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60" r:id="rId2"/>
    <p:sldId id="262" r:id="rId3"/>
    <p:sldId id="279" r:id="rId4"/>
    <p:sldId id="275" r:id="rId5"/>
    <p:sldId id="265" r:id="rId6"/>
    <p:sldId id="277" r:id="rId7"/>
    <p:sldId id="285" r:id="rId8"/>
    <p:sldId id="276" r:id="rId9"/>
    <p:sldId id="271" r:id="rId10"/>
    <p:sldId id="280" r:id="rId11"/>
    <p:sldId id="274" r:id="rId12"/>
    <p:sldId id="264" r:id="rId13"/>
    <p:sldId id="267" r:id="rId14"/>
    <p:sldId id="263" r:id="rId15"/>
    <p:sldId id="261" r:id="rId16"/>
    <p:sldId id="281" r:id="rId17"/>
    <p:sldId id="266" r:id="rId18"/>
    <p:sldId id="258" r:id="rId19"/>
    <p:sldId id="268" r:id="rId20"/>
    <p:sldId id="278" r:id="rId21"/>
    <p:sldId id="282" r:id="rId22"/>
    <p:sldId id="270" r:id="rId23"/>
    <p:sldId id="269" r:id="rId24"/>
    <p:sldId id="273" r:id="rId25"/>
    <p:sldId id="272" r:id="rId26"/>
    <p:sldId id="28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46" autoAdjust="0"/>
    <p:restoredTop sz="97340" autoAdjust="0"/>
  </p:normalViewPr>
  <p:slideViewPr>
    <p:cSldViewPr snapToGrid="0" showGuides="1">
      <p:cViewPr varScale="1">
        <p:scale>
          <a:sx n="114" d="100"/>
          <a:sy n="114" d="100"/>
        </p:scale>
        <p:origin x="594" y="11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437" cap="rnd" cmpd="sng" algn="ctr">
              <a:solidFill>
                <a:schemeClr val="tx1">
                  <a:lumMod val="95000"/>
                  <a:lumOff val="5000"/>
                </a:schemeClr>
              </a:solidFill>
              <a:prstDash val="solid"/>
              <a:round/>
              <a:tailEnd type="arrow"/>
            </a:ln>
            <a:effectLst/>
          </c:spPr>
          <c:marker>
            <c:symbol val="none"/>
          </c:marker>
          <c:cat>
            <c:numRef>
              <c:f>Sheet1!$A$2:$A$7</c:f>
              <c:numCache>
                <c:formatCode>g/"通""用""格""式"</c:formatCode>
                <c:ptCount val="6"/>
                <c:pt idx="0">
                  <c:v>2001</c:v>
                </c:pt>
                <c:pt idx="1">
                  <c:v>2005</c:v>
                </c:pt>
                <c:pt idx="2">
                  <c:v>2008</c:v>
                </c:pt>
                <c:pt idx="3">
                  <c:v>2011</c:v>
                </c:pt>
                <c:pt idx="4">
                  <c:v>2014</c:v>
                </c:pt>
                <c:pt idx="5">
                  <c:v>2017</c:v>
                </c:pt>
              </c:numCache>
            </c:numRef>
          </c:cat>
          <c:val>
            <c:numRef>
              <c:f>Sheet1!$B$2:$B$7</c:f>
              <c:numCache>
                <c:formatCode>g/"通""用""格""式"</c:formatCode>
                <c:ptCount val="6"/>
                <c:pt idx="0">
                  <c:v>4.3</c:v>
                </c:pt>
                <c:pt idx="1">
                  <c:v>2.5</c:v>
                </c:pt>
                <c:pt idx="2">
                  <c:v>3.5</c:v>
                </c:pt>
                <c:pt idx="3">
                  <c:v>4.5</c:v>
                </c:pt>
                <c:pt idx="4">
                  <c:v>2.5</c:v>
                </c:pt>
                <c:pt idx="5">
                  <c:v>6</c:v>
                </c:pt>
              </c:numCache>
            </c:numRef>
          </c:val>
          <c:smooth val="1"/>
          <c:extLst>
            <c:ext xmlns:c16="http://schemas.microsoft.com/office/drawing/2014/chart" uri="{C3380CC4-5D6E-409C-BE32-E72D297353CC}">
              <c16:uniqueId val="{00000000-66DB-4F3B-8838-DFCCD9224A24}"/>
            </c:ext>
          </c:extLst>
        </c:ser>
        <c:ser>
          <c:idx val="1"/>
          <c:order val="1"/>
          <c:tx>
            <c:strRef>
              <c:f>Sheet1!$C$1</c:f>
              <c:strCache>
                <c:ptCount val="1"/>
                <c:pt idx="0">
                  <c:v>系列 2</c:v>
                </c:pt>
              </c:strCache>
            </c:strRef>
          </c:tx>
          <c:spPr>
            <a:ln w="28437" cap="rnd" cmpd="sng" algn="ctr">
              <a:solidFill>
                <a:schemeClr val="accent1"/>
              </a:solidFill>
              <a:prstDash val="solid"/>
              <a:round/>
              <a:tailEnd type="arrow"/>
            </a:ln>
            <a:effectLst/>
          </c:spPr>
          <c:marker>
            <c:symbol val="none"/>
          </c:marker>
          <c:cat>
            <c:numRef>
              <c:f>Sheet1!$A$2:$A$7</c:f>
              <c:numCache>
                <c:formatCode>g/"通""用""格""式"</c:formatCode>
                <c:ptCount val="6"/>
                <c:pt idx="0">
                  <c:v>2001</c:v>
                </c:pt>
                <c:pt idx="1">
                  <c:v>2005</c:v>
                </c:pt>
                <c:pt idx="2">
                  <c:v>2008</c:v>
                </c:pt>
                <c:pt idx="3">
                  <c:v>2011</c:v>
                </c:pt>
                <c:pt idx="4">
                  <c:v>2014</c:v>
                </c:pt>
                <c:pt idx="5">
                  <c:v>2017</c:v>
                </c:pt>
              </c:numCache>
            </c:numRef>
          </c:cat>
          <c:val>
            <c:numRef>
              <c:f>Sheet1!$C$2:$C$7</c:f>
              <c:numCache>
                <c:formatCode>g/"通""用""格""式"</c:formatCode>
                <c:ptCount val="6"/>
                <c:pt idx="0">
                  <c:v>2.4</c:v>
                </c:pt>
                <c:pt idx="1">
                  <c:v>4.4000000000000004</c:v>
                </c:pt>
                <c:pt idx="2">
                  <c:v>1.8</c:v>
                </c:pt>
                <c:pt idx="3">
                  <c:v>2.8</c:v>
                </c:pt>
                <c:pt idx="4">
                  <c:v>5</c:v>
                </c:pt>
                <c:pt idx="5">
                  <c:v>4</c:v>
                </c:pt>
              </c:numCache>
            </c:numRef>
          </c:val>
          <c:smooth val="1"/>
          <c:extLst>
            <c:ext xmlns:c16="http://schemas.microsoft.com/office/drawing/2014/chart" uri="{C3380CC4-5D6E-409C-BE32-E72D297353CC}">
              <c16:uniqueId val="{00000001-66DB-4F3B-8838-DFCCD9224A24}"/>
            </c:ext>
          </c:extLst>
        </c:ser>
        <c:ser>
          <c:idx val="3"/>
          <c:order val="2"/>
          <c:tx>
            <c:strRef>
              <c:f>Sheet1!$E$1</c:f>
              <c:strCache>
                <c:ptCount val="1"/>
                <c:pt idx="0">
                  <c:v>系列 4</c:v>
                </c:pt>
              </c:strCache>
            </c:strRef>
          </c:tx>
          <c:spPr>
            <a:ln w="28437" cap="rnd" cmpd="sng" algn="ctr">
              <a:solidFill>
                <a:schemeClr val="bg1">
                  <a:lumMod val="65000"/>
                </a:schemeClr>
              </a:solidFill>
              <a:prstDash val="solid"/>
              <a:round/>
              <a:tailEnd type="arrow"/>
            </a:ln>
            <a:effectLst/>
          </c:spPr>
          <c:marker>
            <c:symbol val="none"/>
          </c:marker>
          <c:cat>
            <c:numRef>
              <c:f>Sheet1!$A$2:$A$7</c:f>
              <c:numCache>
                <c:formatCode>g/"通""用""格""式"</c:formatCode>
                <c:ptCount val="6"/>
                <c:pt idx="0">
                  <c:v>2001</c:v>
                </c:pt>
                <c:pt idx="1">
                  <c:v>2005</c:v>
                </c:pt>
                <c:pt idx="2">
                  <c:v>2008</c:v>
                </c:pt>
                <c:pt idx="3">
                  <c:v>2011</c:v>
                </c:pt>
                <c:pt idx="4">
                  <c:v>2014</c:v>
                </c:pt>
                <c:pt idx="5">
                  <c:v>2017</c:v>
                </c:pt>
              </c:numCache>
            </c:numRef>
          </c:cat>
          <c:val>
            <c:numRef>
              <c:f>Sheet1!$E$2:$E$7</c:f>
              <c:numCache>
                <c:formatCode>g/"通""用""格""式"</c:formatCode>
                <c:ptCount val="6"/>
                <c:pt idx="0">
                  <c:v>7</c:v>
                </c:pt>
                <c:pt idx="1">
                  <c:v>6</c:v>
                </c:pt>
                <c:pt idx="2">
                  <c:v>4</c:v>
                </c:pt>
                <c:pt idx="3">
                  <c:v>6</c:v>
                </c:pt>
                <c:pt idx="4">
                  <c:v>4</c:v>
                </c:pt>
                <c:pt idx="5">
                  <c:v>7</c:v>
                </c:pt>
              </c:numCache>
            </c:numRef>
          </c:val>
          <c:smooth val="1"/>
          <c:extLst>
            <c:ext xmlns:c16="http://schemas.microsoft.com/office/drawing/2014/chart" uri="{C3380CC4-5D6E-409C-BE32-E72D297353CC}">
              <c16:uniqueId val="{00000002-66DB-4F3B-8838-DFCCD9224A24}"/>
            </c:ext>
          </c:extLst>
        </c:ser>
        <c:dLbls>
          <c:showLegendKey val="0"/>
          <c:showVal val="0"/>
          <c:showCatName val="0"/>
          <c:showSerName val="0"/>
          <c:showPercent val="0"/>
          <c:showBubbleSize val="0"/>
        </c:dLbls>
        <c:smooth val="0"/>
        <c:axId val="226328576"/>
        <c:axId val="226330112"/>
      </c:lineChart>
      <c:dateAx>
        <c:axId val="226328576"/>
        <c:scaling>
          <c:orientation val="minMax"/>
        </c:scaling>
        <c:delete val="0"/>
        <c:axPos val="b"/>
        <c:numFmt formatCode="g/&quot;通&quot;&quot;用&quot;&quot;格&quot;&quot;式&quot;" sourceLinked="0"/>
        <c:majorTickMark val="none"/>
        <c:minorTickMark val="none"/>
        <c:tickLblPos val="nextTo"/>
        <c:spPr>
          <a:ln w="6320" cap="flat" cmpd="sng" algn="ctr">
            <a:noFill/>
            <a:prstDash val="solid"/>
            <a:round/>
          </a:ln>
        </c:spPr>
        <c:txPr>
          <a:bodyPr rot="-60000000" spcFirstLastPara="1" vertOverflow="ellipsis" vert="horz" wrap="square" anchor="ctr" anchorCtr="1"/>
          <a:lstStyle/>
          <a:p>
            <a:pPr>
              <a:defRPr lang="zh-CN" sz="1190" b="0" i="0" u="none" strike="noStrike" kern="1200" baseline="0">
                <a:solidFill>
                  <a:schemeClr val="accent1"/>
                </a:solidFill>
                <a:latin typeface="+mn-lt"/>
                <a:ea typeface="+mn-ea"/>
                <a:cs typeface="+mn-cs"/>
              </a:defRPr>
            </a:pPr>
            <a:endParaRPr lang="zh-CN"/>
          </a:p>
        </c:txPr>
        <c:crossAx val="226330112"/>
        <c:crosses val="autoZero"/>
        <c:auto val="1"/>
        <c:lblOffset val="100"/>
        <c:baseTimeUnit val="days"/>
      </c:dateAx>
      <c:valAx>
        <c:axId val="226330112"/>
        <c:scaling>
          <c:orientation val="minMax"/>
        </c:scaling>
        <c:delete val="1"/>
        <c:axPos val="l"/>
        <c:numFmt formatCode="g/&quot;通&quot;&quot;用&quot;&quot;格&quot;&quot;式&quot;" sourceLinked="1"/>
        <c:majorTickMark val="out"/>
        <c:minorTickMark val="none"/>
        <c:tickLblPos val="none"/>
        <c:crossAx val="226328576"/>
        <c:crosses val="autoZero"/>
        <c:crossBetween val="between"/>
      </c:valAx>
      <c:spPr>
        <a:noFill/>
        <a:ln w="25331">
          <a:noFill/>
        </a:ln>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FF81ED-73E4-48F1-B251-5FD5C2EEA138}" type="datetimeFigureOut">
              <a:rPr lang="zh-CN" altLang="en-US" smtClean="0"/>
              <a:pPr/>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F9DCEB-8B45-4E48-AC93-2F6744EBCF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4F9DCEB-8B45-4E48-AC93-2F6744EBCFBB}" type="slidenum">
              <a:rPr lang="zh-CN" altLang="en-US" smtClean="0"/>
              <a:pPr/>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6F394E5-E0DA-47A9-90E2-51707446E0D2}" type="slidenum">
              <a:rPr lang="zh-CN" altLang="en-US" smtClean="0"/>
              <a:pPr/>
              <a:t>12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7F90D2B-EED8-4684-A004-33DFC1BFB311}" type="slidenum">
              <a:rPr lang="zh-CN" altLang="en-US" smtClean="0"/>
              <a:pPr/>
              <a:t>17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A4F86F5-34E0-40F3-B4BD-433CB119F830}" type="slidenum">
              <a:rPr lang="zh-CN" altLang="en-US" smtClean="0"/>
              <a:pPr/>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71F9A99F-1ABF-44E2-8A88-59EEE2FDEDDC}" type="slidenum">
              <a:rPr lang="zh-CN" altLang="en-US"/>
              <a:pPr>
                <a:defRPr/>
              </a:pPr>
              <a:t>‹#›</a:t>
            </a:fld>
            <a:endParaRPr lang="zh-CN" alt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F949532-A9C9-49BC-B23F-2A6A8088F1B4}"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5A55AE-0389-43E2-A3B5-7281996C110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949532-A9C9-49BC-B23F-2A6A8088F1B4}" type="datetimeFigureOut">
              <a:rPr lang="zh-CN" altLang="en-US" smtClean="0"/>
              <a:pPr/>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5A55AE-0389-43E2-A3B5-7281996C110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4.emf"/></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青花瓷</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200" b="1" dirty="0">
                <a:latin typeface="汉仪喵魂体W" panose="00020600040101010101" pitchFamily="18" charset="-122"/>
                <a:ea typeface="汉仪喵魂体W" panose="00020600040101010101" pitchFamily="18" charset="-122"/>
              </a:rPr>
              <a:t>时尚中国风通用模板</a:t>
            </a: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6"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3983"/>
              <a:ext cx="2082565"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2019</a:t>
              </a:r>
            </a:p>
          </p:txBody>
        </p:sp>
      </p:grpSp>
      <p:pic>
        <p:nvPicPr>
          <p:cNvPr id="3" name="小旭音乐 - 柳桥春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6256120" y="-1728888"/>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par>
                          <p:cTn id="22" fill="hold">
                            <p:stCondLst>
                              <p:cond delay="2500"/>
                            </p:stCondLst>
                            <p:childTnLst>
                              <p:par>
                                <p:cTn id="23" presetID="1" presetClass="mediacall" presetSubtype="0" fill="hold" nodeType="afterEffect">
                                  <p:stCondLst>
                                    <p:cond delay="0"/>
                                  </p:stCondLst>
                                  <p:childTnLst>
                                    <p:cmd type="call" cmd="playFrom(0.0)">
                                      <p:cBhvr>
                                        <p:cTn id="24"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3"/>
                </p:tgtEl>
              </p:cMediaNode>
            </p:audi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第贰章</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600" b="1" dirty="0">
                <a:latin typeface="汉仪喵魂体W" panose="00020600040101010101" pitchFamily="18" charset="-122"/>
                <a:ea typeface="汉仪喵魂体W" panose="00020600040101010101" pitchFamily="18" charset="-122"/>
              </a:rPr>
              <a:t>点击此处添加标题</a:t>
            </a: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5070"/>
              <a:ext cx="1503045"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2017</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l="6802" t="13374" r="71692" b="17534"/>
          <a:stretch>
            <a:fillRect/>
          </a:stretch>
        </p:blipFill>
        <p:spPr bwMode="auto">
          <a:xfrm>
            <a:off x="1481138" y="1436688"/>
            <a:ext cx="1450975"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3087688" y="1885950"/>
            <a:ext cx="1985962" cy="381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39178" t="12315" r="35873" b="18593"/>
          <a:stretch>
            <a:fillRect/>
          </a:stretch>
        </p:blipFill>
        <p:spPr bwMode="auto">
          <a:xfrm>
            <a:off x="6662738" y="1436688"/>
            <a:ext cx="1682750"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8401050" y="1885950"/>
            <a:ext cx="1984375" cy="381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grpSp>
        <p:nvGrpSpPr>
          <p:cNvPr id="37894" name="组合 7"/>
          <p:cNvGrpSpPr/>
          <p:nvPr/>
        </p:nvGrpSpPr>
        <p:grpSpPr bwMode="auto">
          <a:xfrm>
            <a:off x="465138" y="476250"/>
            <a:ext cx="3552825" cy="593725"/>
            <a:chOff x="465466" y="476672"/>
            <a:chExt cx="3552497" cy="593276"/>
          </a:xfrm>
        </p:grpSpPr>
        <p:sp>
          <p:nvSpPr>
            <p:cNvPr id="37895"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37896"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3740150" y="3865563"/>
            <a:ext cx="906463" cy="906462"/>
          </a:xfrm>
          <a:custGeom>
            <a:avLst/>
            <a:gdLst>
              <a:gd name="connsiteX0" fmla="*/ 435734 w 906898"/>
              <a:gd name="connsiteY0" fmla="*/ 875766 h 906898"/>
              <a:gd name="connsiteX1" fmla="*/ 439812 w 906898"/>
              <a:gd name="connsiteY1" fmla="*/ 878048 h 906898"/>
              <a:gd name="connsiteX2" fmla="*/ 443891 w 906898"/>
              <a:gd name="connsiteY2" fmla="*/ 882106 h 906898"/>
              <a:gd name="connsiteX3" fmla="*/ 443891 w 906898"/>
              <a:gd name="connsiteY3" fmla="*/ 890222 h 906898"/>
              <a:gd name="connsiteX4" fmla="*/ 437773 w 906898"/>
              <a:gd name="connsiteY4" fmla="*/ 890222 h 906898"/>
              <a:gd name="connsiteX5" fmla="*/ 435733 w 906898"/>
              <a:gd name="connsiteY5" fmla="*/ 882106 h 906898"/>
              <a:gd name="connsiteX6" fmla="*/ 431655 w 906898"/>
              <a:gd name="connsiteY6" fmla="*/ 878048 h 906898"/>
              <a:gd name="connsiteX7" fmla="*/ 435734 w 906898"/>
              <a:gd name="connsiteY7" fmla="*/ 875766 h 906898"/>
              <a:gd name="connsiteX8" fmla="*/ 464542 w 906898"/>
              <a:gd name="connsiteY8" fmla="*/ 873791 h 906898"/>
              <a:gd name="connsiteX9" fmla="*/ 464542 w 906898"/>
              <a:gd name="connsiteY9" fmla="*/ 877908 h 906898"/>
              <a:gd name="connsiteX10" fmla="*/ 462472 w 906898"/>
              <a:gd name="connsiteY10" fmla="*/ 875850 h 906898"/>
              <a:gd name="connsiteX11" fmla="*/ 464542 w 906898"/>
              <a:gd name="connsiteY11" fmla="*/ 873791 h 906898"/>
              <a:gd name="connsiteX12" fmla="*/ 365619 w 906898"/>
              <a:gd name="connsiteY12" fmla="*/ 868820 h 906898"/>
              <a:gd name="connsiteX13" fmla="*/ 370516 w 906898"/>
              <a:gd name="connsiteY13" fmla="*/ 869015 h 906898"/>
              <a:gd name="connsiteX14" fmla="*/ 376100 w 906898"/>
              <a:gd name="connsiteY14" fmla="*/ 871888 h 906898"/>
              <a:gd name="connsiteX15" fmla="*/ 376100 w 906898"/>
              <a:gd name="connsiteY15" fmla="*/ 878085 h 906898"/>
              <a:gd name="connsiteX16" fmla="*/ 388495 w 906898"/>
              <a:gd name="connsiteY16" fmla="*/ 878085 h 906898"/>
              <a:gd name="connsiteX17" fmla="*/ 388495 w 906898"/>
              <a:gd name="connsiteY17" fmla="*/ 884282 h 906898"/>
              <a:gd name="connsiteX18" fmla="*/ 371969 w 906898"/>
              <a:gd name="connsiteY18" fmla="*/ 880151 h 906898"/>
              <a:gd name="connsiteX19" fmla="*/ 363706 w 906898"/>
              <a:gd name="connsiteY19" fmla="*/ 878085 h 906898"/>
              <a:gd name="connsiteX20" fmla="*/ 353377 w 906898"/>
              <a:gd name="connsiteY20" fmla="*/ 873953 h 906898"/>
              <a:gd name="connsiteX21" fmla="*/ 365619 w 906898"/>
              <a:gd name="connsiteY21" fmla="*/ 868820 h 906898"/>
              <a:gd name="connsiteX22" fmla="*/ 443064 w 906898"/>
              <a:gd name="connsiteY22" fmla="*/ 860926 h 906898"/>
              <a:gd name="connsiteX23" fmla="*/ 445911 w 906898"/>
              <a:gd name="connsiteY23" fmla="*/ 861441 h 906898"/>
              <a:gd name="connsiteX24" fmla="*/ 450051 w 906898"/>
              <a:gd name="connsiteY24" fmla="*/ 863499 h 906898"/>
              <a:gd name="connsiteX25" fmla="*/ 450051 w 906898"/>
              <a:gd name="connsiteY25" fmla="*/ 871733 h 906898"/>
              <a:gd name="connsiteX26" fmla="*/ 456262 w 906898"/>
              <a:gd name="connsiteY26" fmla="*/ 869674 h 906898"/>
              <a:gd name="connsiteX27" fmla="*/ 462472 w 906898"/>
              <a:gd name="connsiteY27" fmla="*/ 875850 h 906898"/>
              <a:gd name="connsiteX28" fmla="*/ 460402 w 906898"/>
              <a:gd name="connsiteY28" fmla="*/ 882025 h 906898"/>
              <a:gd name="connsiteX29" fmla="*/ 462472 w 906898"/>
              <a:gd name="connsiteY29" fmla="*/ 882025 h 906898"/>
              <a:gd name="connsiteX30" fmla="*/ 464542 w 906898"/>
              <a:gd name="connsiteY30" fmla="*/ 879966 h 906898"/>
              <a:gd name="connsiteX31" fmla="*/ 468682 w 906898"/>
              <a:gd name="connsiteY31" fmla="*/ 882025 h 906898"/>
              <a:gd name="connsiteX32" fmla="*/ 470752 w 906898"/>
              <a:gd name="connsiteY32" fmla="*/ 890258 h 906898"/>
              <a:gd name="connsiteX33" fmla="*/ 464542 w 906898"/>
              <a:gd name="connsiteY33" fmla="*/ 890258 h 906898"/>
              <a:gd name="connsiteX34" fmla="*/ 447981 w 906898"/>
              <a:gd name="connsiteY34" fmla="*/ 890258 h 906898"/>
              <a:gd name="connsiteX35" fmla="*/ 445911 w 906898"/>
              <a:gd name="connsiteY35" fmla="*/ 882025 h 906898"/>
              <a:gd name="connsiteX36" fmla="*/ 437631 w 906898"/>
              <a:gd name="connsiteY36" fmla="*/ 873791 h 906898"/>
              <a:gd name="connsiteX37" fmla="*/ 441771 w 906898"/>
              <a:gd name="connsiteY37" fmla="*/ 863499 h 906898"/>
              <a:gd name="connsiteX38" fmla="*/ 443064 w 906898"/>
              <a:gd name="connsiteY38" fmla="*/ 860926 h 906898"/>
              <a:gd name="connsiteX39" fmla="*/ 372932 w 906898"/>
              <a:gd name="connsiteY39" fmla="*/ 854195 h 906898"/>
              <a:gd name="connsiteX40" fmla="*/ 378120 w 906898"/>
              <a:gd name="connsiteY40" fmla="*/ 857307 h 906898"/>
              <a:gd name="connsiteX41" fmla="*/ 378120 w 906898"/>
              <a:gd name="connsiteY41" fmla="*/ 863532 h 906898"/>
              <a:gd name="connsiteX42" fmla="*/ 363595 w 906898"/>
              <a:gd name="connsiteY42" fmla="*/ 865607 h 906898"/>
              <a:gd name="connsiteX43" fmla="*/ 367745 w 906898"/>
              <a:gd name="connsiteY43" fmla="*/ 857307 h 906898"/>
              <a:gd name="connsiteX44" fmla="*/ 372932 w 906898"/>
              <a:gd name="connsiteY44" fmla="*/ 854195 h 906898"/>
              <a:gd name="connsiteX45" fmla="*/ 304101 w 906898"/>
              <a:gd name="connsiteY45" fmla="*/ 854167 h 906898"/>
              <a:gd name="connsiteX46" fmla="*/ 310276 w 906898"/>
              <a:gd name="connsiteY46" fmla="*/ 855435 h 906898"/>
              <a:gd name="connsiteX47" fmla="*/ 312335 w 906898"/>
              <a:gd name="connsiteY47" fmla="*/ 859493 h 906898"/>
              <a:gd name="connsiteX48" fmla="*/ 322626 w 906898"/>
              <a:gd name="connsiteY48" fmla="*/ 857464 h 906898"/>
              <a:gd name="connsiteX49" fmla="*/ 330860 w 906898"/>
              <a:gd name="connsiteY49" fmla="*/ 863551 h 906898"/>
              <a:gd name="connsiteX50" fmla="*/ 330860 w 906898"/>
              <a:gd name="connsiteY50" fmla="*/ 871667 h 906898"/>
              <a:gd name="connsiteX51" fmla="*/ 320568 w 906898"/>
              <a:gd name="connsiteY51" fmla="*/ 865580 h 906898"/>
              <a:gd name="connsiteX52" fmla="*/ 312335 w 906898"/>
              <a:gd name="connsiteY52" fmla="*/ 861522 h 906898"/>
              <a:gd name="connsiteX53" fmla="*/ 306159 w 906898"/>
              <a:gd name="connsiteY53" fmla="*/ 863551 h 906898"/>
              <a:gd name="connsiteX54" fmla="*/ 297926 w 906898"/>
              <a:gd name="connsiteY54" fmla="*/ 857464 h 906898"/>
              <a:gd name="connsiteX55" fmla="*/ 304101 w 906898"/>
              <a:gd name="connsiteY55" fmla="*/ 854167 h 906898"/>
              <a:gd name="connsiteX56" fmla="*/ 441781 w 906898"/>
              <a:gd name="connsiteY56" fmla="*/ 853407 h 906898"/>
              <a:gd name="connsiteX57" fmla="*/ 443939 w 906898"/>
              <a:gd name="connsiteY57" fmla="*/ 857391 h 906898"/>
              <a:gd name="connsiteX58" fmla="*/ 441781 w 906898"/>
              <a:gd name="connsiteY58" fmla="*/ 861375 h 906898"/>
              <a:gd name="connsiteX59" fmla="*/ 441781 w 906898"/>
              <a:gd name="connsiteY59" fmla="*/ 857391 h 906898"/>
              <a:gd name="connsiteX60" fmla="*/ 441781 w 906898"/>
              <a:gd name="connsiteY60" fmla="*/ 853407 h 906898"/>
              <a:gd name="connsiteX61" fmla="*/ 451621 w 906898"/>
              <a:gd name="connsiteY61" fmla="*/ 843321 h 906898"/>
              <a:gd name="connsiteX62" fmla="*/ 451981 w 906898"/>
              <a:gd name="connsiteY62" fmla="*/ 843372 h 906898"/>
              <a:gd name="connsiteX63" fmla="*/ 452238 w 906898"/>
              <a:gd name="connsiteY63" fmla="*/ 845173 h 906898"/>
              <a:gd name="connsiteX64" fmla="*/ 324585 w 906898"/>
              <a:gd name="connsiteY64" fmla="*/ 843115 h 906898"/>
              <a:gd name="connsiteX65" fmla="*/ 330727 w 906898"/>
              <a:gd name="connsiteY65" fmla="*/ 847193 h 906898"/>
              <a:gd name="connsiteX66" fmla="*/ 330727 w 906898"/>
              <a:gd name="connsiteY66" fmla="*/ 857391 h 906898"/>
              <a:gd name="connsiteX67" fmla="*/ 320491 w 906898"/>
              <a:gd name="connsiteY67" fmla="*/ 853312 h 906898"/>
              <a:gd name="connsiteX68" fmla="*/ 320491 w 906898"/>
              <a:gd name="connsiteY68" fmla="*/ 847193 h 906898"/>
              <a:gd name="connsiteX69" fmla="*/ 324585 w 906898"/>
              <a:gd name="connsiteY69" fmla="*/ 843115 h 906898"/>
              <a:gd name="connsiteX70" fmla="*/ 374871 w 906898"/>
              <a:gd name="connsiteY70" fmla="*/ 842849 h 906898"/>
              <a:gd name="connsiteX71" fmla="*/ 382092 w 906898"/>
              <a:gd name="connsiteY71" fmla="*/ 844907 h 906898"/>
              <a:gd name="connsiteX72" fmla="*/ 390345 w 906898"/>
              <a:gd name="connsiteY72" fmla="*/ 844907 h 906898"/>
              <a:gd name="connsiteX73" fmla="*/ 394471 w 906898"/>
              <a:gd name="connsiteY73" fmla="*/ 849024 h 906898"/>
              <a:gd name="connsiteX74" fmla="*/ 392408 w 906898"/>
              <a:gd name="connsiteY74" fmla="*/ 855199 h 906898"/>
              <a:gd name="connsiteX75" fmla="*/ 388282 w 906898"/>
              <a:gd name="connsiteY75" fmla="*/ 859316 h 906898"/>
              <a:gd name="connsiteX76" fmla="*/ 390345 w 906898"/>
              <a:gd name="connsiteY76" fmla="*/ 863433 h 906898"/>
              <a:gd name="connsiteX77" fmla="*/ 377966 w 906898"/>
              <a:gd name="connsiteY77" fmla="*/ 871667 h 906898"/>
              <a:gd name="connsiteX78" fmla="*/ 375903 w 906898"/>
              <a:gd name="connsiteY78" fmla="*/ 867550 h 906898"/>
              <a:gd name="connsiteX79" fmla="*/ 382092 w 906898"/>
              <a:gd name="connsiteY79" fmla="*/ 863433 h 906898"/>
              <a:gd name="connsiteX80" fmla="*/ 380029 w 906898"/>
              <a:gd name="connsiteY80" fmla="*/ 855199 h 906898"/>
              <a:gd name="connsiteX81" fmla="*/ 369713 w 906898"/>
              <a:gd name="connsiteY81" fmla="*/ 853141 h 906898"/>
              <a:gd name="connsiteX82" fmla="*/ 365587 w 906898"/>
              <a:gd name="connsiteY82" fmla="*/ 855199 h 906898"/>
              <a:gd name="connsiteX83" fmla="*/ 367650 w 906898"/>
              <a:gd name="connsiteY83" fmla="*/ 846966 h 906898"/>
              <a:gd name="connsiteX84" fmla="*/ 374871 w 906898"/>
              <a:gd name="connsiteY84" fmla="*/ 842849 h 906898"/>
              <a:gd name="connsiteX85" fmla="*/ 414287 w 906898"/>
              <a:gd name="connsiteY85" fmla="*/ 835843 h 906898"/>
              <a:gd name="connsiteX86" fmla="*/ 425291 w 906898"/>
              <a:gd name="connsiteY86" fmla="*/ 836870 h 906898"/>
              <a:gd name="connsiteX87" fmla="*/ 429386 w 906898"/>
              <a:gd name="connsiteY87" fmla="*/ 840982 h 906898"/>
              <a:gd name="connsiteX88" fmla="*/ 437575 w 906898"/>
              <a:gd name="connsiteY88" fmla="*/ 855373 h 906898"/>
              <a:gd name="connsiteX89" fmla="*/ 433481 w 906898"/>
              <a:gd name="connsiteY89" fmla="*/ 873876 h 906898"/>
              <a:gd name="connsiteX90" fmla="*/ 417102 w 906898"/>
              <a:gd name="connsiteY90" fmla="*/ 884155 h 906898"/>
              <a:gd name="connsiteX91" fmla="*/ 392534 w 906898"/>
              <a:gd name="connsiteY91" fmla="*/ 884155 h 906898"/>
              <a:gd name="connsiteX92" fmla="*/ 394581 w 906898"/>
              <a:gd name="connsiteY92" fmla="*/ 882099 h 906898"/>
              <a:gd name="connsiteX93" fmla="*/ 425291 w 906898"/>
              <a:gd name="connsiteY93" fmla="*/ 873876 h 906898"/>
              <a:gd name="connsiteX94" fmla="*/ 431433 w 906898"/>
              <a:gd name="connsiteY94" fmla="*/ 857429 h 906898"/>
              <a:gd name="connsiteX95" fmla="*/ 423244 w 906898"/>
              <a:gd name="connsiteY95" fmla="*/ 845094 h 906898"/>
              <a:gd name="connsiteX96" fmla="*/ 417102 w 906898"/>
              <a:gd name="connsiteY96" fmla="*/ 845094 h 906898"/>
              <a:gd name="connsiteX97" fmla="*/ 421197 w 906898"/>
              <a:gd name="connsiteY97" fmla="*/ 851261 h 906898"/>
              <a:gd name="connsiteX98" fmla="*/ 417102 w 906898"/>
              <a:gd name="connsiteY98" fmla="*/ 857429 h 906898"/>
              <a:gd name="connsiteX99" fmla="*/ 410960 w 906898"/>
              <a:gd name="connsiteY99" fmla="*/ 857429 h 906898"/>
              <a:gd name="connsiteX100" fmla="*/ 406865 w 906898"/>
              <a:gd name="connsiteY100" fmla="*/ 851261 h 906898"/>
              <a:gd name="connsiteX101" fmla="*/ 402771 w 906898"/>
              <a:gd name="connsiteY101" fmla="*/ 847150 h 906898"/>
              <a:gd name="connsiteX102" fmla="*/ 404818 w 906898"/>
              <a:gd name="connsiteY102" fmla="*/ 840982 h 906898"/>
              <a:gd name="connsiteX103" fmla="*/ 414287 w 906898"/>
              <a:gd name="connsiteY103" fmla="*/ 835843 h 906898"/>
              <a:gd name="connsiteX104" fmla="*/ 351245 w 906898"/>
              <a:gd name="connsiteY104" fmla="*/ 831270 h 906898"/>
              <a:gd name="connsiteX105" fmla="*/ 359478 w 906898"/>
              <a:gd name="connsiteY105" fmla="*/ 832557 h 906898"/>
              <a:gd name="connsiteX106" fmla="*/ 361537 w 906898"/>
              <a:gd name="connsiteY106" fmla="*/ 842849 h 906898"/>
              <a:gd name="connsiteX107" fmla="*/ 359478 w 906898"/>
              <a:gd name="connsiteY107" fmla="*/ 846966 h 906898"/>
              <a:gd name="connsiteX108" fmla="*/ 363595 w 906898"/>
              <a:gd name="connsiteY108" fmla="*/ 855199 h 906898"/>
              <a:gd name="connsiteX109" fmla="*/ 351245 w 906898"/>
              <a:gd name="connsiteY109" fmla="*/ 871666 h 906898"/>
              <a:gd name="connsiteX110" fmla="*/ 347128 w 906898"/>
              <a:gd name="connsiteY110" fmla="*/ 867550 h 906898"/>
              <a:gd name="connsiteX111" fmla="*/ 336836 w 906898"/>
              <a:gd name="connsiteY111" fmla="*/ 867550 h 906898"/>
              <a:gd name="connsiteX112" fmla="*/ 332719 w 906898"/>
              <a:gd name="connsiteY112" fmla="*/ 853141 h 906898"/>
              <a:gd name="connsiteX113" fmla="*/ 332719 w 906898"/>
              <a:gd name="connsiteY113" fmla="*/ 846966 h 906898"/>
              <a:gd name="connsiteX114" fmla="*/ 340953 w 906898"/>
              <a:gd name="connsiteY114" fmla="*/ 842849 h 906898"/>
              <a:gd name="connsiteX115" fmla="*/ 343011 w 906898"/>
              <a:gd name="connsiteY115" fmla="*/ 834615 h 906898"/>
              <a:gd name="connsiteX116" fmla="*/ 351245 w 906898"/>
              <a:gd name="connsiteY116" fmla="*/ 831270 h 906898"/>
              <a:gd name="connsiteX117" fmla="*/ 258794 w 906898"/>
              <a:gd name="connsiteY117" fmla="*/ 828507 h 906898"/>
              <a:gd name="connsiteX118" fmla="*/ 262926 w 906898"/>
              <a:gd name="connsiteY118" fmla="*/ 830593 h 906898"/>
              <a:gd name="connsiteX119" fmla="*/ 260860 w 906898"/>
              <a:gd name="connsiteY119" fmla="*/ 834767 h 906898"/>
              <a:gd name="connsiteX120" fmla="*/ 248466 w 906898"/>
              <a:gd name="connsiteY120" fmla="*/ 836854 h 906898"/>
              <a:gd name="connsiteX121" fmla="*/ 246400 w 906898"/>
              <a:gd name="connsiteY121" fmla="*/ 832680 h 906898"/>
              <a:gd name="connsiteX122" fmla="*/ 258794 w 906898"/>
              <a:gd name="connsiteY122" fmla="*/ 828507 h 906898"/>
              <a:gd name="connsiteX123" fmla="*/ 511733 w 906898"/>
              <a:gd name="connsiteY123" fmla="*/ 824523 h 906898"/>
              <a:gd name="connsiteX124" fmla="*/ 517908 w 906898"/>
              <a:gd name="connsiteY124" fmla="*/ 830623 h 906898"/>
              <a:gd name="connsiteX125" fmla="*/ 538492 w 906898"/>
              <a:gd name="connsiteY125" fmla="*/ 836724 h 906898"/>
              <a:gd name="connsiteX126" fmla="*/ 519966 w 906898"/>
              <a:gd name="connsiteY126" fmla="*/ 836724 h 906898"/>
              <a:gd name="connsiteX127" fmla="*/ 511733 w 906898"/>
              <a:gd name="connsiteY127" fmla="*/ 826556 h 906898"/>
              <a:gd name="connsiteX128" fmla="*/ 511733 w 906898"/>
              <a:gd name="connsiteY128" fmla="*/ 824523 h 906898"/>
              <a:gd name="connsiteX129" fmla="*/ 314393 w 906898"/>
              <a:gd name="connsiteY129" fmla="*/ 824523 h 906898"/>
              <a:gd name="connsiteX130" fmla="*/ 320568 w 906898"/>
              <a:gd name="connsiteY130" fmla="*/ 826581 h 906898"/>
              <a:gd name="connsiteX131" fmla="*/ 322626 w 906898"/>
              <a:gd name="connsiteY131" fmla="*/ 832756 h 906898"/>
              <a:gd name="connsiteX132" fmla="*/ 332918 w 906898"/>
              <a:gd name="connsiteY132" fmla="*/ 832756 h 906898"/>
              <a:gd name="connsiteX133" fmla="*/ 334977 w 906898"/>
              <a:gd name="connsiteY133" fmla="*/ 840990 h 906898"/>
              <a:gd name="connsiteX134" fmla="*/ 332918 w 906898"/>
              <a:gd name="connsiteY134" fmla="*/ 845107 h 906898"/>
              <a:gd name="connsiteX135" fmla="*/ 330860 w 906898"/>
              <a:gd name="connsiteY135" fmla="*/ 843048 h 906898"/>
              <a:gd name="connsiteX136" fmla="*/ 322626 w 906898"/>
              <a:gd name="connsiteY136" fmla="*/ 840990 h 906898"/>
              <a:gd name="connsiteX137" fmla="*/ 316451 w 906898"/>
              <a:gd name="connsiteY137" fmla="*/ 849223 h 906898"/>
              <a:gd name="connsiteX138" fmla="*/ 316451 w 906898"/>
              <a:gd name="connsiteY138" fmla="*/ 853340 h 906898"/>
              <a:gd name="connsiteX139" fmla="*/ 314393 w 906898"/>
              <a:gd name="connsiteY139" fmla="*/ 855399 h 906898"/>
              <a:gd name="connsiteX140" fmla="*/ 308218 w 906898"/>
              <a:gd name="connsiteY140" fmla="*/ 845107 h 906898"/>
              <a:gd name="connsiteX141" fmla="*/ 310276 w 906898"/>
              <a:gd name="connsiteY141" fmla="*/ 838931 h 906898"/>
              <a:gd name="connsiteX142" fmla="*/ 308218 w 906898"/>
              <a:gd name="connsiteY142" fmla="*/ 828639 h 906898"/>
              <a:gd name="connsiteX143" fmla="*/ 314393 w 906898"/>
              <a:gd name="connsiteY143" fmla="*/ 824523 h 906898"/>
              <a:gd name="connsiteX144" fmla="*/ 506728 w 906898"/>
              <a:gd name="connsiteY144" fmla="*/ 822104 h 906898"/>
              <a:gd name="connsiteX145" fmla="*/ 509631 w 906898"/>
              <a:gd name="connsiteY145" fmla="*/ 830499 h 906898"/>
              <a:gd name="connsiteX146" fmla="*/ 519952 w 906898"/>
              <a:gd name="connsiteY146" fmla="*/ 840791 h 906898"/>
              <a:gd name="connsiteX147" fmla="*/ 542658 w 906898"/>
              <a:gd name="connsiteY147" fmla="*/ 838732 h 906898"/>
              <a:gd name="connsiteX148" fmla="*/ 548850 w 906898"/>
              <a:gd name="connsiteY148" fmla="*/ 842849 h 906898"/>
              <a:gd name="connsiteX149" fmla="*/ 544722 w 906898"/>
              <a:gd name="connsiteY149" fmla="*/ 844907 h 906898"/>
              <a:gd name="connsiteX150" fmla="*/ 538529 w 906898"/>
              <a:gd name="connsiteY150" fmla="*/ 842849 h 906898"/>
              <a:gd name="connsiteX151" fmla="*/ 534401 w 906898"/>
              <a:gd name="connsiteY151" fmla="*/ 849024 h 906898"/>
              <a:gd name="connsiteX152" fmla="*/ 526144 w 906898"/>
              <a:gd name="connsiteY152" fmla="*/ 846966 h 906898"/>
              <a:gd name="connsiteX153" fmla="*/ 517888 w 906898"/>
              <a:gd name="connsiteY153" fmla="*/ 849024 h 906898"/>
              <a:gd name="connsiteX154" fmla="*/ 515823 w 906898"/>
              <a:gd name="connsiteY154" fmla="*/ 844907 h 906898"/>
              <a:gd name="connsiteX155" fmla="*/ 513759 w 906898"/>
              <a:gd name="connsiteY155" fmla="*/ 840791 h 906898"/>
              <a:gd name="connsiteX156" fmla="*/ 507567 w 906898"/>
              <a:gd name="connsiteY156" fmla="*/ 840791 h 906898"/>
              <a:gd name="connsiteX157" fmla="*/ 505503 w 906898"/>
              <a:gd name="connsiteY157" fmla="*/ 836674 h 906898"/>
              <a:gd name="connsiteX158" fmla="*/ 505503 w 906898"/>
              <a:gd name="connsiteY158" fmla="*/ 832557 h 906898"/>
              <a:gd name="connsiteX159" fmla="*/ 501374 w 906898"/>
              <a:gd name="connsiteY159" fmla="*/ 826382 h 906898"/>
              <a:gd name="connsiteX160" fmla="*/ 503438 w 906898"/>
              <a:gd name="connsiteY160" fmla="*/ 822265 h 906898"/>
              <a:gd name="connsiteX161" fmla="*/ 506728 w 906898"/>
              <a:gd name="connsiteY161" fmla="*/ 822104 h 906898"/>
              <a:gd name="connsiteX162" fmla="*/ 499569 w 906898"/>
              <a:gd name="connsiteY162" fmla="*/ 818215 h 906898"/>
              <a:gd name="connsiteX163" fmla="*/ 499569 w 906898"/>
              <a:gd name="connsiteY163" fmla="*/ 826448 h 906898"/>
              <a:gd name="connsiteX164" fmla="*/ 503678 w 906898"/>
              <a:gd name="connsiteY164" fmla="*/ 834682 h 906898"/>
              <a:gd name="connsiteX165" fmla="*/ 507786 w 906898"/>
              <a:gd name="connsiteY165" fmla="*/ 844974 h 906898"/>
              <a:gd name="connsiteX166" fmla="*/ 518057 w 906898"/>
              <a:gd name="connsiteY166" fmla="*/ 853207 h 906898"/>
              <a:gd name="connsiteX167" fmla="*/ 526274 w 906898"/>
              <a:gd name="connsiteY167" fmla="*/ 851149 h 906898"/>
              <a:gd name="connsiteX168" fmla="*/ 536545 w 906898"/>
              <a:gd name="connsiteY168" fmla="*/ 851149 h 906898"/>
              <a:gd name="connsiteX169" fmla="*/ 540654 w 906898"/>
              <a:gd name="connsiteY169" fmla="*/ 847032 h 906898"/>
              <a:gd name="connsiteX170" fmla="*/ 548871 w 906898"/>
              <a:gd name="connsiteY170" fmla="*/ 844974 h 906898"/>
              <a:gd name="connsiteX171" fmla="*/ 557088 w 906898"/>
              <a:gd name="connsiteY171" fmla="*/ 842915 h 906898"/>
              <a:gd name="connsiteX172" fmla="*/ 555033 w 906898"/>
              <a:gd name="connsiteY172" fmla="*/ 849090 h 906898"/>
              <a:gd name="connsiteX173" fmla="*/ 544762 w 906898"/>
              <a:gd name="connsiteY173" fmla="*/ 849090 h 906898"/>
              <a:gd name="connsiteX174" fmla="*/ 544762 w 906898"/>
              <a:gd name="connsiteY174" fmla="*/ 855266 h 906898"/>
              <a:gd name="connsiteX175" fmla="*/ 540654 w 906898"/>
              <a:gd name="connsiteY175" fmla="*/ 857324 h 906898"/>
              <a:gd name="connsiteX176" fmla="*/ 530383 w 906898"/>
              <a:gd name="connsiteY176" fmla="*/ 855266 h 906898"/>
              <a:gd name="connsiteX177" fmla="*/ 528328 w 906898"/>
              <a:gd name="connsiteY177" fmla="*/ 857324 h 906898"/>
              <a:gd name="connsiteX178" fmla="*/ 520111 w 906898"/>
              <a:gd name="connsiteY178" fmla="*/ 859383 h 906898"/>
              <a:gd name="connsiteX179" fmla="*/ 509840 w 906898"/>
              <a:gd name="connsiteY179" fmla="*/ 853207 h 906898"/>
              <a:gd name="connsiteX180" fmla="*/ 509840 w 906898"/>
              <a:gd name="connsiteY180" fmla="*/ 847032 h 906898"/>
              <a:gd name="connsiteX181" fmla="*/ 499569 w 906898"/>
              <a:gd name="connsiteY181" fmla="*/ 840857 h 906898"/>
              <a:gd name="connsiteX182" fmla="*/ 499569 w 906898"/>
              <a:gd name="connsiteY182" fmla="*/ 834682 h 906898"/>
              <a:gd name="connsiteX183" fmla="*/ 495461 w 906898"/>
              <a:gd name="connsiteY183" fmla="*/ 824390 h 906898"/>
              <a:gd name="connsiteX184" fmla="*/ 499569 w 906898"/>
              <a:gd name="connsiteY184" fmla="*/ 818215 h 906898"/>
              <a:gd name="connsiteX185" fmla="*/ 417141 w 906898"/>
              <a:gd name="connsiteY185" fmla="*/ 818215 h 906898"/>
              <a:gd name="connsiteX186" fmla="*/ 423402 w 906898"/>
              <a:gd name="connsiteY186" fmla="*/ 820290 h 906898"/>
              <a:gd name="connsiteX187" fmla="*/ 427576 w 906898"/>
              <a:gd name="connsiteY187" fmla="*/ 824440 h 906898"/>
              <a:gd name="connsiteX188" fmla="*/ 427576 w 906898"/>
              <a:gd name="connsiteY188" fmla="*/ 834815 h 906898"/>
              <a:gd name="connsiteX189" fmla="*/ 425489 w 906898"/>
              <a:gd name="connsiteY189" fmla="*/ 834815 h 906898"/>
              <a:gd name="connsiteX190" fmla="*/ 425489 w 906898"/>
              <a:gd name="connsiteY190" fmla="*/ 824440 h 906898"/>
              <a:gd name="connsiteX191" fmla="*/ 417141 w 906898"/>
              <a:gd name="connsiteY191" fmla="*/ 820290 h 906898"/>
              <a:gd name="connsiteX192" fmla="*/ 417141 w 906898"/>
              <a:gd name="connsiteY192" fmla="*/ 818215 h 906898"/>
              <a:gd name="connsiteX193" fmla="*/ 623237 w 906898"/>
              <a:gd name="connsiteY193" fmla="*/ 818075 h 906898"/>
              <a:gd name="connsiteX194" fmla="*/ 626816 w 906898"/>
              <a:gd name="connsiteY194" fmla="*/ 822433 h 906898"/>
              <a:gd name="connsiteX195" fmla="*/ 624771 w 906898"/>
              <a:gd name="connsiteY195" fmla="*/ 828585 h 906898"/>
              <a:gd name="connsiteX196" fmla="*/ 618636 w 906898"/>
              <a:gd name="connsiteY196" fmla="*/ 830635 h 906898"/>
              <a:gd name="connsiteX197" fmla="*/ 616591 w 906898"/>
              <a:gd name="connsiteY197" fmla="*/ 832686 h 906898"/>
              <a:gd name="connsiteX198" fmla="*/ 616591 w 906898"/>
              <a:gd name="connsiteY198" fmla="*/ 836787 h 906898"/>
              <a:gd name="connsiteX199" fmla="*/ 612501 w 906898"/>
              <a:gd name="connsiteY199" fmla="*/ 844989 h 906898"/>
              <a:gd name="connsiteX200" fmla="*/ 600230 w 906898"/>
              <a:gd name="connsiteY200" fmla="*/ 847040 h 906898"/>
              <a:gd name="connsiteX201" fmla="*/ 594095 w 906898"/>
              <a:gd name="connsiteY201" fmla="*/ 840888 h 906898"/>
              <a:gd name="connsiteX202" fmla="*/ 590004 w 906898"/>
              <a:gd name="connsiteY202" fmla="*/ 842939 h 906898"/>
              <a:gd name="connsiteX203" fmla="*/ 579779 w 906898"/>
              <a:gd name="connsiteY203" fmla="*/ 842939 h 906898"/>
              <a:gd name="connsiteX204" fmla="*/ 577734 w 906898"/>
              <a:gd name="connsiteY204" fmla="*/ 836787 h 906898"/>
              <a:gd name="connsiteX205" fmla="*/ 585914 w 906898"/>
              <a:gd name="connsiteY205" fmla="*/ 832686 h 906898"/>
              <a:gd name="connsiteX206" fmla="*/ 591728 w 906898"/>
              <a:gd name="connsiteY206" fmla="*/ 834629 h 906898"/>
              <a:gd name="connsiteX207" fmla="*/ 591908 w 906898"/>
              <a:gd name="connsiteY207" fmla="*/ 834748 h 906898"/>
              <a:gd name="connsiteX208" fmla="*/ 592056 w 906898"/>
              <a:gd name="connsiteY208" fmla="*/ 834739 h 906898"/>
              <a:gd name="connsiteX209" fmla="*/ 598185 w 906898"/>
              <a:gd name="connsiteY209" fmla="*/ 836787 h 906898"/>
              <a:gd name="connsiteX210" fmla="*/ 614546 w 906898"/>
              <a:gd name="connsiteY210" fmla="*/ 824484 h 906898"/>
              <a:gd name="connsiteX211" fmla="*/ 616591 w 906898"/>
              <a:gd name="connsiteY211" fmla="*/ 818332 h 906898"/>
              <a:gd name="connsiteX212" fmla="*/ 623237 w 906898"/>
              <a:gd name="connsiteY212" fmla="*/ 818075 h 906898"/>
              <a:gd name="connsiteX213" fmla="*/ 610525 w 906898"/>
              <a:gd name="connsiteY213" fmla="*/ 816737 h 906898"/>
              <a:gd name="connsiteX214" fmla="*/ 612594 w 906898"/>
              <a:gd name="connsiteY214" fmla="*/ 818281 h 906898"/>
              <a:gd name="connsiteX215" fmla="*/ 606388 w 906898"/>
              <a:gd name="connsiteY215" fmla="*/ 830631 h 906898"/>
              <a:gd name="connsiteX216" fmla="*/ 599924 w 906898"/>
              <a:gd name="connsiteY216" fmla="*/ 834234 h 906898"/>
              <a:gd name="connsiteX217" fmla="*/ 592056 w 906898"/>
              <a:gd name="connsiteY217" fmla="*/ 834739 h 906898"/>
              <a:gd name="connsiteX218" fmla="*/ 591728 w 906898"/>
              <a:gd name="connsiteY218" fmla="*/ 834629 h 906898"/>
              <a:gd name="connsiteX219" fmla="*/ 585702 w 906898"/>
              <a:gd name="connsiteY219" fmla="*/ 830631 h 906898"/>
              <a:gd name="connsiteX220" fmla="*/ 587770 w 906898"/>
              <a:gd name="connsiteY220" fmla="*/ 826515 h 906898"/>
              <a:gd name="connsiteX221" fmla="*/ 600182 w 906898"/>
              <a:gd name="connsiteY221" fmla="*/ 828573 h 906898"/>
              <a:gd name="connsiteX222" fmla="*/ 608456 w 906898"/>
              <a:gd name="connsiteY222" fmla="*/ 818281 h 906898"/>
              <a:gd name="connsiteX223" fmla="*/ 610525 w 906898"/>
              <a:gd name="connsiteY223" fmla="*/ 816737 h 906898"/>
              <a:gd name="connsiteX224" fmla="*/ 453455 w 906898"/>
              <a:gd name="connsiteY224" fmla="*/ 815608 h 906898"/>
              <a:gd name="connsiteX225" fmla="*/ 452877 w 906898"/>
              <a:gd name="connsiteY225" fmla="*/ 817921 h 906898"/>
              <a:gd name="connsiteX226" fmla="*/ 452866 w 906898"/>
              <a:gd name="connsiteY226" fmla="*/ 816524 h 906898"/>
              <a:gd name="connsiteX227" fmla="*/ 256789 w 906898"/>
              <a:gd name="connsiteY227" fmla="*/ 812239 h 906898"/>
              <a:gd name="connsiteX228" fmla="*/ 263000 w 906898"/>
              <a:gd name="connsiteY228" fmla="*/ 814291 h 906898"/>
              <a:gd name="connsiteX229" fmla="*/ 260929 w 906898"/>
              <a:gd name="connsiteY229" fmla="*/ 826605 h 906898"/>
              <a:gd name="connsiteX230" fmla="*/ 244369 w 906898"/>
              <a:gd name="connsiteY230" fmla="*/ 832762 h 906898"/>
              <a:gd name="connsiteX231" fmla="*/ 242298 w 906898"/>
              <a:gd name="connsiteY231" fmla="*/ 834815 h 906898"/>
              <a:gd name="connsiteX232" fmla="*/ 236088 w 906898"/>
              <a:gd name="connsiteY232" fmla="*/ 830710 h 906898"/>
              <a:gd name="connsiteX233" fmla="*/ 227808 w 906898"/>
              <a:gd name="connsiteY233" fmla="*/ 824553 h 906898"/>
              <a:gd name="connsiteX234" fmla="*/ 229878 w 906898"/>
              <a:gd name="connsiteY234" fmla="*/ 820448 h 906898"/>
              <a:gd name="connsiteX235" fmla="*/ 231948 w 906898"/>
              <a:gd name="connsiteY235" fmla="*/ 818396 h 906898"/>
              <a:gd name="connsiteX236" fmla="*/ 234018 w 906898"/>
              <a:gd name="connsiteY236" fmla="*/ 820448 h 906898"/>
              <a:gd name="connsiteX237" fmla="*/ 236088 w 906898"/>
              <a:gd name="connsiteY237" fmla="*/ 820448 h 906898"/>
              <a:gd name="connsiteX238" fmla="*/ 238158 w 906898"/>
              <a:gd name="connsiteY238" fmla="*/ 814291 h 906898"/>
              <a:gd name="connsiteX239" fmla="*/ 248509 w 906898"/>
              <a:gd name="connsiteY239" fmla="*/ 814291 h 906898"/>
              <a:gd name="connsiteX240" fmla="*/ 256789 w 906898"/>
              <a:gd name="connsiteY240" fmla="*/ 812239 h 906898"/>
              <a:gd name="connsiteX241" fmla="*/ 263311 w 906898"/>
              <a:gd name="connsiteY241" fmla="*/ 809170 h 906898"/>
              <a:gd name="connsiteX242" fmla="*/ 264992 w 906898"/>
              <a:gd name="connsiteY242" fmla="*/ 810081 h 906898"/>
              <a:gd name="connsiteX243" fmla="*/ 263000 w 906898"/>
              <a:gd name="connsiteY243" fmla="*/ 810081 h 906898"/>
              <a:gd name="connsiteX244" fmla="*/ 263311 w 906898"/>
              <a:gd name="connsiteY244" fmla="*/ 809170 h 906898"/>
              <a:gd name="connsiteX245" fmla="*/ 419047 w 906898"/>
              <a:gd name="connsiteY245" fmla="*/ 804706 h 906898"/>
              <a:gd name="connsiteX246" fmla="*/ 423421 w 906898"/>
              <a:gd name="connsiteY246" fmla="*/ 808033 h 906898"/>
              <a:gd name="connsiteX247" fmla="*/ 425479 w 906898"/>
              <a:gd name="connsiteY247" fmla="*/ 812128 h 906898"/>
              <a:gd name="connsiteX248" fmla="*/ 435771 w 906898"/>
              <a:gd name="connsiteY248" fmla="*/ 812128 h 906898"/>
              <a:gd name="connsiteX249" fmla="*/ 438625 w 906898"/>
              <a:gd name="connsiteY249" fmla="*/ 817805 h 906898"/>
              <a:gd name="connsiteX250" fmla="*/ 439096 w 906898"/>
              <a:gd name="connsiteY250" fmla="*/ 821105 h 906898"/>
              <a:gd name="connsiteX251" fmla="*/ 435771 w 906898"/>
              <a:gd name="connsiteY251" fmla="*/ 824412 h 906898"/>
              <a:gd name="connsiteX252" fmla="*/ 435771 w 906898"/>
              <a:gd name="connsiteY252" fmla="*/ 826459 h 906898"/>
              <a:gd name="connsiteX253" fmla="*/ 439888 w 906898"/>
              <a:gd name="connsiteY253" fmla="*/ 832601 h 906898"/>
              <a:gd name="connsiteX254" fmla="*/ 437830 w 906898"/>
              <a:gd name="connsiteY254" fmla="*/ 838743 h 906898"/>
              <a:gd name="connsiteX255" fmla="*/ 433713 w 906898"/>
              <a:gd name="connsiteY255" fmla="*/ 840791 h 906898"/>
              <a:gd name="connsiteX256" fmla="*/ 429596 w 906898"/>
              <a:gd name="connsiteY256" fmla="*/ 836696 h 906898"/>
              <a:gd name="connsiteX257" fmla="*/ 429596 w 906898"/>
              <a:gd name="connsiteY257" fmla="*/ 822365 h 906898"/>
              <a:gd name="connsiteX258" fmla="*/ 415187 w 906898"/>
              <a:gd name="connsiteY258" fmla="*/ 814175 h 906898"/>
              <a:gd name="connsiteX259" fmla="*/ 413129 w 906898"/>
              <a:gd name="connsiteY259" fmla="*/ 805986 h 906898"/>
              <a:gd name="connsiteX260" fmla="*/ 419047 w 906898"/>
              <a:gd name="connsiteY260" fmla="*/ 804706 h 906898"/>
              <a:gd name="connsiteX261" fmla="*/ 589437 w 906898"/>
              <a:gd name="connsiteY261" fmla="*/ 801167 h 906898"/>
              <a:gd name="connsiteX262" fmla="*/ 589951 w 906898"/>
              <a:gd name="connsiteY262" fmla="*/ 803740 h 906898"/>
              <a:gd name="connsiteX263" fmla="*/ 571426 w 906898"/>
              <a:gd name="connsiteY263" fmla="*/ 838732 h 906898"/>
              <a:gd name="connsiteX264" fmla="*/ 565251 w 906898"/>
              <a:gd name="connsiteY264" fmla="*/ 840791 h 906898"/>
              <a:gd name="connsiteX265" fmla="*/ 554959 w 906898"/>
              <a:gd name="connsiteY265" fmla="*/ 840791 h 906898"/>
              <a:gd name="connsiteX266" fmla="*/ 540550 w 906898"/>
              <a:gd name="connsiteY266" fmla="*/ 832557 h 906898"/>
              <a:gd name="connsiteX267" fmla="*/ 534375 w 906898"/>
              <a:gd name="connsiteY267" fmla="*/ 814031 h 906898"/>
              <a:gd name="connsiteX268" fmla="*/ 540550 w 906898"/>
              <a:gd name="connsiteY268" fmla="*/ 807856 h 906898"/>
              <a:gd name="connsiteX269" fmla="*/ 546725 w 906898"/>
              <a:gd name="connsiteY269" fmla="*/ 811973 h 906898"/>
              <a:gd name="connsiteX270" fmla="*/ 550842 w 906898"/>
              <a:gd name="connsiteY270" fmla="*/ 809915 h 906898"/>
              <a:gd name="connsiteX271" fmla="*/ 557017 w 906898"/>
              <a:gd name="connsiteY271" fmla="*/ 814031 h 906898"/>
              <a:gd name="connsiteX272" fmla="*/ 557017 w 906898"/>
              <a:gd name="connsiteY272" fmla="*/ 820207 h 906898"/>
              <a:gd name="connsiteX273" fmla="*/ 546725 w 906898"/>
              <a:gd name="connsiteY273" fmla="*/ 822265 h 906898"/>
              <a:gd name="connsiteX274" fmla="*/ 550842 w 906898"/>
              <a:gd name="connsiteY274" fmla="*/ 830499 h 906898"/>
              <a:gd name="connsiteX275" fmla="*/ 554959 w 906898"/>
              <a:gd name="connsiteY275" fmla="*/ 832557 h 906898"/>
              <a:gd name="connsiteX276" fmla="*/ 565251 w 906898"/>
              <a:gd name="connsiteY276" fmla="*/ 830499 h 906898"/>
              <a:gd name="connsiteX277" fmla="*/ 585835 w 906898"/>
              <a:gd name="connsiteY277" fmla="*/ 809915 h 906898"/>
              <a:gd name="connsiteX278" fmla="*/ 585835 w 906898"/>
              <a:gd name="connsiteY278" fmla="*/ 801681 h 906898"/>
              <a:gd name="connsiteX279" fmla="*/ 589437 w 906898"/>
              <a:gd name="connsiteY279" fmla="*/ 801167 h 906898"/>
              <a:gd name="connsiteX280" fmla="*/ 291412 w 906898"/>
              <a:gd name="connsiteY280" fmla="*/ 799788 h 906898"/>
              <a:gd name="connsiteX281" fmla="*/ 297890 w 906898"/>
              <a:gd name="connsiteY281" fmla="*/ 801752 h 906898"/>
              <a:gd name="connsiteX282" fmla="*/ 306099 w 906898"/>
              <a:gd name="connsiteY282" fmla="*/ 807934 h 906898"/>
              <a:gd name="connsiteX283" fmla="*/ 306099 w 906898"/>
              <a:gd name="connsiteY283" fmla="*/ 818238 h 906898"/>
              <a:gd name="connsiteX284" fmla="*/ 301994 w 906898"/>
              <a:gd name="connsiteY284" fmla="*/ 820298 h 906898"/>
              <a:gd name="connsiteX285" fmla="*/ 297890 w 906898"/>
              <a:gd name="connsiteY285" fmla="*/ 820298 h 906898"/>
              <a:gd name="connsiteX286" fmla="*/ 293785 w 906898"/>
              <a:gd name="connsiteY286" fmla="*/ 824420 h 906898"/>
              <a:gd name="connsiteX287" fmla="*/ 287628 w 906898"/>
              <a:gd name="connsiteY287" fmla="*/ 822359 h 906898"/>
              <a:gd name="connsiteX288" fmla="*/ 287628 w 906898"/>
              <a:gd name="connsiteY288" fmla="*/ 816177 h 906898"/>
              <a:gd name="connsiteX289" fmla="*/ 289680 w 906898"/>
              <a:gd name="connsiteY289" fmla="*/ 812056 h 906898"/>
              <a:gd name="connsiteX290" fmla="*/ 281471 w 906898"/>
              <a:gd name="connsiteY290" fmla="*/ 809995 h 906898"/>
              <a:gd name="connsiteX291" fmla="*/ 271209 w 906898"/>
              <a:gd name="connsiteY291" fmla="*/ 828541 h 906898"/>
              <a:gd name="connsiteX292" fmla="*/ 295837 w 906898"/>
              <a:gd name="connsiteY292" fmla="*/ 857391 h 906898"/>
              <a:gd name="connsiteX293" fmla="*/ 293785 w 906898"/>
              <a:gd name="connsiteY293" fmla="*/ 857391 h 906898"/>
              <a:gd name="connsiteX294" fmla="*/ 275314 w 906898"/>
              <a:gd name="connsiteY294" fmla="*/ 849148 h 906898"/>
              <a:gd name="connsiteX295" fmla="*/ 263000 w 906898"/>
              <a:gd name="connsiteY295" fmla="*/ 826480 h 906898"/>
              <a:gd name="connsiteX296" fmla="*/ 271209 w 906898"/>
              <a:gd name="connsiteY296" fmla="*/ 805874 h 906898"/>
              <a:gd name="connsiteX297" fmla="*/ 291412 w 906898"/>
              <a:gd name="connsiteY297" fmla="*/ 799788 h 906898"/>
              <a:gd name="connsiteX298" fmla="*/ 381209 w 906898"/>
              <a:gd name="connsiteY298" fmla="*/ 797694 h 906898"/>
              <a:gd name="connsiteX299" fmla="*/ 394542 w 906898"/>
              <a:gd name="connsiteY299" fmla="*/ 797694 h 906898"/>
              <a:gd name="connsiteX300" fmla="*/ 408901 w 906898"/>
              <a:gd name="connsiteY300" fmla="*/ 805915 h 906898"/>
              <a:gd name="connsiteX301" fmla="*/ 413004 w 906898"/>
              <a:gd name="connsiteY301" fmla="*/ 826467 h 906898"/>
              <a:gd name="connsiteX302" fmla="*/ 402747 w 906898"/>
              <a:gd name="connsiteY302" fmla="*/ 836743 h 906898"/>
              <a:gd name="connsiteX303" fmla="*/ 392491 w 906898"/>
              <a:gd name="connsiteY303" fmla="*/ 836743 h 906898"/>
              <a:gd name="connsiteX304" fmla="*/ 390440 w 906898"/>
              <a:gd name="connsiteY304" fmla="*/ 828522 h 906898"/>
              <a:gd name="connsiteX305" fmla="*/ 386337 w 906898"/>
              <a:gd name="connsiteY305" fmla="*/ 826467 h 906898"/>
              <a:gd name="connsiteX306" fmla="*/ 388388 w 906898"/>
              <a:gd name="connsiteY306" fmla="*/ 820301 h 906898"/>
              <a:gd name="connsiteX307" fmla="*/ 396593 w 906898"/>
              <a:gd name="connsiteY307" fmla="*/ 818246 h 906898"/>
              <a:gd name="connsiteX308" fmla="*/ 398645 w 906898"/>
              <a:gd name="connsiteY308" fmla="*/ 826467 h 906898"/>
              <a:gd name="connsiteX309" fmla="*/ 400696 w 906898"/>
              <a:gd name="connsiteY309" fmla="*/ 826467 h 906898"/>
              <a:gd name="connsiteX310" fmla="*/ 404798 w 906898"/>
              <a:gd name="connsiteY310" fmla="*/ 818246 h 906898"/>
              <a:gd name="connsiteX311" fmla="*/ 390440 w 906898"/>
              <a:gd name="connsiteY311" fmla="*/ 805915 h 906898"/>
              <a:gd name="connsiteX312" fmla="*/ 367875 w 906898"/>
              <a:gd name="connsiteY312" fmla="*/ 816191 h 906898"/>
              <a:gd name="connsiteX313" fmla="*/ 359670 w 906898"/>
              <a:gd name="connsiteY313" fmla="*/ 830578 h 906898"/>
              <a:gd name="connsiteX314" fmla="*/ 357619 w 906898"/>
              <a:gd name="connsiteY314" fmla="*/ 828522 h 906898"/>
              <a:gd name="connsiteX315" fmla="*/ 367875 w 906898"/>
              <a:gd name="connsiteY315" fmla="*/ 803860 h 906898"/>
              <a:gd name="connsiteX316" fmla="*/ 381209 w 906898"/>
              <a:gd name="connsiteY316" fmla="*/ 797694 h 906898"/>
              <a:gd name="connsiteX317" fmla="*/ 442976 w 906898"/>
              <a:gd name="connsiteY317" fmla="*/ 797637 h 906898"/>
              <a:gd name="connsiteX318" fmla="*/ 452238 w 906898"/>
              <a:gd name="connsiteY318" fmla="*/ 804005 h 906898"/>
              <a:gd name="connsiteX319" fmla="*/ 454297 w 906898"/>
              <a:gd name="connsiteY319" fmla="*/ 814297 h 906898"/>
              <a:gd name="connsiteX320" fmla="*/ 453455 w 906898"/>
              <a:gd name="connsiteY320" fmla="*/ 815608 h 906898"/>
              <a:gd name="connsiteX321" fmla="*/ 453782 w 906898"/>
              <a:gd name="connsiteY321" fmla="*/ 814297 h 906898"/>
              <a:gd name="connsiteX322" fmla="*/ 452238 w 906898"/>
              <a:gd name="connsiteY322" fmla="*/ 808122 h 906898"/>
              <a:gd name="connsiteX323" fmla="*/ 448122 w 906898"/>
              <a:gd name="connsiteY323" fmla="*/ 801947 h 906898"/>
              <a:gd name="connsiteX324" fmla="*/ 439888 w 906898"/>
              <a:gd name="connsiteY324" fmla="*/ 797830 h 906898"/>
              <a:gd name="connsiteX325" fmla="*/ 442976 w 906898"/>
              <a:gd name="connsiteY325" fmla="*/ 797637 h 906898"/>
              <a:gd name="connsiteX326" fmla="*/ 397625 w 906898"/>
              <a:gd name="connsiteY326" fmla="*/ 794145 h 906898"/>
              <a:gd name="connsiteX327" fmla="*/ 398787 w 906898"/>
              <a:gd name="connsiteY327" fmla="*/ 795639 h 906898"/>
              <a:gd name="connsiteX328" fmla="*/ 396463 w 906898"/>
              <a:gd name="connsiteY328" fmla="*/ 795639 h 906898"/>
              <a:gd name="connsiteX329" fmla="*/ 397625 w 906898"/>
              <a:gd name="connsiteY329" fmla="*/ 794145 h 906898"/>
              <a:gd name="connsiteX330" fmla="*/ 425347 w 906898"/>
              <a:gd name="connsiteY330" fmla="*/ 791655 h 906898"/>
              <a:gd name="connsiteX331" fmla="*/ 431572 w 906898"/>
              <a:gd name="connsiteY331" fmla="*/ 793647 h 906898"/>
              <a:gd name="connsiteX332" fmla="*/ 433647 w 906898"/>
              <a:gd name="connsiteY332" fmla="*/ 797631 h 906898"/>
              <a:gd name="connsiteX333" fmla="*/ 431572 w 906898"/>
              <a:gd name="connsiteY333" fmla="*/ 795639 h 906898"/>
              <a:gd name="connsiteX334" fmla="*/ 430365 w 906898"/>
              <a:gd name="connsiteY334" fmla="*/ 794867 h 906898"/>
              <a:gd name="connsiteX335" fmla="*/ 429596 w 906898"/>
              <a:gd name="connsiteY335" fmla="*/ 793713 h 906898"/>
              <a:gd name="connsiteX336" fmla="*/ 428563 w 906898"/>
              <a:gd name="connsiteY336" fmla="*/ 793713 h 906898"/>
              <a:gd name="connsiteX337" fmla="*/ 413063 w 906898"/>
              <a:gd name="connsiteY337" fmla="*/ 791655 h 906898"/>
              <a:gd name="connsiteX338" fmla="*/ 415055 w 906898"/>
              <a:gd name="connsiteY338" fmla="*/ 793647 h 906898"/>
              <a:gd name="connsiteX339" fmla="*/ 413063 w 906898"/>
              <a:gd name="connsiteY339" fmla="*/ 793647 h 906898"/>
              <a:gd name="connsiteX340" fmla="*/ 413063 w 906898"/>
              <a:gd name="connsiteY340" fmla="*/ 791655 h 906898"/>
              <a:gd name="connsiteX341" fmla="*/ 409012 w 906898"/>
              <a:gd name="connsiteY341" fmla="*/ 791655 h 906898"/>
              <a:gd name="connsiteX342" fmla="*/ 411071 w 906898"/>
              <a:gd name="connsiteY342" fmla="*/ 791655 h 906898"/>
              <a:gd name="connsiteX343" fmla="*/ 415187 w 906898"/>
              <a:gd name="connsiteY343" fmla="*/ 797830 h 906898"/>
              <a:gd name="connsiteX344" fmla="*/ 417246 w 906898"/>
              <a:gd name="connsiteY344" fmla="*/ 795772 h 906898"/>
              <a:gd name="connsiteX345" fmla="*/ 425480 w 906898"/>
              <a:gd name="connsiteY345" fmla="*/ 793713 h 906898"/>
              <a:gd name="connsiteX346" fmla="*/ 428563 w 906898"/>
              <a:gd name="connsiteY346" fmla="*/ 793713 h 906898"/>
              <a:gd name="connsiteX347" fmla="*/ 430365 w 906898"/>
              <a:gd name="connsiteY347" fmla="*/ 794867 h 906898"/>
              <a:gd name="connsiteX348" fmla="*/ 433713 w 906898"/>
              <a:gd name="connsiteY348" fmla="*/ 799888 h 906898"/>
              <a:gd name="connsiteX349" fmla="*/ 448122 w 906898"/>
              <a:gd name="connsiteY349" fmla="*/ 806064 h 906898"/>
              <a:gd name="connsiteX350" fmla="*/ 450180 w 906898"/>
              <a:gd name="connsiteY350" fmla="*/ 816356 h 906898"/>
              <a:gd name="connsiteX351" fmla="*/ 450180 w 906898"/>
              <a:gd name="connsiteY351" fmla="*/ 822531 h 906898"/>
              <a:gd name="connsiteX352" fmla="*/ 452238 w 906898"/>
              <a:gd name="connsiteY352" fmla="*/ 822531 h 906898"/>
              <a:gd name="connsiteX353" fmla="*/ 452238 w 906898"/>
              <a:gd name="connsiteY353" fmla="*/ 820472 h 906898"/>
              <a:gd name="connsiteX354" fmla="*/ 452877 w 906898"/>
              <a:gd name="connsiteY354" fmla="*/ 817921 h 906898"/>
              <a:gd name="connsiteX355" fmla="*/ 452882 w 906898"/>
              <a:gd name="connsiteY355" fmla="*/ 818607 h 906898"/>
              <a:gd name="connsiteX356" fmla="*/ 456355 w 906898"/>
              <a:gd name="connsiteY356" fmla="*/ 830764 h 906898"/>
              <a:gd name="connsiteX357" fmla="*/ 454297 w 906898"/>
              <a:gd name="connsiteY357" fmla="*/ 824589 h 906898"/>
              <a:gd name="connsiteX358" fmla="*/ 452238 w 906898"/>
              <a:gd name="connsiteY358" fmla="*/ 830764 h 906898"/>
              <a:gd name="connsiteX359" fmla="*/ 448122 w 906898"/>
              <a:gd name="connsiteY359" fmla="*/ 838998 h 906898"/>
              <a:gd name="connsiteX360" fmla="*/ 450180 w 906898"/>
              <a:gd name="connsiteY360" fmla="*/ 841056 h 906898"/>
              <a:gd name="connsiteX361" fmla="*/ 450180 w 906898"/>
              <a:gd name="connsiteY361" fmla="*/ 838998 h 906898"/>
              <a:gd name="connsiteX362" fmla="*/ 451621 w 906898"/>
              <a:gd name="connsiteY362" fmla="*/ 843321 h 906898"/>
              <a:gd name="connsiteX363" fmla="*/ 450180 w 906898"/>
              <a:gd name="connsiteY363" fmla="*/ 843115 h 906898"/>
              <a:gd name="connsiteX364" fmla="*/ 446063 w 906898"/>
              <a:gd name="connsiteY364" fmla="*/ 851348 h 906898"/>
              <a:gd name="connsiteX365" fmla="*/ 441947 w 906898"/>
              <a:gd name="connsiteY365" fmla="*/ 851348 h 906898"/>
              <a:gd name="connsiteX366" fmla="*/ 437830 w 906898"/>
              <a:gd name="connsiteY366" fmla="*/ 843115 h 906898"/>
              <a:gd name="connsiteX367" fmla="*/ 444005 w 906898"/>
              <a:gd name="connsiteY367" fmla="*/ 834881 h 906898"/>
              <a:gd name="connsiteX368" fmla="*/ 439888 w 906898"/>
              <a:gd name="connsiteY368" fmla="*/ 826647 h 906898"/>
              <a:gd name="connsiteX369" fmla="*/ 439096 w 906898"/>
              <a:gd name="connsiteY369" fmla="*/ 821105 h 906898"/>
              <a:gd name="connsiteX370" fmla="*/ 439888 w 906898"/>
              <a:gd name="connsiteY370" fmla="*/ 820317 h 906898"/>
              <a:gd name="connsiteX371" fmla="*/ 438625 w 906898"/>
              <a:gd name="connsiteY371" fmla="*/ 817805 h 906898"/>
              <a:gd name="connsiteX372" fmla="*/ 437830 w 906898"/>
              <a:gd name="connsiteY372" fmla="*/ 812239 h 906898"/>
              <a:gd name="connsiteX373" fmla="*/ 427538 w 906898"/>
              <a:gd name="connsiteY373" fmla="*/ 808122 h 906898"/>
              <a:gd name="connsiteX374" fmla="*/ 417246 w 906898"/>
              <a:gd name="connsiteY374" fmla="*/ 801947 h 906898"/>
              <a:gd name="connsiteX375" fmla="*/ 411071 w 906898"/>
              <a:gd name="connsiteY375" fmla="*/ 806064 h 906898"/>
              <a:gd name="connsiteX376" fmla="*/ 404896 w 906898"/>
              <a:gd name="connsiteY376" fmla="*/ 799888 h 906898"/>
              <a:gd name="connsiteX377" fmla="*/ 400779 w 906898"/>
              <a:gd name="connsiteY377" fmla="*/ 797830 h 906898"/>
              <a:gd name="connsiteX378" fmla="*/ 409012 w 906898"/>
              <a:gd name="connsiteY378" fmla="*/ 791655 h 906898"/>
              <a:gd name="connsiteX379" fmla="*/ 363632 w 906898"/>
              <a:gd name="connsiteY379" fmla="*/ 789331 h 906898"/>
              <a:gd name="connsiteX380" fmla="*/ 371895 w 906898"/>
              <a:gd name="connsiteY380" fmla="*/ 797631 h 906898"/>
              <a:gd name="connsiteX381" fmla="*/ 359500 w 906898"/>
              <a:gd name="connsiteY381" fmla="*/ 791406 h 906898"/>
              <a:gd name="connsiteX382" fmla="*/ 353303 w 906898"/>
              <a:gd name="connsiteY382" fmla="*/ 793481 h 906898"/>
              <a:gd name="connsiteX383" fmla="*/ 363632 w 906898"/>
              <a:gd name="connsiteY383" fmla="*/ 789331 h 906898"/>
              <a:gd name="connsiteX384" fmla="*/ 298897 w 906898"/>
              <a:gd name="connsiteY384" fmla="*/ 788883 h 906898"/>
              <a:gd name="connsiteX385" fmla="*/ 306159 w 906898"/>
              <a:gd name="connsiteY385" fmla="*/ 789397 h 906898"/>
              <a:gd name="connsiteX386" fmla="*/ 295784 w 906898"/>
              <a:gd name="connsiteY386" fmla="*/ 791456 h 906898"/>
              <a:gd name="connsiteX387" fmla="*/ 291634 w 906898"/>
              <a:gd name="connsiteY387" fmla="*/ 797631 h 906898"/>
              <a:gd name="connsiteX388" fmla="*/ 291634 w 906898"/>
              <a:gd name="connsiteY388" fmla="*/ 791456 h 906898"/>
              <a:gd name="connsiteX389" fmla="*/ 298897 w 906898"/>
              <a:gd name="connsiteY389" fmla="*/ 788883 h 906898"/>
              <a:gd name="connsiteX390" fmla="*/ 327772 w 906898"/>
              <a:gd name="connsiteY390" fmla="*/ 782644 h 906898"/>
              <a:gd name="connsiteX391" fmla="*/ 337035 w 906898"/>
              <a:gd name="connsiteY391" fmla="*/ 783413 h 906898"/>
              <a:gd name="connsiteX392" fmla="*/ 353502 w 906898"/>
              <a:gd name="connsiteY392" fmla="*/ 799810 h 906898"/>
              <a:gd name="connsiteX393" fmla="*/ 357619 w 906898"/>
              <a:gd name="connsiteY393" fmla="*/ 810059 h 906898"/>
              <a:gd name="connsiteX394" fmla="*/ 353502 w 906898"/>
              <a:gd name="connsiteY394" fmla="*/ 828507 h 906898"/>
              <a:gd name="connsiteX395" fmla="*/ 349386 w 906898"/>
              <a:gd name="connsiteY395" fmla="*/ 828507 h 906898"/>
              <a:gd name="connsiteX396" fmla="*/ 351444 w 906898"/>
              <a:gd name="connsiteY396" fmla="*/ 822357 h 906898"/>
              <a:gd name="connsiteX397" fmla="*/ 334977 w 906898"/>
              <a:gd name="connsiteY397" fmla="*/ 789562 h 906898"/>
              <a:gd name="connsiteX398" fmla="*/ 330860 w 906898"/>
              <a:gd name="connsiteY398" fmla="*/ 789562 h 906898"/>
              <a:gd name="connsiteX399" fmla="*/ 318510 w 906898"/>
              <a:gd name="connsiteY399" fmla="*/ 791611 h 906898"/>
              <a:gd name="connsiteX400" fmla="*/ 316451 w 906898"/>
              <a:gd name="connsiteY400" fmla="*/ 797761 h 906898"/>
              <a:gd name="connsiteX401" fmla="*/ 322626 w 906898"/>
              <a:gd name="connsiteY401" fmla="*/ 797761 h 906898"/>
              <a:gd name="connsiteX402" fmla="*/ 326743 w 906898"/>
              <a:gd name="connsiteY402" fmla="*/ 799810 h 906898"/>
              <a:gd name="connsiteX403" fmla="*/ 328802 w 906898"/>
              <a:gd name="connsiteY403" fmla="*/ 808009 h 906898"/>
              <a:gd name="connsiteX404" fmla="*/ 320568 w 906898"/>
              <a:gd name="connsiteY404" fmla="*/ 810059 h 906898"/>
              <a:gd name="connsiteX405" fmla="*/ 320568 w 906898"/>
              <a:gd name="connsiteY405" fmla="*/ 816208 h 906898"/>
              <a:gd name="connsiteX406" fmla="*/ 314393 w 906898"/>
              <a:gd name="connsiteY406" fmla="*/ 818258 h 906898"/>
              <a:gd name="connsiteX407" fmla="*/ 306159 w 906898"/>
              <a:gd name="connsiteY407" fmla="*/ 801860 h 906898"/>
              <a:gd name="connsiteX408" fmla="*/ 318510 w 906898"/>
              <a:gd name="connsiteY408" fmla="*/ 783413 h 906898"/>
              <a:gd name="connsiteX409" fmla="*/ 327772 w 906898"/>
              <a:gd name="connsiteY409" fmla="*/ 782644 h 906898"/>
              <a:gd name="connsiteX410" fmla="*/ 394471 w 906898"/>
              <a:gd name="connsiteY410" fmla="*/ 779039 h 906898"/>
              <a:gd name="connsiteX411" fmla="*/ 398676 w 906898"/>
              <a:gd name="connsiteY411" fmla="*/ 781197 h 906898"/>
              <a:gd name="connsiteX412" fmla="*/ 400779 w 906898"/>
              <a:gd name="connsiteY412" fmla="*/ 781197 h 906898"/>
              <a:gd name="connsiteX413" fmla="*/ 398676 w 906898"/>
              <a:gd name="connsiteY413" fmla="*/ 783355 h 906898"/>
              <a:gd name="connsiteX414" fmla="*/ 394471 w 906898"/>
              <a:gd name="connsiteY414" fmla="*/ 779039 h 906898"/>
              <a:gd name="connsiteX415" fmla="*/ 539637 w 906898"/>
              <a:gd name="connsiteY415" fmla="*/ 776341 h 906898"/>
              <a:gd name="connsiteX416" fmla="*/ 542708 w 906898"/>
              <a:gd name="connsiteY416" fmla="*/ 777113 h 906898"/>
              <a:gd name="connsiteX417" fmla="*/ 544755 w 906898"/>
              <a:gd name="connsiteY417" fmla="*/ 779172 h 906898"/>
              <a:gd name="connsiteX418" fmla="*/ 548850 w 906898"/>
              <a:gd name="connsiteY418" fmla="*/ 783289 h 906898"/>
              <a:gd name="connsiteX419" fmla="*/ 557039 w 906898"/>
              <a:gd name="connsiteY419" fmla="*/ 783289 h 906898"/>
              <a:gd name="connsiteX420" fmla="*/ 561134 w 906898"/>
              <a:gd name="connsiteY420" fmla="*/ 789464 h 906898"/>
              <a:gd name="connsiteX421" fmla="*/ 559087 w 906898"/>
              <a:gd name="connsiteY421" fmla="*/ 791522 h 906898"/>
              <a:gd name="connsiteX422" fmla="*/ 552945 w 906898"/>
              <a:gd name="connsiteY422" fmla="*/ 789464 h 906898"/>
              <a:gd name="connsiteX423" fmla="*/ 546803 w 906898"/>
              <a:gd name="connsiteY423" fmla="*/ 793580 h 906898"/>
              <a:gd name="connsiteX424" fmla="*/ 542708 w 906898"/>
              <a:gd name="connsiteY424" fmla="*/ 793580 h 906898"/>
              <a:gd name="connsiteX425" fmla="*/ 540661 w 906898"/>
              <a:gd name="connsiteY425" fmla="*/ 787405 h 906898"/>
              <a:gd name="connsiteX426" fmla="*/ 542708 w 906898"/>
              <a:gd name="connsiteY426" fmla="*/ 785347 h 906898"/>
              <a:gd name="connsiteX427" fmla="*/ 536566 w 906898"/>
              <a:gd name="connsiteY427" fmla="*/ 781230 h 906898"/>
              <a:gd name="connsiteX428" fmla="*/ 536566 w 906898"/>
              <a:gd name="connsiteY428" fmla="*/ 777113 h 906898"/>
              <a:gd name="connsiteX429" fmla="*/ 539637 w 906898"/>
              <a:gd name="connsiteY429" fmla="*/ 776341 h 906898"/>
              <a:gd name="connsiteX430" fmla="*/ 465218 w 906898"/>
              <a:gd name="connsiteY430" fmla="*/ 775592 h 906898"/>
              <a:gd name="connsiteX431" fmla="*/ 474615 w 906898"/>
              <a:gd name="connsiteY431" fmla="*/ 781230 h 906898"/>
              <a:gd name="connsiteX432" fmla="*/ 476674 w 906898"/>
              <a:gd name="connsiteY432" fmla="*/ 785347 h 906898"/>
              <a:gd name="connsiteX433" fmla="*/ 486966 w 906898"/>
              <a:gd name="connsiteY433" fmla="*/ 791522 h 906898"/>
              <a:gd name="connsiteX434" fmla="*/ 491082 w 906898"/>
              <a:gd name="connsiteY434" fmla="*/ 791522 h 906898"/>
              <a:gd name="connsiteX435" fmla="*/ 489024 w 906898"/>
              <a:gd name="connsiteY435" fmla="*/ 793580 h 906898"/>
              <a:gd name="connsiteX436" fmla="*/ 476986 w 906898"/>
              <a:gd name="connsiteY436" fmla="*/ 791574 h 906898"/>
              <a:gd name="connsiteX437" fmla="*/ 476416 w 906898"/>
              <a:gd name="connsiteY437" fmla="*/ 791006 h 906898"/>
              <a:gd name="connsiteX438" fmla="*/ 472557 w 906898"/>
              <a:gd name="connsiteY438" fmla="*/ 783289 h 906898"/>
              <a:gd name="connsiteX439" fmla="*/ 468440 w 906898"/>
              <a:gd name="connsiteY439" fmla="*/ 781230 h 906898"/>
              <a:gd name="connsiteX440" fmla="*/ 532390 w 906898"/>
              <a:gd name="connsiteY440" fmla="*/ 775055 h 906898"/>
              <a:gd name="connsiteX441" fmla="*/ 534452 w 906898"/>
              <a:gd name="connsiteY441" fmla="*/ 775055 h 906898"/>
              <a:gd name="connsiteX442" fmla="*/ 538576 w 906898"/>
              <a:gd name="connsiteY442" fmla="*/ 787434 h 906898"/>
              <a:gd name="connsiteX443" fmla="*/ 540638 w 906898"/>
              <a:gd name="connsiteY443" fmla="*/ 795686 h 906898"/>
              <a:gd name="connsiteX444" fmla="*/ 548885 w 906898"/>
              <a:gd name="connsiteY444" fmla="*/ 795686 h 906898"/>
              <a:gd name="connsiteX445" fmla="*/ 555071 w 906898"/>
              <a:gd name="connsiteY445" fmla="*/ 795686 h 906898"/>
              <a:gd name="connsiteX446" fmla="*/ 563318 w 906898"/>
              <a:gd name="connsiteY446" fmla="*/ 791560 h 906898"/>
              <a:gd name="connsiteX447" fmla="*/ 565380 w 906898"/>
              <a:gd name="connsiteY447" fmla="*/ 791560 h 906898"/>
              <a:gd name="connsiteX448" fmla="*/ 567442 w 906898"/>
              <a:gd name="connsiteY448" fmla="*/ 793623 h 906898"/>
              <a:gd name="connsiteX449" fmla="*/ 559194 w 906898"/>
              <a:gd name="connsiteY449" fmla="*/ 801876 h 906898"/>
              <a:gd name="connsiteX450" fmla="*/ 550947 w 906898"/>
              <a:gd name="connsiteY450" fmla="*/ 797749 h 906898"/>
              <a:gd name="connsiteX451" fmla="*/ 548885 w 906898"/>
              <a:gd name="connsiteY451" fmla="*/ 801876 h 906898"/>
              <a:gd name="connsiteX452" fmla="*/ 538576 w 906898"/>
              <a:gd name="connsiteY452" fmla="*/ 801876 h 906898"/>
              <a:gd name="connsiteX453" fmla="*/ 534452 w 906898"/>
              <a:gd name="connsiteY453" fmla="*/ 795686 h 906898"/>
              <a:gd name="connsiteX454" fmla="*/ 534452 w 906898"/>
              <a:gd name="connsiteY454" fmla="*/ 789497 h 906898"/>
              <a:gd name="connsiteX455" fmla="*/ 528266 w 906898"/>
              <a:gd name="connsiteY455" fmla="*/ 781244 h 906898"/>
              <a:gd name="connsiteX456" fmla="*/ 532390 w 906898"/>
              <a:gd name="connsiteY456" fmla="*/ 775055 h 906898"/>
              <a:gd name="connsiteX457" fmla="*/ 643458 w 906898"/>
              <a:gd name="connsiteY457" fmla="*/ 774604 h 906898"/>
              <a:gd name="connsiteX458" fmla="*/ 647579 w 906898"/>
              <a:gd name="connsiteY458" fmla="*/ 777174 h 906898"/>
              <a:gd name="connsiteX459" fmla="*/ 651701 w 906898"/>
              <a:gd name="connsiteY459" fmla="*/ 795670 h 906898"/>
              <a:gd name="connsiteX460" fmla="*/ 622851 w 906898"/>
              <a:gd name="connsiteY460" fmla="*/ 816223 h 906898"/>
              <a:gd name="connsiteX461" fmla="*/ 594002 w 906898"/>
              <a:gd name="connsiteY461" fmla="*/ 799781 h 906898"/>
              <a:gd name="connsiteX462" fmla="*/ 596063 w 906898"/>
              <a:gd name="connsiteY462" fmla="*/ 797726 h 906898"/>
              <a:gd name="connsiteX463" fmla="*/ 604305 w 906898"/>
              <a:gd name="connsiteY463" fmla="*/ 803891 h 906898"/>
              <a:gd name="connsiteX464" fmla="*/ 633155 w 906898"/>
              <a:gd name="connsiteY464" fmla="*/ 805947 h 906898"/>
              <a:gd name="connsiteX465" fmla="*/ 641397 w 906898"/>
              <a:gd name="connsiteY465" fmla="*/ 795670 h 906898"/>
              <a:gd name="connsiteX466" fmla="*/ 639337 w 906898"/>
              <a:gd name="connsiteY466" fmla="*/ 787449 h 906898"/>
              <a:gd name="connsiteX467" fmla="*/ 635215 w 906898"/>
              <a:gd name="connsiteY467" fmla="*/ 793615 h 906898"/>
              <a:gd name="connsiteX468" fmla="*/ 629033 w 906898"/>
              <a:gd name="connsiteY468" fmla="*/ 793615 h 906898"/>
              <a:gd name="connsiteX469" fmla="*/ 624912 w 906898"/>
              <a:gd name="connsiteY469" fmla="*/ 787449 h 906898"/>
              <a:gd name="connsiteX470" fmla="*/ 633155 w 906898"/>
              <a:gd name="connsiteY470" fmla="*/ 781284 h 906898"/>
              <a:gd name="connsiteX471" fmla="*/ 639337 w 906898"/>
              <a:gd name="connsiteY471" fmla="*/ 775118 h 906898"/>
              <a:gd name="connsiteX472" fmla="*/ 643458 w 906898"/>
              <a:gd name="connsiteY472" fmla="*/ 774604 h 906898"/>
              <a:gd name="connsiteX473" fmla="*/ 295353 w 906898"/>
              <a:gd name="connsiteY473" fmla="*/ 774340 h 906898"/>
              <a:gd name="connsiteX474" fmla="*/ 302043 w 906898"/>
              <a:gd name="connsiteY474" fmla="*/ 779192 h 906898"/>
              <a:gd name="connsiteX475" fmla="*/ 306159 w 906898"/>
              <a:gd name="connsiteY475" fmla="*/ 777149 h 906898"/>
              <a:gd name="connsiteX476" fmla="*/ 314393 w 906898"/>
              <a:gd name="connsiteY476" fmla="*/ 777149 h 906898"/>
              <a:gd name="connsiteX477" fmla="*/ 316451 w 906898"/>
              <a:gd name="connsiteY477" fmla="*/ 781235 h 906898"/>
              <a:gd name="connsiteX478" fmla="*/ 310276 w 906898"/>
              <a:gd name="connsiteY478" fmla="*/ 785321 h 906898"/>
              <a:gd name="connsiteX479" fmla="*/ 293809 w 906898"/>
              <a:gd name="connsiteY479" fmla="*/ 787364 h 906898"/>
              <a:gd name="connsiteX480" fmla="*/ 287634 w 906898"/>
              <a:gd name="connsiteY480" fmla="*/ 797580 h 906898"/>
              <a:gd name="connsiteX481" fmla="*/ 279400 w 906898"/>
              <a:gd name="connsiteY481" fmla="*/ 797580 h 906898"/>
              <a:gd name="connsiteX482" fmla="*/ 277342 w 906898"/>
              <a:gd name="connsiteY482" fmla="*/ 787364 h 906898"/>
              <a:gd name="connsiteX483" fmla="*/ 285575 w 906898"/>
              <a:gd name="connsiteY483" fmla="*/ 783278 h 906898"/>
              <a:gd name="connsiteX484" fmla="*/ 285575 w 906898"/>
              <a:gd name="connsiteY484" fmla="*/ 777149 h 906898"/>
              <a:gd name="connsiteX485" fmla="*/ 295353 w 906898"/>
              <a:gd name="connsiteY485" fmla="*/ 774340 h 906898"/>
              <a:gd name="connsiteX486" fmla="*/ 464212 w 906898"/>
              <a:gd name="connsiteY486" fmla="*/ 773831 h 906898"/>
              <a:gd name="connsiteX487" fmla="*/ 465218 w 906898"/>
              <a:gd name="connsiteY487" fmla="*/ 775592 h 906898"/>
              <a:gd name="connsiteX488" fmla="*/ 464323 w 906898"/>
              <a:gd name="connsiteY488" fmla="*/ 775055 h 906898"/>
              <a:gd name="connsiteX489" fmla="*/ 369816 w 906898"/>
              <a:gd name="connsiteY489" fmla="*/ 771071 h 906898"/>
              <a:gd name="connsiteX490" fmla="*/ 375949 w 906898"/>
              <a:gd name="connsiteY490" fmla="*/ 775157 h 906898"/>
              <a:gd name="connsiteX491" fmla="*/ 375949 w 906898"/>
              <a:gd name="connsiteY491" fmla="*/ 779243 h 906898"/>
              <a:gd name="connsiteX492" fmla="*/ 380038 w 906898"/>
              <a:gd name="connsiteY492" fmla="*/ 779243 h 906898"/>
              <a:gd name="connsiteX493" fmla="*/ 380038 w 906898"/>
              <a:gd name="connsiteY493" fmla="*/ 785372 h 906898"/>
              <a:gd name="connsiteX494" fmla="*/ 380038 w 906898"/>
              <a:gd name="connsiteY494" fmla="*/ 787416 h 906898"/>
              <a:gd name="connsiteX495" fmla="*/ 384126 w 906898"/>
              <a:gd name="connsiteY495" fmla="*/ 791502 h 906898"/>
              <a:gd name="connsiteX496" fmla="*/ 375949 w 906898"/>
              <a:gd name="connsiteY496" fmla="*/ 797631 h 906898"/>
              <a:gd name="connsiteX497" fmla="*/ 373905 w 906898"/>
              <a:gd name="connsiteY497" fmla="*/ 791502 h 906898"/>
              <a:gd name="connsiteX498" fmla="*/ 359594 w 906898"/>
              <a:gd name="connsiteY498" fmla="*/ 787416 h 906898"/>
              <a:gd name="connsiteX499" fmla="*/ 351416 w 906898"/>
              <a:gd name="connsiteY499" fmla="*/ 789459 h 906898"/>
              <a:gd name="connsiteX500" fmla="*/ 347327 w 906898"/>
              <a:gd name="connsiteY500" fmla="*/ 783329 h 906898"/>
              <a:gd name="connsiteX501" fmla="*/ 355505 w 906898"/>
              <a:gd name="connsiteY501" fmla="*/ 781286 h 906898"/>
              <a:gd name="connsiteX502" fmla="*/ 355505 w 906898"/>
              <a:gd name="connsiteY502" fmla="*/ 775157 h 906898"/>
              <a:gd name="connsiteX503" fmla="*/ 361638 w 906898"/>
              <a:gd name="connsiteY503" fmla="*/ 775157 h 906898"/>
              <a:gd name="connsiteX504" fmla="*/ 369816 w 906898"/>
              <a:gd name="connsiteY504" fmla="*/ 771071 h 906898"/>
              <a:gd name="connsiteX505" fmla="*/ 552834 w 906898"/>
              <a:gd name="connsiteY505" fmla="*/ 768747 h 906898"/>
              <a:gd name="connsiteX506" fmla="*/ 554826 w 906898"/>
              <a:gd name="connsiteY506" fmla="*/ 779260 h 906898"/>
              <a:gd name="connsiteX507" fmla="*/ 550842 w 906898"/>
              <a:gd name="connsiteY507" fmla="*/ 781363 h 906898"/>
              <a:gd name="connsiteX508" fmla="*/ 546858 w 906898"/>
              <a:gd name="connsiteY508" fmla="*/ 777157 h 906898"/>
              <a:gd name="connsiteX509" fmla="*/ 546858 w 906898"/>
              <a:gd name="connsiteY509" fmla="*/ 775055 h 906898"/>
              <a:gd name="connsiteX510" fmla="*/ 552834 w 906898"/>
              <a:gd name="connsiteY510" fmla="*/ 768747 h 906898"/>
              <a:gd name="connsiteX511" fmla="*/ 394471 w 906898"/>
              <a:gd name="connsiteY511" fmla="*/ 768747 h 906898"/>
              <a:gd name="connsiteX512" fmla="*/ 396463 w 906898"/>
              <a:gd name="connsiteY512" fmla="*/ 772952 h 906898"/>
              <a:gd name="connsiteX513" fmla="*/ 396463 w 906898"/>
              <a:gd name="connsiteY513" fmla="*/ 775055 h 906898"/>
              <a:gd name="connsiteX514" fmla="*/ 394471 w 906898"/>
              <a:gd name="connsiteY514" fmla="*/ 768747 h 906898"/>
              <a:gd name="connsiteX515" fmla="*/ 665422 w 906898"/>
              <a:gd name="connsiteY515" fmla="*/ 768306 h 906898"/>
              <a:gd name="connsiteX516" fmla="*/ 667996 w 906898"/>
              <a:gd name="connsiteY516" fmla="*/ 772961 h 906898"/>
              <a:gd name="connsiteX517" fmla="*/ 665962 w 906898"/>
              <a:gd name="connsiteY517" fmla="*/ 787441 h 906898"/>
              <a:gd name="connsiteX518" fmla="*/ 655795 w 906898"/>
              <a:gd name="connsiteY518" fmla="*/ 793647 h 906898"/>
              <a:gd name="connsiteX519" fmla="*/ 659862 w 906898"/>
              <a:gd name="connsiteY519" fmla="*/ 787441 h 906898"/>
              <a:gd name="connsiteX520" fmla="*/ 665962 w 906898"/>
              <a:gd name="connsiteY520" fmla="*/ 777098 h 906898"/>
              <a:gd name="connsiteX521" fmla="*/ 663929 w 906898"/>
              <a:gd name="connsiteY521" fmla="*/ 768823 h 906898"/>
              <a:gd name="connsiteX522" fmla="*/ 665422 w 906898"/>
              <a:gd name="connsiteY522" fmla="*/ 768306 h 906898"/>
              <a:gd name="connsiteX523" fmla="*/ 460207 w 906898"/>
              <a:gd name="connsiteY523" fmla="*/ 766821 h 906898"/>
              <a:gd name="connsiteX524" fmla="*/ 463809 w 906898"/>
              <a:gd name="connsiteY524" fmla="*/ 769395 h 906898"/>
              <a:gd name="connsiteX525" fmla="*/ 464212 w 906898"/>
              <a:gd name="connsiteY525" fmla="*/ 773831 h 906898"/>
              <a:gd name="connsiteX526" fmla="*/ 466515 w 906898"/>
              <a:gd name="connsiteY526" fmla="*/ 766755 h 906898"/>
              <a:gd name="connsiteX527" fmla="*/ 480846 w 906898"/>
              <a:gd name="connsiteY527" fmla="*/ 766755 h 906898"/>
              <a:gd name="connsiteX528" fmla="*/ 482893 w 906898"/>
              <a:gd name="connsiteY528" fmla="*/ 772930 h 906898"/>
              <a:gd name="connsiteX529" fmla="*/ 484940 w 906898"/>
              <a:gd name="connsiteY529" fmla="*/ 777047 h 906898"/>
              <a:gd name="connsiteX530" fmla="*/ 491082 w 906898"/>
              <a:gd name="connsiteY530" fmla="*/ 781164 h 906898"/>
              <a:gd name="connsiteX531" fmla="*/ 489035 w 906898"/>
              <a:gd name="connsiteY531" fmla="*/ 787339 h 906898"/>
              <a:gd name="connsiteX532" fmla="*/ 480846 w 906898"/>
              <a:gd name="connsiteY532" fmla="*/ 785280 h 906898"/>
              <a:gd name="connsiteX533" fmla="*/ 478799 w 906898"/>
              <a:gd name="connsiteY533" fmla="*/ 777047 h 906898"/>
              <a:gd name="connsiteX534" fmla="*/ 472657 w 906898"/>
              <a:gd name="connsiteY534" fmla="*/ 777047 h 906898"/>
              <a:gd name="connsiteX535" fmla="*/ 466515 w 906898"/>
              <a:gd name="connsiteY535" fmla="*/ 772930 h 906898"/>
              <a:gd name="connsiteX536" fmla="*/ 466515 w 906898"/>
              <a:gd name="connsiteY536" fmla="*/ 766755 h 906898"/>
              <a:gd name="connsiteX537" fmla="*/ 449990 w 906898"/>
              <a:gd name="connsiteY537" fmla="*/ 766755 h 906898"/>
              <a:gd name="connsiteX538" fmla="*/ 456192 w 906898"/>
              <a:gd name="connsiteY538" fmla="*/ 766755 h 906898"/>
              <a:gd name="connsiteX539" fmla="*/ 464462 w 906898"/>
              <a:gd name="connsiteY539" fmla="*/ 783222 h 906898"/>
              <a:gd name="connsiteX540" fmla="*/ 470665 w 906898"/>
              <a:gd name="connsiteY540" fmla="*/ 785280 h 906898"/>
              <a:gd name="connsiteX541" fmla="*/ 476416 w 906898"/>
              <a:gd name="connsiteY541" fmla="*/ 791006 h 906898"/>
              <a:gd name="connsiteX542" fmla="*/ 476674 w 906898"/>
              <a:gd name="connsiteY542" fmla="*/ 791522 h 906898"/>
              <a:gd name="connsiteX543" fmla="*/ 476986 w 906898"/>
              <a:gd name="connsiteY543" fmla="*/ 791574 h 906898"/>
              <a:gd name="connsiteX544" fmla="*/ 483069 w 906898"/>
              <a:gd name="connsiteY544" fmla="*/ 797631 h 906898"/>
              <a:gd name="connsiteX545" fmla="*/ 489272 w 906898"/>
              <a:gd name="connsiteY545" fmla="*/ 797631 h 906898"/>
              <a:gd name="connsiteX546" fmla="*/ 489272 w 906898"/>
              <a:gd name="connsiteY546" fmla="*/ 807923 h 906898"/>
              <a:gd name="connsiteX547" fmla="*/ 481002 w 906898"/>
              <a:gd name="connsiteY547" fmla="*/ 805864 h 906898"/>
              <a:gd name="connsiteX548" fmla="*/ 476867 w 906898"/>
              <a:gd name="connsiteY548" fmla="*/ 801747 h 906898"/>
              <a:gd name="connsiteX549" fmla="*/ 466530 w 906898"/>
              <a:gd name="connsiteY549" fmla="*/ 801747 h 906898"/>
              <a:gd name="connsiteX550" fmla="*/ 460327 w 906898"/>
              <a:gd name="connsiteY550" fmla="*/ 791456 h 906898"/>
              <a:gd name="connsiteX551" fmla="*/ 460327 w 906898"/>
              <a:gd name="connsiteY551" fmla="*/ 785280 h 906898"/>
              <a:gd name="connsiteX552" fmla="*/ 452057 w 906898"/>
              <a:gd name="connsiteY552" fmla="*/ 779105 h 906898"/>
              <a:gd name="connsiteX553" fmla="*/ 447923 w 906898"/>
              <a:gd name="connsiteY553" fmla="*/ 768813 h 906898"/>
              <a:gd name="connsiteX554" fmla="*/ 449990 w 906898"/>
              <a:gd name="connsiteY554" fmla="*/ 766755 h 906898"/>
              <a:gd name="connsiteX555" fmla="*/ 509608 w 906898"/>
              <a:gd name="connsiteY555" fmla="*/ 762771 h 906898"/>
              <a:gd name="connsiteX556" fmla="*/ 513725 w 906898"/>
              <a:gd name="connsiteY556" fmla="*/ 764829 h 906898"/>
              <a:gd name="connsiteX557" fmla="*/ 501374 w 906898"/>
              <a:gd name="connsiteY557" fmla="*/ 783355 h 906898"/>
              <a:gd name="connsiteX558" fmla="*/ 503433 w 906898"/>
              <a:gd name="connsiteY558" fmla="*/ 808056 h 906898"/>
              <a:gd name="connsiteX559" fmla="*/ 519900 w 906898"/>
              <a:gd name="connsiteY559" fmla="*/ 812172 h 906898"/>
              <a:gd name="connsiteX560" fmla="*/ 519900 w 906898"/>
              <a:gd name="connsiteY560" fmla="*/ 810114 h 906898"/>
              <a:gd name="connsiteX561" fmla="*/ 511666 w 906898"/>
              <a:gd name="connsiteY561" fmla="*/ 805997 h 906898"/>
              <a:gd name="connsiteX562" fmla="*/ 511666 w 906898"/>
              <a:gd name="connsiteY562" fmla="*/ 797763 h 906898"/>
              <a:gd name="connsiteX563" fmla="*/ 521958 w 906898"/>
              <a:gd name="connsiteY563" fmla="*/ 793647 h 906898"/>
              <a:gd name="connsiteX564" fmla="*/ 524017 w 906898"/>
              <a:gd name="connsiteY564" fmla="*/ 799822 h 906898"/>
              <a:gd name="connsiteX565" fmla="*/ 524017 w 906898"/>
              <a:gd name="connsiteY565" fmla="*/ 803939 h 906898"/>
              <a:gd name="connsiteX566" fmla="*/ 530192 w 906898"/>
              <a:gd name="connsiteY566" fmla="*/ 803939 h 906898"/>
              <a:gd name="connsiteX567" fmla="*/ 532250 w 906898"/>
              <a:gd name="connsiteY567" fmla="*/ 812172 h 906898"/>
              <a:gd name="connsiteX568" fmla="*/ 526075 w 906898"/>
              <a:gd name="connsiteY568" fmla="*/ 820406 h 906898"/>
              <a:gd name="connsiteX569" fmla="*/ 503433 w 906898"/>
              <a:gd name="connsiteY569" fmla="*/ 818347 h 906898"/>
              <a:gd name="connsiteX570" fmla="*/ 499316 w 906898"/>
              <a:gd name="connsiteY570" fmla="*/ 812172 h 906898"/>
              <a:gd name="connsiteX571" fmla="*/ 493141 w 906898"/>
              <a:gd name="connsiteY571" fmla="*/ 803939 h 906898"/>
              <a:gd name="connsiteX572" fmla="*/ 493141 w 906898"/>
              <a:gd name="connsiteY572" fmla="*/ 791588 h 906898"/>
              <a:gd name="connsiteX573" fmla="*/ 509608 w 906898"/>
              <a:gd name="connsiteY573" fmla="*/ 762771 h 906898"/>
              <a:gd name="connsiteX574" fmla="*/ 139433 w 906898"/>
              <a:gd name="connsiteY574" fmla="*/ 759783 h 906898"/>
              <a:gd name="connsiteX575" fmla="*/ 142906 w 906898"/>
              <a:gd name="connsiteY575" fmla="*/ 763992 h 906898"/>
              <a:gd name="connsiteX576" fmla="*/ 155478 w 906898"/>
              <a:gd name="connsiteY576" fmla="*/ 774365 h 906898"/>
              <a:gd name="connsiteX577" fmla="*/ 384179 w 906898"/>
              <a:gd name="connsiteY577" fmla="*/ 758787 h 906898"/>
              <a:gd name="connsiteX578" fmla="*/ 386171 w 906898"/>
              <a:gd name="connsiteY578" fmla="*/ 764763 h 906898"/>
              <a:gd name="connsiteX579" fmla="*/ 384179 w 906898"/>
              <a:gd name="connsiteY579" fmla="*/ 760779 h 906898"/>
              <a:gd name="connsiteX580" fmla="*/ 384179 w 906898"/>
              <a:gd name="connsiteY580" fmla="*/ 758787 h 906898"/>
              <a:gd name="connsiteX581" fmla="*/ 314459 w 906898"/>
              <a:gd name="connsiteY581" fmla="*/ 758787 h 906898"/>
              <a:gd name="connsiteX582" fmla="*/ 322427 w 906898"/>
              <a:gd name="connsiteY582" fmla="*/ 764763 h 906898"/>
              <a:gd name="connsiteX583" fmla="*/ 322427 w 906898"/>
              <a:gd name="connsiteY583" fmla="*/ 768747 h 906898"/>
              <a:gd name="connsiteX584" fmla="*/ 318593 w 906898"/>
              <a:gd name="connsiteY584" fmla="*/ 764913 h 906898"/>
              <a:gd name="connsiteX585" fmla="*/ 318576 w 906898"/>
              <a:gd name="connsiteY585" fmla="*/ 764708 h 906898"/>
              <a:gd name="connsiteX586" fmla="*/ 318200 w 906898"/>
              <a:gd name="connsiteY586" fmla="*/ 764519 h 906898"/>
              <a:gd name="connsiteX587" fmla="*/ 314459 w 906898"/>
              <a:gd name="connsiteY587" fmla="*/ 760779 h 906898"/>
              <a:gd name="connsiteX588" fmla="*/ 314459 w 906898"/>
              <a:gd name="connsiteY588" fmla="*/ 758787 h 906898"/>
              <a:gd name="connsiteX589" fmla="*/ 297478 w 906898"/>
              <a:gd name="connsiteY589" fmla="*/ 757977 h 906898"/>
              <a:gd name="connsiteX590" fmla="*/ 302109 w 906898"/>
              <a:gd name="connsiteY590" fmla="*/ 760585 h 906898"/>
              <a:gd name="connsiteX591" fmla="*/ 302109 w 906898"/>
              <a:gd name="connsiteY591" fmla="*/ 764708 h 906898"/>
              <a:gd name="connsiteX592" fmla="*/ 304167 w 906898"/>
              <a:gd name="connsiteY592" fmla="*/ 764708 h 906898"/>
              <a:gd name="connsiteX593" fmla="*/ 310343 w 906898"/>
              <a:gd name="connsiteY593" fmla="*/ 760585 h 906898"/>
              <a:gd name="connsiteX594" fmla="*/ 318200 w 906898"/>
              <a:gd name="connsiteY594" fmla="*/ 764519 h 906898"/>
              <a:gd name="connsiteX595" fmla="*/ 318593 w 906898"/>
              <a:gd name="connsiteY595" fmla="*/ 764913 h 906898"/>
              <a:gd name="connsiteX596" fmla="*/ 318833 w 906898"/>
              <a:gd name="connsiteY596" fmla="*/ 767800 h 906898"/>
              <a:gd name="connsiteX597" fmla="*/ 320634 w 906898"/>
              <a:gd name="connsiteY597" fmla="*/ 770891 h 906898"/>
              <a:gd name="connsiteX598" fmla="*/ 330927 w 906898"/>
              <a:gd name="connsiteY598" fmla="*/ 772952 h 906898"/>
              <a:gd name="connsiteX599" fmla="*/ 335043 w 906898"/>
              <a:gd name="connsiteY599" fmla="*/ 779136 h 906898"/>
              <a:gd name="connsiteX600" fmla="*/ 328868 w 906898"/>
              <a:gd name="connsiteY600" fmla="*/ 779136 h 906898"/>
              <a:gd name="connsiteX601" fmla="*/ 318576 w 906898"/>
              <a:gd name="connsiteY601" fmla="*/ 781197 h 906898"/>
              <a:gd name="connsiteX602" fmla="*/ 314459 w 906898"/>
              <a:gd name="connsiteY602" fmla="*/ 775014 h 906898"/>
              <a:gd name="connsiteX603" fmla="*/ 300051 w 906898"/>
              <a:gd name="connsiteY603" fmla="*/ 772952 h 906898"/>
              <a:gd name="connsiteX604" fmla="*/ 287700 w 906898"/>
              <a:gd name="connsiteY604" fmla="*/ 772952 h 906898"/>
              <a:gd name="connsiteX605" fmla="*/ 281525 w 906898"/>
              <a:gd name="connsiteY605" fmla="*/ 783258 h 906898"/>
              <a:gd name="connsiteX606" fmla="*/ 275350 w 906898"/>
              <a:gd name="connsiteY606" fmla="*/ 787380 h 906898"/>
              <a:gd name="connsiteX607" fmla="*/ 275350 w 906898"/>
              <a:gd name="connsiteY607" fmla="*/ 797686 h 906898"/>
              <a:gd name="connsiteX608" fmla="*/ 277408 w 906898"/>
              <a:gd name="connsiteY608" fmla="*/ 799748 h 906898"/>
              <a:gd name="connsiteX609" fmla="*/ 267116 w 906898"/>
              <a:gd name="connsiteY609" fmla="*/ 805931 h 906898"/>
              <a:gd name="connsiteX610" fmla="*/ 263000 w 906898"/>
              <a:gd name="connsiteY610" fmla="*/ 799748 h 906898"/>
              <a:gd name="connsiteX611" fmla="*/ 265058 w 906898"/>
              <a:gd name="connsiteY611" fmla="*/ 791503 h 906898"/>
              <a:gd name="connsiteX612" fmla="*/ 269175 w 906898"/>
              <a:gd name="connsiteY612" fmla="*/ 789442 h 906898"/>
              <a:gd name="connsiteX613" fmla="*/ 267116 w 906898"/>
              <a:gd name="connsiteY613" fmla="*/ 781197 h 906898"/>
              <a:gd name="connsiteX614" fmla="*/ 269175 w 906898"/>
              <a:gd name="connsiteY614" fmla="*/ 775014 h 906898"/>
              <a:gd name="connsiteX615" fmla="*/ 281525 w 906898"/>
              <a:gd name="connsiteY615" fmla="*/ 770891 h 906898"/>
              <a:gd name="connsiteX616" fmla="*/ 289759 w 906898"/>
              <a:gd name="connsiteY616" fmla="*/ 760585 h 906898"/>
              <a:gd name="connsiteX617" fmla="*/ 297992 w 906898"/>
              <a:gd name="connsiteY617" fmla="*/ 760585 h 906898"/>
              <a:gd name="connsiteX618" fmla="*/ 295934 w 906898"/>
              <a:gd name="connsiteY618" fmla="*/ 758524 h 906898"/>
              <a:gd name="connsiteX619" fmla="*/ 297478 w 906898"/>
              <a:gd name="connsiteY619" fmla="*/ 757977 h 906898"/>
              <a:gd name="connsiteX620" fmla="*/ 373665 w 906898"/>
              <a:gd name="connsiteY620" fmla="*/ 755757 h 906898"/>
              <a:gd name="connsiteX621" fmla="*/ 382118 w 906898"/>
              <a:gd name="connsiteY621" fmla="*/ 760646 h 906898"/>
              <a:gd name="connsiteX622" fmla="*/ 386217 w 906898"/>
              <a:gd name="connsiteY622" fmla="*/ 768880 h 906898"/>
              <a:gd name="connsiteX623" fmla="*/ 392364 w 906898"/>
              <a:gd name="connsiteY623" fmla="*/ 770938 h 906898"/>
              <a:gd name="connsiteX624" fmla="*/ 390315 w 906898"/>
              <a:gd name="connsiteY624" fmla="*/ 779172 h 906898"/>
              <a:gd name="connsiteX625" fmla="*/ 396463 w 906898"/>
              <a:gd name="connsiteY625" fmla="*/ 783289 h 906898"/>
              <a:gd name="connsiteX626" fmla="*/ 396463 w 906898"/>
              <a:gd name="connsiteY626" fmla="*/ 793580 h 906898"/>
              <a:gd name="connsiteX627" fmla="*/ 392364 w 906898"/>
              <a:gd name="connsiteY627" fmla="*/ 795639 h 906898"/>
              <a:gd name="connsiteX628" fmla="*/ 388266 w 906898"/>
              <a:gd name="connsiteY628" fmla="*/ 793580 h 906898"/>
              <a:gd name="connsiteX629" fmla="*/ 384167 w 906898"/>
              <a:gd name="connsiteY629" fmla="*/ 785347 h 906898"/>
              <a:gd name="connsiteX630" fmla="*/ 382118 w 906898"/>
              <a:gd name="connsiteY630" fmla="*/ 779172 h 906898"/>
              <a:gd name="connsiteX631" fmla="*/ 378020 w 906898"/>
              <a:gd name="connsiteY631" fmla="*/ 777113 h 906898"/>
              <a:gd name="connsiteX632" fmla="*/ 371872 w 906898"/>
              <a:gd name="connsiteY632" fmla="*/ 768880 h 906898"/>
              <a:gd name="connsiteX633" fmla="*/ 363675 w 906898"/>
              <a:gd name="connsiteY633" fmla="*/ 770938 h 906898"/>
              <a:gd name="connsiteX634" fmla="*/ 353429 w 906898"/>
              <a:gd name="connsiteY634" fmla="*/ 772997 h 906898"/>
              <a:gd name="connsiteX635" fmla="*/ 347281 w 906898"/>
              <a:gd name="connsiteY635" fmla="*/ 781230 h 906898"/>
              <a:gd name="connsiteX636" fmla="*/ 341134 w 906898"/>
              <a:gd name="connsiteY636" fmla="*/ 781230 h 906898"/>
              <a:gd name="connsiteX637" fmla="*/ 339084 w 906898"/>
              <a:gd name="connsiteY637" fmla="*/ 777113 h 906898"/>
              <a:gd name="connsiteX638" fmla="*/ 341134 w 906898"/>
              <a:gd name="connsiteY638" fmla="*/ 770938 h 906898"/>
              <a:gd name="connsiteX639" fmla="*/ 347281 w 906898"/>
              <a:gd name="connsiteY639" fmla="*/ 768880 h 906898"/>
              <a:gd name="connsiteX640" fmla="*/ 349331 w 906898"/>
              <a:gd name="connsiteY640" fmla="*/ 764763 h 906898"/>
              <a:gd name="connsiteX641" fmla="*/ 351380 w 906898"/>
              <a:gd name="connsiteY641" fmla="*/ 760646 h 906898"/>
              <a:gd name="connsiteX642" fmla="*/ 357528 w 906898"/>
              <a:gd name="connsiteY642" fmla="*/ 758588 h 906898"/>
              <a:gd name="connsiteX643" fmla="*/ 361370 w 906898"/>
              <a:gd name="connsiteY643" fmla="*/ 760132 h 906898"/>
              <a:gd name="connsiteX644" fmla="*/ 363479 w 906898"/>
              <a:gd name="connsiteY644" fmla="*/ 758719 h 906898"/>
              <a:gd name="connsiteX645" fmla="*/ 363675 w 906898"/>
              <a:gd name="connsiteY645" fmla="*/ 758588 h 906898"/>
              <a:gd name="connsiteX646" fmla="*/ 373665 w 906898"/>
              <a:gd name="connsiteY646" fmla="*/ 755757 h 906898"/>
              <a:gd name="connsiteX647" fmla="*/ 608415 w 906898"/>
              <a:gd name="connsiteY647" fmla="*/ 752000 h 906898"/>
              <a:gd name="connsiteX648" fmla="*/ 610602 w 906898"/>
              <a:gd name="connsiteY648" fmla="*/ 754613 h 906898"/>
              <a:gd name="connsiteX649" fmla="*/ 606485 w 906898"/>
              <a:gd name="connsiteY649" fmla="*/ 762771 h 906898"/>
              <a:gd name="connsiteX650" fmla="*/ 600310 w 906898"/>
              <a:gd name="connsiteY650" fmla="*/ 752574 h 906898"/>
              <a:gd name="connsiteX651" fmla="*/ 608415 w 906898"/>
              <a:gd name="connsiteY651" fmla="*/ 752000 h 906898"/>
              <a:gd name="connsiteX652" fmla="*/ 461557 w 906898"/>
              <a:gd name="connsiteY652" fmla="*/ 751947 h 906898"/>
              <a:gd name="connsiteX653" fmla="*/ 461369 w 906898"/>
              <a:gd name="connsiteY653" fmla="*/ 752230 h 906898"/>
              <a:gd name="connsiteX654" fmla="*/ 460207 w 906898"/>
              <a:gd name="connsiteY654" fmla="*/ 752479 h 906898"/>
              <a:gd name="connsiteX655" fmla="*/ 460207 w 906898"/>
              <a:gd name="connsiteY655" fmla="*/ 752230 h 906898"/>
              <a:gd name="connsiteX656" fmla="*/ 460207 w 906898"/>
              <a:gd name="connsiteY656" fmla="*/ 752015 h 906898"/>
              <a:gd name="connsiteX657" fmla="*/ 680321 w 906898"/>
              <a:gd name="connsiteY657" fmla="*/ 750487 h 906898"/>
              <a:gd name="connsiteX658" fmla="*/ 686629 w 906898"/>
              <a:gd name="connsiteY658" fmla="*/ 756712 h 906898"/>
              <a:gd name="connsiteX659" fmla="*/ 686629 w 906898"/>
              <a:gd name="connsiteY659" fmla="*/ 758787 h 906898"/>
              <a:gd name="connsiteX660" fmla="*/ 680321 w 906898"/>
              <a:gd name="connsiteY660" fmla="*/ 750487 h 906898"/>
              <a:gd name="connsiteX661" fmla="*/ 674134 w 906898"/>
              <a:gd name="connsiteY661" fmla="*/ 750487 h 906898"/>
              <a:gd name="connsiteX662" fmla="*/ 684396 w 906898"/>
              <a:gd name="connsiteY662" fmla="*/ 758721 h 906898"/>
              <a:gd name="connsiteX663" fmla="*/ 684396 w 906898"/>
              <a:gd name="connsiteY663" fmla="*/ 764896 h 906898"/>
              <a:gd name="connsiteX664" fmla="*/ 686448 w 906898"/>
              <a:gd name="connsiteY664" fmla="*/ 766954 h 906898"/>
              <a:gd name="connsiteX665" fmla="*/ 690553 w 906898"/>
              <a:gd name="connsiteY665" fmla="*/ 773129 h 906898"/>
              <a:gd name="connsiteX666" fmla="*/ 690553 w 906898"/>
              <a:gd name="connsiteY666" fmla="*/ 779305 h 906898"/>
              <a:gd name="connsiteX667" fmla="*/ 692605 w 906898"/>
              <a:gd name="connsiteY667" fmla="*/ 789596 h 906898"/>
              <a:gd name="connsiteX668" fmla="*/ 692605 w 906898"/>
              <a:gd name="connsiteY668" fmla="*/ 793713 h 906898"/>
              <a:gd name="connsiteX669" fmla="*/ 690553 w 906898"/>
              <a:gd name="connsiteY669" fmla="*/ 791655 h 906898"/>
              <a:gd name="connsiteX670" fmla="*/ 688500 w 906898"/>
              <a:gd name="connsiteY670" fmla="*/ 781363 h 906898"/>
              <a:gd name="connsiteX671" fmla="*/ 686448 w 906898"/>
              <a:gd name="connsiteY671" fmla="*/ 781363 h 906898"/>
              <a:gd name="connsiteX672" fmla="*/ 688500 w 906898"/>
              <a:gd name="connsiteY672" fmla="*/ 785480 h 906898"/>
              <a:gd name="connsiteX673" fmla="*/ 688500 w 906898"/>
              <a:gd name="connsiteY673" fmla="*/ 793713 h 906898"/>
              <a:gd name="connsiteX674" fmla="*/ 678239 w 906898"/>
              <a:gd name="connsiteY674" fmla="*/ 801947 h 906898"/>
              <a:gd name="connsiteX675" fmla="*/ 676186 w 906898"/>
              <a:gd name="connsiteY675" fmla="*/ 808122 h 906898"/>
              <a:gd name="connsiteX676" fmla="*/ 665925 w 906898"/>
              <a:gd name="connsiteY676" fmla="*/ 810180 h 906898"/>
              <a:gd name="connsiteX677" fmla="*/ 659767 w 906898"/>
              <a:gd name="connsiteY677" fmla="*/ 808122 h 906898"/>
              <a:gd name="connsiteX678" fmla="*/ 653610 w 906898"/>
              <a:gd name="connsiteY678" fmla="*/ 812239 h 906898"/>
              <a:gd name="connsiteX679" fmla="*/ 647453 w 906898"/>
              <a:gd name="connsiteY679" fmla="*/ 808122 h 906898"/>
              <a:gd name="connsiteX680" fmla="*/ 659767 w 906898"/>
              <a:gd name="connsiteY680" fmla="*/ 801947 h 906898"/>
              <a:gd name="connsiteX681" fmla="*/ 651558 w 906898"/>
              <a:gd name="connsiteY681" fmla="*/ 799888 h 906898"/>
              <a:gd name="connsiteX682" fmla="*/ 657715 w 906898"/>
              <a:gd name="connsiteY682" fmla="*/ 795772 h 906898"/>
              <a:gd name="connsiteX683" fmla="*/ 667977 w 906898"/>
              <a:gd name="connsiteY683" fmla="*/ 791655 h 906898"/>
              <a:gd name="connsiteX684" fmla="*/ 670029 w 906898"/>
              <a:gd name="connsiteY684" fmla="*/ 769013 h 906898"/>
              <a:gd name="connsiteX685" fmla="*/ 667977 w 906898"/>
              <a:gd name="connsiteY685" fmla="*/ 762837 h 906898"/>
              <a:gd name="connsiteX686" fmla="*/ 672082 w 906898"/>
              <a:gd name="connsiteY686" fmla="*/ 758721 h 906898"/>
              <a:gd name="connsiteX687" fmla="*/ 674134 w 906898"/>
              <a:gd name="connsiteY687" fmla="*/ 762837 h 906898"/>
              <a:gd name="connsiteX688" fmla="*/ 674134 w 906898"/>
              <a:gd name="connsiteY688" fmla="*/ 766954 h 906898"/>
              <a:gd name="connsiteX689" fmla="*/ 680291 w 906898"/>
              <a:gd name="connsiteY689" fmla="*/ 771071 h 906898"/>
              <a:gd name="connsiteX690" fmla="*/ 680291 w 906898"/>
              <a:gd name="connsiteY690" fmla="*/ 777246 h 906898"/>
              <a:gd name="connsiteX691" fmla="*/ 678239 w 906898"/>
              <a:gd name="connsiteY691" fmla="*/ 779305 h 906898"/>
              <a:gd name="connsiteX692" fmla="*/ 682343 w 906898"/>
              <a:gd name="connsiteY692" fmla="*/ 787538 h 906898"/>
              <a:gd name="connsiteX693" fmla="*/ 678239 w 906898"/>
              <a:gd name="connsiteY693" fmla="*/ 793713 h 906898"/>
              <a:gd name="connsiteX694" fmla="*/ 672082 w 906898"/>
              <a:gd name="connsiteY694" fmla="*/ 795772 h 906898"/>
              <a:gd name="connsiteX695" fmla="*/ 667977 w 906898"/>
              <a:gd name="connsiteY695" fmla="*/ 801947 h 906898"/>
              <a:gd name="connsiteX696" fmla="*/ 659767 w 906898"/>
              <a:gd name="connsiteY696" fmla="*/ 797830 h 906898"/>
              <a:gd name="connsiteX697" fmla="*/ 659767 w 906898"/>
              <a:gd name="connsiteY697" fmla="*/ 799888 h 906898"/>
              <a:gd name="connsiteX698" fmla="*/ 665925 w 906898"/>
              <a:gd name="connsiteY698" fmla="*/ 804005 h 906898"/>
              <a:gd name="connsiteX699" fmla="*/ 674134 w 906898"/>
              <a:gd name="connsiteY699" fmla="*/ 797830 h 906898"/>
              <a:gd name="connsiteX700" fmla="*/ 684396 w 906898"/>
              <a:gd name="connsiteY700" fmla="*/ 789596 h 906898"/>
              <a:gd name="connsiteX701" fmla="*/ 682343 w 906898"/>
              <a:gd name="connsiteY701" fmla="*/ 779305 h 906898"/>
              <a:gd name="connsiteX702" fmla="*/ 682343 w 906898"/>
              <a:gd name="connsiteY702" fmla="*/ 769013 h 906898"/>
              <a:gd name="connsiteX703" fmla="*/ 678239 w 906898"/>
              <a:gd name="connsiteY703" fmla="*/ 764896 h 906898"/>
              <a:gd name="connsiteX704" fmla="*/ 674134 w 906898"/>
              <a:gd name="connsiteY704" fmla="*/ 756662 h 906898"/>
              <a:gd name="connsiteX705" fmla="*/ 672082 w 906898"/>
              <a:gd name="connsiteY705" fmla="*/ 752545 h 906898"/>
              <a:gd name="connsiteX706" fmla="*/ 674134 w 906898"/>
              <a:gd name="connsiteY706" fmla="*/ 750487 h 906898"/>
              <a:gd name="connsiteX707" fmla="*/ 579697 w 906898"/>
              <a:gd name="connsiteY707" fmla="*/ 750487 h 906898"/>
              <a:gd name="connsiteX708" fmla="*/ 591995 w 906898"/>
              <a:gd name="connsiteY708" fmla="*/ 752534 h 906898"/>
              <a:gd name="connsiteX709" fmla="*/ 602244 w 906898"/>
              <a:gd name="connsiteY709" fmla="*/ 764818 h 906898"/>
              <a:gd name="connsiteX710" fmla="*/ 596095 w 906898"/>
              <a:gd name="connsiteY710" fmla="*/ 781197 h 906898"/>
              <a:gd name="connsiteX711" fmla="*/ 596095 w 906898"/>
              <a:gd name="connsiteY711" fmla="*/ 793481 h 906898"/>
              <a:gd name="connsiteX712" fmla="*/ 585846 w 906898"/>
              <a:gd name="connsiteY712" fmla="*/ 799623 h 906898"/>
              <a:gd name="connsiteX713" fmla="*/ 577647 w 906898"/>
              <a:gd name="connsiteY713" fmla="*/ 795528 h 906898"/>
              <a:gd name="connsiteX714" fmla="*/ 575597 w 906898"/>
              <a:gd name="connsiteY714" fmla="*/ 787339 h 906898"/>
              <a:gd name="connsiteX715" fmla="*/ 565349 w 906898"/>
              <a:gd name="connsiteY715" fmla="*/ 787339 h 906898"/>
              <a:gd name="connsiteX716" fmla="*/ 557150 w 906898"/>
              <a:gd name="connsiteY716" fmla="*/ 770960 h 906898"/>
              <a:gd name="connsiteX717" fmla="*/ 563299 w 906898"/>
              <a:gd name="connsiteY717" fmla="*/ 754582 h 906898"/>
              <a:gd name="connsiteX718" fmla="*/ 573548 w 906898"/>
              <a:gd name="connsiteY718" fmla="*/ 756629 h 906898"/>
              <a:gd name="connsiteX719" fmla="*/ 579697 w 906898"/>
              <a:gd name="connsiteY719" fmla="*/ 750487 h 906898"/>
              <a:gd name="connsiteX720" fmla="*/ 559082 w 906898"/>
              <a:gd name="connsiteY720" fmla="*/ 750487 h 906898"/>
              <a:gd name="connsiteX721" fmla="*/ 561134 w 906898"/>
              <a:gd name="connsiteY721" fmla="*/ 752534 h 906898"/>
              <a:gd name="connsiteX722" fmla="*/ 550872 w 906898"/>
              <a:gd name="connsiteY722" fmla="*/ 766866 h 906898"/>
              <a:gd name="connsiteX723" fmla="*/ 536506 w 906898"/>
              <a:gd name="connsiteY723" fmla="*/ 773008 h 906898"/>
              <a:gd name="connsiteX724" fmla="*/ 530349 w 906898"/>
              <a:gd name="connsiteY724" fmla="*/ 766866 h 906898"/>
              <a:gd name="connsiteX725" fmla="*/ 526244 w 906898"/>
              <a:gd name="connsiteY725" fmla="*/ 768913 h 906898"/>
              <a:gd name="connsiteX726" fmla="*/ 520087 w 906898"/>
              <a:gd name="connsiteY726" fmla="*/ 766866 h 906898"/>
              <a:gd name="connsiteX727" fmla="*/ 518035 w 906898"/>
              <a:gd name="connsiteY727" fmla="*/ 762771 h 906898"/>
              <a:gd name="connsiteX728" fmla="*/ 530349 w 906898"/>
              <a:gd name="connsiteY728" fmla="*/ 758676 h 906898"/>
              <a:gd name="connsiteX729" fmla="*/ 544715 w 906898"/>
              <a:gd name="connsiteY729" fmla="*/ 758676 h 906898"/>
              <a:gd name="connsiteX730" fmla="*/ 538558 w 906898"/>
              <a:gd name="connsiteY730" fmla="*/ 764818 h 906898"/>
              <a:gd name="connsiteX731" fmla="*/ 542663 w 906898"/>
              <a:gd name="connsiteY731" fmla="*/ 768913 h 906898"/>
              <a:gd name="connsiteX732" fmla="*/ 554977 w 906898"/>
              <a:gd name="connsiteY732" fmla="*/ 760724 h 906898"/>
              <a:gd name="connsiteX733" fmla="*/ 554977 w 906898"/>
              <a:gd name="connsiteY733" fmla="*/ 756629 h 906898"/>
              <a:gd name="connsiteX734" fmla="*/ 546768 w 906898"/>
              <a:gd name="connsiteY734" fmla="*/ 758676 h 906898"/>
              <a:gd name="connsiteX735" fmla="*/ 559082 w 906898"/>
              <a:gd name="connsiteY735" fmla="*/ 750487 h 906898"/>
              <a:gd name="connsiteX736" fmla="*/ 614586 w 906898"/>
              <a:gd name="connsiteY736" fmla="*/ 746171 h 906898"/>
              <a:gd name="connsiteX737" fmla="*/ 618702 w 906898"/>
              <a:gd name="connsiteY737" fmla="*/ 748234 h 906898"/>
              <a:gd name="connsiteX738" fmla="*/ 616644 w 906898"/>
              <a:gd name="connsiteY738" fmla="*/ 756487 h 906898"/>
              <a:gd name="connsiteX739" fmla="*/ 622819 w 906898"/>
              <a:gd name="connsiteY739" fmla="*/ 758550 h 906898"/>
              <a:gd name="connsiteX740" fmla="*/ 620761 w 906898"/>
              <a:gd name="connsiteY740" fmla="*/ 764739 h 906898"/>
              <a:gd name="connsiteX741" fmla="*/ 614586 w 906898"/>
              <a:gd name="connsiteY741" fmla="*/ 766802 h 906898"/>
              <a:gd name="connsiteX742" fmla="*/ 612527 w 906898"/>
              <a:gd name="connsiteY742" fmla="*/ 772992 h 906898"/>
              <a:gd name="connsiteX743" fmla="*/ 606352 w 906898"/>
              <a:gd name="connsiteY743" fmla="*/ 772992 h 906898"/>
              <a:gd name="connsiteX744" fmla="*/ 606352 w 906898"/>
              <a:gd name="connsiteY744" fmla="*/ 766802 h 906898"/>
              <a:gd name="connsiteX745" fmla="*/ 612527 w 906898"/>
              <a:gd name="connsiteY745" fmla="*/ 758550 h 906898"/>
              <a:gd name="connsiteX746" fmla="*/ 610469 w 906898"/>
              <a:gd name="connsiteY746" fmla="*/ 750297 h 906898"/>
              <a:gd name="connsiteX747" fmla="*/ 614586 w 906898"/>
              <a:gd name="connsiteY747" fmla="*/ 746171 h 906898"/>
              <a:gd name="connsiteX748" fmla="*/ 618807 w 906898"/>
              <a:gd name="connsiteY748" fmla="*/ 740195 h 906898"/>
              <a:gd name="connsiteX749" fmla="*/ 622933 w 906898"/>
              <a:gd name="connsiteY749" fmla="*/ 744312 h 906898"/>
              <a:gd name="connsiteX750" fmla="*/ 622933 w 906898"/>
              <a:gd name="connsiteY750" fmla="*/ 750487 h 906898"/>
              <a:gd name="connsiteX751" fmla="*/ 631186 w 906898"/>
              <a:gd name="connsiteY751" fmla="*/ 758720 h 906898"/>
              <a:gd name="connsiteX752" fmla="*/ 629122 w 906898"/>
              <a:gd name="connsiteY752" fmla="*/ 769013 h 906898"/>
              <a:gd name="connsiteX753" fmla="*/ 620870 w 906898"/>
              <a:gd name="connsiteY753" fmla="*/ 773129 h 906898"/>
              <a:gd name="connsiteX754" fmla="*/ 610554 w 906898"/>
              <a:gd name="connsiteY754" fmla="*/ 781363 h 906898"/>
              <a:gd name="connsiteX755" fmla="*/ 606428 w 906898"/>
              <a:gd name="connsiteY755" fmla="*/ 779304 h 906898"/>
              <a:gd name="connsiteX756" fmla="*/ 604365 w 906898"/>
              <a:gd name="connsiteY756" fmla="*/ 775188 h 906898"/>
              <a:gd name="connsiteX757" fmla="*/ 612617 w 906898"/>
              <a:gd name="connsiteY757" fmla="*/ 777246 h 906898"/>
              <a:gd name="connsiteX758" fmla="*/ 618807 w 906898"/>
              <a:gd name="connsiteY758" fmla="*/ 769013 h 906898"/>
              <a:gd name="connsiteX759" fmla="*/ 627059 w 906898"/>
              <a:gd name="connsiteY759" fmla="*/ 762837 h 906898"/>
              <a:gd name="connsiteX760" fmla="*/ 624996 w 906898"/>
              <a:gd name="connsiteY760" fmla="*/ 754604 h 906898"/>
              <a:gd name="connsiteX761" fmla="*/ 620870 w 906898"/>
              <a:gd name="connsiteY761" fmla="*/ 752545 h 906898"/>
              <a:gd name="connsiteX762" fmla="*/ 616744 w 906898"/>
              <a:gd name="connsiteY762" fmla="*/ 742253 h 906898"/>
              <a:gd name="connsiteX763" fmla="*/ 618807 w 906898"/>
              <a:gd name="connsiteY763" fmla="*/ 740195 h 906898"/>
              <a:gd name="connsiteX764" fmla="*/ 181747 w 906898"/>
              <a:gd name="connsiteY764" fmla="*/ 738715 h 906898"/>
              <a:gd name="connsiteX765" fmla="*/ 184821 w 906898"/>
              <a:gd name="connsiteY765" fmla="*/ 740250 h 906898"/>
              <a:gd name="connsiteX766" fmla="*/ 203269 w 906898"/>
              <a:gd name="connsiteY766" fmla="*/ 752534 h 906898"/>
              <a:gd name="connsiteX767" fmla="*/ 208054 w 906898"/>
              <a:gd name="connsiteY767" fmla="*/ 750145 h 906898"/>
              <a:gd name="connsiteX768" fmla="*/ 209395 w 906898"/>
              <a:gd name="connsiteY768" fmla="*/ 750487 h 906898"/>
              <a:gd name="connsiteX769" fmla="*/ 211334 w 906898"/>
              <a:gd name="connsiteY769" fmla="*/ 748507 h 906898"/>
              <a:gd name="connsiteX770" fmla="*/ 219667 w 906898"/>
              <a:gd name="connsiteY770" fmla="*/ 744345 h 906898"/>
              <a:gd name="connsiteX771" fmla="*/ 225816 w 906898"/>
              <a:gd name="connsiteY771" fmla="*/ 746392 h 906898"/>
              <a:gd name="connsiteX772" fmla="*/ 221716 w 906898"/>
              <a:gd name="connsiteY772" fmla="*/ 750487 h 906898"/>
              <a:gd name="connsiteX773" fmla="*/ 217617 w 906898"/>
              <a:gd name="connsiteY773" fmla="*/ 752534 h 906898"/>
              <a:gd name="connsiteX774" fmla="*/ 217617 w 906898"/>
              <a:gd name="connsiteY774" fmla="*/ 758676 h 906898"/>
              <a:gd name="connsiteX775" fmla="*/ 211468 w 906898"/>
              <a:gd name="connsiteY775" fmla="*/ 758676 h 906898"/>
              <a:gd name="connsiteX776" fmla="*/ 205319 w 906898"/>
              <a:gd name="connsiteY776" fmla="*/ 756629 h 906898"/>
              <a:gd name="connsiteX777" fmla="*/ 199169 w 906898"/>
              <a:gd name="connsiteY777" fmla="*/ 762771 h 906898"/>
              <a:gd name="connsiteX778" fmla="*/ 195070 w 906898"/>
              <a:gd name="connsiteY778" fmla="*/ 758676 h 906898"/>
              <a:gd name="connsiteX779" fmla="*/ 193020 w 906898"/>
              <a:gd name="connsiteY779" fmla="*/ 754582 h 906898"/>
              <a:gd name="connsiteX780" fmla="*/ 186871 w 906898"/>
              <a:gd name="connsiteY780" fmla="*/ 754582 h 906898"/>
              <a:gd name="connsiteX781" fmla="*/ 184821 w 906898"/>
              <a:gd name="connsiteY781" fmla="*/ 748440 h 906898"/>
              <a:gd name="connsiteX782" fmla="*/ 182772 w 906898"/>
              <a:gd name="connsiteY782" fmla="*/ 744345 h 906898"/>
              <a:gd name="connsiteX783" fmla="*/ 178672 w 906898"/>
              <a:gd name="connsiteY783" fmla="*/ 742298 h 906898"/>
              <a:gd name="connsiteX784" fmla="*/ 178672 w 906898"/>
              <a:gd name="connsiteY784" fmla="*/ 740250 h 906898"/>
              <a:gd name="connsiteX785" fmla="*/ 181747 w 906898"/>
              <a:gd name="connsiteY785" fmla="*/ 738715 h 906898"/>
              <a:gd name="connsiteX786" fmla="*/ 191678 w 906898"/>
              <a:gd name="connsiteY786" fmla="*/ 737738 h 906898"/>
              <a:gd name="connsiteX787" fmla="*/ 197136 w 906898"/>
              <a:gd name="connsiteY787" fmla="*/ 742140 h 906898"/>
              <a:gd name="connsiteX788" fmla="*/ 207352 w 906898"/>
              <a:gd name="connsiteY788" fmla="*/ 746313 h 906898"/>
              <a:gd name="connsiteX789" fmla="*/ 215524 w 906898"/>
              <a:gd name="connsiteY789" fmla="*/ 744227 h 906898"/>
              <a:gd name="connsiteX790" fmla="*/ 211334 w 906898"/>
              <a:gd name="connsiteY790" fmla="*/ 748507 h 906898"/>
              <a:gd name="connsiteX791" fmla="*/ 208054 w 906898"/>
              <a:gd name="connsiteY791" fmla="*/ 750145 h 906898"/>
              <a:gd name="connsiteX792" fmla="*/ 193050 w 906898"/>
              <a:gd name="connsiteY792" fmla="*/ 746313 h 906898"/>
              <a:gd name="connsiteX793" fmla="*/ 188964 w 906898"/>
              <a:gd name="connsiteY793" fmla="*/ 737966 h 906898"/>
              <a:gd name="connsiteX794" fmla="*/ 191678 w 906898"/>
              <a:gd name="connsiteY794" fmla="*/ 737738 h 906898"/>
              <a:gd name="connsiteX795" fmla="*/ 170433 w 906898"/>
              <a:gd name="connsiteY795" fmla="*/ 735879 h 906898"/>
              <a:gd name="connsiteX796" fmla="*/ 176590 w 906898"/>
              <a:gd name="connsiteY796" fmla="*/ 737949 h 906898"/>
              <a:gd name="connsiteX797" fmla="*/ 176590 w 906898"/>
              <a:gd name="connsiteY797" fmla="*/ 744160 h 906898"/>
              <a:gd name="connsiteX798" fmla="*/ 180694 w 906898"/>
              <a:gd name="connsiteY798" fmla="*/ 748300 h 906898"/>
              <a:gd name="connsiteX799" fmla="*/ 184799 w 906898"/>
              <a:gd name="connsiteY799" fmla="*/ 756580 h 906898"/>
              <a:gd name="connsiteX800" fmla="*/ 190956 w 906898"/>
              <a:gd name="connsiteY800" fmla="*/ 758650 h 906898"/>
              <a:gd name="connsiteX801" fmla="*/ 197113 w 906898"/>
              <a:gd name="connsiteY801" fmla="*/ 764861 h 906898"/>
              <a:gd name="connsiteX802" fmla="*/ 207375 w 906898"/>
              <a:gd name="connsiteY802" fmla="*/ 760720 h 906898"/>
              <a:gd name="connsiteX803" fmla="*/ 217637 w 906898"/>
              <a:gd name="connsiteY803" fmla="*/ 760720 h 906898"/>
              <a:gd name="connsiteX804" fmla="*/ 221741 w 906898"/>
              <a:gd name="connsiteY804" fmla="*/ 754510 h 906898"/>
              <a:gd name="connsiteX805" fmla="*/ 227898 w 906898"/>
              <a:gd name="connsiteY805" fmla="*/ 748300 h 906898"/>
              <a:gd name="connsiteX806" fmla="*/ 234055 w 906898"/>
              <a:gd name="connsiteY806" fmla="*/ 744160 h 906898"/>
              <a:gd name="connsiteX807" fmla="*/ 234055 w 906898"/>
              <a:gd name="connsiteY807" fmla="*/ 752440 h 906898"/>
              <a:gd name="connsiteX808" fmla="*/ 223794 w 906898"/>
              <a:gd name="connsiteY808" fmla="*/ 756580 h 906898"/>
              <a:gd name="connsiteX809" fmla="*/ 221741 w 906898"/>
              <a:gd name="connsiteY809" fmla="*/ 764861 h 906898"/>
              <a:gd name="connsiteX810" fmla="*/ 211480 w 906898"/>
              <a:gd name="connsiteY810" fmla="*/ 764861 h 906898"/>
              <a:gd name="connsiteX811" fmla="*/ 203270 w 906898"/>
              <a:gd name="connsiteY811" fmla="*/ 769001 h 906898"/>
              <a:gd name="connsiteX812" fmla="*/ 197113 w 906898"/>
              <a:gd name="connsiteY812" fmla="*/ 769001 h 906898"/>
              <a:gd name="connsiteX813" fmla="*/ 188904 w 906898"/>
              <a:gd name="connsiteY813" fmla="*/ 762791 h 906898"/>
              <a:gd name="connsiteX814" fmla="*/ 178642 w 906898"/>
              <a:gd name="connsiteY814" fmla="*/ 760720 h 906898"/>
              <a:gd name="connsiteX815" fmla="*/ 176590 w 906898"/>
              <a:gd name="connsiteY815" fmla="*/ 750370 h 906898"/>
              <a:gd name="connsiteX816" fmla="*/ 170433 w 906898"/>
              <a:gd name="connsiteY816" fmla="*/ 742089 h 906898"/>
              <a:gd name="connsiteX817" fmla="*/ 170433 w 906898"/>
              <a:gd name="connsiteY817" fmla="*/ 735879 h 906898"/>
              <a:gd name="connsiteX818" fmla="*/ 618775 w 906898"/>
              <a:gd name="connsiteY818" fmla="*/ 723595 h 906898"/>
              <a:gd name="connsiteX819" fmla="*/ 622885 w 906898"/>
              <a:gd name="connsiteY819" fmla="*/ 725664 h 906898"/>
              <a:gd name="connsiteX820" fmla="*/ 618775 w 906898"/>
              <a:gd name="connsiteY820" fmla="*/ 731869 h 906898"/>
              <a:gd name="connsiteX821" fmla="*/ 614665 w 906898"/>
              <a:gd name="connsiteY821" fmla="*/ 733938 h 906898"/>
              <a:gd name="connsiteX822" fmla="*/ 610554 w 906898"/>
              <a:gd name="connsiteY822" fmla="*/ 746350 h 906898"/>
              <a:gd name="connsiteX823" fmla="*/ 594112 w 906898"/>
              <a:gd name="connsiteY823" fmla="*/ 750487 h 906898"/>
              <a:gd name="connsiteX824" fmla="*/ 581781 w 906898"/>
              <a:gd name="connsiteY824" fmla="*/ 746350 h 906898"/>
              <a:gd name="connsiteX825" fmla="*/ 579726 w 906898"/>
              <a:gd name="connsiteY825" fmla="*/ 744281 h 906898"/>
              <a:gd name="connsiteX826" fmla="*/ 590002 w 906898"/>
              <a:gd name="connsiteY826" fmla="*/ 740144 h 906898"/>
              <a:gd name="connsiteX827" fmla="*/ 596168 w 906898"/>
              <a:gd name="connsiteY827" fmla="*/ 738075 h 906898"/>
              <a:gd name="connsiteX828" fmla="*/ 596168 w 906898"/>
              <a:gd name="connsiteY828" fmla="*/ 740144 h 906898"/>
              <a:gd name="connsiteX829" fmla="*/ 592057 w 906898"/>
              <a:gd name="connsiteY829" fmla="*/ 742213 h 906898"/>
              <a:gd name="connsiteX830" fmla="*/ 587947 w 906898"/>
              <a:gd name="connsiteY830" fmla="*/ 744281 h 906898"/>
              <a:gd name="connsiteX831" fmla="*/ 592057 w 906898"/>
              <a:gd name="connsiteY831" fmla="*/ 748418 h 906898"/>
              <a:gd name="connsiteX832" fmla="*/ 606444 w 906898"/>
              <a:gd name="connsiteY832" fmla="*/ 742213 h 906898"/>
              <a:gd name="connsiteX833" fmla="*/ 602333 w 906898"/>
              <a:gd name="connsiteY833" fmla="*/ 738075 h 906898"/>
              <a:gd name="connsiteX834" fmla="*/ 610554 w 906898"/>
              <a:gd name="connsiteY834" fmla="*/ 729801 h 906898"/>
              <a:gd name="connsiteX835" fmla="*/ 618775 w 906898"/>
              <a:gd name="connsiteY835" fmla="*/ 723595 h 906898"/>
              <a:gd name="connsiteX836" fmla="*/ 295298 w 906898"/>
              <a:gd name="connsiteY836" fmla="*/ 722641 h 906898"/>
              <a:gd name="connsiteX837" fmla="*/ 297737 w 906898"/>
              <a:gd name="connsiteY837" fmla="*/ 723737 h 906898"/>
              <a:gd name="connsiteX838" fmla="*/ 299790 w 906898"/>
              <a:gd name="connsiteY838" fmla="*/ 725800 h 906898"/>
              <a:gd name="connsiteX839" fmla="*/ 299790 w 906898"/>
              <a:gd name="connsiteY839" fmla="*/ 731990 h 906898"/>
              <a:gd name="connsiteX840" fmla="*/ 291576 w 906898"/>
              <a:gd name="connsiteY840" fmla="*/ 738179 h 906898"/>
              <a:gd name="connsiteX841" fmla="*/ 283362 w 906898"/>
              <a:gd name="connsiteY841" fmla="*/ 738179 h 906898"/>
              <a:gd name="connsiteX842" fmla="*/ 283362 w 906898"/>
              <a:gd name="connsiteY842" fmla="*/ 742306 h 906898"/>
              <a:gd name="connsiteX843" fmla="*/ 273095 w 906898"/>
              <a:gd name="connsiteY843" fmla="*/ 748495 h 906898"/>
              <a:gd name="connsiteX844" fmla="*/ 262827 w 906898"/>
              <a:gd name="connsiteY844" fmla="*/ 744369 h 906898"/>
              <a:gd name="connsiteX845" fmla="*/ 258721 w 906898"/>
              <a:gd name="connsiteY845" fmla="*/ 744369 h 906898"/>
              <a:gd name="connsiteX846" fmla="*/ 246400 w 906898"/>
              <a:gd name="connsiteY846" fmla="*/ 740243 h 906898"/>
              <a:gd name="connsiteX847" fmla="*/ 250507 w 906898"/>
              <a:gd name="connsiteY847" fmla="*/ 734053 h 906898"/>
              <a:gd name="connsiteX848" fmla="*/ 254614 w 906898"/>
              <a:gd name="connsiteY848" fmla="*/ 731990 h 906898"/>
              <a:gd name="connsiteX849" fmla="*/ 264881 w 906898"/>
              <a:gd name="connsiteY849" fmla="*/ 736116 h 906898"/>
              <a:gd name="connsiteX850" fmla="*/ 275148 w 906898"/>
              <a:gd name="connsiteY850" fmla="*/ 731990 h 906898"/>
              <a:gd name="connsiteX851" fmla="*/ 289523 w 906898"/>
              <a:gd name="connsiteY851" fmla="*/ 727864 h 906898"/>
              <a:gd name="connsiteX852" fmla="*/ 295298 w 906898"/>
              <a:gd name="connsiteY852" fmla="*/ 722641 h 906898"/>
              <a:gd name="connsiteX853" fmla="*/ 289149 w 906898"/>
              <a:gd name="connsiteY853" fmla="*/ 719426 h 906898"/>
              <a:gd name="connsiteX854" fmla="*/ 291552 w 906898"/>
              <a:gd name="connsiteY854" fmla="*/ 719648 h 906898"/>
              <a:gd name="connsiteX855" fmla="*/ 289501 w 906898"/>
              <a:gd name="connsiteY855" fmla="*/ 725735 h 906898"/>
              <a:gd name="connsiteX856" fmla="*/ 279248 w 906898"/>
              <a:gd name="connsiteY856" fmla="*/ 729792 h 906898"/>
              <a:gd name="connsiteX857" fmla="*/ 275147 w 906898"/>
              <a:gd name="connsiteY857" fmla="*/ 727764 h 906898"/>
              <a:gd name="connsiteX858" fmla="*/ 258742 w 906898"/>
              <a:gd name="connsiteY858" fmla="*/ 731821 h 906898"/>
              <a:gd name="connsiteX859" fmla="*/ 256692 w 906898"/>
              <a:gd name="connsiteY859" fmla="*/ 727764 h 906898"/>
              <a:gd name="connsiteX860" fmla="*/ 260793 w 906898"/>
              <a:gd name="connsiteY860" fmla="*/ 729792 h 906898"/>
              <a:gd name="connsiteX861" fmla="*/ 273096 w 906898"/>
              <a:gd name="connsiteY861" fmla="*/ 725735 h 906898"/>
              <a:gd name="connsiteX862" fmla="*/ 285400 w 906898"/>
              <a:gd name="connsiteY862" fmla="*/ 723706 h 906898"/>
              <a:gd name="connsiteX863" fmla="*/ 289149 w 906898"/>
              <a:gd name="connsiteY863" fmla="*/ 719426 h 906898"/>
              <a:gd name="connsiteX864" fmla="*/ 636209 w 906898"/>
              <a:gd name="connsiteY864" fmla="*/ 718645 h 906898"/>
              <a:gd name="connsiteX865" fmla="*/ 649532 w 906898"/>
              <a:gd name="connsiteY865" fmla="*/ 721722 h 906898"/>
              <a:gd name="connsiteX866" fmla="*/ 670029 w 906898"/>
              <a:gd name="connsiteY866" fmla="*/ 750440 h 906898"/>
              <a:gd name="connsiteX867" fmla="*/ 661830 w 906898"/>
              <a:gd name="connsiteY867" fmla="*/ 768901 h 906898"/>
              <a:gd name="connsiteX868" fmla="*/ 649532 w 906898"/>
              <a:gd name="connsiteY868" fmla="*/ 773004 h 906898"/>
              <a:gd name="connsiteX869" fmla="*/ 641333 w 906898"/>
              <a:gd name="connsiteY869" fmla="*/ 766850 h 906898"/>
              <a:gd name="connsiteX870" fmla="*/ 643383 w 906898"/>
              <a:gd name="connsiteY870" fmla="*/ 760696 h 906898"/>
              <a:gd name="connsiteX871" fmla="*/ 641333 w 906898"/>
              <a:gd name="connsiteY871" fmla="*/ 752491 h 906898"/>
              <a:gd name="connsiteX872" fmla="*/ 651582 w 906898"/>
              <a:gd name="connsiteY872" fmla="*/ 746337 h 906898"/>
              <a:gd name="connsiteX873" fmla="*/ 655681 w 906898"/>
              <a:gd name="connsiteY873" fmla="*/ 752491 h 906898"/>
              <a:gd name="connsiteX874" fmla="*/ 653632 w 906898"/>
              <a:gd name="connsiteY874" fmla="*/ 760696 h 906898"/>
              <a:gd name="connsiteX875" fmla="*/ 661830 w 906898"/>
              <a:gd name="connsiteY875" fmla="*/ 756593 h 906898"/>
              <a:gd name="connsiteX876" fmla="*/ 661830 w 906898"/>
              <a:gd name="connsiteY876" fmla="*/ 742235 h 906898"/>
              <a:gd name="connsiteX877" fmla="*/ 661830 w 906898"/>
              <a:gd name="connsiteY877" fmla="*/ 740183 h 906898"/>
              <a:gd name="connsiteX878" fmla="*/ 637234 w 906898"/>
              <a:gd name="connsiteY878" fmla="*/ 723773 h 906898"/>
              <a:gd name="connsiteX879" fmla="*/ 624935 w 906898"/>
              <a:gd name="connsiteY879" fmla="*/ 723773 h 906898"/>
              <a:gd name="connsiteX880" fmla="*/ 622885 w 906898"/>
              <a:gd name="connsiteY880" fmla="*/ 721722 h 906898"/>
              <a:gd name="connsiteX881" fmla="*/ 636209 w 906898"/>
              <a:gd name="connsiteY881" fmla="*/ 718645 h 906898"/>
              <a:gd name="connsiteX882" fmla="*/ 275189 w 906898"/>
              <a:gd name="connsiteY882" fmla="*/ 709319 h 906898"/>
              <a:gd name="connsiteX883" fmla="*/ 281378 w 906898"/>
              <a:gd name="connsiteY883" fmla="*/ 713451 h 906898"/>
              <a:gd name="connsiteX884" fmla="*/ 287568 w 906898"/>
              <a:gd name="connsiteY884" fmla="*/ 717582 h 906898"/>
              <a:gd name="connsiteX885" fmla="*/ 281378 w 906898"/>
              <a:gd name="connsiteY885" fmla="*/ 723780 h 906898"/>
              <a:gd name="connsiteX886" fmla="*/ 273126 w 906898"/>
              <a:gd name="connsiteY886" fmla="*/ 721714 h 906898"/>
              <a:gd name="connsiteX887" fmla="*/ 268999 w 906898"/>
              <a:gd name="connsiteY887" fmla="*/ 725845 h 906898"/>
              <a:gd name="connsiteX888" fmla="*/ 262810 w 906898"/>
              <a:gd name="connsiteY888" fmla="*/ 727911 h 906898"/>
              <a:gd name="connsiteX889" fmla="*/ 258684 w 906898"/>
              <a:gd name="connsiteY889" fmla="*/ 723780 h 906898"/>
              <a:gd name="connsiteX890" fmla="*/ 258684 w 906898"/>
              <a:gd name="connsiteY890" fmla="*/ 715517 h 906898"/>
              <a:gd name="connsiteX891" fmla="*/ 275189 w 906898"/>
              <a:gd name="connsiteY891" fmla="*/ 709319 h 906898"/>
              <a:gd name="connsiteX892" fmla="*/ 731781 w 906898"/>
              <a:gd name="connsiteY892" fmla="*/ 703011 h 906898"/>
              <a:gd name="connsiteX893" fmla="*/ 733773 w 906898"/>
              <a:gd name="connsiteY893" fmla="*/ 705077 h 906898"/>
              <a:gd name="connsiteX894" fmla="*/ 731781 w 906898"/>
              <a:gd name="connsiteY894" fmla="*/ 711274 h 906898"/>
              <a:gd name="connsiteX895" fmla="*/ 733773 w 906898"/>
              <a:gd name="connsiteY895" fmla="*/ 719537 h 906898"/>
              <a:gd name="connsiteX896" fmla="*/ 733773 w 906898"/>
              <a:gd name="connsiteY896" fmla="*/ 721603 h 906898"/>
              <a:gd name="connsiteX897" fmla="*/ 729789 w 906898"/>
              <a:gd name="connsiteY897" fmla="*/ 717472 h 906898"/>
              <a:gd name="connsiteX898" fmla="*/ 731781 w 906898"/>
              <a:gd name="connsiteY898" fmla="*/ 703011 h 906898"/>
              <a:gd name="connsiteX899" fmla="*/ 791398 w 906898"/>
              <a:gd name="connsiteY899" fmla="*/ 701019 h 906898"/>
              <a:gd name="connsiteX900" fmla="*/ 801832 w 906898"/>
              <a:gd name="connsiteY900" fmla="*/ 703078 h 906898"/>
              <a:gd name="connsiteX901" fmla="*/ 797659 w 906898"/>
              <a:gd name="connsiteY901" fmla="*/ 709253 h 906898"/>
              <a:gd name="connsiteX902" fmla="*/ 791398 w 906898"/>
              <a:gd name="connsiteY902" fmla="*/ 711311 h 906898"/>
              <a:gd name="connsiteX903" fmla="*/ 787225 w 906898"/>
              <a:gd name="connsiteY903" fmla="*/ 705136 h 906898"/>
              <a:gd name="connsiteX904" fmla="*/ 791398 w 906898"/>
              <a:gd name="connsiteY904" fmla="*/ 701019 h 906898"/>
              <a:gd name="connsiteX905" fmla="*/ 723629 w 906898"/>
              <a:gd name="connsiteY905" fmla="*/ 692719 h 906898"/>
              <a:gd name="connsiteX906" fmla="*/ 725657 w 906898"/>
              <a:gd name="connsiteY906" fmla="*/ 692719 h 906898"/>
              <a:gd name="connsiteX907" fmla="*/ 729715 w 906898"/>
              <a:gd name="connsiteY907" fmla="*/ 700967 h 906898"/>
              <a:gd name="connsiteX908" fmla="*/ 727686 w 906898"/>
              <a:gd name="connsiteY908" fmla="*/ 719524 h 906898"/>
              <a:gd name="connsiteX909" fmla="*/ 731744 w 906898"/>
              <a:gd name="connsiteY909" fmla="*/ 723648 h 906898"/>
              <a:gd name="connsiteX910" fmla="*/ 729715 w 906898"/>
              <a:gd name="connsiteY910" fmla="*/ 731895 h 906898"/>
              <a:gd name="connsiteX911" fmla="*/ 721600 w 906898"/>
              <a:gd name="connsiteY911" fmla="*/ 729833 h 906898"/>
              <a:gd name="connsiteX912" fmla="*/ 721600 w 906898"/>
              <a:gd name="connsiteY912" fmla="*/ 721586 h 906898"/>
              <a:gd name="connsiteX913" fmla="*/ 717542 w 906898"/>
              <a:gd name="connsiteY913" fmla="*/ 721586 h 906898"/>
              <a:gd name="connsiteX914" fmla="*/ 715513 w 906898"/>
              <a:gd name="connsiteY914" fmla="*/ 711276 h 906898"/>
              <a:gd name="connsiteX915" fmla="*/ 719571 w 906898"/>
              <a:gd name="connsiteY915" fmla="*/ 705091 h 906898"/>
              <a:gd name="connsiteX916" fmla="*/ 719571 w 906898"/>
              <a:gd name="connsiteY916" fmla="*/ 700967 h 906898"/>
              <a:gd name="connsiteX917" fmla="*/ 723629 w 906898"/>
              <a:gd name="connsiteY917" fmla="*/ 692719 h 906898"/>
              <a:gd name="connsiteX918" fmla="*/ 663970 w 906898"/>
              <a:gd name="connsiteY918" fmla="*/ 692719 h 906898"/>
              <a:gd name="connsiteX919" fmla="*/ 668037 w 906898"/>
              <a:gd name="connsiteY919" fmla="*/ 696828 h 906898"/>
              <a:gd name="connsiteX920" fmla="*/ 668037 w 906898"/>
              <a:gd name="connsiteY920" fmla="*/ 704618 h 906898"/>
              <a:gd name="connsiteX921" fmla="*/ 667817 w 906898"/>
              <a:gd name="connsiteY921" fmla="*/ 705172 h 906898"/>
              <a:gd name="connsiteX922" fmla="*/ 664479 w 906898"/>
              <a:gd name="connsiteY922" fmla="*/ 707099 h 906898"/>
              <a:gd name="connsiteX923" fmla="*/ 663970 w 906898"/>
              <a:gd name="connsiteY923" fmla="*/ 709153 h 906898"/>
              <a:gd name="connsiteX924" fmla="*/ 666994 w 906898"/>
              <a:gd name="connsiteY924" fmla="*/ 715263 h 906898"/>
              <a:gd name="connsiteX925" fmla="*/ 667412 w 906898"/>
              <a:gd name="connsiteY925" fmla="*/ 718212 h 906898"/>
              <a:gd name="connsiteX926" fmla="*/ 661937 w 906898"/>
              <a:gd name="connsiteY926" fmla="*/ 725587 h 906898"/>
              <a:gd name="connsiteX927" fmla="*/ 653803 w 906898"/>
              <a:gd name="connsiteY927" fmla="*/ 719425 h 906898"/>
              <a:gd name="connsiteX928" fmla="*/ 653803 w 906898"/>
              <a:gd name="connsiteY928" fmla="*/ 705045 h 906898"/>
              <a:gd name="connsiteX929" fmla="*/ 653803 w 906898"/>
              <a:gd name="connsiteY929" fmla="*/ 700936 h 906898"/>
              <a:gd name="connsiteX930" fmla="*/ 663970 w 906898"/>
              <a:gd name="connsiteY930" fmla="*/ 692719 h 906898"/>
              <a:gd name="connsiteX931" fmla="*/ 787014 w 906898"/>
              <a:gd name="connsiteY931" fmla="*/ 692528 h 906898"/>
              <a:gd name="connsiteX932" fmla="*/ 791398 w 906898"/>
              <a:gd name="connsiteY932" fmla="*/ 696902 h 906898"/>
              <a:gd name="connsiteX933" fmla="*/ 785209 w 906898"/>
              <a:gd name="connsiteY933" fmla="*/ 703078 h 906898"/>
              <a:gd name="connsiteX934" fmla="*/ 787272 w 906898"/>
              <a:gd name="connsiteY934" fmla="*/ 713370 h 906898"/>
              <a:gd name="connsiteX935" fmla="*/ 793462 w 906898"/>
              <a:gd name="connsiteY935" fmla="*/ 715428 h 906898"/>
              <a:gd name="connsiteX936" fmla="*/ 793462 w 906898"/>
              <a:gd name="connsiteY936" fmla="*/ 717487 h 906898"/>
              <a:gd name="connsiteX937" fmla="*/ 785209 w 906898"/>
              <a:gd name="connsiteY937" fmla="*/ 721603 h 906898"/>
              <a:gd name="connsiteX938" fmla="*/ 779020 w 906898"/>
              <a:gd name="connsiteY938" fmla="*/ 717487 h 906898"/>
              <a:gd name="connsiteX939" fmla="*/ 779020 w 906898"/>
              <a:gd name="connsiteY939" fmla="*/ 715428 h 906898"/>
              <a:gd name="connsiteX940" fmla="*/ 774893 w 906898"/>
              <a:gd name="connsiteY940" fmla="*/ 715428 h 906898"/>
              <a:gd name="connsiteX941" fmla="*/ 768704 w 906898"/>
              <a:gd name="connsiteY941" fmla="*/ 713370 h 906898"/>
              <a:gd name="connsiteX942" fmla="*/ 768704 w 906898"/>
              <a:gd name="connsiteY942" fmla="*/ 707195 h 906898"/>
              <a:gd name="connsiteX943" fmla="*/ 772830 w 906898"/>
              <a:gd name="connsiteY943" fmla="*/ 701019 h 906898"/>
              <a:gd name="connsiteX944" fmla="*/ 776956 w 906898"/>
              <a:gd name="connsiteY944" fmla="*/ 701019 h 906898"/>
              <a:gd name="connsiteX945" fmla="*/ 781083 w 906898"/>
              <a:gd name="connsiteY945" fmla="*/ 692786 h 906898"/>
              <a:gd name="connsiteX946" fmla="*/ 787014 w 906898"/>
              <a:gd name="connsiteY946" fmla="*/ 692528 h 906898"/>
              <a:gd name="connsiteX947" fmla="*/ 686629 w 906898"/>
              <a:gd name="connsiteY947" fmla="*/ 690727 h 906898"/>
              <a:gd name="connsiteX948" fmla="*/ 686961 w 906898"/>
              <a:gd name="connsiteY948" fmla="*/ 690727 h 906898"/>
              <a:gd name="connsiteX949" fmla="*/ 686961 w 906898"/>
              <a:gd name="connsiteY949" fmla="*/ 691060 h 906898"/>
              <a:gd name="connsiteX950" fmla="*/ 686629 w 906898"/>
              <a:gd name="connsiteY950" fmla="*/ 691060 h 906898"/>
              <a:gd name="connsiteX951" fmla="*/ 246400 w 906898"/>
              <a:gd name="connsiteY951" fmla="*/ 690727 h 906898"/>
              <a:gd name="connsiteX952" fmla="*/ 252575 w 906898"/>
              <a:gd name="connsiteY952" fmla="*/ 694844 h 906898"/>
              <a:gd name="connsiteX953" fmla="*/ 256692 w 906898"/>
              <a:gd name="connsiteY953" fmla="*/ 711311 h 906898"/>
              <a:gd name="connsiteX954" fmla="*/ 252575 w 906898"/>
              <a:gd name="connsiteY954" fmla="*/ 729837 h 906898"/>
              <a:gd name="connsiteX955" fmla="*/ 223757 w 906898"/>
              <a:gd name="connsiteY955" fmla="*/ 742187 h 906898"/>
              <a:gd name="connsiteX956" fmla="*/ 207290 w 906898"/>
              <a:gd name="connsiteY956" fmla="*/ 729837 h 906898"/>
              <a:gd name="connsiteX957" fmla="*/ 209349 w 906898"/>
              <a:gd name="connsiteY957" fmla="*/ 719545 h 906898"/>
              <a:gd name="connsiteX958" fmla="*/ 215524 w 906898"/>
              <a:gd name="connsiteY958" fmla="*/ 717487 h 906898"/>
              <a:gd name="connsiteX959" fmla="*/ 219641 w 906898"/>
              <a:gd name="connsiteY959" fmla="*/ 715428 h 906898"/>
              <a:gd name="connsiteX960" fmla="*/ 225816 w 906898"/>
              <a:gd name="connsiteY960" fmla="*/ 715428 h 906898"/>
              <a:gd name="connsiteX961" fmla="*/ 231991 w 906898"/>
              <a:gd name="connsiteY961" fmla="*/ 721603 h 906898"/>
              <a:gd name="connsiteX962" fmla="*/ 229933 w 906898"/>
              <a:gd name="connsiteY962" fmla="*/ 727778 h 906898"/>
              <a:gd name="connsiteX963" fmla="*/ 225816 w 906898"/>
              <a:gd name="connsiteY963" fmla="*/ 727778 h 906898"/>
              <a:gd name="connsiteX964" fmla="*/ 223757 w 906898"/>
              <a:gd name="connsiteY964" fmla="*/ 727778 h 906898"/>
              <a:gd name="connsiteX965" fmla="*/ 219641 w 906898"/>
              <a:gd name="connsiteY965" fmla="*/ 729837 h 906898"/>
              <a:gd name="connsiteX966" fmla="*/ 227874 w 906898"/>
              <a:gd name="connsiteY966" fmla="*/ 733954 h 906898"/>
              <a:gd name="connsiteX967" fmla="*/ 248458 w 906898"/>
              <a:gd name="connsiteY967" fmla="*/ 719545 h 906898"/>
              <a:gd name="connsiteX968" fmla="*/ 246400 w 906898"/>
              <a:gd name="connsiteY968" fmla="*/ 692786 h 906898"/>
              <a:gd name="connsiteX969" fmla="*/ 246400 w 906898"/>
              <a:gd name="connsiteY969" fmla="*/ 690727 h 906898"/>
              <a:gd name="connsiteX970" fmla="*/ 668203 w 906898"/>
              <a:gd name="connsiteY970" fmla="*/ 688735 h 906898"/>
              <a:gd name="connsiteX971" fmla="*/ 674345 w 906898"/>
              <a:gd name="connsiteY971" fmla="*/ 699045 h 906898"/>
              <a:gd name="connsiteX972" fmla="*/ 670251 w 906898"/>
              <a:gd name="connsiteY972" fmla="*/ 707292 h 906898"/>
              <a:gd name="connsiteX973" fmla="*/ 670251 w 906898"/>
              <a:gd name="connsiteY973" fmla="*/ 723787 h 906898"/>
              <a:gd name="connsiteX974" fmla="*/ 664109 w 906898"/>
              <a:gd name="connsiteY974" fmla="*/ 727911 h 906898"/>
              <a:gd name="connsiteX975" fmla="*/ 668203 w 906898"/>
              <a:gd name="connsiteY975" fmla="*/ 723787 h 906898"/>
              <a:gd name="connsiteX976" fmla="*/ 667412 w 906898"/>
              <a:gd name="connsiteY976" fmla="*/ 718212 h 906898"/>
              <a:gd name="connsiteX977" fmla="*/ 668037 w 906898"/>
              <a:gd name="connsiteY977" fmla="*/ 717370 h 906898"/>
              <a:gd name="connsiteX978" fmla="*/ 666994 w 906898"/>
              <a:gd name="connsiteY978" fmla="*/ 715263 h 906898"/>
              <a:gd name="connsiteX979" fmla="*/ 666156 w 906898"/>
              <a:gd name="connsiteY979" fmla="*/ 709354 h 906898"/>
              <a:gd name="connsiteX980" fmla="*/ 667817 w 906898"/>
              <a:gd name="connsiteY980" fmla="*/ 705172 h 906898"/>
              <a:gd name="connsiteX981" fmla="*/ 668037 w 906898"/>
              <a:gd name="connsiteY981" fmla="*/ 705045 h 906898"/>
              <a:gd name="connsiteX982" fmla="*/ 668037 w 906898"/>
              <a:gd name="connsiteY982" fmla="*/ 704618 h 906898"/>
              <a:gd name="connsiteX983" fmla="*/ 670251 w 906898"/>
              <a:gd name="connsiteY983" fmla="*/ 699045 h 906898"/>
              <a:gd name="connsiteX984" fmla="*/ 666156 w 906898"/>
              <a:gd name="connsiteY984" fmla="*/ 690797 h 906898"/>
              <a:gd name="connsiteX985" fmla="*/ 668203 w 906898"/>
              <a:gd name="connsiteY985" fmla="*/ 688735 h 906898"/>
              <a:gd name="connsiteX986" fmla="*/ 189014 w 906898"/>
              <a:gd name="connsiteY986" fmla="*/ 686743 h 906898"/>
              <a:gd name="connsiteX987" fmla="*/ 193097 w 906898"/>
              <a:gd name="connsiteY987" fmla="*/ 692901 h 906898"/>
              <a:gd name="connsiteX988" fmla="*/ 199223 w 906898"/>
              <a:gd name="connsiteY988" fmla="*/ 697005 h 906898"/>
              <a:gd name="connsiteX989" fmla="*/ 205348 w 906898"/>
              <a:gd name="connsiteY989" fmla="*/ 701110 h 906898"/>
              <a:gd name="connsiteX990" fmla="*/ 215557 w 906898"/>
              <a:gd name="connsiteY990" fmla="*/ 697005 h 906898"/>
              <a:gd name="connsiteX991" fmla="*/ 219641 w 906898"/>
              <a:gd name="connsiteY991" fmla="*/ 697005 h 906898"/>
              <a:gd name="connsiteX992" fmla="*/ 223724 w 906898"/>
              <a:gd name="connsiteY992" fmla="*/ 690848 h 906898"/>
              <a:gd name="connsiteX993" fmla="*/ 227808 w 906898"/>
              <a:gd name="connsiteY993" fmla="*/ 686743 h 906898"/>
              <a:gd name="connsiteX994" fmla="*/ 227808 w 906898"/>
              <a:gd name="connsiteY994" fmla="*/ 690848 h 906898"/>
              <a:gd name="connsiteX995" fmla="*/ 227808 w 906898"/>
              <a:gd name="connsiteY995" fmla="*/ 697005 h 906898"/>
              <a:gd name="connsiteX996" fmla="*/ 217599 w 906898"/>
              <a:gd name="connsiteY996" fmla="*/ 701110 h 906898"/>
              <a:gd name="connsiteX997" fmla="*/ 217599 w 906898"/>
              <a:gd name="connsiteY997" fmla="*/ 703162 h 906898"/>
              <a:gd name="connsiteX998" fmla="*/ 207390 w 906898"/>
              <a:gd name="connsiteY998" fmla="*/ 709319 h 906898"/>
              <a:gd name="connsiteX999" fmla="*/ 199223 w 906898"/>
              <a:gd name="connsiteY999" fmla="*/ 703162 h 906898"/>
              <a:gd name="connsiteX1000" fmla="*/ 195139 w 906898"/>
              <a:gd name="connsiteY1000" fmla="*/ 697005 h 906898"/>
              <a:gd name="connsiteX1001" fmla="*/ 189014 w 906898"/>
              <a:gd name="connsiteY1001" fmla="*/ 694953 h 906898"/>
              <a:gd name="connsiteX1002" fmla="*/ 186972 w 906898"/>
              <a:gd name="connsiteY1002" fmla="*/ 690848 h 906898"/>
              <a:gd name="connsiteX1003" fmla="*/ 189014 w 906898"/>
              <a:gd name="connsiteY1003" fmla="*/ 686743 h 906898"/>
              <a:gd name="connsiteX1004" fmla="*/ 201146 w 906898"/>
              <a:gd name="connsiteY1004" fmla="*/ 684419 h 906898"/>
              <a:gd name="connsiteX1005" fmla="*/ 205134 w 906898"/>
              <a:gd name="connsiteY1005" fmla="*/ 686431 h 906898"/>
              <a:gd name="connsiteX1006" fmla="*/ 205287 w 906898"/>
              <a:gd name="connsiteY1006" fmla="*/ 686743 h 906898"/>
              <a:gd name="connsiteX1007" fmla="*/ 205597 w 906898"/>
              <a:gd name="connsiteY1007" fmla="*/ 686664 h 906898"/>
              <a:gd name="connsiteX1008" fmla="*/ 209420 w 906898"/>
              <a:gd name="connsiteY1008" fmla="*/ 688593 h 906898"/>
              <a:gd name="connsiteX1009" fmla="*/ 217695 w 906898"/>
              <a:gd name="connsiteY1009" fmla="*/ 684419 h 906898"/>
              <a:gd name="connsiteX1010" fmla="*/ 221832 w 906898"/>
              <a:gd name="connsiteY1010" fmla="*/ 686506 h 906898"/>
              <a:gd name="connsiteX1011" fmla="*/ 219763 w 906898"/>
              <a:gd name="connsiteY1011" fmla="*/ 692767 h 906898"/>
              <a:gd name="connsiteX1012" fmla="*/ 211489 w 906898"/>
              <a:gd name="connsiteY1012" fmla="*/ 694854 h 906898"/>
              <a:gd name="connsiteX1013" fmla="*/ 209420 w 906898"/>
              <a:gd name="connsiteY1013" fmla="*/ 699027 h 906898"/>
              <a:gd name="connsiteX1014" fmla="*/ 203214 w 906898"/>
              <a:gd name="connsiteY1014" fmla="*/ 696940 h 906898"/>
              <a:gd name="connsiteX1015" fmla="*/ 201146 w 906898"/>
              <a:gd name="connsiteY1015" fmla="*/ 692767 h 906898"/>
              <a:gd name="connsiteX1016" fmla="*/ 197009 w 906898"/>
              <a:gd name="connsiteY1016" fmla="*/ 692767 h 906898"/>
              <a:gd name="connsiteX1017" fmla="*/ 194940 w 906898"/>
              <a:gd name="connsiteY1017" fmla="*/ 686506 h 906898"/>
              <a:gd name="connsiteX1018" fmla="*/ 201146 w 906898"/>
              <a:gd name="connsiteY1018" fmla="*/ 684419 h 906898"/>
              <a:gd name="connsiteX1019" fmla="*/ 135301 w 906898"/>
              <a:gd name="connsiteY1019" fmla="*/ 684419 h 906898"/>
              <a:gd name="connsiteX1020" fmla="*/ 137353 w 906898"/>
              <a:gd name="connsiteY1020" fmla="*/ 686488 h 906898"/>
              <a:gd name="connsiteX1021" fmla="*/ 139406 w 906898"/>
              <a:gd name="connsiteY1021" fmla="*/ 696831 h 906898"/>
              <a:gd name="connsiteX1022" fmla="*/ 151720 w 906898"/>
              <a:gd name="connsiteY1022" fmla="*/ 705106 h 906898"/>
              <a:gd name="connsiteX1023" fmla="*/ 151720 w 906898"/>
              <a:gd name="connsiteY1023" fmla="*/ 707174 h 906898"/>
              <a:gd name="connsiteX1024" fmla="*/ 133248 w 906898"/>
              <a:gd name="connsiteY1024" fmla="*/ 700968 h 906898"/>
              <a:gd name="connsiteX1025" fmla="*/ 131196 w 906898"/>
              <a:gd name="connsiteY1025" fmla="*/ 688557 h 906898"/>
              <a:gd name="connsiteX1026" fmla="*/ 135301 w 906898"/>
              <a:gd name="connsiteY1026" fmla="*/ 684419 h 906898"/>
              <a:gd name="connsiteX1027" fmla="*/ 163730 w 906898"/>
              <a:gd name="connsiteY1027" fmla="*/ 683451 h 906898"/>
              <a:gd name="connsiteX1028" fmla="*/ 166171 w 906898"/>
              <a:gd name="connsiteY1028" fmla="*/ 684542 h 906898"/>
              <a:gd name="connsiteX1029" fmla="*/ 164115 w 906898"/>
              <a:gd name="connsiteY1029" fmla="*/ 715344 h 906898"/>
              <a:gd name="connsiteX1030" fmla="*/ 188785 w 906898"/>
              <a:gd name="connsiteY1030" fmla="*/ 725612 h 906898"/>
              <a:gd name="connsiteX1031" fmla="*/ 192897 w 906898"/>
              <a:gd name="connsiteY1031" fmla="*/ 723558 h 906898"/>
              <a:gd name="connsiteX1032" fmla="*/ 184674 w 906898"/>
              <a:gd name="connsiteY1032" fmla="*/ 721505 h 906898"/>
              <a:gd name="connsiteX1033" fmla="*/ 180562 w 906898"/>
              <a:gd name="connsiteY1033" fmla="*/ 713291 h 906898"/>
              <a:gd name="connsiteX1034" fmla="*/ 184674 w 906898"/>
              <a:gd name="connsiteY1034" fmla="*/ 709184 h 906898"/>
              <a:gd name="connsiteX1035" fmla="*/ 190841 w 906898"/>
              <a:gd name="connsiteY1035" fmla="*/ 709184 h 906898"/>
              <a:gd name="connsiteX1036" fmla="*/ 194953 w 906898"/>
              <a:gd name="connsiteY1036" fmla="*/ 713291 h 906898"/>
              <a:gd name="connsiteX1037" fmla="*/ 201120 w 906898"/>
              <a:gd name="connsiteY1037" fmla="*/ 713291 h 906898"/>
              <a:gd name="connsiteX1038" fmla="*/ 205232 w 906898"/>
              <a:gd name="connsiteY1038" fmla="*/ 721505 h 906898"/>
              <a:gd name="connsiteX1039" fmla="*/ 201120 w 906898"/>
              <a:gd name="connsiteY1039" fmla="*/ 731772 h 906898"/>
              <a:gd name="connsiteX1040" fmla="*/ 188785 w 906898"/>
              <a:gd name="connsiteY1040" fmla="*/ 735879 h 906898"/>
              <a:gd name="connsiteX1041" fmla="*/ 172339 w 906898"/>
              <a:gd name="connsiteY1041" fmla="*/ 731772 h 906898"/>
              <a:gd name="connsiteX1042" fmla="*/ 164115 w 906898"/>
              <a:gd name="connsiteY1042" fmla="*/ 723558 h 906898"/>
              <a:gd name="connsiteX1043" fmla="*/ 157948 w 906898"/>
              <a:gd name="connsiteY1043" fmla="*/ 688649 h 906898"/>
              <a:gd name="connsiteX1044" fmla="*/ 163730 w 906898"/>
              <a:gd name="connsiteY1044" fmla="*/ 683451 h 906898"/>
              <a:gd name="connsiteX1045" fmla="*/ 675590 w 906898"/>
              <a:gd name="connsiteY1045" fmla="*/ 681982 h 906898"/>
              <a:gd name="connsiteX1046" fmla="*/ 678304 w 906898"/>
              <a:gd name="connsiteY1046" fmla="*/ 682498 h 906898"/>
              <a:gd name="connsiteX1047" fmla="*/ 684433 w 906898"/>
              <a:gd name="connsiteY1047" fmla="*/ 701059 h 906898"/>
              <a:gd name="connsiteX1048" fmla="*/ 682390 w 906898"/>
              <a:gd name="connsiteY1048" fmla="*/ 703122 h 906898"/>
              <a:gd name="connsiteX1049" fmla="*/ 684433 w 906898"/>
              <a:gd name="connsiteY1049" fmla="*/ 705184 h 906898"/>
              <a:gd name="connsiteX1050" fmla="*/ 684433 w 906898"/>
              <a:gd name="connsiteY1050" fmla="*/ 701059 h 906898"/>
              <a:gd name="connsiteX1051" fmla="*/ 692605 w 906898"/>
              <a:gd name="connsiteY1051" fmla="*/ 713434 h 906898"/>
              <a:gd name="connsiteX1052" fmla="*/ 690562 w 906898"/>
              <a:gd name="connsiteY1052" fmla="*/ 717559 h 906898"/>
              <a:gd name="connsiteX1053" fmla="*/ 689984 w 906898"/>
              <a:gd name="connsiteY1053" fmla="*/ 717364 h 906898"/>
              <a:gd name="connsiteX1054" fmla="*/ 690562 w 906898"/>
              <a:gd name="connsiteY1054" fmla="*/ 715496 h 906898"/>
              <a:gd name="connsiteX1055" fmla="*/ 689796 w 906898"/>
              <a:gd name="connsiteY1055" fmla="*/ 717301 h 906898"/>
              <a:gd name="connsiteX1056" fmla="*/ 689984 w 906898"/>
              <a:gd name="connsiteY1056" fmla="*/ 717364 h 906898"/>
              <a:gd name="connsiteX1057" fmla="*/ 689285 w 906898"/>
              <a:gd name="connsiteY1057" fmla="*/ 719621 h 906898"/>
              <a:gd name="connsiteX1058" fmla="*/ 686476 w 906898"/>
              <a:gd name="connsiteY1058" fmla="*/ 723746 h 906898"/>
              <a:gd name="connsiteX1059" fmla="*/ 680347 w 906898"/>
              <a:gd name="connsiteY1059" fmla="*/ 725808 h 906898"/>
              <a:gd name="connsiteX1060" fmla="*/ 680347 w 906898"/>
              <a:gd name="connsiteY1060" fmla="*/ 731996 h 906898"/>
              <a:gd name="connsiteX1061" fmla="*/ 678304 w 906898"/>
              <a:gd name="connsiteY1061" fmla="*/ 738183 h 906898"/>
              <a:gd name="connsiteX1062" fmla="*/ 674217 w 906898"/>
              <a:gd name="connsiteY1062" fmla="*/ 742308 h 906898"/>
              <a:gd name="connsiteX1063" fmla="*/ 674217 w 906898"/>
              <a:gd name="connsiteY1063" fmla="*/ 746433 h 906898"/>
              <a:gd name="connsiteX1064" fmla="*/ 680347 w 906898"/>
              <a:gd name="connsiteY1064" fmla="*/ 748495 h 906898"/>
              <a:gd name="connsiteX1065" fmla="*/ 672174 w 906898"/>
              <a:gd name="connsiteY1065" fmla="*/ 748495 h 906898"/>
              <a:gd name="connsiteX1066" fmla="*/ 672174 w 906898"/>
              <a:gd name="connsiteY1066" fmla="*/ 740246 h 906898"/>
              <a:gd name="connsiteX1067" fmla="*/ 666045 w 906898"/>
              <a:gd name="connsiteY1067" fmla="*/ 731996 h 906898"/>
              <a:gd name="connsiteX1068" fmla="*/ 670131 w 906898"/>
              <a:gd name="connsiteY1068" fmla="*/ 727871 h 906898"/>
              <a:gd name="connsiteX1069" fmla="*/ 674217 w 906898"/>
              <a:gd name="connsiteY1069" fmla="*/ 711372 h 906898"/>
              <a:gd name="connsiteX1070" fmla="*/ 676261 w 906898"/>
              <a:gd name="connsiteY1070" fmla="*/ 703122 h 906898"/>
              <a:gd name="connsiteX1071" fmla="*/ 670131 w 906898"/>
              <a:gd name="connsiteY1071" fmla="*/ 686623 h 906898"/>
              <a:gd name="connsiteX1072" fmla="*/ 675590 w 906898"/>
              <a:gd name="connsiteY1072" fmla="*/ 681982 h 906898"/>
              <a:gd name="connsiteX1073" fmla="*/ 678329 w 906898"/>
              <a:gd name="connsiteY1073" fmla="*/ 680435 h 906898"/>
              <a:gd name="connsiteX1074" fmla="*/ 684637 w 906898"/>
              <a:gd name="connsiteY1074" fmla="*/ 684641 h 906898"/>
              <a:gd name="connsiteX1075" fmla="*/ 684637 w 906898"/>
              <a:gd name="connsiteY1075" fmla="*/ 686743 h 906898"/>
              <a:gd name="connsiteX1076" fmla="*/ 678329 w 906898"/>
              <a:gd name="connsiteY1076" fmla="*/ 680435 h 906898"/>
              <a:gd name="connsiteX1077" fmla="*/ 727558 w 906898"/>
              <a:gd name="connsiteY1077" fmla="*/ 676965 h 906898"/>
              <a:gd name="connsiteX1078" fmla="*/ 729887 w 906898"/>
              <a:gd name="connsiteY1078" fmla="*/ 678508 h 906898"/>
              <a:gd name="connsiteX1079" fmla="*/ 727817 w 906898"/>
              <a:gd name="connsiteY1079" fmla="*/ 688791 h 906898"/>
              <a:gd name="connsiteX1080" fmla="*/ 717466 w 906898"/>
              <a:gd name="connsiteY1080" fmla="*/ 694960 h 906898"/>
              <a:gd name="connsiteX1081" fmla="*/ 717466 w 906898"/>
              <a:gd name="connsiteY1081" fmla="*/ 703187 h 906898"/>
              <a:gd name="connsiteX1082" fmla="*/ 713326 w 906898"/>
              <a:gd name="connsiteY1082" fmla="*/ 709356 h 906898"/>
              <a:gd name="connsiteX1083" fmla="*/ 715396 w 906898"/>
              <a:gd name="connsiteY1083" fmla="*/ 721695 h 906898"/>
              <a:gd name="connsiteX1084" fmla="*/ 719536 w 906898"/>
              <a:gd name="connsiteY1084" fmla="*/ 731978 h 906898"/>
              <a:gd name="connsiteX1085" fmla="*/ 729887 w 906898"/>
              <a:gd name="connsiteY1085" fmla="*/ 734035 h 906898"/>
              <a:gd name="connsiteX1086" fmla="*/ 734027 w 906898"/>
              <a:gd name="connsiteY1086" fmla="*/ 744318 h 906898"/>
              <a:gd name="connsiteX1087" fmla="*/ 736097 w 906898"/>
              <a:gd name="connsiteY1087" fmla="*/ 746374 h 906898"/>
              <a:gd name="connsiteX1088" fmla="*/ 723676 w 906898"/>
              <a:gd name="connsiteY1088" fmla="*/ 744318 h 906898"/>
              <a:gd name="connsiteX1089" fmla="*/ 719536 w 906898"/>
              <a:gd name="connsiteY1089" fmla="*/ 738148 h 906898"/>
              <a:gd name="connsiteX1090" fmla="*/ 717466 w 906898"/>
              <a:gd name="connsiteY1090" fmla="*/ 738148 h 906898"/>
              <a:gd name="connsiteX1091" fmla="*/ 711256 w 906898"/>
              <a:gd name="connsiteY1091" fmla="*/ 736091 h 906898"/>
              <a:gd name="connsiteX1092" fmla="*/ 707116 w 906898"/>
              <a:gd name="connsiteY1092" fmla="*/ 727865 h 906898"/>
              <a:gd name="connsiteX1093" fmla="*/ 707116 w 906898"/>
              <a:gd name="connsiteY1093" fmla="*/ 721695 h 906898"/>
              <a:gd name="connsiteX1094" fmla="*/ 702975 w 906898"/>
              <a:gd name="connsiteY1094" fmla="*/ 711413 h 906898"/>
              <a:gd name="connsiteX1095" fmla="*/ 702975 w 906898"/>
              <a:gd name="connsiteY1095" fmla="*/ 703187 h 906898"/>
              <a:gd name="connsiteX1096" fmla="*/ 707116 w 906898"/>
              <a:gd name="connsiteY1096" fmla="*/ 701130 h 906898"/>
              <a:gd name="connsiteX1097" fmla="*/ 709186 w 906898"/>
              <a:gd name="connsiteY1097" fmla="*/ 688791 h 906898"/>
              <a:gd name="connsiteX1098" fmla="*/ 715396 w 906898"/>
              <a:gd name="connsiteY1098" fmla="*/ 686734 h 906898"/>
              <a:gd name="connsiteX1099" fmla="*/ 719536 w 906898"/>
              <a:gd name="connsiteY1099" fmla="*/ 686734 h 906898"/>
              <a:gd name="connsiteX1100" fmla="*/ 719536 w 906898"/>
              <a:gd name="connsiteY1100" fmla="*/ 684678 h 906898"/>
              <a:gd name="connsiteX1101" fmla="*/ 723676 w 906898"/>
              <a:gd name="connsiteY1101" fmla="*/ 678508 h 906898"/>
              <a:gd name="connsiteX1102" fmla="*/ 727558 w 906898"/>
              <a:gd name="connsiteY1102" fmla="*/ 676965 h 906898"/>
              <a:gd name="connsiteX1103" fmla="*/ 123036 w 906898"/>
              <a:gd name="connsiteY1103" fmla="*/ 676451 h 906898"/>
              <a:gd name="connsiteX1104" fmla="*/ 129222 w 906898"/>
              <a:gd name="connsiteY1104" fmla="*/ 682608 h 906898"/>
              <a:gd name="connsiteX1105" fmla="*/ 133345 w 906898"/>
              <a:gd name="connsiteY1105" fmla="*/ 703132 h 906898"/>
              <a:gd name="connsiteX1106" fmla="*/ 151903 w 906898"/>
              <a:gd name="connsiteY1106" fmla="*/ 711341 h 906898"/>
              <a:gd name="connsiteX1107" fmla="*/ 153964 w 906898"/>
              <a:gd name="connsiteY1107" fmla="*/ 711341 h 906898"/>
              <a:gd name="connsiteX1108" fmla="*/ 156026 w 906898"/>
              <a:gd name="connsiteY1108" fmla="*/ 719551 h 906898"/>
              <a:gd name="connsiteX1109" fmla="*/ 147779 w 906898"/>
              <a:gd name="connsiteY1109" fmla="*/ 721603 h 906898"/>
              <a:gd name="connsiteX1110" fmla="*/ 139531 w 906898"/>
              <a:gd name="connsiteY1110" fmla="*/ 713394 h 906898"/>
              <a:gd name="connsiteX1111" fmla="*/ 131283 w 906898"/>
              <a:gd name="connsiteY1111" fmla="*/ 715446 h 906898"/>
              <a:gd name="connsiteX1112" fmla="*/ 120974 w 906898"/>
              <a:gd name="connsiteY1112" fmla="*/ 709289 h 906898"/>
              <a:gd name="connsiteX1113" fmla="*/ 120974 w 906898"/>
              <a:gd name="connsiteY1113" fmla="*/ 694922 h 906898"/>
              <a:gd name="connsiteX1114" fmla="*/ 123036 w 906898"/>
              <a:gd name="connsiteY1114" fmla="*/ 692870 h 906898"/>
              <a:gd name="connsiteX1115" fmla="*/ 118912 w 906898"/>
              <a:gd name="connsiteY1115" fmla="*/ 686713 h 906898"/>
              <a:gd name="connsiteX1116" fmla="*/ 123036 w 906898"/>
              <a:gd name="connsiteY1116" fmla="*/ 676451 h 906898"/>
              <a:gd name="connsiteX1117" fmla="*/ 211429 w 906898"/>
              <a:gd name="connsiteY1117" fmla="*/ 672136 h 906898"/>
              <a:gd name="connsiteX1118" fmla="*/ 211429 w 906898"/>
              <a:gd name="connsiteY1118" fmla="*/ 676309 h 906898"/>
              <a:gd name="connsiteX1119" fmla="*/ 213477 w 906898"/>
              <a:gd name="connsiteY1119" fmla="*/ 684657 h 906898"/>
              <a:gd name="connsiteX1120" fmla="*/ 205597 w 906898"/>
              <a:gd name="connsiteY1120" fmla="*/ 686664 h 906898"/>
              <a:gd name="connsiteX1121" fmla="*/ 205134 w 906898"/>
              <a:gd name="connsiteY1121" fmla="*/ 686431 h 906898"/>
              <a:gd name="connsiteX1122" fmla="*/ 203240 w 906898"/>
              <a:gd name="connsiteY1122" fmla="*/ 682570 h 906898"/>
              <a:gd name="connsiteX1123" fmla="*/ 211429 w 906898"/>
              <a:gd name="connsiteY1123" fmla="*/ 672136 h 906898"/>
              <a:gd name="connsiteX1124" fmla="*/ 791688 w 906898"/>
              <a:gd name="connsiteY1124" fmla="*/ 667695 h 906898"/>
              <a:gd name="connsiteX1125" fmla="*/ 797627 w 906898"/>
              <a:gd name="connsiteY1125" fmla="*/ 668207 h 906898"/>
              <a:gd name="connsiteX1126" fmla="*/ 801759 w 906898"/>
              <a:gd name="connsiteY1126" fmla="*/ 674349 h 906898"/>
              <a:gd name="connsiteX1127" fmla="*/ 805890 w 906898"/>
              <a:gd name="connsiteY1127" fmla="*/ 672302 h 906898"/>
              <a:gd name="connsiteX1128" fmla="*/ 814153 w 906898"/>
              <a:gd name="connsiteY1128" fmla="*/ 672302 h 906898"/>
              <a:gd name="connsiteX1129" fmla="*/ 822416 w 906898"/>
              <a:gd name="connsiteY1129" fmla="*/ 688680 h 906898"/>
              <a:gd name="connsiteX1130" fmla="*/ 816219 w 906898"/>
              <a:gd name="connsiteY1130" fmla="*/ 694822 h 906898"/>
              <a:gd name="connsiteX1131" fmla="*/ 814153 w 906898"/>
              <a:gd name="connsiteY1131" fmla="*/ 700964 h 906898"/>
              <a:gd name="connsiteX1132" fmla="*/ 793496 w 906898"/>
              <a:gd name="connsiteY1132" fmla="*/ 696869 h 906898"/>
              <a:gd name="connsiteX1133" fmla="*/ 789364 w 906898"/>
              <a:gd name="connsiteY1133" fmla="*/ 686633 h 906898"/>
              <a:gd name="connsiteX1134" fmla="*/ 785233 w 906898"/>
              <a:gd name="connsiteY1134" fmla="*/ 678443 h 906898"/>
              <a:gd name="connsiteX1135" fmla="*/ 787298 w 906898"/>
              <a:gd name="connsiteY1135" fmla="*/ 670254 h 906898"/>
              <a:gd name="connsiteX1136" fmla="*/ 791688 w 906898"/>
              <a:gd name="connsiteY1136" fmla="*/ 667695 h 906898"/>
              <a:gd name="connsiteX1137" fmla="*/ 112708 w 906898"/>
              <a:gd name="connsiteY1137" fmla="*/ 663835 h 906898"/>
              <a:gd name="connsiteX1138" fmla="*/ 116837 w 906898"/>
              <a:gd name="connsiteY1138" fmla="*/ 678244 h 906898"/>
              <a:gd name="connsiteX1139" fmla="*/ 116837 w 906898"/>
              <a:gd name="connsiteY1139" fmla="*/ 688536 h 906898"/>
              <a:gd name="connsiteX1140" fmla="*/ 120967 w 906898"/>
              <a:gd name="connsiteY1140" fmla="*/ 692653 h 906898"/>
              <a:gd name="connsiteX1141" fmla="*/ 118902 w 906898"/>
              <a:gd name="connsiteY1141" fmla="*/ 707062 h 906898"/>
              <a:gd name="connsiteX1142" fmla="*/ 133354 w 906898"/>
              <a:gd name="connsiteY1142" fmla="*/ 717354 h 906898"/>
              <a:gd name="connsiteX1143" fmla="*/ 139548 w 906898"/>
              <a:gd name="connsiteY1143" fmla="*/ 717354 h 906898"/>
              <a:gd name="connsiteX1144" fmla="*/ 149871 w 906898"/>
              <a:gd name="connsiteY1144" fmla="*/ 725587 h 906898"/>
              <a:gd name="connsiteX1145" fmla="*/ 154001 w 906898"/>
              <a:gd name="connsiteY1145" fmla="*/ 723529 h 906898"/>
              <a:gd name="connsiteX1146" fmla="*/ 158130 w 906898"/>
              <a:gd name="connsiteY1146" fmla="*/ 721470 h 906898"/>
              <a:gd name="connsiteX1147" fmla="*/ 166388 w 906898"/>
              <a:gd name="connsiteY1147" fmla="*/ 731762 h 906898"/>
              <a:gd name="connsiteX1148" fmla="*/ 160194 w 906898"/>
              <a:gd name="connsiteY1148" fmla="*/ 735879 h 906898"/>
              <a:gd name="connsiteX1149" fmla="*/ 147806 w 906898"/>
              <a:gd name="connsiteY1149" fmla="*/ 731762 h 906898"/>
              <a:gd name="connsiteX1150" fmla="*/ 141613 w 906898"/>
              <a:gd name="connsiteY1150" fmla="*/ 735879 h 906898"/>
              <a:gd name="connsiteX1151" fmla="*/ 133354 w 906898"/>
              <a:gd name="connsiteY1151" fmla="*/ 731762 h 906898"/>
              <a:gd name="connsiteX1152" fmla="*/ 129225 w 906898"/>
              <a:gd name="connsiteY1152" fmla="*/ 725587 h 906898"/>
              <a:gd name="connsiteX1153" fmla="*/ 116837 w 906898"/>
              <a:gd name="connsiteY1153" fmla="*/ 725587 h 906898"/>
              <a:gd name="connsiteX1154" fmla="*/ 108579 w 906898"/>
              <a:gd name="connsiteY1154" fmla="*/ 711179 h 906898"/>
              <a:gd name="connsiteX1155" fmla="*/ 110643 w 906898"/>
              <a:gd name="connsiteY1155" fmla="*/ 702945 h 906898"/>
              <a:gd name="connsiteX1156" fmla="*/ 102385 w 906898"/>
              <a:gd name="connsiteY1156" fmla="*/ 694711 h 906898"/>
              <a:gd name="connsiteX1157" fmla="*/ 104449 w 906898"/>
              <a:gd name="connsiteY1157" fmla="*/ 682361 h 906898"/>
              <a:gd name="connsiteX1158" fmla="*/ 106514 w 906898"/>
              <a:gd name="connsiteY1158" fmla="*/ 678244 h 906898"/>
              <a:gd name="connsiteX1159" fmla="*/ 104449 w 906898"/>
              <a:gd name="connsiteY1159" fmla="*/ 672069 h 906898"/>
              <a:gd name="connsiteX1160" fmla="*/ 112708 w 906898"/>
              <a:gd name="connsiteY1160" fmla="*/ 663835 h 906898"/>
              <a:gd name="connsiteX1161" fmla="*/ 752439 w 906898"/>
              <a:gd name="connsiteY1161" fmla="*/ 663647 h 906898"/>
              <a:gd name="connsiteX1162" fmla="*/ 764759 w 906898"/>
              <a:gd name="connsiteY1162" fmla="*/ 663905 h 906898"/>
              <a:gd name="connsiteX1163" fmla="*/ 781187 w 906898"/>
              <a:gd name="connsiteY1163" fmla="*/ 672149 h 906898"/>
              <a:gd name="connsiteX1164" fmla="*/ 781187 w 906898"/>
              <a:gd name="connsiteY1164" fmla="*/ 674210 h 906898"/>
              <a:gd name="connsiteX1165" fmla="*/ 777080 w 906898"/>
              <a:gd name="connsiteY1165" fmla="*/ 672149 h 906898"/>
              <a:gd name="connsiteX1166" fmla="*/ 752439 w 906898"/>
              <a:gd name="connsiteY1166" fmla="*/ 670088 h 906898"/>
              <a:gd name="connsiteX1167" fmla="*/ 738064 w 906898"/>
              <a:gd name="connsiteY1167" fmla="*/ 684516 h 906898"/>
              <a:gd name="connsiteX1168" fmla="*/ 738064 w 906898"/>
              <a:gd name="connsiteY1168" fmla="*/ 694822 h 906898"/>
              <a:gd name="connsiteX1169" fmla="*/ 744225 w 906898"/>
              <a:gd name="connsiteY1169" fmla="*/ 696883 h 906898"/>
              <a:gd name="connsiteX1170" fmla="*/ 744225 w 906898"/>
              <a:gd name="connsiteY1170" fmla="*/ 690700 h 906898"/>
              <a:gd name="connsiteX1171" fmla="*/ 748332 w 906898"/>
              <a:gd name="connsiteY1171" fmla="*/ 686577 h 906898"/>
              <a:gd name="connsiteX1172" fmla="*/ 754492 w 906898"/>
              <a:gd name="connsiteY1172" fmla="*/ 688639 h 906898"/>
              <a:gd name="connsiteX1173" fmla="*/ 756545 w 906898"/>
              <a:gd name="connsiteY1173" fmla="*/ 692761 h 906898"/>
              <a:gd name="connsiteX1174" fmla="*/ 756545 w 906898"/>
              <a:gd name="connsiteY1174" fmla="*/ 696883 h 906898"/>
              <a:gd name="connsiteX1175" fmla="*/ 760652 w 906898"/>
              <a:gd name="connsiteY1175" fmla="*/ 701005 h 906898"/>
              <a:gd name="connsiteX1176" fmla="*/ 758599 w 906898"/>
              <a:gd name="connsiteY1176" fmla="*/ 707189 h 906898"/>
              <a:gd name="connsiteX1177" fmla="*/ 744225 w 906898"/>
              <a:gd name="connsiteY1177" fmla="*/ 709250 h 906898"/>
              <a:gd name="connsiteX1178" fmla="*/ 733957 w 906898"/>
              <a:gd name="connsiteY1178" fmla="*/ 701005 h 906898"/>
              <a:gd name="connsiteX1179" fmla="*/ 731904 w 906898"/>
              <a:gd name="connsiteY1179" fmla="*/ 678333 h 906898"/>
              <a:gd name="connsiteX1180" fmla="*/ 740118 w 906898"/>
              <a:gd name="connsiteY1180" fmla="*/ 668027 h 906898"/>
              <a:gd name="connsiteX1181" fmla="*/ 752439 w 906898"/>
              <a:gd name="connsiteY1181" fmla="*/ 663647 h 906898"/>
              <a:gd name="connsiteX1182" fmla="*/ 821379 w 906898"/>
              <a:gd name="connsiteY1182" fmla="*/ 659403 h 906898"/>
              <a:gd name="connsiteX1183" fmla="*/ 824491 w 906898"/>
              <a:gd name="connsiteY1183" fmla="*/ 661976 h 906898"/>
              <a:gd name="connsiteX1184" fmla="*/ 822416 w 906898"/>
              <a:gd name="connsiteY1184" fmla="*/ 678443 h 906898"/>
              <a:gd name="connsiteX1185" fmla="*/ 814116 w 906898"/>
              <a:gd name="connsiteY1185" fmla="*/ 664035 h 906898"/>
              <a:gd name="connsiteX1186" fmla="*/ 818266 w 906898"/>
              <a:gd name="connsiteY1186" fmla="*/ 659918 h 906898"/>
              <a:gd name="connsiteX1187" fmla="*/ 821379 w 906898"/>
              <a:gd name="connsiteY1187" fmla="*/ 659403 h 906898"/>
              <a:gd name="connsiteX1188" fmla="*/ 213591 w 906898"/>
              <a:gd name="connsiteY1188" fmla="*/ 655868 h 906898"/>
              <a:gd name="connsiteX1189" fmla="*/ 219742 w 906898"/>
              <a:gd name="connsiteY1189" fmla="*/ 659976 h 906898"/>
              <a:gd name="connsiteX1190" fmla="*/ 227945 w 906898"/>
              <a:gd name="connsiteY1190" fmla="*/ 674356 h 906898"/>
              <a:gd name="connsiteX1191" fmla="*/ 236147 w 906898"/>
              <a:gd name="connsiteY1191" fmla="*/ 678464 h 906898"/>
              <a:gd name="connsiteX1192" fmla="*/ 246400 w 906898"/>
              <a:gd name="connsiteY1192" fmla="*/ 688735 h 906898"/>
              <a:gd name="connsiteX1193" fmla="*/ 242299 w 906898"/>
              <a:gd name="connsiteY1193" fmla="*/ 688735 h 906898"/>
              <a:gd name="connsiteX1194" fmla="*/ 234096 w 906898"/>
              <a:gd name="connsiteY1194" fmla="*/ 682573 h 906898"/>
              <a:gd name="connsiteX1195" fmla="*/ 227945 w 906898"/>
              <a:gd name="connsiteY1195" fmla="*/ 684627 h 906898"/>
              <a:gd name="connsiteX1196" fmla="*/ 215641 w 906898"/>
              <a:gd name="connsiteY1196" fmla="*/ 678464 h 906898"/>
              <a:gd name="connsiteX1197" fmla="*/ 211540 w 906898"/>
              <a:gd name="connsiteY1197" fmla="*/ 662030 h 906898"/>
              <a:gd name="connsiteX1198" fmla="*/ 213591 w 906898"/>
              <a:gd name="connsiteY1198" fmla="*/ 655868 h 906898"/>
              <a:gd name="connsiteX1199" fmla="*/ 100606 w 906898"/>
              <a:gd name="connsiteY1199" fmla="*/ 649851 h 906898"/>
              <a:gd name="connsiteX1200" fmla="*/ 102823 w 906898"/>
              <a:gd name="connsiteY1200" fmla="*/ 652205 h 906898"/>
              <a:gd name="connsiteX1201" fmla="*/ 108718 w 906898"/>
              <a:gd name="connsiteY1201" fmla="*/ 653747 h 906898"/>
              <a:gd name="connsiteX1202" fmla="*/ 110769 w 906898"/>
              <a:gd name="connsiteY1202" fmla="*/ 657860 h 906898"/>
              <a:gd name="connsiteX1203" fmla="*/ 104617 w 906898"/>
              <a:gd name="connsiteY1203" fmla="*/ 655803 h 906898"/>
              <a:gd name="connsiteX1204" fmla="*/ 101797 w 906898"/>
              <a:gd name="connsiteY1204" fmla="*/ 652719 h 906898"/>
              <a:gd name="connsiteX1205" fmla="*/ 100402 w 906898"/>
              <a:gd name="connsiteY1205" fmla="*/ 649635 h 906898"/>
              <a:gd name="connsiteX1206" fmla="*/ 100516 w 906898"/>
              <a:gd name="connsiteY1206" fmla="*/ 649635 h 906898"/>
              <a:gd name="connsiteX1207" fmla="*/ 100606 w 906898"/>
              <a:gd name="connsiteY1207" fmla="*/ 649851 h 906898"/>
              <a:gd name="connsiteX1208" fmla="*/ 758578 w 906898"/>
              <a:gd name="connsiteY1208" fmla="*/ 643252 h 906898"/>
              <a:gd name="connsiteX1209" fmla="*/ 762657 w 906898"/>
              <a:gd name="connsiteY1209" fmla="*/ 645327 h 906898"/>
              <a:gd name="connsiteX1210" fmla="*/ 754499 w 906898"/>
              <a:gd name="connsiteY1210" fmla="*/ 647402 h 906898"/>
              <a:gd name="connsiteX1211" fmla="*/ 750420 w 906898"/>
              <a:gd name="connsiteY1211" fmla="*/ 657776 h 906898"/>
              <a:gd name="connsiteX1212" fmla="*/ 752460 w 906898"/>
              <a:gd name="connsiteY1212" fmla="*/ 659851 h 906898"/>
              <a:gd name="connsiteX1213" fmla="*/ 748381 w 906898"/>
              <a:gd name="connsiteY1213" fmla="*/ 657776 h 906898"/>
              <a:gd name="connsiteX1214" fmla="*/ 752460 w 906898"/>
              <a:gd name="connsiteY1214" fmla="*/ 647402 h 906898"/>
              <a:gd name="connsiteX1215" fmla="*/ 758578 w 906898"/>
              <a:gd name="connsiteY1215" fmla="*/ 643252 h 906898"/>
              <a:gd name="connsiteX1216" fmla="*/ 816203 w 906898"/>
              <a:gd name="connsiteY1216" fmla="*/ 640815 h 906898"/>
              <a:gd name="connsiteX1217" fmla="*/ 820330 w 906898"/>
              <a:gd name="connsiteY1217" fmla="*/ 643394 h 906898"/>
              <a:gd name="connsiteX1218" fmla="*/ 822393 w 906898"/>
              <a:gd name="connsiteY1218" fmla="*/ 649583 h 906898"/>
              <a:gd name="connsiteX1219" fmla="*/ 828582 w 906898"/>
              <a:gd name="connsiteY1219" fmla="*/ 649583 h 906898"/>
              <a:gd name="connsiteX1220" fmla="*/ 830645 w 906898"/>
              <a:gd name="connsiteY1220" fmla="*/ 659899 h 906898"/>
              <a:gd name="connsiteX1221" fmla="*/ 828582 w 906898"/>
              <a:gd name="connsiteY1221" fmla="*/ 664025 h 906898"/>
              <a:gd name="connsiteX1222" fmla="*/ 820330 w 906898"/>
              <a:gd name="connsiteY1222" fmla="*/ 657836 h 906898"/>
              <a:gd name="connsiteX1223" fmla="*/ 814140 w 906898"/>
              <a:gd name="connsiteY1223" fmla="*/ 657836 h 906898"/>
              <a:gd name="connsiteX1224" fmla="*/ 810014 w 906898"/>
              <a:gd name="connsiteY1224" fmla="*/ 668152 h 906898"/>
              <a:gd name="connsiteX1225" fmla="*/ 805888 w 906898"/>
              <a:gd name="connsiteY1225" fmla="*/ 666088 h 906898"/>
              <a:gd name="connsiteX1226" fmla="*/ 803824 w 906898"/>
              <a:gd name="connsiteY1226" fmla="*/ 657836 h 906898"/>
              <a:gd name="connsiteX1227" fmla="*/ 807951 w 906898"/>
              <a:gd name="connsiteY1227" fmla="*/ 651646 h 906898"/>
              <a:gd name="connsiteX1228" fmla="*/ 805888 w 906898"/>
              <a:gd name="connsiteY1228" fmla="*/ 645457 h 906898"/>
              <a:gd name="connsiteX1229" fmla="*/ 812077 w 906898"/>
              <a:gd name="connsiteY1229" fmla="*/ 641331 h 906898"/>
              <a:gd name="connsiteX1230" fmla="*/ 816203 w 906898"/>
              <a:gd name="connsiteY1230" fmla="*/ 640815 h 906898"/>
              <a:gd name="connsiteX1231" fmla="*/ 181980 w 906898"/>
              <a:gd name="connsiteY1231" fmla="*/ 640294 h 906898"/>
              <a:gd name="connsiteX1232" fmla="*/ 197181 w 906898"/>
              <a:gd name="connsiteY1232" fmla="*/ 641320 h 906898"/>
              <a:gd name="connsiteX1233" fmla="*/ 201303 w 906898"/>
              <a:gd name="connsiteY1233" fmla="*/ 655686 h 906898"/>
              <a:gd name="connsiteX1234" fmla="*/ 207487 w 906898"/>
              <a:gd name="connsiteY1234" fmla="*/ 657739 h 906898"/>
              <a:gd name="connsiteX1235" fmla="*/ 203365 w 906898"/>
              <a:gd name="connsiteY1235" fmla="*/ 678262 h 906898"/>
              <a:gd name="connsiteX1236" fmla="*/ 188936 w 906898"/>
              <a:gd name="connsiteY1236" fmla="*/ 682367 h 906898"/>
              <a:gd name="connsiteX1237" fmla="*/ 180692 w 906898"/>
              <a:gd name="connsiteY1237" fmla="*/ 680314 h 906898"/>
              <a:gd name="connsiteX1238" fmla="*/ 174508 w 906898"/>
              <a:gd name="connsiteY1238" fmla="*/ 682367 h 906898"/>
              <a:gd name="connsiteX1239" fmla="*/ 162141 w 906898"/>
              <a:gd name="connsiteY1239" fmla="*/ 678262 h 906898"/>
              <a:gd name="connsiteX1240" fmla="*/ 162141 w 906898"/>
              <a:gd name="connsiteY1240" fmla="*/ 668001 h 906898"/>
              <a:gd name="connsiteX1241" fmla="*/ 168325 w 906898"/>
              <a:gd name="connsiteY1241" fmla="*/ 661843 h 906898"/>
              <a:gd name="connsiteX1242" fmla="*/ 166264 w 906898"/>
              <a:gd name="connsiteY1242" fmla="*/ 655686 h 906898"/>
              <a:gd name="connsiteX1243" fmla="*/ 168325 w 906898"/>
              <a:gd name="connsiteY1243" fmla="*/ 645425 h 906898"/>
              <a:gd name="connsiteX1244" fmla="*/ 181980 w 906898"/>
              <a:gd name="connsiteY1244" fmla="*/ 640294 h 906898"/>
              <a:gd name="connsiteX1245" fmla="*/ 744131 w 906898"/>
              <a:gd name="connsiteY1245" fmla="*/ 630968 h 906898"/>
              <a:gd name="connsiteX1246" fmla="*/ 750306 w 906898"/>
              <a:gd name="connsiteY1246" fmla="*/ 633022 h 906898"/>
              <a:gd name="connsiteX1247" fmla="*/ 752365 w 906898"/>
              <a:gd name="connsiteY1247" fmla="*/ 635076 h 906898"/>
              <a:gd name="connsiteX1248" fmla="*/ 758540 w 906898"/>
              <a:gd name="connsiteY1248" fmla="*/ 633022 h 906898"/>
              <a:gd name="connsiteX1249" fmla="*/ 762657 w 906898"/>
              <a:gd name="connsiteY1249" fmla="*/ 637130 h 906898"/>
              <a:gd name="connsiteX1250" fmla="*/ 760598 w 906898"/>
              <a:gd name="connsiteY1250" fmla="*/ 641239 h 906898"/>
              <a:gd name="connsiteX1251" fmla="*/ 748248 w 906898"/>
              <a:gd name="connsiteY1251" fmla="*/ 645348 h 906898"/>
              <a:gd name="connsiteX1252" fmla="*/ 748248 w 906898"/>
              <a:gd name="connsiteY1252" fmla="*/ 661781 h 906898"/>
              <a:gd name="connsiteX1253" fmla="*/ 740014 w 906898"/>
              <a:gd name="connsiteY1253" fmla="*/ 663836 h 906898"/>
              <a:gd name="connsiteX1254" fmla="*/ 737956 w 906898"/>
              <a:gd name="connsiteY1254" fmla="*/ 661781 h 906898"/>
              <a:gd name="connsiteX1255" fmla="*/ 735898 w 906898"/>
              <a:gd name="connsiteY1255" fmla="*/ 655619 h 906898"/>
              <a:gd name="connsiteX1256" fmla="*/ 731872 w 906898"/>
              <a:gd name="connsiteY1256" fmla="*/ 653610 h 906898"/>
              <a:gd name="connsiteX1257" fmla="*/ 731872 w 906898"/>
              <a:gd name="connsiteY1257" fmla="*/ 653428 h 906898"/>
              <a:gd name="connsiteX1258" fmla="*/ 735898 w 906898"/>
              <a:gd name="connsiteY1258" fmla="*/ 647402 h 906898"/>
              <a:gd name="connsiteX1259" fmla="*/ 731872 w 906898"/>
              <a:gd name="connsiteY1259" fmla="*/ 639366 h 906898"/>
              <a:gd name="connsiteX1260" fmla="*/ 731872 w 906898"/>
              <a:gd name="connsiteY1260" fmla="*/ 639139 h 906898"/>
              <a:gd name="connsiteX1261" fmla="*/ 735898 w 906898"/>
              <a:gd name="connsiteY1261" fmla="*/ 637130 h 906898"/>
              <a:gd name="connsiteX1262" fmla="*/ 740014 w 906898"/>
              <a:gd name="connsiteY1262" fmla="*/ 637130 h 906898"/>
              <a:gd name="connsiteX1263" fmla="*/ 744131 w 906898"/>
              <a:gd name="connsiteY1263" fmla="*/ 630968 h 906898"/>
              <a:gd name="connsiteX1264" fmla="*/ 172489 w 906898"/>
              <a:gd name="connsiteY1264" fmla="*/ 630968 h 906898"/>
              <a:gd name="connsiteX1265" fmla="*/ 178589 w 906898"/>
              <a:gd name="connsiteY1265" fmla="*/ 635085 h 906898"/>
              <a:gd name="connsiteX1266" fmla="*/ 182656 w 906898"/>
              <a:gd name="connsiteY1266" fmla="*/ 637143 h 906898"/>
              <a:gd name="connsiteX1267" fmla="*/ 170455 w 906898"/>
              <a:gd name="connsiteY1267" fmla="*/ 641260 h 906898"/>
              <a:gd name="connsiteX1268" fmla="*/ 168422 w 906898"/>
              <a:gd name="connsiteY1268" fmla="*/ 639201 h 906898"/>
              <a:gd name="connsiteX1269" fmla="*/ 168422 w 906898"/>
              <a:gd name="connsiteY1269" fmla="*/ 633026 h 906898"/>
              <a:gd name="connsiteX1270" fmla="*/ 172489 w 906898"/>
              <a:gd name="connsiteY1270" fmla="*/ 630968 h 906898"/>
              <a:gd name="connsiteX1271" fmla="*/ 131263 w 906898"/>
              <a:gd name="connsiteY1271" fmla="*/ 630518 h 906898"/>
              <a:gd name="connsiteX1272" fmla="*/ 137438 w 906898"/>
              <a:gd name="connsiteY1272" fmla="*/ 633087 h 906898"/>
              <a:gd name="connsiteX1273" fmla="*/ 139496 w 906898"/>
              <a:gd name="connsiteY1273" fmla="*/ 637199 h 906898"/>
              <a:gd name="connsiteX1274" fmla="*/ 135380 w 906898"/>
              <a:gd name="connsiteY1274" fmla="*/ 641311 h 906898"/>
              <a:gd name="connsiteX1275" fmla="*/ 141555 w 906898"/>
              <a:gd name="connsiteY1275" fmla="*/ 649534 h 906898"/>
              <a:gd name="connsiteX1276" fmla="*/ 137438 w 906898"/>
              <a:gd name="connsiteY1276" fmla="*/ 653646 h 906898"/>
              <a:gd name="connsiteX1277" fmla="*/ 129204 w 906898"/>
              <a:gd name="connsiteY1277" fmla="*/ 653646 h 906898"/>
              <a:gd name="connsiteX1278" fmla="*/ 123029 w 906898"/>
              <a:gd name="connsiteY1278" fmla="*/ 647478 h 906898"/>
              <a:gd name="connsiteX1279" fmla="*/ 120971 w 906898"/>
              <a:gd name="connsiteY1279" fmla="*/ 647478 h 906898"/>
              <a:gd name="connsiteX1280" fmla="*/ 120971 w 906898"/>
              <a:gd name="connsiteY1280" fmla="*/ 659813 h 906898"/>
              <a:gd name="connsiteX1281" fmla="*/ 145671 w 906898"/>
              <a:gd name="connsiteY1281" fmla="*/ 678316 h 906898"/>
              <a:gd name="connsiteX1282" fmla="*/ 158022 w 906898"/>
              <a:gd name="connsiteY1282" fmla="*/ 676260 h 906898"/>
              <a:gd name="connsiteX1283" fmla="*/ 160080 w 906898"/>
              <a:gd name="connsiteY1283" fmla="*/ 680372 h 906898"/>
              <a:gd name="connsiteX1284" fmla="*/ 147730 w 906898"/>
              <a:gd name="connsiteY1284" fmla="*/ 682428 h 906898"/>
              <a:gd name="connsiteX1285" fmla="*/ 125087 w 906898"/>
              <a:gd name="connsiteY1285" fmla="*/ 676260 h 906898"/>
              <a:gd name="connsiteX1286" fmla="*/ 112737 w 906898"/>
              <a:gd name="connsiteY1286" fmla="*/ 645422 h 906898"/>
              <a:gd name="connsiteX1287" fmla="*/ 125087 w 906898"/>
              <a:gd name="connsiteY1287" fmla="*/ 631032 h 906898"/>
              <a:gd name="connsiteX1288" fmla="*/ 131263 w 906898"/>
              <a:gd name="connsiteY1288" fmla="*/ 630518 h 906898"/>
              <a:gd name="connsiteX1289" fmla="*/ 166961 w 906898"/>
              <a:gd name="connsiteY1289" fmla="*/ 623441 h 906898"/>
              <a:gd name="connsiteX1290" fmla="*/ 170306 w 906898"/>
              <a:gd name="connsiteY1290" fmla="*/ 626794 h 906898"/>
              <a:gd name="connsiteX1291" fmla="*/ 166189 w 906898"/>
              <a:gd name="connsiteY1291" fmla="*/ 630920 h 906898"/>
              <a:gd name="connsiteX1292" fmla="*/ 164131 w 906898"/>
              <a:gd name="connsiteY1292" fmla="*/ 639173 h 906898"/>
              <a:gd name="connsiteX1293" fmla="*/ 168247 w 906898"/>
              <a:gd name="connsiteY1293" fmla="*/ 643299 h 906898"/>
              <a:gd name="connsiteX1294" fmla="*/ 162072 w 906898"/>
              <a:gd name="connsiteY1294" fmla="*/ 647425 h 906898"/>
              <a:gd name="connsiteX1295" fmla="*/ 160014 w 906898"/>
              <a:gd name="connsiteY1295" fmla="*/ 641236 h 906898"/>
              <a:gd name="connsiteX1296" fmla="*/ 151780 w 906898"/>
              <a:gd name="connsiteY1296" fmla="*/ 635046 h 906898"/>
              <a:gd name="connsiteX1297" fmla="*/ 151780 w 906898"/>
              <a:gd name="connsiteY1297" fmla="*/ 630920 h 906898"/>
              <a:gd name="connsiteX1298" fmla="*/ 157955 w 906898"/>
              <a:gd name="connsiteY1298" fmla="*/ 628857 h 906898"/>
              <a:gd name="connsiteX1299" fmla="*/ 162072 w 906898"/>
              <a:gd name="connsiteY1299" fmla="*/ 628857 h 906898"/>
              <a:gd name="connsiteX1300" fmla="*/ 162072 w 906898"/>
              <a:gd name="connsiteY1300" fmla="*/ 624731 h 906898"/>
              <a:gd name="connsiteX1301" fmla="*/ 166961 w 906898"/>
              <a:gd name="connsiteY1301" fmla="*/ 623441 h 906898"/>
              <a:gd name="connsiteX1302" fmla="*/ 48103 w 906898"/>
              <a:gd name="connsiteY1302" fmla="*/ 622192 h 906898"/>
              <a:gd name="connsiteX1303" fmla="*/ 48787 w 906898"/>
              <a:gd name="connsiteY1303" fmla="*/ 624395 h 906898"/>
              <a:gd name="connsiteX1304" fmla="*/ 49783 w 906898"/>
              <a:gd name="connsiteY1304" fmla="*/ 626230 h 906898"/>
              <a:gd name="connsiteX1305" fmla="*/ 742133 w 906898"/>
              <a:gd name="connsiteY1305" fmla="*/ 616692 h 906898"/>
              <a:gd name="connsiteX1306" fmla="*/ 746238 w 906898"/>
              <a:gd name="connsiteY1306" fmla="*/ 618745 h 906898"/>
              <a:gd name="connsiteX1307" fmla="*/ 748290 w 906898"/>
              <a:gd name="connsiteY1307" fmla="*/ 620799 h 906898"/>
              <a:gd name="connsiteX1308" fmla="*/ 750343 w 906898"/>
              <a:gd name="connsiteY1308" fmla="*/ 620799 h 906898"/>
              <a:gd name="connsiteX1309" fmla="*/ 756500 w 906898"/>
              <a:gd name="connsiteY1309" fmla="*/ 618745 h 906898"/>
              <a:gd name="connsiteX1310" fmla="*/ 762657 w 906898"/>
              <a:gd name="connsiteY1310" fmla="*/ 624906 h 906898"/>
              <a:gd name="connsiteX1311" fmla="*/ 762657 w 906898"/>
              <a:gd name="connsiteY1311" fmla="*/ 633120 h 906898"/>
              <a:gd name="connsiteX1312" fmla="*/ 754447 w 906898"/>
              <a:gd name="connsiteY1312" fmla="*/ 631066 h 906898"/>
              <a:gd name="connsiteX1313" fmla="*/ 746238 w 906898"/>
              <a:gd name="connsiteY1313" fmla="*/ 629013 h 906898"/>
              <a:gd name="connsiteX1314" fmla="*/ 738029 w 906898"/>
              <a:gd name="connsiteY1314" fmla="*/ 633120 h 906898"/>
              <a:gd name="connsiteX1315" fmla="*/ 731872 w 906898"/>
              <a:gd name="connsiteY1315" fmla="*/ 635173 h 906898"/>
              <a:gd name="connsiteX1316" fmla="*/ 731872 w 906898"/>
              <a:gd name="connsiteY1316" fmla="*/ 639139 h 906898"/>
              <a:gd name="connsiteX1317" fmla="*/ 731781 w 906898"/>
              <a:gd name="connsiteY1317" fmla="*/ 639185 h 906898"/>
              <a:gd name="connsiteX1318" fmla="*/ 731872 w 906898"/>
              <a:gd name="connsiteY1318" fmla="*/ 639366 h 906898"/>
              <a:gd name="connsiteX1319" fmla="*/ 731872 w 906898"/>
              <a:gd name="connsiteY1319" fmla="*/ 647494 h 906898"/>
              <a:gd name="connsiteX1320" fmla="*/ 731872 w 906898"/>
              <a:gd name="connsiteY1320" fmla="*/ 653428 h 906898"/>
              <a:gd name="connsiteX1321" fmla="*/ 731781 w 906898"/>
              <a:gd name="connsiteY1321" fmla="*/ 653564 h 906898"/>
              <a:gd name="connsiteX1322" fmla="*/ 731872 w 906898"/>
              <a:gd name="connsiteY1322" fmla="*/ 653610 h 906898"/>
              <a:gd name="connsiteX1323" fmla="*/ 731872 w 906898"/>
              <a:gd name="connsiteY1323" fmla="*/ 657761 h 906898"/>
              <a:gd name="connsiteX1324" fmla="*/ 738029 w 906898"/>
              <a:gd name="connsiteY1324" fmla="*/ 665975 h 906898"/>
              <a:gd name="connsiteX1325" fmla="*/ 733924 w 906898"/>
              <a:gd name="connsiteY1325" fmla="*/ 672136 h 906898"/>
              <a:gd name="connsiteX1326" fmla="*/ 725715 w 906898"/>
              <a:gd name="connsiteY1326" fmla="*/ 663922 h 906898"/>
              <a:gd name="connsiteX1327" fmla="*/ 721610 w 906898"/>
              <a:gd name="connsiteY1327" fmla="*/ 653654 h 906898"/>
              <a:gd name="connsiteX1328" fmla="*/ 719557 w 906898"/>
              <a:gd name="connsiteY1328" fmla="*/ 643387 h 906898"/>
              <a:gd name="connsiteX1329" fmla="*/ 723662 w 906898"/>
              <a:gd name="connsiteY1329" fmla="*/ 639280 h 906898"/>
              <a:gd name="connsiteX1330" fmla="*/ 719557 w 906898"/>
              <a:gd name="connsiteY1330" fmla="*/ 633120 h 906898"/>
              <a:gd name="connsiteX1331" fmla="*/ 725715 w 906898"/>
              <a:gd name="connsiteY1331" fmla="*/ 624906 h 906898"/>
              <a:gd name="connsiteX1332" fmla="*/ 733924 w 906898"/>
              <a:gd name="connsiteY1332" fmla="*/ 626959 h 906898"/>
              <a:gd name="connsiteX1333" fmla="*/ 735976 w 906898"/>
              <a:gd name="connsiteY1333" fmla="*/ 622852 h 906898"/>
              <a:gd name="connsiteX1334" fmla="*/ 742133 w 906898"/>
              <a:gd name="connsiteY1334" fmla="*/ 616692 h 906898"/>
              <a:gd name="connsiteX1335" fmla="*/ 162893 w 906898"/>
              <a:gd name="connsiteY1335" fmla="*/ 615466 h 906898"/>
              <a:gd name="connsiteX1336" fmla="*/ 168309 w 906898"/>
              <a:gd name="connsiteY1336" fmla="*/ 616744 h 906898"/>
              <a:gd name="connsiteX1337" fmla="*/ 168309 w 906898"/>
              <a:gd name="connsiteY1337" fmla="*/ 618789 h 906898"/>
              <a:gd name="connsiteX1338" fmla="*/ 164183 w 906898"/>
              <a:gd name="connsiteY1338" fmla="*/ 620833 h 906898"/>
              <a:gd name="connsiteX1339" fmla="*/ 157993 w 906898"/>
              <a:gd name="connsiteY1339" fmla="*/ 626966 h 906898"/>
              <a:gd name="connsiteX1340" fmla="*/ 149741 w 906898"/>
              <a:gd name="connsiteY1340" fmla="*/ 629011 h 906898"/>
              <a:gd name="connsiteX1341" fmla="*/ 149741 w 906898"/>
              <a:gd name="connsiteY1341" fmla="*/ 639233 h 906898"/>
              <a:gd name="connsiteX1342" fmla="*/ 155930 w 906898"/>
              <a:gd name="connsiteY1342" fmla="*/ 643321 h 906898"/>
              <a:gd name="connsiteX1343" fmla="*/ 157993 w 906898"/>
              <a:gd name="connsiteY1343" fmla="*/ 649455 h 906898"/>
              <a:gd name="connsiteX1344" fmla="*/ 162120 w 906898"/>
              <a:gd name="connsiteY1344" fmla="*/ 651499 h 906898"/>
              <a:gd name="connsiteX1345" fmla="*/ 160057 w 906898"/>
              <a:gd name="connsiteY1345" fmla="*/ 653544 h 906898"/>
              <a:gd name="connsiteX1346" fmla="*/ 149741 w 906898"/>
              <a:gd name="connsiteY1346" fmla="*/ 649455 h 906898"/>
              <a:gd name="connsiteX1347" fmla="*/ 147677 w 906898"/>
              <a:gd name="connsiteY1347" fmla="*/ 641277 h 906898"/>
              <a:gd name="connsiteX1348" fmla="*/ 147677 w 906898"/>
              <a:gd name="connsiteY1348" fmla="*/ 639233 h 906898"/>
              <a:gd name="connsiteX1349" fmla="*/ 143551 w 906898"/>
              <a:gd name="connsiteY1349" fmla="*/ 633099 h 906898"/>
              <a:gd name="connsiteX1350" fmla="*/ 145614 w 906898"/>
              <a:gd name="connsiteY1350" fmla="*/ 624922 h 906898"/>
              <a:gd name="connsiteX1351" fmla="*/ 153867 w 906898"/>
              <a:gd name="connsiteY1351" fmla="*/ 624922 h 906898"/>
              <a:gd name="connsiteX1352" fmla="*/ 155930 w 906898"/>
              <a:gd name="connsiteY1352" fmla="*/ 622877 h 906898"/>
              <a:gd name="connsiteX1353" fmla="*/ 155930 w 906898"/>
              <a:gd name="connsiteY1353" fmla="*/ 618789 h 906898"/>
              <a:gd name="connsiteX1354" fmla="*/ 162893 w 906898"/>
              <a:gd name="connsiteY1354" fmla="*/ 615466 h 906898"/>
              <a:gd name="connsiteX1355" fmla="*/ 744065 w 906898"/>
              <a:gd name="connsiteY1355" fmla="*/ 614700 h 906898"/>
              <a:gd name="connsiteX1356" fmla="*/ 748270 w 906898"/>
              <a:gd name="connsiteY1356" fmla="*/ 616692 h 906898"/>
              <a:gd name="connsiteX1357" fmla="*/ 750373 w 906898"/>
              <a:gd name="connsiteY1357" fmla="*/ 618684 h 906898"/>
              <a:gd name="connsiteX1358" fmla="*/ 744065 w 906898"/>
              <a:gd name="connsiteY1358" fmla="*/ 614700 h 906898"/>
              <a:gd name="connsiteX1359" fmla="*/ 113649 w 906898"/>
              <a:gd name="connsiteY1359" fmla="*/ 613923 h 906898"/>
              <a:gd name="connsiteX1360" fmla="*/ 114928 w 906898"/>
              <a:gd name="connsiteY1360" fmla="*/ 616502 h 906898"/>
              <a:gd name="connsiteX1361" fmla="*/ 110834 w 906898"/>
              <a:gd name="connsiteY1361" fmla="*/ 620628 h 906898"/>
              <a:gd name="connsiteX1362" fmla="*/ 108786 w 906898"/>
              <a:gd name="connsiteY1362" fmla="*/ 635070 h 906898"/>
              <a:gd name="connsiteX1363" fmla="*/ 110834 w 906898"/>
              <a:gd name="connsiteY1363" fmla="*/ 641260 h 906898"/>
              <a:gd name="connsiteX1364" fmla="*/ 108786 w 906898"/>
              <a:gd name="connsiteY1364" fmla="*/ 641260 h 906898"/>
              <a:gd name="connsiteX1365" fmla="*/ 104692 w 906898"/>
              <a:gd name="connsiteY1365" fmla="*/ 633007 h 906898"/>
              <a:gd name="connsiteX1366" fmla="*/ 110834 w 906898"/>
              <a:gd name="connsiteY1366" fmla="*/ 614439 h 906898"/>
              <a:gd name="connsiteX1367" fmla="*/ 113649 w 906898"/>
              <a:gd name="connsiteY1367" fmla="*/ 613923 h 906898"/>
              <a:gd name="connsiteX1368" fmla="*/ 789889 w 906898"/>
              <a:gd name="connsiteY1368" fmla="*/ 612187 h 906898"/>
              <a:gd name="connsiteX1369" fmla="*/ 801706 w 906898"/>
              <a:gd name="connsiteY1369" fmla="*/ 618627 h 906898"/>
              <a:gd name="connsiteX1370" fmla="*/ 805816 w 906898"/>
              <a:gd name="connsiteY1370" fmla="*/ 633051 h 906898"/>
              <a:gd name="connsiteX1371" fmla="*/ 799651 w 906898"/>
              <a:gd name="connsiteY1371" fmla="*/ 639233 h 906898"/>
              <a:gd name="connsiteX1372" fmla="*/ 793485 w 906898"/>
              <a:gd name="connsiteY1372" fmla="*/ 639233 h 906898"/>
              <a:gd name="connsiteX1373" fmla="*/ 785264 w 906898"/>
              <a:gd name="connsiteY1373" fmla="*/ 639233 h 906898"/>
              <a:gd name="connsiteX1374" fmla="*/ 783209 w 906898"/>
              <a:gd name="connsiteY1374" fmla="*/ 630991 h 906898"/>
              <a:gd name="connsiteX1375" fmla="*/ 789375 w 906898"/>
              <a:gd name="connsiteY1375" fmla="*/ 626869 h 906898"/>
              <a:gd name="connsiteX1376" fmla="*/ 793485 w 906898"/>
              <a:gd name="connsiteY1376" fmla="*/ 626869 h 906898"/>
              <a:gd name="connsiteX1377" fmla="*/ 785264 w 906898"/>
              <a:gd name="connsiteY1377" fmla="*/ 620687 h 906898"/>
              <a:gd name="connsiteX1378" fmla="*/ 772933 w 906898"/>
              <a:gd name="connsiteY1378" fmla="*/ 628930 h 906898"/>
              <a:gd name="connsiteX1379" fmla="*/ 779099 w 906898"/>
              <a:gd name="connsiteY1379" fmla="*/ 661901 h 906898"/>
              <a:gd name="connsiteX1380" fmla="*/ 785264 w 906898"/>
              <a:gd name="connsiteY1380" fmla="*/ 668083 h 906898"/>
              <a:gd name="connsiteX1381" fmla="*/ 783209 w 906898"/>
              <a:gd name="connsiteY1381" fmla="*/ 670144 h 906898"/>
              <a:gd name="connsiteX1382" fmla="*/ 781154 w 906898"/>
              <a:gd name="connsiteY1382" fmla="*/ 668083 h 906898"/>
              <a:gd name="connsiteX1383" fmla="*/ 764712 w 906898"/>
              <a:gd name="connsiteY1383" fmla="*/ 641294 h 906898"/>
              <a:gd name="connsiteX1384" fmla="*/ 774988 w 906898"/>
              <a:gd name="connsiteY1384" fmla="*/ 616566 h 906898"/>
              <a:gd name="connsiteX1385" fmla="*/ 789889 w 906898"/>
              <a:gd name="connsiteY1385" fmla="*/ 612187 h 906898"/>
              <a:gd name="connsiteX1386" fmla="*/ 111816 w 906898"/>
              <a:gd name="connsiteY1386" fmla="*/ 602599 h 906898"/>
              <a:gd name="connsiteX1387" fmla="*/ 114928 w 906898"/>
              <a:gd name="connsiteY1387" fmla="*/ 604145 h 906898"/>
              <a:gd name="connsiteX1388" fmla="*/ 112853 w 906898"/>
              <a:gd name="connsiteY1388" fmla="*/ 610328 h 906898"/>
              <a:gd name="connsiteX1389" fmla="*/ 100403 w 906898"/>
              <a:gd name="connsiteY1389" fmla="*/ 628879 h 906898"/>
              <a:gd name="connsiteX1390" fmla="*/ 108703 w 906898"/>
              <a:gd name="connsiteY1390" fmla="*/ 645368 h 906898"/>
              <a:gd name="connsiteX1391" fmla="*/ 108703 w 906898"/>
              <a:gd name="connsiteY1391" fmla="*/ 651552 h 906898"/>
              <a:gd name="connsiteX1392" fmla="*/ 104553 w 906898"/>
              <a:gd name="connsiteY1392" fmla="*/ 649490 h 906898"/>
              <a:gd name="connsiteX1393" fmla="*/ 100403 w 906898"/>
              <a:gd name="connsiteY1393" fmla="*/ 643307 h 906898"/>
              <a:gd name="connsiteX1394" fmla="*/ 96254 w 906898"/>
              <a:gd name="connsiteY1394" fmla="*/ 641246 h 906898"/>
              <a:gd name="connsiteX1395" fmla="*/ 94179 w 906898"/>
              <a:gd name="connsiteY1395" fmla="*/ 637124 h 906898"/>
              <a:gd name="connsiteX1396" fmla="*/ 96254 w 906898"/>
              <a:gd name="connsiteY1396" fmla="*/ 633001 h 906898"/>
              <a:gd name="connsiteX1397" fmla="*/ 90029 w 906898"/>
              <a:gd name="connsiteY1397" fmla="*/ 626818 h 906898"/>
              <a:gd name="connsiteX1398" fmla="*/ 94179 w 906898"/>
              <a:gd name="connsiteY1398" fmla="*/ 622695 h 906898"/>
              <a:gd name="connsiteX1399" fmla="*/ 96254 w 906898"/>
              <a:gd name="connsiteY1399" fmla="*/ 620634 h 906898"/>
              <a:gd name="connsiteX1400" fmla="*/ 96254 w 906898"/>
              <a:gd name="connsiteY1400" fmla="*/ 616512 h 906898"/>
              <a:gd name="connsiteX1401" fmla="*/ 98328 w 906898"/>
              <a:gd name="connsiteY1401" fmla="*/ 610328 h 906898"/>
              <a:gd name="connsiteX1402" fmla="*/ 104553 w 906898"/>
              <a:gd name="connsiteY1402" fmla="*/ 612390 h 906898"/>
              <a:gd name="connsiteX1403" fmla="*/ 108703 w 906898"/>
              <a:gd name="connsiteY1403" fmla="*/ 604145 h 906898"/>
              <a:gd name="connsiteX1404" fmla="*/ 111816 w 906898"/>
              <a:gd name="connsiteY1404" fmla="*/ 602599 h 906898"/>
              <a:gd name="connsiteX1405" fmla="*/ 804945 w 906898"/>
              <a:gd name="connsiteY1405" fmla="*/ 601636 h 906898"/>
              <a:gd name="connsiteX1406" fmla="*/ 810132 w 906898"/>
              <a:gd name="connsiteY1406" fmla="*/ 604209 h 906898"/>
              <a:gd name="connsiteX1407" fmla="*/ 805982 w 906898"/>
              <a:gd name="connsiteY1407" fmla="*/ 604209 h 906898"/>
              <a:gd name="connsiteX1408" fmla="*/ 795607 w 906898"/>
              <a:gd name="connsiteY1408" fmla="*/ 610384 h 906898"/>
              <a:gd name="connsiteX1409" fmla="*/ 793532 w 906898"/>
              <a:gd name="connsiteY1409" fmla="*/ 610384 h 906898"/>
              <a:gd name="connsiteX1410" fmla="*/ 799757 w 906898"/>
              <a:gd name="connsiteY1410" fmla="*/ 602150 h 906898"/>
              <a:gd name="connsiteX1411" fmla="*/ 804945 w 906898"/>
              <a:gd name="connsiteY1411" fmla="*/ 601636 h 906898"/>
              <a:gd name="connsiteX1412" fmla="*/ 176502 w 906898"/>
              <a:gd name="connsiteY1412" fmla="*/ 600092 h 906898"/>
              <a:gd name="connsiteX1413" fmla="*/ 182707 w 906898"/>
              <a:gd name="connsiteY1413" fmla="*/ 614525 h 906898"/>
              <a:gd name="connsiteX1414" fmla="*/ 193050 w 906898"/>
              <a:gd name="connsiteY1414" fmla="*/ 628958 h 906898"/>
              <a:gd name="connsiteX1415" fmla="*/ 199256 w 906898"/>
              <a:gd name="connsiteY1415" fmla="*/ 637206 h 906898"/>
              <a:gd name="connsiteX1416" fmla="*/ 199256 w 906898"/>
              <a:gd name="connsiteY1416" fmla="*/ 639268 h 906898"/>
              <a:gd name="connsiteX1417" fmla="*/ 184776 w 906898"/>
              <a:gd name="connsiteY1417" fmla="*/ 635144 h 906898"/>
              <a:gd name="connsiteX1418" fmla="*/ 172364 w 906898"/>
              <a:gd name="connsiteY1418" fmla="*/ 626896 h 906898"/>
              <a:gd name="connsiteX1419" fmla="*/ 174433 w 906898"/>
              <a:gd name="connsiteY1419" fmla="*/ 614525 h 906898"/>
              <a:gd name="connsiteX1420" fmla="*/ 176502 w 906898"/>
              <a:gd name="connsiteY1420" fmla="*/ 612463 h 906898"/>
              <a:gd name="connsiteX1421" fmla="*/ 172364 w 906898"/>
              <a:gd name="connsiteY1421" fmla="*/ 606278 h 906898"/>
              <a:gd name="connsiteX1422" fmla="*/ 176502 w 906898"/>
              <a:gd name="connsiteY1422" fmla="*/ 600092 h 906898"/>
              <a:gd name="connsiteX1423" fmla="*/ 110769 w 906898"/>
              <a:gd name="connsiteY1423" fmla="*/ 594630 h 906898"/>
              <a:gd name="connsiteX1424" fmla="*/ 116920 w 906898"/>
              <a:gd name="connsiteY1424" fmla="*/ 596172 h 906898"/>
              <a:gd name="connsiteX1425" fmla="*/ 116920 w 906898"/>
              <a:gd name="connsiteY1425" fmla="*/ 598228 h 906898"/>
              <a:gd name="connsiteX1426" fmla="*/ 106668 w 906898"/>
              <a:gd name="connsiteY1426" fmla="*/ 602341 h 906898"/>
              <a:gd name="connsiteX1427" fmla="*/ 100516 w 906898"/>
              <a:gd name="connsiteY1427" fmla="*/ 608510 h 906898"/>
              <a:gd name="connsiteX1428" fmla="*/ 94364 w 906898"/>
              <a:gd name="connsiteY1428" fmla="*/ 610566 h 906898"/>
              <a:gd name="connsiteX1429" fmla="*/ 92313 w 906898"/>
              <a:gd name="connsiteY1429" fmla="*/ 620847 h 906898"/>
              <a:gd name="connsiteX1430" fmla="*/ 88212 w 906898"/>
              <a:gd name="connsiteY1430" fmla="*/ 627016 h 906898"/>
              <a:gd name="connsiteX1431" fmla="*/ 92313 w 906898"/>
              <a:gd name="connsiteY1431" fmla="*/ 635241 h 906898"/>
              <a:gd name="connsiteX1432" fmla="*/ 92313 w 906898"/>
              <a:gd name="connsiteY1432" fmla="*/ 643466 h 906898"/>
              <a:gd name="connsiteX1433" fmla="*/ 96415 w 906898"/>
              <a:gd name="connsiteY1433" fmla="*/ 645522 h 906898"/>
              <a:gd name="connsiteX1434" fmla="*/ 98465 w 906898"/>
              <a:gd name="connsiteY1434" fmla="*/ 647578 h 906898"/>
              <a:gd name="connsiteX1435" fmla="*/ 100402 w 906898"/>
              <a:gd name="connsiteY1435" fmla="*/ 649635 h 906898"/>
              <a:gd name="connsiteX1436" fmla="*/ 96959 w 906898"/>
              <a:gd name="connsiteY1436" fmla="*/ 649635 h 906898"/>
              <a:gd name="connsiteX1437" fmla="*/ 94364 w 906898"/>
              <a:gd name="connsiteY1437" fmla="*/ 649635 h 906898"/>
              <a:gd name="connsiteX1438" fmla="*/ 88212 w 906898"/>
              <a:gd name="connsiteY1438" fmla="*/ 639353 h 906898"/>
              <a:gd name="connsiteX1439" fmla="*/ 86162 w 906898"/>
              <a:gd name="connsiteY1439" fmla="*/ 635241 h 906898"/>
              <a:gd name="connsiteX1440" fmla="*/ 82061 w 906898"/>
              <a:gd name="connsiteY1440" fmla="*/ 627016 h 906898"/>
              <a:gd name="connsiteX1441" fmla="*/ 86162 w 906898"/>
              <a:gd name="connsiteY1441" fmla="*/ 618791 h 906898"/>
              <a:gd name="connsiteX1442" fmla="*/ 90263 w 906898"/>
              <a:gd name="connsiteY1442" fmla="*/ 614678 h 906898"/>
              <a:gd name="connsiteX1443" fmla="*/ 94364 w 906898"/>
              <a:gd name="connsiteY1443" fmla="*/ 604397 h 906898"/>
              <a:gd name="connsiteX1444" fmla="*/ 98465 w 906898"/>
              <a:gd name="connsiteY1444" fmla="*/ 602341 h 906898"/>
              <a:gd name="connsiteX1445" fmla="*/ 98465 w 906898"/>
              <a:gd name="connsiteY1445" fmla="*/ 604397 h 906898"/>
              <a:gd name="connsiteX1446" fmla="*/ 104617 w 906898"/>
              <a:gd name="connsiteY1446" fmla="*/ 596172 h 906898"/>
              <a:gd name="connsiteX1447" fmla="*/ 110769 w 906898"/>
              <a:gd name="connsiteY1447" fmla="*/ 594630 h 906898"/>
              <a:gd name="connsiteX1448" fmla="*/ 112936 w 906898"/>
              <a:gd name="connsiteY1448" fmla="*/ 591792 h 906898"/>
              <a:gd name="connsiteX1449" fmla="*/ 116920 w 906898"/>
              <a:gd name="connsiteY1449" fmla="*/ 591792 h 906898"/>
              <a:gd name="connsiteX1450" fmla="*/ 118912 w 906898"/>
              <a:gd name="connsiteY1450" fmla="*/ 594116 h 906898"/>
              <a:gd name="connsiteX1451" fmla="*/ 112936 w 906898"/>
              <a:gd name="connsiteY1451" fmla="*/ 591792 h 906898"/>
              <a:gd name="connsiteX1452" fmla="*/ 799317 w 906898"/>
              <a:gd name="connsiteY1452" fmla="*/ 589347 h 906898"/>
              <a:gd name="connsiteX1453" fmla="*/ 803692 w 906898"/>
              <a:gd name="connsiteY1453" fmla="*/ 591913 h 906898"/>
              <a:gd name="connsiteX1454" fmla="*/ 805750 w 906898"/>
              <a:gd name="connsiteY1454" fmla="*/ 593965 h 906898"/>
              <a:gd name="connsiteX1455" fmla="*/ 813984 w 906898"/>
              <a:gd name="connsiteY1455" fmla="*/ 593965 h 906898"/>
              <a:gd name="connsiteX1456" fmla="*/ 818100 w 906898"/>
              <a:gd name="connsiteY1456" fmla="*/ 600122 h 906898"/>
              <a:gd name="connsiteX1457" fmla="*/ 811925 w 906898"/>
              <a:gd name="connsiteY1457" fmla="*/ 602174 h 906898"/>
              <a:gd name="connsiteX1458" fmla="*/ 801633 w 906898"/>
              <a:gd name="connsiteY1458" fmla="*/ 600122 h 906898"/>
              <a:gd name="connsiteX1459" fmla="*/ 789283 w 906898"/>
              <a:gd name="connsiteY1459" fmla="*/ 608331 h 906898"/>
              <a:gd name="connsiteX1460" fmla="*/ 778991 w 906898"/>
              <a:gd name="connsiteY1460" fmla="*/ 610384 h 906898"/>
              <a:gd name="connsiteX1461" fmla="*/ 778991 w 906898"/>
              <a:gd name="connsiteY1461" fmla="*/ 602336 h 906898"/>
              <a:gd name="connsiteX1462" fmla="*/ 779316 w 906898"/>
              <a:gd name="connsiteY1462" fmla="*/ 602013 h 906898"/>
              <a:gd name="connsiteX1463" fmla="*/ 783108 w 906898"/>
              <a:gd name="connsiteY1463" fmla="*/ 600122 h 906898"/>
              <a:gd name="connsiteX1464" fmla="*/ 787225 w 906898"/>
              <a:gd name="connsiteY1464" fmla="*/ 598070 h 906898"/>
              <a:gd name="connsiteX1465" fmla="*/ 793400 w 906898"/>
              <a:gd name="connsiteY1465" fmla="*/ 589860 h 906898"/>
              <a:gd name="connsiteX1466" fmla="*/ 799317 w 906898"/>
              <a:gd name="connsiteY1466" fmla="*/ 589347 h 906898"/>
              <a:gd name="connsiteX1467" fmla="*/ 828392 w 906898"/>
              <a:gd name="connsiteY1467" fmla="*/ 587808 h 906898"/>
              <a:gd name="connsiteX1468" fmla="*/ 832542 w 906898"/>
              <a:gd name="connsiteY1468" fmla="*/ 589866 h 906898"/>
              <a:gd name="connsiteX1469" fmla="*/ 834617 w 906898"/>
              <a:gd name="connsiteY1469" fmla="*/ 593983 h 906898"/>
              <a:gd name="connsiteX1470" fmla="*/ 836692 w 906898"/>
              <a:gd name="connsiteY1470" fmla="*/ 598100 h 906898"/>
              <a:gd name="connsiteX1471" fmla="*/ 834617 w 906898"/>
              <a:gd name="connsiteY1471" fmla="*/ 598100 h 906898"/>
              <a:gd name="connsiteX1472" fmla="*/ 830467 w 906898"/>
              <a:gd name="connsiteY1472" fmla="*/ 589866 h 906898"/>
              <a:gd name="connsiteX1473" fmla="*/ 828392 w 906898"/>
              <a:gd name="connsiteY1473" fmla="*/ 587808 h 906898"/>
              <a:gd name="connsiteX1474" fmla="*/ 153864 w 906898"/>
              <a:gd name="connsiteY1474" fmla="*/ 583824 h 906898"/>
              <a:gd name="connsiteX1475" fmla="*/ 157962 w 906898"/>
              <a:gd name="connsiteY1475" fmla="*/ 585879 h 906898"/>
              <a:gd name="connsiteX1476" fmla="*/ 174356 w 906898"/>
              <a:gd name="connsiteY1476" fmla="*/ 596155 h 906898"/>
              <a:gd name="connsiteX1477" fmla="*/ 172307 w 906898"/>
              <a:gd name="connsiteY1477" fmla="*/ 598211 h 906898"/>
              <a:gd name="connsiteX1478" fmla="*/ 160012 w 906898"/>
              <a:gd name="connsiteY1478" fmla="*/ 592045 h 906898"/>
              <a:gd name="connsiteX1479" fmla="*/ 145667 w 906898"/>
              <a:gd name="connsiteY1479" fmla="*/ 592045 h 906898"/>
              <a:gd name="connsiteX1480" fmla="*/ 127224 w 906898"/>
              <a:gd name="connsiteY1480" fmla="*/ 602321 h 906898"/>
              <a:gd name="connsiteX1481" fmla="*/ 125174 w 906898"/>
              <a:gd name="connsiteY1481" fmla="*/ 612597 h 906898"/>
              <a:gd name="connsiteX1482" fmla="*/ 131322 w 906898"/>
              <a:gd name="connsiteY1482" fmla="*/ 614652 h 906898"/>
              <a:gd name="connsiteX1483" fmla="*/ 129273 w 906898"/>
              <a:gd name="connsiteY1483" fmla="*/ 606431 h 906898"/>
              <a:gd name="connsiteX1484" fmla="*/ 135421 w 906898"/>
              <a:gd name="connsiteY1484" fmla="*/ 602321 h 906898"/>
              <a:gd name="connsiteX1485" fmla="*/ 143617 w 906898"/>
              <a:gd name="connsiteY1485" fmla="*/ 606431 h 906898"/>
              <a:gd name="connsiteX1486" fmla="*/ 145667 w 906898"/>
              <a:gd name="connsiteY1486" fmla="*/ 614652 h 906898"/>
              <a:gd name="connsiteX1487" fmla="*/ 139519 w 906898"/>
              <a:gd name="connsiteY1487" fmla="*/ 620818 h 906898"/>
              <a:gd name="connsiteX1488" fmla="*/ 135421 w 906898"/>
              <a:gd name="connsiteY1488" fmla="*/ 624928 h 906898"/>
              <a:gd name="connsiteX1489" fmla="*/ 125174 w 906898"/>
              <a:gd name="connsiteY1489" fmla="*/ 626984 h 906898"/>
              <a:gd name="connsiteX1490" fmla="*/ 116977 w 906898"/>
              <a:gd name="connsiteY1490" fmla="*/ 614652 h 906898"/>
              <a:gd name="connsiteX1491" fmla="*/ 123125 w 906898"/>
              <a:gd name="connsiteY1491" fmla="*/ 594100 h 906898"/>
              <a:gd name="connsiteX1492" fmla="*/ 141568 w 906898"/>
              <a:gd name="connsiteY1492" fmla="*/ 585879 h 906898"/>
              <a:gd name="connsiteX1493" fmla="*/ 153864 w 906898"/>
              <a:gd name="connsiteY1493" fmla="*/ 583824 h 906898"/>
              <a:gd name="connsiteX1494" fmla="*/ 791460 w 906898"/>
              <a:gd name="connsiteY1494" fmla="*/ 575524 h 906898"/>
              <a:gd name="connsiteX1495" fmla="*/ 801772 w 906898"/>
              <a:gd name="connsiteY1495" fmla="*/ 581690 h 906898"/>
              <a:gd name="connsiteX1496" fmla="*/ 805897 w 906898"/>
              <a:gd name="connsiteY1496" fmla="*/ 577579 h 906898"/>
              <a:gd name="connsiteX1497" fmla="*/ 816209 w 906898"/>
              <a:gd name="connsiteY1497" fmla="*/ 579634 h 906898"/>
              <a:gd name="connsiteX1498" fmla="*/ 818272 w 906898"/>
              <a:gd name="connsiteY1498" fmla="*/ 583745 h 906898"/>
              <a:gd name="connsiteX1499" fmla="*/ 818272 w 906898"/>
              <a:gd name="connsiteY1499" fmla="*/ 587855 h 906898"/>
              <a:gd name="connsiteX1500" fmla="*/ 824459 w 906898"/>
              <a:gd name="connsiteY1500" fmla="*/ 585800 h 906898"/>
              <a:gd name="connsiteX1501" fmla="*/ 832708 w 906898"/>
              <a:gd name="connsiteY1501" fmla="*/ 598131 h 906898"/>
              <a:gd name="connsiteX1502" fmla="*/ 822396 w 906898"/>
              <a:gd name="connsiteY1502" fmla="*/ 598131 h 906898"/>
              <a:gd name="connsiteX1503" fmla="*/ 816209 w 906898"/>
              <a:gd name="connsiteY1503" fmla="*/ 591966 h 906898"/>
              <a:gd name="connsiteX1504" fmla="*/ 805897 w 906898"/>
              <a:gd name="connsiteY1504" fmla="*/ 589911 h 906898"/>
              <a:gd name="connsiteX1505" fmla="*/ 795585 w 906898"/>
              <a:gd name="connsiteY1505" fmla="*/ 587855 h 906898"/>
              <a:gd name="connsiteX1506" fmla="*/ 785273 w 906898"/>
              <a:gd name="connsiteY1506" fmla="*/ 596076 h 906898"/>
              <a:gd name="connsiteX1507" fmla="*/ 779316 w 906898"/>
              <a:gd name="connsiteY1507" fmla="*/ 602013 h 906898"/>
              <a:gd name="connsiteX1508" fmla="*/ 778991 w 906898"/>
              <a:gd name="connsiteY1508" fmla="*/ 602174 h 906898"/>
              <a:gd name="connsiteX1509" fmla="*/ 778991 w 906898"/>
              <a:gd name="connsiteY1509" fmla="*/ 602336 h 906898"/>
              <a:gd name="connsiteX1510" fmla="*/ 774961 w 906898"/>
              <a:gd name="connsiteY1510" fmla="*/ 606352 h 906898"/>
              <a:gd name="connsiteX1511" fmla="*/ 774961 w 906898"/>
              <a:gd name="connsiteY1511" fmla="*/ 612518 h 906898"/>
              <a:gd name="connsiteX1512" fmla="*/ 768774 w 906898"/>
              <a:gd name="connsiteY1512" fmla="*/ 618684 h 906898"/>
              <a:gd name="connsiteX1513" fmla="*/ 766711 w 906898"/>
              <a:gd name="connsiteY1513" fmla="*/ 608408 h 906898"/>
              <a:gd name="connsiteX1514" fmla="*/ 772898 w 906898"/>
              <a:gd name="connsiteY1514" fmla="*/ 602242 h 906898"/>
              <a:gd name="connsiteX1515" fmla="*/ 772898 w 906898"/>
              <a:gd name="connsiteY1515" fmla="*/ 589911 h 906898"/>
              <a:gd name="connsiteX1516" fmla="*/ 781148 w 906898"/>
              <a:gd name="connsiteY1516" fmla="*/ 587855 h 906898"/>
              <a:gd name="connsiteX1517" fmla="*/ 791460 w 906898"/>
              <a:gd name="connsiteY1517" fmla="*/ 575524 h 906898"/>
              <a:gd name="connsiteX1518" fmla="*/ 800671 w 906898"/>
              <a:gd name="connsiteY1518" fmla="*/ 575026 h 906898"/>
              <a:gd name="connsiteX1519" fmla="*/ 803824 w 906898"/>
              <a:gd name="connsiteY1519" fmla="*/ 577516 h 906898"/>
              <a:gd name="connsiteX1520" fmla="*/ 801722 w 906898"/>
              <a:gd name="connsiteY1520" fmla="*/ 577516 h 906898"/>
              <a:gd name="connsiteX1521" fmla="*/ 797516 w 906898"/>
              <a:gd name="connsiteY1521" fmla="*/ 575524 h 906898"/>
              <a:gd name="connsiteX1522" fmla="*/ 800671 w 906898"/>
              <a:gd name="connsiteY1522" fmla="*/ 575026 h 906898"/>
              <a:gd name="connsiteX1523" fmla="*/ 793466 w 906898"/>
              <a:gd name="connsiteY1523" fmla="*/ 552845 h 906898"/>
              <a:gd name="connsiteX1524" fmla="*/ 795525 w 906898"/>
              <a:gd name="connsiteY1524" fmla="*/ 554899 h 906898"/>
              <a:gd name="connsiteX1525" fmla="*/ 793466 w 906898"/>
              <a:gd name="connsiteY1525" fmla="*/ 561062 h 906898"/>
              <a:gd name="connsiteX1526" fmla="*/ 793466 w 906898"/>
              <a:gd name="connsiteY1526" fmla="*/ 552845 h 906898"/>
              <a:gd name="connsiteX1527" fmla="*/ 154206 w 906898"/>
              <a:gd name="connsiteY1527" fmla="*/ 552180 h 906898"/>
              <a:gd name="connsiteX1528" fmla="*/ 155949 w 906898"/>
              <a:gd name="connsiteY1528" fmla="*/ 556849 h 906898"/>
              <a:gd name="connsiteX1529" fmla="*/ 160080 w 906898"/>
              <a:gd name="connsiteY1529" fmla="*/ 565149 h 906898"/>
              <a:gd name="connsiteX1530" fmla="*/ 155949 w 906898"/>
              <a:gd name="connsiteY1530" fmla="*/ 569299 h 906898"/>
              <a:gd name="connsiteX1531" fmla="*/ 149751 w 906898"/>
              <a:gd name="connsiteY1531" fmla="*/ 581749 h 906898"/>
              <a:gd name="connsiteX1532" fmla="*/ 143554 w 906898"/>
              <a:gd name="connsiteY1532" fmla="*/ 581749 h 906898"/>
              <a:gd name="connsiteX1533" fmla="*/ 141586 w 906898"/>
              <a:gd name="connsiteY1533" fmla="*/ 573841 h 906898"/>
              <a:gd name="connsiteX1534" fmla="*/ 141877 w 906898"/>
              <a:gd name="connsiteY1534" fmla="*/ 573058 h 906898"/>
              <a:gd name="connsiteX1535" fmla="*/ 149751 w 906898"/>
              <a:gd name="connsiteY1535" fmla="*/ 565149 h 906898"/>
              <a:gd name="connsiteX1536" fmla="*/ 147685 w 906898"/>
              <a:gd name="connsiteY1536" fmla="*/ 560999 h 906898"/>
              <a:gd name="connsiteX1537" fmla="*/ 151817 w 906898"/>
              <a:gd name="connsiteY1537" fmla="*/ 552699 h 906898"/>
              <a:gd name="connsiteX1538" fmla="*/ 154206 w 906898"/>
              <a:gd name="connsiteY1538" fmla="*/ 552180 h 906898"/>
              <a:gd name="connsiteX1539" fmla="*/ 149668 w 906898"/>
              <a:gd name="connsiteY1539" fmla="*/ 546640 h 906898"/>
              <a:gd name="connsiteX1540" fmla="*/ 153772 w 906898"/>
              <a:gd name="connsiteY1540" fmla="*/ 548706 h 906898"/>
              <a:gd name="connsiteX1541" fmla="*/ 149668 w 906898"/>
              <a:gd name="connsiteY1541" fmla="*/ 552837 h 906898"/>
              <a:gd name="connsiteX1542" fmla="*/ 145563 w 906898"/>
              <a:gd name="connsiteY1542" fmla="*/ 556969 h 906898"/>
              <a:gd name="connsiteX1543" fmla="*/ 145563 w 906898"/>
              <a:gd name="connsiteY1543" fmla="*/ 563166 h 906898"/>
              <a:gd name="connsiteX1544" fmla="*/ 141877 w 906898"/>
              <a:gd name="connsiteY1544" fmla="*/ 573058 h 906898"/>
              <a:gd name="connsiteX1545" fmla="*/ 141488 w 906898"/>
              <a:gd name="connsiteY1545" fmla="*/ 573449 h 906898"/>
              <a:gd name="connsiteX1546" fmla="*/ 141586 w 906898"/>
              <a:gd name="connsiteY1546" fmla="*/ 573841 h 906898"/>
              <a:gd name="connsiteX1547" fmla="*/ 139406 w 906898"/>
              <a:gd name="connsiteY1547" fmla="*/ 579692 h 906898"/>
              <a:gd name="connsiteX1548" fmla="*/ 141458 w 906898"/>
              <a:gd name="connsiteY1548" fmla="*/ 581758 h 906898"/>
              <a:gd name="connsiteX1549" fmla="*/ 137353 w 906898"/>
              <a:gd name="connsiteY1549" fmla="*/ 583824 h 906898"/>
              <a:gd name="connsiteX1550" fmla="*/ 133762 w 906898"/>
              <a:gd name="connsiteY1550" fmla="*/ 577368 h 906898"/>
              <a:gd name="connsiteX1551" fmla="*/ 133326 w 906898"/>
              <a:gd name="connsiteY1551" fmla="*/ 570575 h 906898"/>
              <a:gd name="connsiteX1552" fmla="*/ 134128 w 906898"/>
              <a:gd name="connsiteY1552" fmla="*/ 568699 h 906898"/>
              <a:gd name="connsiteX1553" fmla="*/ 141458 w 906898"/>
              <a:gd name="connsiteY1553" fmla="*/ 563166 h 906898"/>
              <a:gd name="connsiteX1554" fmla="*/ 141458 w 906898"/>
              <a:gd name="connsiteY1554" fmla="*/ 556969 h 906898"/>
              <a:gd name="connsiteX1555" fmla="*/ 149668 w 906898"/>
              <a:gd name="connsiteY1555" fmla="*/ 546640 h 906898"/>
              <a:gd name="connsiteX1556" fmla="*/ 143563 w 906898"/>
              <a:gd name="connsiteY1556" fmla="*/ 536348 h 906898"/>
              <a:gd name="connsiteX1557" fmla="*/ 149726 w 906898"/>
              <a:gd name="connsiteY1557" fmla="*/ 538407 h 906898"/>
              <a:gd name="connsiteX1558" fmla="*/ 151780 w 906898"/>
              <a:gd name="connsiteY1558" fmla="*/ 540465 h 906898"/>
              <a:gd name="connsiteX1559" fmla="*/ 151780 w 906898"/>
              <a:gd name="connsiteY1559" fmla="*/ 544582 h 906898"/>
              <a:gd name="connsiteX1560" fmla="*/ 139455 w 906898"/>
              <a:gd name="connsiteY1560" fmla="*/ 554874 h 906898"/>
              <a:gd name="connsiteX1561" fmla="*/ 137400 w 906898"/>
              <a:gd name="connsiteY1561" fmla="*/ 561049 h 906898"/>
              <a:gd name="connsiteX1562" fmla="*/ 134128 w 906898"/>
              <a:gd name="connsiteY1562" fmla="*/ 568699 h 906898"/>
              <a:gd name="connsiteX1563" fmla="*/ 133248 w 906898"/>
              <a:gd name="connsiteY1563" fmla="*/ 569364 h 906898"/>
              <a:gd name="connsiteX1564" fmla="*/ 133326 w 906898"/>
              <a:gd name="connsiteY1564" fmla="*/ 570575 h 906898"/>
              <a:gd name="connsiteX1565" fmla="*/ 131238 w 906898"/>
              <a:gd name="connsiteY1565" fmla="*/ 575458 h 906898"/>
              <a:gd name="connsiteX1566" fmla="*/ 135346 w 906898"/>
              <a:gd name="connsiteY1566" fmla="*/ 583691 h 906898"/>
              <a:gd name="connsiteX1567" fmla="*/ 127129 w 906898"/>
              <a:gd name="connsiteY1567" fmla="*/ 587808 h 906898"/>
              <a:gd name="connsiteX1568" fmla="*/ 120966 w 906898"/>
              <a:gd name="connsiteY1568" fmla="*/ 579575 h 906898"/>
              <a:gd name="connsiteX1569" fmla="*/ 125075 w 906898"/>
              <a:gd name="connsiteY1569" fmla="*/ 571341 h 906898"/>
              <a:gd name="connsiteX1570" fmla="*/ 120966 w 906898"/>
              <a:gd name="connsiteY1570" fmla="*/ 565166 h 906898"/>
              <a:gd name="connsiteX1571" fmla="*/ 120966 w 906898"/>
              <a:gd name="connsiteY1571" fmla="*/ 556932 h 906898"/>
              <a:gd name="connsiteX1572" fmla="*/ 129183 w 906898"/>
              <a:gd name="connsiteY1572" fmla="*/ 550757 h 906898"/>
              <a:gd name="connsiteX1573" fmla="*/ 135346 w 906898"/>
              <a:gd name="connsiteY1573" fmla="*/ 552816 h 906898"/>
              <a:gd name="connsiteX1574" fmla="*/ 135346 w 906898"/>
              <a:gd name="connsiteY1574" fmla="*/ 548699 h 906898"/>
              <a:gd name="connsiteX1575" fmla="*/ 143563 w 906898"/>
              <a:gd name="connsiteY1575" fmla="*/ 536348 h 906898"/>
              <a:gd name="connsiteX1576" fmla="*/ 803824 w 906898"/>
              <a:gd name="connsiteY1576" fmla="*/ 534356 h 906898"/>
              <a:gd name="connsiteX1577" fmla="*/ 807808 w 906898"/>
              <a:gd name="connsiteY1577" fmla="*/ 536348 h 906898"/>
              <a:gd name="connsiteX1578" fmla="*/ 805816 w 906898"/>
              <a:gd name="connsiteY1578" fmla="*/ 538340 h 906898"/>
              <a:gd name="connsiteX1579" fmla="*/ 803824 w 906898"/>
              <a:gd name="connsiteY1579" fmla="*/ 534356 h 906898"/>
              <a:gd name="connsiteX1580" fmla="*/ 793466 w 906898"/>
              <a:gd name="connsiteY1580" fmla="*/ 534356 h 906898"/>
              <a:gd name="connsiteX1581" fmla="*/ 801700 w 906898"/>
              <a:gd name="connsiteY1581" fmla="*/ 534356 h 906898"/>
              <a:gd name="connsiteX1582" fmla="*/ 803758 w 906898"/>
              <a:gd name="connsiteY1582" fmla="*/ 538465 h 906898"/>
              <a:gd name="connsiteX1583" fmla="*/ 799641 w 906898"/>
              <a:gd name="connsiteY1583" fmla="*/ 550790 h 906898"/>
              <a:gd name="connsiteX1584" fmla="*/ 793466 w 906898"/>
              <a:gd name="connsiteY1584" fmla="*/ 552845 h 906898"/>
              <a:gd name="connsiteX1585" fmla="*/ 791408 w 906898"/>
              <a:gd name="connsiteY1585" fmla="*/ 559007 h 906898"/>
              <a:gd name="connsiteX1586" fmla="*/ 785233 w 906898"/>
              <a:gd name="connsiteY1586" fmla="*/ 563116 h 906898"/>
              <a:gd name="connsiteX1587" fmla="*/ 774941 w 906898"/>
              <a:gd name="connsiteY1587" fmla="*/ 561062 h 906898"/>
              <a:gd name="connsiteX1588" fmla="*/ 768765 w 906898"/>
              <a:gd name="connsiteY1588" fmla="*/ 565170 h 906898"/>
              <a:gd name="connsiteX1589" fmla="*/ 754357 w 906898"/>
              <a:gd name="connsiteY1589" fmla="*/ 563116 h 906898"/>
              <a:gd name="connsiteX1590" fmla="*/ 756415 w 906898"/>
              <a:gd name="connsiteY1590" fmla="*/ 556953 h 906898"/>
              <a:gd name="connsiteX1591" fmla="*/ 762590 w 906898"/>
              <a:gd name="connsiteY1591" fmla="*/ 556953 h 906898"/>
              <a:gd name="connsiteX1592" fmla="*/ 776999 w 906898"/>
              <a:gd name="connsiteY1592" fmla="*/ 552845 h 906898"/>
              <a:gd name="connsiteX1593" fmla="*/ 785233 w 906898"/>
              <a:gd name="connsiteY1593" fmla="*/ 548736 h 906898"/>
              <a:gd name="connsiteX1594" fmla="*/ 793466 w 906898"/>
              <a:gd name="connsiteY1594" fmla="*/ 542573 h 906898"/>
              <a:gd name="connsiteX1595" fmla="*/ 793466 w 906898"/>
              <a:gd name="connsiteY1595" fmla="*/ 534356 h 906898"/>
              <a:gd name="connsiteX1596" fmla="*/ 789487 w 906898"/>
              <a:gd name="connsiteY1596" fmla="*/ 532364 h 906898"/>
              <a:gd name="connsiteX1597" fmla="*/ 791541 w 906898"/>
              <a:gd name="connsiteY1597" fmla="*/ 534417 h 906898"/>
              <a:gd name="connsiteX1598" fmla="*/ 789487 w 906898"/>
              <a:gd name="connsiteY1598" fmla="*/ 542626 h 906898"/>
              <a:gd name="connsiteX1599" fmla="*/ 779215 w 906898"/>
              <a:gd name="connsiteY1599" fmla="*/ 546731 h 906898"/>
              <a:gd name="connsiteX1600" fmla="*/ 777161 w 906898"/>
              <a:gd name="connsiteY1600" fmla="*/ 546731 h 906898"/>
              <a:gd name="connsiteX1601" fmla="*/ 775107 w 906898"/>
              <a:gd name="connsiteY1601" fmla="*/ 550836 h 906898"/>
              <a:gd name="connsiteX1602" fmla="*/ 762781 w 906898"/>
              <a:gd name="connsiteY1602" fmla="*/ 554940 h 906898"/>
              <a:gd name="connsiteX1603" fmla="*/ 758673 w 906898"/>
              <a:gd name="connsiteY1603" fmla="*/ 552888 h 906898"/>
              <a:gd name="connsiteX1604" fmla="*/ 760727 w 906898"/>
              <a:gd name="connsiteY1604" fmla="*/ 548783 h 906898"/>
              <a:gd name="connsiteX1605" fmla="*/ 770998 w 906898"/>
              <a:gd name="connsiteY1605" fmla="*/ 548783 h 906898"/>
              <a:gd name="connsiteX1606" fmla="*/ 775107 w 906898"/>
              <a:gd name="connsiteY1606" fmla="*/ 542626 h 906898"/>
              <a:gd name="connsiteX1607" fmla="*/ 787432 w 906898"/>
              <a:gd name="connsiteY1607" fmla="*/ 534417 h 906898"/>
              <a:gd name="connsiteX1608" fmla="*/ 789487 w 906898"/>
              <a:gd name="connsiteY1608" fmla="*/ 532364 h 906898"/>
              <a:gd name="connsiteX1609" fmla="*/ 781394 w 906898"/>
              <a:gd name="connsiteY1609" fmla="*/ 527857 h 906898"/>
              <a:gd name="connsiteX1610" fmla="*/ 785233 w 906898"/>
              <a:gd name="connsiteY1610" fmla="*/ 530173 h 906898"/>
              <a:gd name="connsiteX1611" fmla="*/ 783185 w 906898"/>
              <a:gd name="connsiteY1611" fmla="*/ 536348 h 906898"/>
              <a:gd name="connsiteX1612" fmla="*/ 774996 w 906898"/>
              <a:gd name="connsiteY1612" fmla="*/ 540465 h 906898"/>
              <a:gd name="connsiteX1613" fmla="*/ 772949 w 906898"/>
              <a:gd name="connsiteY1613" fmla="*/ 540465 h 906898"/>
              <a:gd name="connsiteX1614" fmla="*/ 772949 w 906898"/>
              <a:gd name="connsiteY1614" fmla="*/ 544582 h 906898"/>
              <a:gd name="connsiteX1615" fmla="*/ 764759 w 906898"/>
              <a:gd name="connsiteY1615" fmla="*/ 546640 h 906898"/>
              <a:gd name="connsiteX1616" fmla="*/ 760665 w 906898"/>
              <a:gd name="connsiteY1616" fmla="*/ 544582 h 906898"/>
              <a:gd name="connsiteX1617" fmla="*/ 762712 w 906898"/>
              <a:gd name="connsiteY1617" fmla="*/ 534290 h 906898"/>
              <a:gd name="connsiteX1618" fmla="*/ 779091 w 906898"/>
              <a:gd name="connsiteY1618" fmla="*/ 530173 h 906898"/>
              <a:gd name="connsiteX1619" fmla="*/ 781394 w 906898"/>
              <a:gd name="connsiteY1619" fmla="*/ 527857 h 906898"/>
              <a:gd name="connsiteX1620" fmla="*/ 92257 w 906898"/>
              <a:gd name="connsiteY1620" fmla="*/ 526181 h 906898"/>
              <a:gd name="connsiteX1621" fmla="*/ 92257 w 906898"/>
              <a:gd name="connsiteY1621" fmla="*/ 528214 h 906898"/>
              <a:gd name="connsiteX1622" fmla="*/ 85997 w 906898"/>
              <a:gd name="connsiteY1622" fmla="*/ 534315 h 906898"/>
              <a:gd name="connsiteX1623" fmla="*/ 79736 w 906898"/>
              <a:gd name="connsiteY1623" fmla="*/ 534315 h 906898"/>
              <a:gd name="connsiteX1624" fmla="*/ 85997 w 906898"/>
              <a:gd name="connsiteY1624" fmla="*/ 532281 h 906898"/>
              <a:gd name="connsiteX1625" fmla="*/ 92257 w 906898"/>
              <a:gd name="connsiteY1625" fmla="*/ 526181 h 906898"/>
              <a:gd name="connsiteX1626" fmla="*/ 865576 w 906898"/>
              <a:gd name="connsiteY1626" fmla="*/ 517756 h 906898"/>
              <a:gd name="connsiteX1627" fmla="*/ 867568 w 906898"/>
              <a:gd name="connsiteY1627" fmla="*/ 526167 h 906898"/>
              <a:gd name="connsiteX1628" fmla="*/ 865576 w 906898"/>
              <a:gd name="connsiteY1628" fmla="*/ 530372 h 906898"/>
              <a:gd name="connsiteX1629" fmla="*/ 865576 w 906898"/>
              <a:gd name="connsiteY1629" fmla="*/ 517756 h 906898"/>
              <a:gd name="connsiteX1630" fmla="*/ 100725 w 906898"/>
              <a:gd name="connsiteY1630" fmla="*/ 515310 h 906898"/>
              <a:gd name="connsiteX1631" fmla="*/ 102568 w 906898"/>
              <a:gd name="connsiteY1631" fmla="*/ 515823 h 906898"/>
              <a:gd name="connsiteX1632" fmla="*/ 104636 w 906898"/>
              <a:gd name="connsiteY1632" fmla="*/ 517874 h 906898"/>
              <a:gd name="connsiteX1633" fmla="*/ 104636 w 906898"/>
              <a:gd name="connsiteY1633" fmla="*/ 526076 h 906898"/>
              <a:gd name="connsiteX1634" fmla="*/ 100499 w 906898"/>
              <a:gd name="connsiteY1634" fmla="*/ 530177 h 906898"/>
              <a:gd name="connsiteX1635" fmla="*/ 102568 w 906898"/>
              <a:gd name="connsiteY1635" fmla="*/ 538379 h 906898"/>
              <a:gd name="connsiteX1636" fmla="*/ 96362 w 906898"/>
              <a:gd name="connsiteY1636" fmla="*/ 544531 h 906898"/>
              <a:gd name="connsiteX1637" fmla="*/ 90156 w 906898"/>
              <a:gd name="connsiteY1637" fmla="*/ 542481 h 906898"/>
              <a:gd name="connsiteX1638" fmla="*/ 83950 w 906898"/>
              <a:gd name="connsiteY1638" fmla="*/ 548632 h 906898"/>
              <a:gd name="connsiteX1639" fmla="*/ 77744 w 906898"/>
              <a:gd name="connsiteY1639" fmla="*/ 544531 h 906898"/>
              <a:gd name="connsiteX1640" fmla="*/ 79813 w 906898"/>
              <a:gd name="connsiteY1640" fmla="*/ 538379 h 906898"/>
              <a:gd name="connsiteX1641" fmla="*/ 90156 w 906898"/>
              <a:gd name="connsiteY1641" fmla="*/ 534278 h 906898"/>
              <a:gd name="connsiteX1642" fmla="*/ 96362 w 906898"/>
              <a:gd name="connsiteY1642" fmla="*/ 519924 h 906898"/>
              <a:gd name="connsiteX1643" fmla="*/ 100725 w 906898"/>
              <a:gd name="connsiteY1643" fmla="*/ 515310 h 906898"/>
              <a:gd name="connsiteX1644" fmla="*/ 116920 w 906898"/>
              <a:gd name="connsiteY1644" fmla="*/ 513773 h 906898"/>
              <a:gd name="connsiteX1645" fmla="*/ 120904 w 906898"/>
              <a:gd name="connsiteY1645" fmla="*/ 522006 h 906898"/>
              <a:gd name="connsiteX1646" fmla="*/ 120904 w 906898"/>
              <a:gd name="connsiteY1646" fmla="*/ 524065 h 906898"/>
              <a:gd name="connsiteX1647" fmla="*/ 116920 w 906898"/>
              <a:gd name="connsiteY1647" fmla="*/ 513773 h 906898"/>
              <a:gd name="connsiteX1648" fmla="*/ 843197 w 906898"/>
              <a:gd name="connsiteY1648" fmla="*/ 511094 h 906898"/>
              <a:gd name="connsiteX1649" fmla="*/ 838721 w 906898"/>
              <a:gd name="connsiteY1649" fmla="*/ 520014 h 906898"/>
              <a:gd name="connsiteX1650" fmla="*/ 828392 w 906898"/>
              <a:gd name="connsiteY1650" fmla="*/ 522072 h 906898"/>
              <a:gd name="connsiteX1651" fmla="*/ 828392 w 906898"/>
              <a:gd name="connsiteY1651" fmla="*/ 520014 h 906898"/>
              <a:gd name="connsiteX1652" fmla="*/ 834590 w 906898"/>
              <a:gd name="connsiteY1652" fmla="*/ 517956 h 906898"/>
              <a:gd name="connsiteX1653" fmla="*/ 844918 w 906898"/>
              <a:gd name="connsiteY1653" fmla="*/ 507664 h 906898"/>
              <a:gd name="connsiteX1654" fmla="*/ 844918 w 906898"/>
              <a:gd name="connsiteY1654" fmla="*/ 509722 h 906898"/>
              <a:gd name="connsiteX1655" fmla="*/ 843197 w 906898"/>
              <a:gd name="connsiteY1655" fmla="*/ 511094 h 906898"/>
              <a:gd name="connsiteX1656" fmla="*/ 844918 w 906898"/>
              <a:gd name="connsiteY1656" fmla="*/ 501488 h 906898"/>
              <a:gd name="connsiteX1657" fmla="*/ 846984 w 906898"/>
              <a:gd name="connsiteY1657" fmla="*/ 503547 h 906898"/>
              <a:gd name="connsiteX1658" fmla="*/ 844918 w 906898"/>
              <a:gd name="connsiteY1658" fmla="*/ 507664 h 906898"/>
              <a:gd name="connsiteX1659" fmla="*/ 108620 w 906898"/>
              <a:gd name="connsiteY1659" fmla="*/ 501488 h 906898"/>
              <a:gd name="connsiteX1660" fmla="*/ 112737 w 906898"/>
              <a:gd name="connsiteY1660" fmla="*/ 507636 h 906898"/>
              <a:gd name="connsiteX1661" fmla="*/ 110679 w 906898"/>
              <a:gd name="connsiteY1661" fmla="*/ 513784 h 906898"/>
              <a:gd name="connsiteX1662" fmla="*/ 116854 w 906898"/>
              <a:gd name="connsiteY1662" fmla="*/ 526079 h 906898"/>
              <a:gd name="connsiteX1663" fmla="*/ 116854 w 906898"/>
              <a:gd name="connsiteY1663" fmla="*/ 532227 h 906898"/>
              <a:gd name="connsiteX1664" fmla="*/ 118912 w 906898"/>
              <a:gd name="connsiteY1664" fmla="*/ 542473 h 906898"/>
              <a:gd name="connsiteX1665" fmla="*/ 114796 w 906898"/>
              <a:gd name="connsiteY1665" fmla="*/ 532227 h 906898"/>
              <a:gd name="connsiteX1666" fmla="*/ 112737 w 906898"/>
              <a:gd name="connsiteY1666" fmla="*/ 530178 h 906898"/>
              <a:gd name="connsiteX1667" fmla="*/ 114796 w 906898"/>
              <a:gd name="connsiteY1667" fmla="*/ 538375 h 906898"/>
              <a:gd name="connsiteX1668" fmla="*/ 110679 w 906898"/>
              <a:gd name="connsiteY1668" fmla="*/ 548621 h 906898"/>
              <a:gd name="connsiteX1669" fmla="*/ 98329 w 906898"/>
              <a:gd name="connsiteY1669" fmla="*/ 552719 h 906898"/>
              <a:gd name="connsiteX1670" fmla="*/ 98329 w 906898"/>
              <a:gd name="connsiteY1670" fmla="*/ 556818 h 906898"/>
              <a:gd name="connsiteX1671" fmla="*/ 92153 w 906898"/>
              <a:gd name="connsiteY1671" fmla="*/ 560916 h 906898"/>
              <a:gd name="connsiteX1672" fmla="*/ 81861 w 906898"/>
              <a:gd name="connsiteY1672" fmla="*/ 556818 h 906898"/>
              <a:gd name="connsiteX1673" fmla="*/ 73628 w 906898"/>
              <a:gd name="connsiteY1673" fmla="*/ 558867 h 906898"/>
              <a:gd name="connsiteX1674" fmla="*/ 67453 w 906898"/>
              <a:gd name="connsiteY1674" fmla="*/ 554769 h 906898"/>
              <a:gd name="connsiteX1675" fmla="*/ 73628 w 906898"/>
              <a:gd name="connsiteY1675" fmla="*/ 548621 h 906898"/>
              <a:gd name="connsiteX1676" fmla="*/ 81861 w 906898"/>
              <a:gd name="connsiteY1676" fmla="*/ 550670 h 906898"/>
              <a:gd name="connsiteX1677" fmla="*/ 90095 w 906898"/>
              <a:gd name="connsiteY1677" fmla="*/ 546572 h 906898"/>
              <a:gd name="connsiteX1678" fmla="*/ 104504 w 906898"/>
              <a:gd name="connsiteY1678" fmla="*/ 540424 h 906898"/>
              <a:gd name="connsiteX1679" fmla="*/ 104504 w 906898"/>
              <a:gd name="connsiteY1679" fmla="*/ 530178 h 906898"/>
              <a:gd name="connsiteX1680" fmla="*/ 106562 w 906898"/>
              <a:gd name="connsiteY1680" fmla="*/ 519931 h 906898"/>
              <a:gd name="connsiteX1681" fmla="*/ 102445 w 906898"/>
              <a:gd name="connsiteY1681" fmla="*/ 511735 h 906898"/>
              <a:gd name="connsiteX1682" fmla="*/ 108620 w 906898"/>
              <a:gd name="connsiteY1682" fmla="*/ 501488 h 906898"/>
              <a:gd name="connsiteX1683" fmla="*/ 816085 w 906898"/>
              <a:gd name="connsiteY1683" fmla="*/ 497689 h 906898"/>
              <a:gd name="connsiteX1684" fmla="*/ 820187 w 906898"/>
              <a:gd name="connsiteY1684" fmla="*/ 499238 h 906898"/>
              <a:gd name="connsiteX1685" fmla="*/ 826341 w 906898"/>
              <a:gd name="connsiteY1685" fmla="*/ 507501 h 906898"/>
              <a:gd name="connsiteX1686" fmla="*/ 824290 w 906898"/>
              <a:gd name="connsiteY1686" fmla="*/ 521962 h 906898"/>
              <a:gd name="connsiteX1687" fmla="*/ 795572 w 906898"/>
              <a:gd name="connsiteY1687" fmla="*/ 532291 h 906898"/>
              <a:gd name="connsiteX1688" fmla="*/ 781213 w 906898"/>
              <a:gd name="connsiteY1688" fmla="*/ 524028 h 906898"/>
              <a:gd name="connsiteX1689" fmla="*/ 770957 w 906898"/>
              <a:gd name="connsiteY1689" fmla="*/ 501304 h 906898"/>
              <a:gd name="connsiteX1690" fmla="*/ 775059 w 906898"/>
              <a:gd name="connsiteY1690" fmla="*/ 501304 h 906898"/>
              <a:gd name="connsiteX1691" fmla="*/ 781213 w 906898"/>
              <a:gd name="connsiteY1691" fmla="*/ 513699 h 906898"/>
              <a:gd name="connsiteX1692" fmla="*/ 805828 w 906898"/>
              <a:gd name="connsiteY1692" fmla="*/ 524028 h 906898"/>
              <a:gd name="connsiteX1693" fmla="*/ 818136 w 906898"/>
              <a:gd name="connsiteY1693" fmla="*/ 517830 h 906898"/>
              <a:gd name="connsiteX1694" fmla="*/ 816085 w 906898"/>
              <a:gd name="connsiteY1694" fmla="*/ 509567 h 906898"/>
              <a:gd name="connsiteX1695" fmla="*/ 811982 w 906898"/>
              <a:gd name="connsiteY1695" fmla="*/ 517830 h 906898"/>
              <a:gd name="connsiteX1696" fmla="*/ 805828 w 906898"/>
              <a:gd name="connsiteY1696" fmla="*/ 517830 h 906898"/>
              <a:gd name="connsiteX1697" fmla="*/ 801726 w 906898"/>
              <a:gd name="connsiteY1697" fmla="*/ 511633 h 906898"/>
              <a:gd name="connsiteX1698" fmla="*/ 801726 w 906898"/>
              <a:gd name="connsiteY1698" fmla="*/ 505436 h 906898"/>
              <a:gd name="connsiteX1699" fmla="*/ 809931 w 906898"/>
              <a:gd name="connsiteY1699" fmla="*/ 503370 h 906898"/>
              <a:gd name="connsiteX1700" fmla="*/ 811982 w 906898"/>
              <a:gd name="connsiteY1700" fmla="*/ 499238 h 906898"/>
              <a:gd name="connsiteX1701" fmla="*/ 816085 w 906898"/>
              <a:gd name="connsiteY1701" fmla="*/ 497689 h 906898"/>
              <a:gd name="connsiteX1702" fmla="*/ 108620 w 906898"/>
              <a:gd name="connsiteY1702" fmla="*/ 497173 h 906898"/>
              <a:gd name="connsiteX1703" fmla="*/ 114845 w 906898"/>
              <a:gd name="connsiteY1703" fmla="*/ 507465 h 906898"/>
              <a:gd name="connsiteX1704" fmla="*/ 108620 w 906898"/>
              <a:gd name="connsiteY1704" fmla="*/ 499231 h 906898"/>
              <a:gd name="connsiteX1705" fmla="*/ 108620 w 906898"/>
              <a:gd name="connsiteY1705" fmla="*/ 497173 h 906898"/>
              <a:gd name="connsiteX1706" fmla="*/ 855174 w 906898"/>
              <a:gd name="connsiteY1706" fmla="*/ 495181 h 906898"/>
              <a:gd name="connsiteX1707" fmla="*/ 855174 w 906898"/>
              <a:gd name="connsiteY1707" fmla="*/ 501378 h 906898"/>
              <a:gd name="connsiteX1708" fmla="*/ 853126 w 906898"/>
              <a:gd name="connsiteY1708" fmla="*/ 503444 h 906898"/>
              <a:gd name="connsiteX1709" fmla="*/ 859268 w 906898"/>
              <a:gd name="connsiteY1709" fmla="*/ 509641 h 906898"/>
              <a:gd name="connsiteX1710" fmla="*/ 857221 w 906898"/>
              <a:gd name="connsiteY1710" fmla="*/ 513773 h 906898"/>
              <a:gd name="connsiteX1711" fmla="*/ 853126 w 906898"/>
              <a:gd name="connsiteY1711" fmla="*/ 515838 h 906898"/>
              <a:gd name="connsiteX1712" fmla="*/ 855174 w 906898"/>
              <a:gd name="connsiteY1712" fmla="*/ 524101 h 906898"/>
              <a:gd name="connsiteX1713" fmla="*/ 849032 w 906898"/>
              <a:gd name="connsiteY1713" fmla="*/ 526167 h 906898"/>
              <a:gd name="connsiteX1714" fmla="*/ 842890 w 906898"/>
              <a:gd name="connsiteY1714" fmla="*/ 526167 h 906898"/>
              <a:gd name="connsiteX1715" fmla="*/ 840842 w 906898"/>
              <a:gd name="connsiteY1715" fmla="*/ 532364 h 906898"/>
              <a:gd name="connsiteX1716" fmla="*/ 834700 w 906898"/>
              <a:gd name="connsiteY1716" fmla="*/ 530299 h 906898"/>
              <a:gd name="connsiteX1717" fmla="*/ 832653 w 906898"/>
              <a:gd name="connsiteY1717" fmla="*/ 528233 h 906898"/>
              <a:gd name="connsiteX1718" fmla="*/ 824464 w 906898"/>
              <a:gd name="connsiteY1718" fmla="*/ 532364 h 906898"/>
              <a:gd name="connsiteX1719" fmla="*/ 822416 w 906898"/>
              <a:gd name="connsiteY1719" fmla="*/ 530299 h 906898"/>
              <a:gd name="connsiteX1720" fmla="*/ 826511 w 906898"/>
              <a:gd name="connsiteY1720" fmla="*/ 524101 h 906898"/>
              <a:gd name="connsiteX1721" fmla="*/ 842890 w 906898"/>
              <a:gd name="connsiteY1721" fmla="*/ 519970 h 906898"/>
              <a:gd name="connsiteX1722" fmla="*/ 849032 w 906898"/>
              <a:gd name="connsiteY1722" fmla="*/ 513773 h 906898"/>
              <a:gd name="connsiteX1723" fmla="*/ 849032 w 906898"/>
              <a:gd name="connsiteY1723" fmla="*/ 499312 h 906898"/>
              <a:gd name="connsiteX1724" fmla="*/ 855174 w 906898"/>
              <a:gd name="connsiteY1724" fmla="*/ 495181 h 906898"/>
              <a:gd name="connsiteX1725" fmla="*/ 857262 w 906898"/>
              <a:gd name="connsiteY1725" fmla="*/ 486881 h 906898"/>
              <a:gd name="connsiteX1726" fmla="*/ 861385 w 906898"/>
              <a:gd name="connsiteY1726" fmla="*/ 491012 h 906898"/>
              <a:gd name="connsiteX1727" fmla="*/ 861385 w 906898"/>
              <a:gd name="connsiteY1727" fmla="*/ 499275 h 906898"/>
              <a:gd name="connsiteX1728" fmla="*/ 861385 w 906898"/>
              <a:gd name="connsiteY1728" fmla="*/ 501341 h 906898"/>
              <a:gd name="connsiteX1729" fmla="*/ 867568 w 906898"/>
              <a:gd name="connsiteY1729" fmla="*/ 509604 h 906898"/>
              <a:gd name="connsiteX1730" fmla="*/ 865507 w 906898"/>
              <a:gd name="connsiteY1730" fmla="*/ 515801 h 906898"/>
              <a:gd name="connsiteX1731" fmla="*/ 861385 w 906898"/>
              <a:gd name="connsiteY1731" fmla="*/ 517867 h 906898"/>
              <a:gd name="connsiteX1732" fmla="*/ 861385 w 906898"/>
              <a:gd name="connsiteY1732" fmla="*/ 530262 h 906898"/>
              <a:gd name="connsiteX1733" fmla="*/ 853140 w 906898"/>
              <a:gd name="connsiteY1733" fmla="*/ 532327 h 906898"/>
              <a:gd name="connsiteX1734" fmla="*/ 849018 w 906898"/>
              <a:gd name="connsiteY1734" fmla="*/ 532327 h 906898"/>
              <a:gd name="connsiteX1735" fmla="*/ 844895 w 906898"/>
              <a:gd name="connsiteY1735" fmla="*/ 538525 h 906898"/>
              <a:gd name="connsiteX1736" fmla="*/ 832528 w 906898"/>
              <a:gd name="connsiteY1736" fmla="*/ 540590 h 906898"/>
              <a:gd name="connsiteX1737" fmla="*/ 820162 w 906898"/>
              <a:gd name="connsiteY1737" fmla="*/ 538525 h 906898"/>
              <a:gd name="connsiteX1738" fmla="*/ 818100 w 906898"/>
              <a:gd name="connsiteY1738" fmla="*/ 532327 h 906898"/>
              <a:gd name="connsiteX1739" fmla="*/ 824284 w 906898"/>
              <a:gd name="connsiteY1739" fmla="*/ 534393 h 906898"/>
              <a:gd name="connsiteX1740" fmla="*/ 832528 w 906898"/>
              <a:gd name="connsiteY1740" fmla="*/ 532327 h 906898"/>
              <a:gd name="connsiteX1741" fmla="*/ 842834 w 906898"/>
              <a:gd name="connsiteY1741" fmla="*/ 534393 h 906898"/>
              <a:gd name="connsiteX1742" fmla="*/ 846957 w 906898"/>
              <a:gd name="connsiteY1742" fmla="*/ 530262 h 906898"/>
              <a:gd name="connsiteX1743" fmla="*/ 857262 w 906898"/>
              <a:gd name="connsiteY1743" fmla="*/ 526130 h 906898"/>
              <a:gd name="connsiteX1744" fmla="*/ 857262 w 906898"/>
              <a:gd name="connsiteY1744" fmla="*/ 517867 h 906898"/>
              <a:gd name="connsiteX1745" fmla="*/ 861385 w 906898"/>
              <a:gd name="connsiteY1745" fmla="*/ 511670 h 906898"/>
              <a:gd name="connsiteX1746" fmla="*/ 857262 w 906898"/>
              <a:gd name="connsiteY1746" fmla="*/ 503407 h 906898"/>
              <a:gd name="connsiteX1747" fmla="*/ 857262 w 906898"/>
              <a:gd name="connsiteY1747" fmla="*/ 493078 h 906898"/>
              <a:gd name="connsiteX1748" fmla="*/ 857262 w 906898"/>
              <a:gd name="connsiteY1748" fmla="*/ 486881 h 906898"/>
              <a:gd name="connsiteX1749" fmla="*/ 28360 w 906898"/>
              <a:gd name="connsiteY1749" fmla="*/ 486193 h 906898"/>
              <a:gd name="connsiteX1750" fmla="*/ 30435 w 906898"/>
              <a:gd name="connsiteY1750" fmla="*/ 486975 h 906898"/>
              <a:gd name="connsiteX1751" fmla="*/ 40810 w 906898"/>
              <a:gd name="connsiteY1751" fmla="*/ 486975 h 906898"/>
              <a:gd name="connsiteX1752" fmla="*/ 42885 w 906898"/>
              <a:gd name="connsiteY1752" fmla="*/ 495323 h 906898"/>
              <a:gd name="connsiteX1753" fmla="*/ 36660 w 906898"/>
              <a:gd name="connsiteY1753" fmla="*/ 499496 h 906898"/>
              <a:gd name="connsiteX1754" fmla="*/ 30435 w 906898"/>
              <a:gd name="connsiteY1754" fmla="*/ 495323 h 906898"/>
              <a:gd name="connsiteX1755" fmla="*/ 26285 w 906898"/>
              <a:gd name="connsiteY1755" fmla="*/ 486975 h 906898"/>
              <a:gd name="connsiteX1756" fmla="*/ 28360 w 906898"/>
              <a:gd name="connsiteY1756" fmla="*/ 486193 h 906898"/>
              <a:gd name="connsiteX1757" fmla="*/ 861260 w 906898"/>
              <a:gd name="connsiteY1757" fmla="*/ 484889 h 906898"/>
              <a:gd name="connsiteX1758" fmla="*/ 867435 w 906898"/>
              <a:gd name="connsiteY1758" fmla="*/ 491078 h 906898"/>
              <a:gd name="connsiteX1759" fmla="*/ 865377 w 906898"/>
              <a:gd name="connsiteY1759" fmla="*/ 499330 h 906898"/>
              <a:gd name="connsiteX1760" fmla="*/ 871552 w 906898"/>
              <a:gd name="connsiteY1760" fmla="*/ 507583 h 906898"/>
              <a:gd name="connsiteX1761" fmla="*/ 869494 w 906898"/>
              <a:gd name="connsiteY1761" fmla="*/ 513773 h 906898"/>
              <a:gd name="connsiteX1762" fmla="*/ 863319 w 906898"/>
              <a:gd name="connsiteY1762" fmla="*/ 499330 h 906898"/>
              <a:gd name="connsiteX1763" fmla="*/ 861260 w 906898"/>
              <a:gd name="connsiteY1763" fmla="*/ 484889 h 906898"/>
              <a:gd name="connsiteX1764" fmla="*/ 46869 w 906898"/>
              <a:gd name="connsiteY1764" fmla="*/ 484889 h 906898"/>
              <a:gd name="connsiteX1765" fmla="*/ 55102 w 906898"/>
              <a:gd name="connsiteY1765" fmla="*/ 491094 h 906898"/>
              <a:gd name="connsiteX1766" fmla="*/ 53044 w 906898"/>
              <a:gd name="connsiteY1766" fmla="*/ 497300 h 906898"/>
              <a:gd name="connsiteX1767" fmla="*/ 57161 w 906898"/>
              <a:gd name="connsiteY1767" fmla="*/ 501437 h 906898"/>
              <a:gd name="connsiteX1768" fmla="*/ 55102 w 906898"/>
              <a:gd name="connsiteY1768" fmla="*/ 509712 h 906898"/>
              <a:gd name="connsiteX1769" fmla="*/ 46869 w 906898"/>
              <a:gd name="connsiteY1769" fmla="*/ 509712 h 906898"/>
              <a:gd name="connsiteX1770" fmla="*/ 42752 w 906898"/>
              <a:gd name="connsiteY1770" fmla="*/ 505575 h 906898"/>
              <a:gd name="connsiteX1771" fmla="*/ 36577 w 906898"/>
              <a:gd name="connsiteY1771" fmla="*/ 509712 h 906898"/>
              <a:gd name="connsiteX1772" fmla="*/ 30402 w 906898"/>
              <a:gd name="connsiteY1772" fmla="*/ 507643 h 906898"/>
              <a:gd name="connsiteX1773" fmla="*/ 28343 w 906898"/>
              <a:gd name="connsiteY1773" fmla="*/ 499369 h 906898"/>
              <a:gd name="connsiteX1774" fmla="*/ 38635 w 906898"/>
              <a:gd name="connsiteY1774" fmla="*/ 501437 h 906898"/>
              <a:gd name="connsiteX1775" fmla="*/ 44810 w 906898"/>
              <a:gd name="connsiteY1775" fmla="*/ 495232 h 906898"/>
              <a:gd name="connsiteX1776" fmla="*/ 46869 w 906898"/>
              <a:gd name="connsiteY1776" fmla="*/ 484889 h 906898"/>
              <a:gd name="connsiteX1777" fmla="*/ 77855 w 906898"/>
              <a:gd name="connsiteY1777" fmla="*/ 466297 h 906898"/>
              <a:gd name="connsiteX1778" fmla="*/ 81966 w 906898"/>
              <a:gd name="connsiteY1778" fmla="*/ 468362 h 906898"/>
              <a:gd name="connsiteX1779" fmla="*/ 98407 w 906898"/>
              <a:gd name="connsiteY1779" fmla="*/ 480757 h 906898"/>
              <a:gd name="connsiteX1780" fmla="*/ 104573 w 906898"/>
              <a:gd name="connsiteY1780" fmla="*/ 505546 h 906898"/>
              <a:gd name="connsiteX1781" fmla="*/ 84021 w 906898"/>
              <a:gd name="connsiteY1781" fmla="*/ 520007 h 906898"/>
              <a:gd name="connsiteX1782" fmla="*/ 67579 w 906898"/>
              <a:gd name="connsiteY1782" fmla="*/ 513809 h 906898"/>
              <a:gd name="connsiteX1783" fmla="*/ 65524 w 906898"/>
              <a:gd name="connsiteY1783" fmla="*/ 507612 h 906898"/>
              <a:gd name="connsiteX1784" fmla="*/ 67579 w 906898"/>
              <a:gd name="connsiteY1784" fmla="*/ 503480 h 906898"/>
              <a:gd name="connsiteX1785" fmla="*/ 73745 w 906898"/>
              <a:gd name="connsiteY1785" fmla="*/ 503480 h 906898"/>
              <a:gd name="connsiteX1786" fmla="*/ 73745 w 906898"/>
              <a:gd name="connsiteY1786" fmla="*/ 497283 h 906898"/>
              <a:gd name="connsiteX1787" fmla="*/ 81966 w 906898"/>
              <a:gd name="connsiteY1787" fmla="*/ 495217 h 906898"/>
              <a:gd name="connsiteX1788" fmla="*/ 84021 w 906898"/>
              <a:gd name="connsiteY1788" fmla="*/ 503480 h 906898"/>
              <a:gd name="connsiteX1789" fmla="*/ 77855 w 906898"/>
              <a:gd name="connsiteY1789" fmla="*/ 507612 h 906898"/>
              <a:gd name="connsiteX1790" fmla="*/ 88131 w 906898"/>
              <a:gd name="connsiteY1790" fmla="*/ 509678 h 906898"/>
              <a:gd name="connsiteX1791" fmla="*/ 98407 w 906898"/>
              <a:gd name="connsiteY1791" fmla="*/ 495217 h 906898"/>
              <a:gd name="connsiteX1792" fmla="*/ 84021 w 906898"/>
              <a:gd name="connsiteY1792" fmla="*/ 476626 h 906898"/>
              <a:gd name="connsiteX1793" fmla="*/ 63469 w 906898"/>
              <a:gd name="connsiteY1793" fmla="*/ 470428 h 906898"/>
              <a:gd name="connsiteX1794" fmla="*/ 65524 w 906898"/>
              <a:gd name="connsiteY1794" fmla="*/ 468362 h 906898"/>
              <a:gd name="connsiteX1795" fmla="*/ 77855 w 906898"/>
              <a:gd name="connsiteY1795" fmla="*/ 466297 h 906898"/>
              <a:gd name="connsiteX1796" fmla="*/ 808020 w 906898"/>
              <a:gd name="connsiteY1796" fmla="*/ 464305 h 906898"/>
              <a:gd name="connsiteX1797" fmla="*/ 810072 w 906898"/>
              <a:gd name="connsiteY1797" fmla="*/ 466363 h 906898"/>
              <a:gd name="connsiteX1798" fmla="*/ 808020 w 906898"/>
              <a:gd name="connsiteY1798" fmla="*/ 472538 h 906898"/>
              <a:gd name="connsiteX1799" fmla="*/ 805967 w 906898"/>
              <a:gd name="connsiteY1799" fmla="*/ 474597 h 906898"/>
              <a:gd name="connsiteX1800" fmla="*/ 808020 w 906898"/>
              <a:gd name="connsiteY1800" fmla="*/ 480772 h 906898"/>
              <a:gd name="connsiteX1801" fmla="*/ 803915 w 906898"/>
              <a:gd name="connsiteY1801" fmla="*/ 484889 h 906898"/>
              <a:gd name="connsiteX1802" fmla="*/ 799810 w 906898"/>
              <a:gd name="connsiteY1802" fmla="*/ 480772 h 906898"/>
              <a:gd name="connsiteX1803" fmla="*/ 793653 w 906898"/>
              <a:gd name="connsiteY1803" fmla="*/ 484889 h 906898"/>
              <a:gd name="connsiteX1804" fmla="*/ 789548 w 906898"/>
              <a:gd name="connsiteY1804" fmla="*/ 482830 h 906898"/>
              <a:gd name="connsiteX1805" fmla="*/ 791601 w 906898"/>
              <a:gd name="connsiteY1805" fmla="*/ 476655 h 906898"/>
              <a:gd name="connsiteX1806" fmla="*/ 801863 w 906898"/>
              <a:gd name="connsiteY1806" fmla="*/ 470480 h 906898"/>
              <a:gd name="connsiteX1807" fmla="*/ 801863 w 906898"/>
              <a:gd name="connsiteY1807" fmla="*/ 466363 h 906898"/>
              <a:gd name="connsiteX1808" fmla="*/ 808020 w 906898"/>
              <a:gd name="connsiteY1808" fmla="*/ 464305 h 906898"/>
              <a:gd name="connsiteX1809" fmla="*/ 787225 w 906898"/>
              <a:gd name="connsiteY1809" fmla="*/ 462313 h 906898"/>
              <a:gd name="connsiteX1810" fmla="*/ 799841 w 906898"/>
              <a:gd name="connsiteY1810" fmla="*/ 466407 h 906898"/>
              <a:gd name="connsiteX1811" fmla="*/ 799841 w 906898"/>
              <a:gd name="connsiteY1811" fmla="*/ 470502 h 906898"/>
              <a:gd name="connsiteX1812" fmla="*/ 791430 w 906898"/>
              <a:gd name="connsiteY1812" fmla="*/ 474597 h 906898"/>
              <a:gd name="connsiteX1813" fmla="*/ 789327 w 906898"/>
              <a:gd name="connsiteY1813" fmla="*/ 474597 h 906898"/>
              <a:gd name="connsiteX1814" fmla="*/ 787225 w 906898"/>
              <a:gd name="connsiteY1814" fmla="*/ 462313 h 906898"/>
              <a:gd name="connsiteX1815" fmla="*/ 811938 w 906898"/>
              <a:gd name="connsiteY1815" fmla="*/ 460321 h 906898"/>
              <a:gd name="connsiteX1816" fmla="*/ 818101 w 906898"/>
              <a:gd name="connsiteY1816" fmla="*/ 466483 h 906898"/>
              <a:gd name="connsiteX1817" fmla="*/ 816046 w 906898"/>
              <a:gd name="connsiteY1817" fmla="*/ 476755 h 906898"/>
              <a:gd name="connsiteX1818" fmla="*/ 816046 w 906898"/>
              <a:gd name="connsiteY1818" fmla="*/ 482917 h 906898"/>
              <a:gd name="connsiteX1819" fmla="*/ 809883 w 906898"/>
              <a:gd name="connsiteY1819" fmla="*/ 491134 h 906898"/>
              <a:gd name="connsiteX1820" fmla="*/ 803721 w 906898"/>
              <a:gd name="connsiteY1820" fmla="*/ 493189 h 906898"/>
              <a:gd name="connsiteX1821" fmla="*/ 799612 w 906898"/>
              <a:gd name="connsiteY1821" fmla="*/ 489080 h 906898"/>
              <a:gd name="connsiteX1822" fmla="*/ 797558 w 906898"/>
              <a:gd name="connsiteY1822" fmla="*/ 491134 h 906898"/>
              <a:gd name="connsiteX1823" fmla="*/ 789341 w 906898"/>
              <a:gd name="connsiteY1823" fmla="*/ 493189 h 906898"/>
              <a:gd name="connsiteX1824" fmla="*/ 785233 w 906898"/>
              <a:gd name="connsiteY1824" fmla="*/ 487026 h 906898"/>
              <a:gd name="connsiteX1825" fmla="*/ 785233 w 906898"/>
              <a:gd name="connsiteY1825" fmla="*/ 484972 h 906898"/>
              <a:gd name="connsiteX1826" fmla="*/ 797558 w 906898"/>
              <a:gd name="connsiteY1826" fmla="*/ 484972 h 906898"/>
              <a:gd name="connsiteX1827" fmla="*/ 807829 w 906898"/>
              <a:gd name="connsiteY1827" fmla="*/ 484972 h 906898"/>
              <a:gd name="connsiteX1828" fmla="*/ 809883 w 906898"/>
              <a:gd name="connsiteY1828" fmla="*/ 474700 h 906898"/>
              <a:gd name="connsiteX1829" fmla="*/ 811938 w 906898"/>
              <a:gd name="connsiteY1829" fmla="*/ 464429 h 906898"/>
              <a:gd name="connsiteX1830" fmla="*/ 811938 w 906898"/>
              <a:gd name="connsiteY1830" fmla="*/ 460321 h 906898"/>
              <a:gd name="connsiteX1831" fmla="*/ 96419 w 906898"/>
              <a:gd name="connsiteY1831" fmla="*/ 456005 h 906898"/>
              <a:gd name="connsiteX1832" fmla="*/ 102644 w 906898"/>
              <a:gd name="connsiteY1832" fmla="*/ 466334 h 906898"/>
              <a:gd name="connsiteX1833" fmla="*/ 98494 w 906898"/>
              <a:gd name="connsiteY1833" fmla="*/ 474597 h 906898"/>
              <a:gd name="connsiteX1834" fmla="*/ 94344 w 906898"/>
              <a:gd name="connsiteY1834" fmla="*/ 474597 h 906898"/>
              <a:gd name="connsiteX1835" fmla="*/ 96419 w 906898"/>
              <a:gd name="connsiteY1835" fmla="*/ 470465 h 906898"/>
              <a:gd name="connsiteX1836" fmla="*/ 98494 w 906898"/>
              <a:gd name="connsiteY1836" fmla="*/ 462202 h 906898"/>
              <a:gd name="connsiteX1837" fmla="*/ 96419 w 906898"/>
              <a:gd name="connsiteY1837" fmla="*/ 456005 h 906898"/>
              <a:gd name="connsiteX1838" fmla="*/ 775088 w 906898"/>
              <a:gd name="connsiteY1838" fmla="*/ 452021 h 906898"/>
              <a:gd name="connsiteX1839" fmla="*/ 783351 w 906898"/>
              <a:gd name="connsiteY1839" fmla="*/ 458213 h 906898"/>
              <a:gd name="connsiteX1840" fmla="*/ 785417 w 906898"/>
              <a:gd name="connsiteY1840" fmla="*/ 482983 h 906898"/>
              <a:gd name="connsiteX1841" fmla="*/ 781285 w 906898"/>
              <a:gd name="connsiteY1841" fmla="*/ 485048 h 906898"/>
              <a:gd name="connsiteX1842" fmla="*/ 779220 w 906898"/>
              <a:gd name="connsiteY1842" fmla="*/ 485048 h 906898"/>
              <a:gd name="connsiteX1843" fmla="*/ 777154 w 906898"/>
              <a:gd name="connsiteY1843" fmla="*/ 495368 h 906898"/>
              <a:gd name="connsiteX1844" fmla="*/ 773022 w 906898"/>
              <a:gd name="connsiteY1844" fmla="*/ 499497 h 906898"/>
              <a:gd name="connsiteX1845" fmla="*/ 770957 w 906898"/>
              <a:gd name="connsiteY1845" fmla="*/ 499497 h 906898"/>
              <a:gd name="connsiteX1846" fmla="*/ 773022 w 906898"/>
              <a:gd name="connsiteY1846" fmla="*/ 485048 h 906898"/>
              <a:gd name="connsiteX1847" fmla="*/ 775088 w 906898"/>
              <a:gd name="connsiteY1847" fmla="*/ 470598 h 906898"/>
              <a:gd name="connsiteX1848" fmla="*/ 781285 w 906898"/>
              <a:gd name="connsiteY1848" fmla="*/ 476791 h 906898"/>
              <a:gd name="connsiteX1849" fmla="*/ 783351 w 906898"/>
              <a:gd name="connsiteY1849" fmla="*/ 468534 h 906898"/>
              <a:gd name="connsiteX1850" fmla="*/ 777154 w 906898"/>
              <a:gd name="connsiteY1850" fmla="*/ 456149 h 906898"/>
              <a:gd name="connsiteX1851" fmla="*/ 775088 w 906898"/>
              <a:gd name="connsiteY1851" fmla="*/ 456149 h 906898"/>
              <a:gd name="connsiteX1852" fmla="*/ 775088 w 906898"/>
              <a:gd name="connsiteY1852" fmla="*/ 468534 h 906898"/>
              <a:gd name="connsiteX1853" fmla="*/ 773022 w 906898"/>
              <a:gd name="connsiteY1853" fmla="*/ 458213 h 906898"/>
              <a:gd name="connsiteX1854" fmla="*/ 775088 w 906898"/>
              <a:gd name="connsiteY1854" fmla="*/ 452021 h 906898"/>
              <a:gd name="connsiteX1855" fmla="*/ 32704 w 906898"/>
              <a:gd name="connsiteY1855" fmla="*/ 452021 h 906898"/>
              <a:gd name="connsiteX1856" fmla="*/ 42980 w 906898"/>
              <a:gd name="connsiteY1856" fmla="*/ 456129 h 906898"/>
              <a:gd name="connsiteX1857" fmla="*/ 45035 w 906898"/>
              <a:gd name="connsiteY1857" fmla="*/ 458184 h 906898"/>
              <a:gd name="connsiteX1858" fmla="*/ 55311 w 906898"/>
              <a:gd name="connsiteY1858" fmla="*/ 458184 h 906898"/>
              <a:gd name="connsiteX1859" fmla="*/ 61477 w 906898"/>
              <a:gd name="connsiteY1859" fmla="*/ 470509 h 906898"/>
              <a:gd name="connsiteX1860" fmla="*/ 55311 w 906898"/>
              <a:gd name="connsiteY1860" fmla="*/ 476672 h 906898"/>
              <a:gd name="connsiteX1861" fmla="*/ 47090 w 906898"/>
              <a:gd name="connsiteY1861" fmla="*/ 476672 h 906898"/>
              <a:gd name="connsiteX1862" fmla="*/ 45035 w 906898"/>
              <a:gd name="connsiteY1862" fmla="*/ 480780 h 906898"/>
              <a:gd name="connsiteX1863" fmla="*/ 34759 w 906898"/>
              <a:gd name="connsiteY1863" fmla="*/ 484889 h 906898"/>
              <a:gd name="connsiteX1864" fmla="*/ 22427 w 906898"/>
              <a:gd name="connsiteY1864" fmla="*/ 478726 h 906898"/>
              <a:gd name="connsiteX1865" fmla="*/ 24483 w 906898"/>
              <a:gd name="connsiteY1865" fmla="*/ 470509 h 906898"/>
              <a:gd name="connsiteX1866" fmla="*/ 18317 w 906898"/>
              <a:gd name="connsiteY1866" fmla="*/ 462292 h 906898"/>
              <a:gd name="connsiteX1867" fmla="*/ 20372 w 906898"/>
              <a:gd name="connsiteY1867" fmla="*/ 460238 h 906898"/>
              <a:gd name="connsiteX1868" fmla="*/ 32704 w 906898"/>
              <a:gd name="connsiteY1868" fmla="*/ 452021 h 906898"/>
              <a:gd name="connsiteX1869" fmla="*/ 102423 w 906898"/>
              <a:gd name="connsiteY1869" fmla="*/ 448037 h 906898"/>
              <a:gd name="connsiteX1870" fmla="*/ 108565 w 906898"/>
              <a:gd name="connsiteY1870" fmla="*/ 452132 h 906898"/>
              <a:gd name="connsiteX1871" fmla="*/ 116754 w 906898"/>
              <a:gd name="connsiteY1871" fmla="*/ 456226 h 906898"/>
              <a:gd name="connsiteX1872" fmla="*/ 116754 w 906898"/>
              <a:gd name="connsiteY1872" fmla="*/ 460321 h 906898"/>
              <a:gd name="connsiteX1873" fmla="*/ 120849 w 906898"/>
              <a:gd name="connsiteY1873" fmla="*/ 464416 h 906898"/>
              <a:gd name="connsiteX1874" fmla="*/ 120849 w 906898"/>
              <a:gd name="connsiteY1874" fmla="*/ 470558 h 906898"/>
              <a:gd name="connsiteX1875" fmla="*/ 114707 w 906898"/>
              <a:gd name="connsiteY1875" fmla="*/ 472605 h 906898"/>
              <a:gd name="connsiteX1876" fmla="*/ 116754 w 906898"/>
              <a:gd name="connsiteY1876" fmla="*/ 478747 h 906898"/>
              <a:gd name="connsiteX1877" fmla="*/ 110612 w 906898"/>
              <a:gd name="connsiteY1877" fmla="*/ 478747 h 906898"/>
              <a:gd name="connsiteX1878" fmla="*/ 108565 w 906898"/>
              <a:gd name="connsiteY1878" fmla="*/ 478747 h 906898"/>
              <a:gd name="connsiteX1879" fmla="*/ 108565 w 906898"/>
              <a:gd name="connsiteY1879" fmla="*/ 482841 h 906898"/>
              <a:gd name="connsiteX1880" fmla="*/ 104470 w 906898"/>
              <a:gd name="connsiteY1880" fmla="*/ 482841 h 906898"/>
              <a:gd name="connsiteX1881" fmla="*/ 98328 w 906898"/>
              <a:gd name="connsiteY1881" fmla="*/ 476699 h 906898"/>
              <a:gd name="connsiteX1882" fmla="*/ 104470 w 906898"/>
              <a:gd name="connsiteY1882" fmla="*/ 466463 h 906898"/>
              <a:gd name="connsiteX1883" fmla="*/ 98328 w 906898"/>
              <a:gd name="connsiteY1883" fmla="*/ 454179 h 906898"/>
              <a:gd name="connsiteX1884" fmla="*/ 102423 w 906898"/>
              <a:gd name="connsiteY1884" fmla="*/ 448037 h 906898"/>
              <a:gd name="connsiteX1885" fmla="*/ 127212 w 906898"/>
              <a:gd name="connsiteY1885" fmla="*/ 443721 h 906898"/>
              <a:gd name="connsiteX1886" fmla="*/ 129259 w 906898"/>
              <a:gd name="connsiteY1886" fmla="*/ 443721 h 906898"/>
              <a:gd name="connsiteX1887" fmla="*/ 133354 w 906898"/>
              <a:gd name="connsiteY1887" fmla="*/ 447894 h 906898"/>
              <a:gd name="connsiteX1888" fmla="*/ 135401 w 906898"/>
              <a:gd name="connsiteY1888" fmla="*/ 454155 h 906898"/>
              <a:gd name="connsiteX1889" fmla="*/ 139496 w 906898"/>
              <a:gd name="connsiteY1889" fmla="*/ 458329 h 906898"/>
              <a:gd name="connsiteX1890" fmla="*/ 131307 w 906898"/>
              <a:gd name="connsiteY1890" fmla="*/ 454155 h 906898"/>
              <a:gd name="connsiteX1891" fmla="*/ 127212 w 906898"/>
              <a:gd name="connsiteY1891" fmla="*/ 443721 h 906898"/>
              <a:gd name="connsiteX1892" fmla="*/ 828627 w 906898"/>
              <a:gd name="connsiteY1892" fmla="*/ 441729 h 906898"/>
              <a:gd name="connsiteX1893" fmla="*/ 851183 w 906898"/>
              <a:gd name="connsiteY1893" fmla="*/ 454079 h 906898"/>
              <a:gd name="connsiteX1894" fmla="*/ 855284 w 906898"/>
              <a:gd name="connsiteY1894" fmla="*/ 474663 h 906898"/>
              <a:gd name="connsiteX1895" fmla="*/ 849133 w 906898"/>
              <a:gd name="connsiteY1895" fmla="*/ 495247 h 906898"/>
              <a:gd name="connsiteX1896" fmla="*/ 826576 w 906898"/>
              <a:gd name="connsiteY1896" fmla="*/ 499364 h 906898"/>
              <a:gd name="connsiteX1897" fmla="*/ 820424 w 906898"/>
              <a:gd name="connsiteY1897" fmla="*/ 491130 h 906898"/>
              <a:gd name="connsiteX1898" fmla="*/ 822475 w 906898"/>
              <a:gd name="connsiteY1898" fmla="*/ 484955 h 906898"/>
              <a:gd name="connsiteX1899" fmla="*/ 828627 w 906898"/>
              <a:gd name="connsiteY1899" fmla="*/ 484955 h 906898"/>
              <a:gd name="connsiteX1900" fmla="*/ 828627 w 906898"/>
              <a:gd name="connsiteY1900" fmla="*/ 476721 h 906898"/>
              <a:gd name="connsiteX1901" fmla="*/ 836829 w 906898"/>
              <a:gd name="connsiteY1901" fmla="*/ 474663 h 906898"/>
              <a:gd name="connsiteX1902" fmla="*/ 838880 w 906898"/>
              <a:gd name="connsiteY1902" fmla="*/ 487013 h 906898"/>
              <a:gd name="connsiteX1903" fmla="*/ 836829 w 906898"/>
              <a:gd name="connsiteY1903" fmla="*/ 489072 h 906898"/>
              <a:gd name="connsiteX1904" fmla="*/ 842981 w 906898"/>
              <a:gd name="connsiteY1904" fmla="*/ 489072 h 906898"/>
              <a:gd name="connsiteX1905" fmla="*/ 851183 w 906898"/>
              <a:gd name="connsiteY1905" fmla="*/ 472605 h 906898"/>
              <a:gd name="connsiteX1906" fmla="*/ 832728 w 906898"/>
              <a:gd name="connsiteY1906" fmla="*/ 445846 h 906898"/>
              <a:gd name="connsiteX1907" fmla="*/ 828627 w 906898"/>
              <a:gd name="connsiteY1907" fmla="*/ 443787 h 906898"/>
              <a:gd name="connsiteX1908" fmla="*/ 828627 w 906898"/>
              <a:gd name="connsiteY1908" fmla="*/ 441729 h 906898"/>
              <a:gd name="connsiteX1909" fmla="*/ 15565 w 906898"/>
              <a:gd name="connsiteY1909" fmla="*/ 440653 h 906898"/>
              <a:gd name="connsiteX1910" fmla="*/ 14683 w 906898"/>
              <a:gd name="connsiteY1910" fmla="*/ 449402 h 906898"/>
              <a:gd name="connsiteX1911" fmla="*/ 16304 w 906898"/>
              <a:gd name="connsiteY1911" fmla="*/ 443052 h 906898"/>
              <a:gd name="connsiteX1912" fmla="*/ 32545 w 906898"/>
              <a:gd name="connsiteY1912" fmla="*/ 439737 h 906898"/>
              <a:gd name="connsiteX1913" fmla="*/ 38806 w 906898"/>
              <a:gd name="connsiteY1913" fmla="*/ 441784 h 906898"/>
              <a:gd name="connsiteX1914" fmla="*/ 38806 w 906898"/>
              <a:gd name="connsiteY1914" fmla="*/ 447926 h 906898"/>
              <a:gd name="connsiteX1915" fmla="*/ 26285 w 906898"/>
              <a:gd name="connsiteY1915" fmla="*/ 452021 h 906898"/>
              <a:gd name="connsiteX1916" fmla="*/ 28372 w 906898"/>
              <a:gd name="connsiteY1916" fmla="*/ 443831 h 906898"/>
              <a:gd name="connsiteX1917" fmla="*/ 32545 w 906898"/>
              <a:gd name="connsiteY1917" fmla="*/ 439737 h 906898"/>
              <a:gd name="connsiteX1918" fmla="*/ 112936 w 906898"/>
              <a:gd name="connsiteY1918" fmla="*/ 435421 h 906898"/>
              <a:gd name="connsiteX1919" fmla="*/ 118912 w 906898"/>
              <a:gd name="connsiteY1919" fmla="*/ 437524 h 906898"/>
              <a:gd name="connsiteX1920" fmla="*/ 118912 w 906898"/>
              <a:gd name="connsiteY1920" fmla="*/ 441729 h 906898"/>
              <a:gd name="connsiteX1921" fmla="*/ 116920 w 906898"/>
              <a:gd name="connsiteY1921" fmla="*/ 437524 h 906898"/>
              <a:gd name="connsiteX1922" fmla="*/ 112936 w 906898"/>
              <a:gd name="connsiteY1922" fmla="*/ 435421 h 906898"/>
              <a:gd name="connsiteX1923" fmla="*/ 106739 w 906898"/>
              <a:gd name="connsiteY1923" fmla="*/ 435421 h 906898"/>
              <a:gd name="connsiteX1924" fmla="*/ 119023 w 906898"/>
              <a:gd name="connsiteY1924" fmla="*/ 445713 h 906898"/>
              <a:gd name="connsiteX1925" fmla="*/ 127212 w 906898"/>
              <a:gd name="connsiteY1925" fmla="*/ 445713 h 906898"/>
              <a:gd name="connsiteX1926" fmla="*/ 133354 w 906898"/>
              <a:gd name="connsiteY1926" fmla="*/ 458063 h 906898"/>
              <a:gd name="connsiteX1927" fmla="*/ 139496 w 906898"/>
              <a:gd name="connsiteY1927" fmla="*/ 464238 h 906898"/>
              <a:gd name="connsiteX1928" fmla="*/ 137449 w 906898"/>
              <a:gd name="connsiteY1928" fmla="*/ 474530 h 906898"/>
              <a:gd name="connsiteX1929" fmla="*/ 129260 w 906898"/>
              <a:gd name="connsiteY1929" fmla="*/ 476589 h 906898"/>
              <a:gd name="connsiteX1930" fmla="*/ 129260 w 906898"/>
              <a:gd name="connsiteY1930" fmla="*/ 480706 h 906898"/>
              <a:gd name="connsiteX1931" fmla="*/ 129260 w 906898"/>
              <a:gd name="connsiteY1931" fmla="*/ 484822 h 906898"/>
              <a:gd name="connsiteX1932" fmla="*/ 119023 w 906898"/>
              <a:gd name="connsiteY1932" fmla="*/ 486881 h 906898"/>
              <a:gd name="connsiteX1933" fmla="*/ 116976 w 906898"/>
              <a:gd name="connsiteY1933" fmla="*/ 493056 h 906898"/>
              <a:gd name="connsiteX1934" fmla="*/ 108786 w 906898"/>
              <a:gd name="connsiteY1934" fmla="*/ 493056 h 906898"/>
              <a:gd name="connsiteX1935" fmla="*/ 104692 w 906898"/>
              <a:gd name="connsiteY1935" fmla="*/ 486881 h 906898"/>
              <a:gd name="connsiteX1936" fmla="*/ 110834 w 906898"/>
              <a:gd name="connsiteY1936" fmla="*/ 482764 h 906898"/>
              <a:gd name="connsiteX1937" fmla="*/ 114928 w 906898"/>
              <a:gd name="connsiteY1937" fmla="*/ 482764 h 906898"/>
              <a:gd name="connsiteX1938" fmla="*/ 119023 w 906898"/>
              <a:gd name="connsiteY1938" fmla="*/ 478647 h 906898"/>
              <a:gd name="connsiteX1939" fmla="*/ 119023 w 906898"/>
              <a:gd name="connsiteY1939" fmla="*/ 474530 h 906898"/>
              <a:gd name="connsiteX1940" fmla="*/ 125165 w 906898"/>
              <a:gd name="connsiteY1940" fmla="*/ 468355 h 906898"/>
              <a:gd name="connsiteX1941" fmla="*/ 121070 w 906898"/>
              <a:gd name="connsiteY1941" fmla="*/ 458063 h 906898"/>
              <a:gd name="connsiteX1942" fmla="*/ 114928 w 906898"/>
              <a:gd name="connsiteY1942" fmla="*/ 449830 h 906898"/>
              <a:gd name="connsiteX1943" fmla="*/ 104692 w 906898"/>
              <a:gd name="connsiteY1943" fmla="*/ 445713 h 906898"/>
              <a:gd name="connsiteX1944" fmla="*/ 102644 w 906898"/>
              <a:gd name="connsiteY1944" fmla="*/ 443655 h 906898"/>
              <a:gd name="connsiteX1945" fmla="*/ 106739 w 906898"/>
              <a:gd name="connsiteY1945" fmla="*/ 435421 h 906898"/>
              <a:gd name="connsiteX1946" fmla="*/ 851063 w 906898"/>
              <a:gd name="connsiteY1946" fmla="*/ 425129 h 906898"/>
              <a:gd name="connsiteX1947" fmla="*/ 855237 w 906898"/>
              <a:gd name="connsiteY1947" fmla="*/ 425129 h 906898"/>
              <a:gd name="connsiteX1948" fmla="*/ 863584 w 906898"/>
              <a:gd name="connsiteY1948" fmla="*/ 439538 h 906898"/>
              <a:gd name="connsiteX1949" fmla="*/ 857324 w 906898"/>
              <a:gd name="connsiteY1949" fmla="*/ 453946 h 906898"/>
              <a:gd name="connsiteX1950" fmla="*/ 853150 w 906898"/>
              <a:gd name="connsiteY1950" fmla="*/ 453946 h 906898"/>
              <a:gd name="connsiteX1951" fmla="*/ 855237 w 906898"/>
              <a:gd name="connsiteY1951" fmla="*/ 445713 h 906898"/>
              <a:gd name="connsiteX1952" fmla="*/ 853150 w 906898"/>
              <a:gd name="connsiteY1952" fmla="*/ 429246 h 906898"/>
              <a:gd name="connsiteX1953" fmla="*/ 851063 w 906898"/>
              <a:gd name="connsiteY1953" fmla="*/ 425129 h 906898"/>
              <a:gd name="connsiteX1954" fmla="*/ 46916 w 906898"/>
              <a:gd name="connsiteY1954" fmla="*/ 425129 h 906898"/>
              <a:gd name="connsiteX1955" fmla="*/ 53106 w 906898"/>
              <a:gd name="connsiteY1955" fmla="*/ 429266 h 906898"/>
              <a:gd name="connsiteX1956" fmla="*/ 53106 w 906898"/>
              <a:gd name="connsiteY1956" fmla="*/ 437541 h 906898"/>
              <a:gd name="connsiteX1957" fmla="*/ 48979 w 906898"/>
              <a:gd name="connsiteY1957" fmla="*/ 439609 h 906898"/>
              <a:gd name="connsiteX1958" fmla="*/ 53106 w 906898"/>
              <a:gd name="connsiteY1958" fmla="*/ 445815 h 906898"/>
              <a:gd name="connsiteX1959" fmla="*/ 44853 w 906898"/>
              <a:gd name="connsiteY1959" fmla="*/ 452021 h 906898"/>
              <a:gd name="connsiteX1960" fmla="*/ 40727 w 906898"/>
              <a:gd name="connsiteY1960" fmla="*/ 452021 h 906898"/>
              <a:gd name="connsiteX1961" fmla="*/ 42790 w 906898"/>
              <a:gd name="connsiteY1961" fmla="*/ 445815 h 906898"/>
              <a:gd name="connsiteX1962" fmla="*/ 38664 w 906898"/>
              <a:gd name="connsiteY1962" fmla="*/ 437541 h 906898"/>
              <a:gd name="connsiteX1963" fmla="*/ 32474 w 906898"/>
              <a:gd name="connsiteY1963" fmla="*/ 435472 h 906898"/>
              <a:gd name="connsiteX1964" fmla="*/ 28348 w 906898"/>
              <a:gd name="connsiteY1964" fmla="*/ 439609 h 906898"/>
              <a:gd name="connsiteX1965" fmla="*/ 28348 w 906898"/>
              <a:gd name="connsiteY1965" fmla="*/ 431335 h 906898"/>
              <a:gd name="connsiteX1966" fmla="*/ 34537 w 906898"/>
              <a:gd name="connsiteY1966" fmla="*/ 427197 h 906898"/>
              <a:gd name="connsiteX1967" fmla="*/ 40727 w 906898"/>
              <a:gd name="connsiteY1967" fmla="*/ 429266 h 906898"/>
              <a:gd name="connsiteX1968" fmla="*/ 46916 w 906898"/>
              <a:gd name="connsiteY1968" fmla="*/ 425129 h 906898"/>
              <a:gd name="connsiteX1969" fmla="*/ 795483 w 906898"/>
              <a:gd name="connsiteY1969" fmla="*/ 419153 h 906898"/>
              <a:gd name="connsiteX1970" fmla="*/ 809911 w 906898"/>
              <a:gd name="connsiteY1970" fmla="*/ 423258 h 906898"/>
              <a:gd name="connsiteX1971" fmla="*/ 811972 w 906898"/>
              <a:gd name="connsiteY1971" fmla="*/ 429415 h 906898"/>
              <a:gd name="connsiteX1972" fmla="*/ 822278 w 906898"/>
              <a:gd name="connsiteY1972" fmla="*/ 431467 h 906898"/>
              <a:gd name="connsiteX1973" fmla="*/ 826400 w 906898"/>
              <a:gd name="connsiteY1973" fmla="*/ 443781 h 906898"/>
              <a:gd name="connsiteX1974" fmla="*/ 820217 w 906898"/>
              <a:gd name="connsiteY1974" fmla="*/ 449938 h 906898"/>
              <a:gd name="connsiteX1975" fmla="*/ 811972 w 906898"/>
              <a:gd name="connsiteY1975" fmla="*/ 451991 h 906898"/>
              <a:gd name="connsiteX1976" fmla="*/ 811972 w 906898"/>
              <a:gd name="connsiteY1976" fmla="*/ 458148 h 906898"/>
              <a:gd name="connsiteX1977" fmla="*/ 801666 w 906898"/>
              <a:gd name="connsiteY1977" fmla="*/ 464305 h 906898"/>
              <a:gd name="connsiteX1978" fmla="*/ 783116 w 906898"/>
              <a:gd name="connsiteY1978" fmla="*/ 451991 h 906898"/>
              <a:gd name="connsiteX1979" fmla="*/ 778994 w 906898"/>
              <a:gd name="connsiteY1979" fmla="*/ 447886 h 906898"/>
              <a:gd name="connsiteX1980" fmla="*/ 778994 w 906898"/>
              <a:gd name="connsiteY1980" fmla="*/ 433519 h 906898"/>
              <a:gd name="connsiteX1981" fmla="*/ 795483 w 906898"/>
              <a:gd name="connsiteY1981" fmla="*/ 419153 h 906898"/>
              <a:gd name="connsiteX1982" fmla="*/ 772285 w 906898"/>
              <a:gd name="connsiteY1982" fmla="*/ 418342 h 906898"/>
              <a:gd name="connsiteX1983" fmla="*/ 772949 w 906898"/>
              <a:gd name="connsiteY1983" fmla="*/ 421145 h 906898"/>
              <a:gd name="connsiteX1984" fmla="*/ 772202 w 906898"/>
              <a:gd name="connsiteY1984" fmla="*/ 418780 h 906898"/>
              <a:gd name="connsiteX1985" fmla="*/ 772949 w 906898"/>
              <a:gd name="connsiteY1985" fmla="*/ 414837 h 906898"/>
              <a:gd name="connsiteX1986" fmla="*/ 772285 w 906898"/>
              <a:gd name="connsiteY1986" fmla="*/ 418342 h 906898"/>
              <a:gd name="connsiteX1987" fmla="*/ 772202 w 906898"/>
              <a:gd name="connsiteY1987" fmla="*/ 417991 h 906898"/>
              <a:gd name="connsiteX1988" fmla="*/ 772949 w 906898"/>
              <a:gd name="connsiteY1988" fmla="*/ 414837 h 906898"/>
              <a:gd name="connsiteX1989" fmla="*/ 72721 w 906898"/>
              <a:gd name="connsiteY1989" fmla="*/ 414644 h 906898"/>
              <a:gd name="connsiteX1990" fmla="*/ 81921 w 906898"/>
              <a:gd name="connsiteY1990" fmla="*/ 414901 h 906898"/>
              <a:gd name="connsiteX1991" fmla="*/ 90098 w 906898"/>
              <a:gd name="connsiteY1991" fmla="*/ 419013 h 906898"/>
              <a:gd name="connsiteX1992" fmla="*/ 100321 w 906898"/>
              <a:gd name="connsiteY1992" fmla="*/ 439571 h 906898"/>
              <a:gd name="connsiteX1993" fmla="*/ 79876 w 906898"/>
              <a:gd name="connsiteY1993" fmla="*/ 464241 h 906898"/>
              <a:gd name="connsiteX1994" fmla="*/ 63521 w 906898"/>
              <a:gd name="connsiteY1994" fmla="*/ 466297 h 906898"/>
              <a:gd name="connsiteX1995" fmla="*/ 61477 w 906898"/>
              <a:gd name="connsiteY1995" fmla="*/ 464241 h 906898"/>
              <a:gd name="connsiteX1996" fmla="*/ 61477 w 906898"/>
              <a:gd name="connsiteY1996" fmla="*/ 462185 h 906898"/>
              <a:gd name="connsiteX1997" fmla="*/ 92143 w 906898"/>
              <a:gd name="connsiteY1997" fmla="*/ 443683 h 906898"/>
              <a:gd name="connsiteX1998" fmla="*/ 92143 w 906898"/>
              <a:gd name="connsiteY1998" fmla="*/ 429292 h 906898"/>
              <a:gd name="connsiteX1999" fmla="*/ 83965 w 906898"/>
              <a:gd name="connsiteY1999" fmla="*/ 423124 h 906898"/>
              <a:gd name="connsiteX2000" fmla="*/ 79876 w 906898"/>
              <a:gd name="connsiteY2000" fmla="*/ 425180 h 906898"/>
              <a:gd name="connsiteX2001" fmla="*/ 81921 w 906898"/>
              <a:gd name="connsiteY2001" fmla="*/ 427236 h 906898"/>
              <a:gd name="connsiteX2002" fmla="*/ 81921 w 906898"/>
              <a:gd name="connsiteY2002" fmla="*/ 433403 h 906898"/>
              <a:gd name="connsiteX2003" fmla="*/ 75788 w 906898"/>
              <a:gd name="connsiteY2003" fmla="*/ 437515 h 906898"/>
              <a:gd name="connsiteX2004" fmla="*/ 69654 w 906898"/>
              <a:gd name="connsiteY2004" fmla="*/ 433403 h 906898"/>
              <a:gd name="connsiteX2005" fmla="*/ 69654 w 906898"/>
              <a:gd name="connsiteY2005" fmla="*/ 429292 h 906898"/>
              <a:gd name="connsiteX2006" fmla="*/ 63521 w 906898"/>
              <a:gd name="connsiteY2006" fmla="*/ 427236 h 906898"/>
              <a:gd name="connsiteX2007" fmla="*/ 63521 w 906898"/>
              <a:gd name="connsiteY2007" fmla="*/ 419013 h 906898"/>
              <a:gd name="connsiteX2008" fmla="*/ 72721 w 906898"/>
              <a:gd name="connsiteY2008" fmla="*/ 414644 h 906898"/>
              <a:gd name="connsiteX2009" fmla="*/ 857387 w 906898"/>
              <a:gd name="connsiteY2009" fmla="*/ 410853 h 906898"/>
              <a:gd name="connsiteX2010" fmla="*/ 865304 w 906898"/>
              <a:gd name="connsiteY2010" fmla="*/ 416815 h 906898"/>
              <a:gd name="connsiteX2011" fmla="*/ 865576 w 906898"/>
              <a:gd name="connsiteY2011" fmla="*/ 417223 h 906898"/>
              <a:gd name="connsiteX2012" fmla="*/ 865576 w 906898"/>
              <a:gd name="connsiteY2012" fmla="*/ 425244 h 906898"/>
              <a:gd name="connsiteX2013" fmla="*/ 871718 w 906898"/>
              <a:gd name="connsiteY2013" fmla="*/ 427300 h 906898"/>
              <a:gd name="connsiteX2014" fmla="*/ 877860 w 906898"/>
              <a:gd name="connsiteY2014" fmla="*/ 439635 h 906898"/>
              <a:gd name="connsiteX2015" fmla="*/ 873765 w 906898"/>
              <a:gd name="connsiteY2015" fmla="*/ 447858 h 906898"/>
              <a:gd name="connsiteX2016" fmla="*/ 867623 w 906898"/>
              <a:gd name="connsiteY2016" fmla="*/ 449914 h 906898"/>
              <a:gd name="connsiteX2017" fmla="*/ 869671 w 906898"/>
              <a:gd name="connsiteY2017" fmla="*/ 456082 h 906898"/>
              <a:gd name="connsiteX2018" fmla="*/ 866428 w 906898"/>
              <a:gd name="connsiteY2018" fmla="*/ 462595 h 906898"/>
              <a:gd name="connsiteX2019" fmla="*/ 863592 w 906898"/>
              <a:gd name="connsiteY2019" fmla="*/ 463807 h 906898"/>
              <a:gd name="connsiteX2020" fmla="*/ 857387 w 906898"/>
              <a:gd name="connsiteY2020" fmla="*/ 462249 h 906898"/>
              <a:gd name="connsiteX2021" fmla="*/ 857387 w 906898"/>
              <a:gd name="connsiteY2021" fmla="*/ 456082 h 906898"/>
              <a:gd name="connsiteX2022" fmla="*/ 865576 w 906898"/>
              <a:gd name="connsiteY2022" fmla="*/ 439635 h 906898"/>
              <a:gd name="connsiteX2023" fmla="*/ 853292 w 906898"/>
              <a:gd name="connsiteY2023" fmla="*/ 421132 h 906898"/>
              <a:gd name="connsiteX2024" fmla="*/ 857387 w 906898"/>
              <a:gd name="connsiteY2024" fmla="*/ 410853 h 906898"/>
              <a:gd name="connsiteX2025" fmla="*/ 792418 w 906898"/>
              <a:gd name="connsiteY2025" fmla="*/ 408399 h 906898"/>
              <a:gd name="connsiteX2026" fmla="*/ 795477 w 906898"/>
              <a:gd name="connsiteY2026" fmla="*/ 410948 h 906898"/>
              <a:gd name="connsiteX2027" fmla="*/ 795477 w 906898"/>
              <a:gd name="connsiteY2027" fmla="*/ 415027 h 906898"/>
              <a:gd name="connsiteX2028" fmla="*/ 783241 w 906898"/>
              <a:gd name="connsiteY2028" fmla="*/ 421145 h 906898"/>
              <a:gd name="connsiteX2029" fmla="*/ 789359 w 906898"/>
              <a:gd name="connsiteY2029" fmla="*/ 408909 h 906898"/>
              <a:gd name="connsiteX2030" fmla="*/ 792418 w 906898"/>
              <a:gd name="connsiteY2030" fmla="*/ 408399 h 906898"/>
              <a:gd name="connsiteX2031" fmla="*/ 881376 w 906898"/>
              <a:gd name="connsiteY2031" fmla="*/ 405264 h 906898"/>
              <a:gd name="connsiteX2032" fmla="*/ 884002 w 906898"/>
              <a:gd name="connsiteY2032" fmla="*/ 408750 h 906898"/>
              <a:gd name="connsiteX2033" fmla="*/ 888152 w 906898"/>
              <a:gd name="connsiteY2033" fmla="*/ 414948 h 906898"/>
              <a:gd name="connsiteX2034" fmla="*/ 888152 w 906898"/>
              <a:gd name="connsiteY2034" fmla="*/ 421145 h 906898"/>
              <a:gd name="connsiteX2035" fmla="*/ 886077 w 906898"/>
              <a:gd name="connsiteY2035" fmla="*/ 419079 h 906898"/>
              <a:gd name="connsiteX2036" fmla="*/ 881927 w 906898"/>
              <a:gd name="connsiteY2036" fmla="*/ 408750 h 906898"/>
              <a:gd name="connsiteX2037" fmla="*/ 879852 w 906898"/>
              <a:gd name="connsiteY2037" fmla="*/ 406684 h 906898"/>
              <a:gd name="connsiteX2038" fmla="*/ 881376 w 906898"/>
              <a:gd name="connsiteY2038" fmla="*/ 405264 h 906898"/>
              <a:gd name="connsiteX2039" fmla="*/ 872009 w 906898"/>
              <a:gd name="connsiteY2039" fmla="*/ 402693 h 906898"/>
              <a:gd name="connsiteX2040" fmla="*/ 873876 w 906898"/>
              <a:gd name="connsiteY2040" fmla="*/ 404545 h 906898"/>
              <a:gd name="connsiteX2041" fmla="*/ 872060 w 906898"/>
              <a:gd name="connsiteY2041" fmla="*/ 403259 h 906898"/>
              <a:gd name="connsiteX2042" fmla="*/ 77800 w 906898"/>
              <a:gd name="connsiteY2042" fmla="*/ 397848 h 906898"/>
              <a:gd name="connsiteX2043" fmla="*/ 79847 w 906898"/>
              <a:gd name="connsiteY2043" fmla="*/ 398610 h 906898"/>
              <a:gd name="connsiteX2044" fmla="*/ 85989 w 906898"/>
              <a:gd name="connsiteY2044" fmla="*/ 406744 h 906898"/>
              <a:gd name="connsiteX2045" fmla="*/ 85989 w 906898"/>
              <a:gd name="connsiteY2045" fmla="*/ 412845 h 906898"/>
              <a:gd name="connsiteX2046" fmla="*/ 83942 w 906898"/>
              <a:gd name="connsiteY2046" fmla="*/ 412845 h 906898"/>
              <a:gd name="connsiteX2047" fmla="*/ 83942 w 906898"/>
              <a:gd name="connsiteY2047" fmla="*/ 408778 h 906898"/>
              <a:gd name="connsiteX2048" fmla="*/ 75752 w 906898"/>
              <a:gd name="connsiteY2048" fmla="*/ 398610 h 906898"/>
              <a:gd name="connsiteX2049" fmla="*/ 77800 w 906898"/>
              <a:gd name="connsiteY2049" fmla="*/ 397848 h 906898"/>
              <a:gd name="connsiteX2050" fmla="*/ 799789 w 906898"/>
              <a:gd name="connsiteY2050" fmla="*/ 396577 h 906898"/>
              <a:gd name="connsiteX2051" fmla="*/ 803927 w 906898"/>
              <a:gd name="connsiteY2051" fmla="*/ 400694 h 906898"/>
              <a:gd name="connsiteX2052" fmla="*/ 803927 w 906898"/>
              <a:gd name="connsiteY2052" fmla="*/ 406869 h 906898"/>
              <a:gd name="connsiteX2053" fmla="*/ 810133 w 906898"/>
              <a:gd name="connsiteY2053" fmla="*/ 410986 h 906898"/>
              <a:gd name="connsiteX2054" fmla="*/ 805995 w 906898"/>
              <a:gd name="connsiteY2054" fmla="*/ 417161 h 906898"/>
              <a:gd name="connsiteX2055" fmla="*/ 799789 w 906898"/>
              <a:gd name="connsiteY2055" fmla="*/ 415102 h 906898"/>
              <a:gd name="connsiteX2056" fmla="*/ 793584 w 906898"/>
              <a:gd name="connsiteY2056" fmla="*/ 406869 h 906898"/>
              <a:gd name="connsiteX2057" fmla="*/ 785309 w 906898"/>
              <a:gd name="connsiteY2057" fmla="*/ 406869 h 906898"/>
              <a:gd name="connsiteX2058" fmla="*/ 785309 w 906898"/>
              <a:gd name="connsiteY2058" fmla="*/ 400694 h 906898"/>
              <a:gd name="connsiteX2059" fmla="*/ 789446 w 906898"/>
              <a:gd name="connsiteY2059" fmla="*/ 398635 h 906898"/>
              <a:gd name="connsiteX2060" fmla="*/ 795652 w 906898"/>
              <a:gd name="connsiteY2060" fmla="*/ 402752 h 906898"/>
              <a:gd name="connsiteX2061" fmla="*/ 799789 w 906898"/>
              <a:gd name="connsiteY2061" fmla="*/ 396577 h 906898"/>
              <a:gd name="connsiteX2062" fmla="*/ 110612 w 906898"/>
              <a:gd name="connsiteY2062" fmla="*/ 396577 h 906898"/>
              <a:gd name="connsiteX2063" fmla="*/ 114818 w 906898"/>
              <a:gd name="connsiteY2063" fmla="*/ 406869 h 906898"/>
              <a:gd name="connsiteX2064" fmla="*/ 110612 w 906898"/>
              <a:gd name="connsiteY2064" fmla="*/ 396577 h 906898"/>
              <a:gd name="connsiteX2065" fmla="*/ 868008 w 906898"/>
              <a:gd name="connsiteY2065" fmla="*/ 395797 h 906898"/>
              <a:gd name="connsiteX2066" fmla="*/ 871801 w 906898"/>
              <a:gd name="connsiteY2066" fmla="*/ 400428 h 906898"/>
              <a:gd name="connsiteX2067" fmla="*/ 872009 w 906898"/>
              <a:gd name="connsiteY2067" fmla="*/ 402693 h 906898"/>
              <a:gd name="connsiteX2068" fmla="*/ 869726 w 906898"/>
              <a:gd name="connsiteY2068" fmla="*/ 400428 h 906898"/>
              <a:gd name="connsiteX2069" fmla="*/ 865576 w 906898"/>
              <a:gd name="connsiteY2069" fmla="*/ 396311 h 906898"/>
              <a:gd name="connsiteX2070" fmla="*/ 868008 w 906898"/>
              <a:gd name="connsiteY2070" fmla="*/ 395797 h 906898"/>
              <a:gd name="connsiteX2071" fmla="*/ 855284 w 906898"/>
              <a:gd name="connsiteY2071" fmla="*/ 392261 h 906898"/>
              <a:gd name="connsiteX2072" fmla="*/ 861260 w 906898"/>
              <a:gd name="connsiteY2072" fmla="*/ 394419 h 906898"/>
              <a:gd name="connsiteX2073" fmla="*/ 855284 w 906898"/>
              <a:gd name="connsiteY2073" fmla="*/ 392261 h 906898"/>
              <a:gd name="connsiteX2074" fmla="*/ 801745 w 906898"/>
              <a:gd name="connsiteY2074" fmla="*/ 388277 h 906898"/>
              <a:gd name="connsiteX2075" fmla="*/ 811967 w 906898"/>
              <a:gd name="connsiteY2075" fmla="*/ 394440 h 906898"/>
              <a:gd name="connsiteX2076" fmla="*/ 809923 w 906898"/>
              <a:gd name="connsiteY2076" fmla="*/ 402657 h 906898"/>
              <a:gd name="connsiteX2077" fmla="*/ 814012 w 906898"/>
              <a:gd name="connsiteY2077" fmla="*/ 404711 h 906898"/>
              <a:gd name="connsiteX2078" fmla="*/ 818101 w 906898"/>
              <a:gd name="connsiteY2078" fmla="*/ 412928 h 906898"/>
              <a:gd name="connsiteX2079" fmla="*/ 814012 w 906898"/>
              <a:gd name="connsiteY2079" fmla="*/ 419091 h 906898"/>
              <a:gd name="connsiteX2080" fmla="*/ 809923 w 906898"/>
              <a:gd name="connsiteY2080" fmla="*/ 421145 h 906898"/>
              <a:gd name="connsiteX2081" fmla="*/ 811967 w 906898"/>
              <a:gd name="connsiteY2081" fmla="*/ 414982 h 906898"/>
              <a:gd name="connsiteX2082" fmla="*/ 809923 w 906898"/>
              <a:gd name="connsiteY2082" fmla="*/ 406765 h 906898"/>
              <a:gd name="connsiteX2083" fmla="*/ 807879 w 906898"/>
              <a:gd name="connsiteY2083" fmla="*/ 400603 h 906898"/>
              <a:gd name="connsiteX2084" fmla="*/ 803790 w 906898"/>
              <a:gd name="connsiteY2084" fmla="*/ 394440 h 906898"/>
              <a:gd name="connsiteX2085" fmla="*/ 795612 w 906898"/>
              <a:gd name="connsiteY2085" fmla="*/ 396494 h 906898"/>
              <a:gd name="connsiteX2086" fmla="*/ 785390 w 906898"/>
              <a:gd name="connsiteY2086" fmla="*/ 396494 h 906898"/>
              <a:gd name="connsiteX2087" fmla="*/ 781301 w 906898"/>
              <a:gd name="connsiteY2087" fmla="*/ 398548 h 906898"/>
              <a:gd name="connsiteX2088" fmla="*/ 781301 w 906898"/>
              <a:gd name="connsiteY2088" fmla="*/ 392386 h 906898"/>
              <a:gd name="connsiteX2089" fmla="*/ 793568 w 906898"/>
              <a:gd name="connsiteY2089" fmla="*/ 390332 h 906898"/>
              <a:gd name="connsiteX2090" fmla="*/ 795612 w 906898"/>
              <a:gd name="connsiteY2090" fmla="*/ 392386 h 906898"/>
              <a:gd name="connsiteX2091" fmla="*/ 801745 w 906898"/>
              <a:gd name="connsiteY2091" fmla="*/ 388277 h 906898"/>
              <a:gd name="connsiteX2092" fmla="*/ 766641 w 906898"/>
              <a:gd name="connsiteY2092" fmla="*/ 386285 h 906898"/>
              <a:gd name="connsiteX2093" fmla="*/ 770772 w 906898"/>
              <a:gd name="connsiteY2093" fmla="*/ 390390 h 906898"/>
              <a:gd name="connsiteX2094" fmla="*/ 772838 w 906898"/>
              <a:gd name="connsiteY2094" fmla="*/ 396547 h 906898"/>
              <a:gd name="connsiteX2095" fmla="*/ 781101 w 906898"/>
              <a:gd name="connsiteY2095" fmla="*/ 402704 h 906898"/>
              <a:gd name="connsiteX2096" fmla="*/ 774904 w 906898"/>
              <a:gd name="connsiteY2096" fmla="*/ 431437 h 906898"/>
              <a:gd name="connsiteX2097" fmla="*/ 772838 w 906898"/>
              <a:gd name="connsiteY2097" fmla="*/ 429385 h 906898"/>
              <a:gd name="connsiteX2098" fmla="*/ 772838 w 906898"/>
              <a:gd name="connsiteY2098" fmla="*/ 425280 h 906898"/>
              <a:gd name="connsiteX2099" fmla="*/ 774904 w 906898"/>
              <a:gd name="connsiteY2099" fmla="*/ 425280 h 906898"/>
              <a:gd name="connsiteX2100" fmla="*/ 776970 w 906898"/>
              <a:gd name="connsiteY2100" fmla="*/ 406809 h 906898"/>
              <a:gd name="connsiteX2101" fmla="*/ 772838 w 906898"/>
              <a:gd name="connsiteY2101" fmla="*/ 410914 h 906898"/>
              <a:gd name="connsiteX2102" fmla="*/ 772838 w 906898"/>
              <a:gd name="connsiteY2102" fmla="*/ 412966 h 906898"/>
              <a:gd name="connsiteX2103" fmla="*/ 770772 w 906898"/>
              <a:gd name="connsiteY2103" fmla="*/ 402704 h 906898"/>
              <a:gd name="connsiteX2104" fmla="*/ 766641 w 906898"/>
              <a:gd name="connsiteY2104" fmla="*/ 388338 h 906898"/>
              <a:gd name="connsiteX2105" fmla="*/ 766641 w 906898"/>
              <a:gd name="connsiteY2105" fmla="*/ 386285 h 906898"/>
              <a:gd name="connsiteX2106" fmla="*/ 75929 w 906898"/>
              <a:gd name="connsiteY2106" fmla="*/ 385514 h 906898"/>
              <a:gd name="connsiteX2107" fmla="*/ 81895 w 906898"/>
              <a:gd name="connsiteY2107" fmla="*/ 386031 h 906898"/>
              <a:gd name="connsiteX2108" fmla="*/ 83970 w 906898"/>
              <a:gd name="connsiteY2108" fmla="*/ 390171 h 906898"/>
              <a:gd name="connsiteX2109" fmla="*/ 86045 w 906898"/>
              <a:gd name="connsiteY2109" fmla="*/ 388101 h 906898"/>
              <a:gd name="connsiteX2110" fmla="*/ 96419 w 906898"/>
              <a:gd name="connsiteY2110" fmla="*/ 392242 h 906898"/>
              <a:gd name="connsiteX2111" fmla="*/ 96419 w 906898"/>
              <a:gd name="connsiteY2111" fmla="*/ 400522 h 906898"/>
              <a:gd name="connsiteX2112" fmla="*/ 94344 w 906898"/>
              <a:gd name="connsiteY2112" fmla="*/ 404662 h 906898"/>
              <a:gd name="connsiteX2113" fmla="*/ 100569 w 906898"/>
              <a:gd name="connsiteY2113" fmla="*/ 408802 h 906898"/>
              <a:gd name="connsiteX2114" fmla="*/ 98494 w 906898"/>
              <a:gd name="connsiteY2114" fmla="*/ 415013 h 906898"/>
              <a:gd name="connsiteX2115" fmla="*/ 94344 w 906898"/>
              <a:gd name="connsiteY2115" fmla="*/ 417083 h 906898"/>
              <a:gd name="connsiteX2116" fmla="*/ 90195 w 906898"/>
              <a:gd name="connsiteY2116" fmla="*/ 415013 h 906898"/>
              <a:gd name="connsiteX2117" fmla="*/ 86045 w 906898"/>
              <a:gd name="connsiteY2117" fmla="*/ 398452 h 906898"/>
              <a:gd name="connsiteX2118" fmla="*/ 73595 w 906898"/>
              <a:gd name="connsiteY2118" fmla="*/ 394312 h 906898"/>
              <a:gd name="connsiteX2119" fmla="*/ 71520 w 906898"/>
              <a:gd name="connsiteY2119" fmla="*/ 388101 h 906898"/>
              <a:gd name="connsiteX2120" fmla="*/ 75929 w 906898"/>
              <a:gd name="connsiteY2120" fmla="*/ 385514 h 906898"/>
              <a:gd name="connsiteX2121" fmla="*/ 828459 w 906898"/>
              <a:gd name="connsiteY2121" fmla="*/ 377985 h 906898"/>
              <a:gd name="connsiteX2122" fmla="*/ 851101 w 906898"/>
              <a:gd name="connsiteY2122" fmla="*/ 390349 h 906898"/>
              <a:gd name="connsiteX2123" fmla="*/ 851101 w 906898"/>
              <a:gd name="connsiteY2123" fmla="*/ 421259 h 906898"/>
              <a:gd name="connsiteX2124" fmla="*/ 830517 w 906898"/>
              <a:gd name="connsiteY2124" fmla="*/ 437745 h 906898"/>
              <a:gd name="connsiteX2125" fmla="*/ 826400 w 906898"/>
              <a:gd name="connsiteY2125" fmla="*/ 433623 h 906898"/>
              <a:gd name="connsiteX2126" fmla="*/ 846984 w 906898"/>
              <a:gd name="connsiteY2126" fmla="*/ 419199 h 906898"/>
              <a:gd name="connsiteX2127" fmla="*/ 844926 w 906898"/>
              <a:gd name="connsiteY2127" fmla="*/ 398592 h 906898"/>
              <a:gd name="connsiteX2128" fmla="*/ 832575 w 906898"/>
              <a:gd name="connsiteY2128" fmla="*/ 390349 h 906898"/>
              <a:gd name="connsiteX2129" fmla="*/ 832575 w 906898"/>
              <a:gd name="connsiteY2129" fmla="*/ 392410 h 906898"/>
              <a:gd name="connsiteX2130" fmla="*/ 836692 w 906898"/>
              <a:gd name="connsiteY2130" fmla="*/ 396531 h 906898"/>
              <a:gd name="connsiteX2131" fmla="*/ 832575 w 906898"/>
              <a:gd name="connsiteY2131" fmla="*/ 402713 h 906898"/>
              <a:gd name="connsiteX2132" fmla="*/ 824342 w 906898"/>
              <a:gd name="connsiteY2132" fmla="*/ 402713 h 906898"/>
              <a:gd name="connsiteX2133" fmla="*/ 822284 w 906898"/>
              <a:gd name="connsiteY2133" fmla="*/ 398592 h 906898"/>
              <a:gd name="connsiteX2134" fmla="*/ 822284 w 906898"/>
              <a:gd name="connsiteY2134" fmla="*/ 394470 h 906898"/>
              <a:gd name="connsiteX2135" fmla="*/ 818167 w 906898"/>
              <a:gd name="connsiteY2135" fmla="*/ 392410 h 906898"/>
              <a:gd name="connsiteX2136" fmla="*/ 816108 w 906898"/>
              <a:gd name="connsiteY2136" fmla="*/ 386228 h 906898"/>
              <a:gd name="connsiteX2137" fmla="*/ 828459 w 906898"/>
              <a:gd name="connsiteY2137" fmla="*/ 377985 h 906898"/>
              <a:gd name="connsiteX2138" fmla="*/ 859268 w 906898"/>
              <a:gd name="connsiteY2138" fmla="*/ 375993 h 906898"/>
              <a:gd name="connsiteX2139" fmla="*/ 861260 w 906898"/>
              <a:gd name="connsiteY2139" fmla="*/ 379977 h 906898"/>
              <a:gd name="connsiteX2140" fmla="*/ 861260 w 906898"/>
              <a:gd name="connsiteY2140" fmla="*/ 381969 h 906898"/>
              <a:gd name="connsiteX2141" fmla="*/ 859268 w 906898"/>
              <a:gd name="connsiteY2141" fmla="*/ 375993 h 906898"/>
              <a:gd name="connsiteX2142" fmla="*/ 71769 w 906898"/>
              <a:gd name="connsiteY2142" fmla="*/ 371677 h 906898"/>
              <a:gd name="connsiteX2143" fmla="*/ 73761 w 906898"/>
              <a:gd name="connsiteY2143" fmla="*/ 371677 h 906898"/>
              <a:gd name="connsiteX2144" fmla="*/ 73761 w 906898"/>
              <a:gd name="connsiteY2144" fmla="*/ 373669 h 906898"/>
              <a:gd name="connsiteX2145" fmla="*/ 71769 w 906898"/>
              <a:gd name="connsiteY2145" fmla="*/ 371677 h 906898"/>
              <a:gd name="connsiteX2146" fmla="*/ 89147 w 906898"/>
              <a:gd name="connsiteY2146" fmla="*/ 370972 h 906898"/>
              <a:gd name="connsiteX2147" fmla="*/ 90182 w 906898"/>
              <a:gd name="connsiteY2147" fmla="*/ 371744 h 906898"/>
              <a:gd name="connsiteX2148" fmla="*/ 94319 w 906898"/>
              <a:gd name="connsiteY2148" fmla="*/ 375860 h 906898"/>
              <a:gd name="connsiteX2149" fmla="*/ 94319 w 906898"/>
              <a:gd name="connsiteY2149" fmla="*/ 377919 h 906898"/>
              <a:gd name="connsiteX2150" fmla="*/ 92250 w 906898"/>
              <a:gd name="connsiteY2150" fmla="*/ 375860 h 906898"/>
              <a:gd name="connsiteX2151" fmla="*/ 94319 w 906898"/>
              <a:gd name="connsiteY2151" fmla="*/ 379977 h 906898"/>
              <a:gd name="connsiteX2152" fmla="*/ 98456 w 906898"/>
              <a:gd name="connsiteY2152" fmla="*/ 377919 h 906898"/>
              <a:gd name="connsiteX2153" fmla="*/ 106730 w 906898"/>
              <a:gd name="connsiteY2153" fmla="*/ 379977 h 906898"/>
              <a:gd name="connsiteX2154" fmla="*/ 112936 w 906898"/>
              <a:gd name="connsiteY2154" fmla="*/ 392328 h 906898"/>
              <a:gd name="connsiteX2155" fmla="*/ 104662 w 906898"/>
              <a:gd name="connsiteY2155" fmla="*/ 379977 h 906898"/>
              <a:gd name="connsiteX2156" fmla="*/ 102593 w 906898"/>
              <a:gd name="connsiteY2156" fmla="*/ 379977 h 906898"/>
              <a:gd name="connsiteX2157" fmla="*/ 108799 w 906898"/>
              <a:gd name="connsiteY2157" fmla="*/ 398503 h 906898"/>
              <a:gd name="connsiteX2158" fmla="*/ 108799 w 906898"/>
              <a:gd name="connsiteY2158" fmla="*/ 400561 h 906898"/>
              <a:gd name="connsiteX2159" fmla="*/ 112936 w 906898"/>
              <a:gd name="connsiteY2159" fmla="*/ 408795 h 906898"/>
              <a:gd name="connsiteX2160" fmla="*/ 108799 w 906898"/>
              <a:gd name="connsiteY2160" fmla="*/ 414970 h 906898"/>
              <a:gd name="connsiteX2161" fmla="*/ 108799 w 906898"/>
              <a:gd name="connsiteY2161" fmla="*/ 419087 h 906898"/>
              <a:gd name="connsiteX2162" fmla="*/ 110868 w 906898"/>
              <a:gd name="connsiteY2162" fmla="*/ 419087 h 906898"/>
              <a:gd name="connsiteX2163" fmla="*/ 110868 w 906898"/>
              <a:gd name="connsiteY2163" fmla="*/ 417028 h 906898"/>
              <a:gd name="connsiteX2164" fmla="*/ 112936 w 906898"/>
              <a:gd name="connsiteY2164" fmla="*/ 421145 h 906898"/>
              <a:gd name="connsiteX2165" fmla="*/ 112936 w 906898"/>
              <a:gd name="connsiteY2165" fmla="*/ 423203 h 906898"/>
              <a:gd name="connsiteX2166" fmla="*/ 110868 w 906898"/>
              <a:gd name="connsiteY2166" fmla="*/ 421145 h 906898"/>
              <a:gd name="connsiteX2167" fmla="*/ 106730 w 906898"/>
              <a:gd name="connsiteY2167" fmla="*/ 429378 h 906898"/>
              <a:gd name="connsiteX2168" fmla="*/ 96387 w 906898"/>
              <a:gd name="connsiteY2168" fmla="*/ 421145 h 906898"/>
              <a:gd name="connsiteX2169" fmla="*/ 104662 w 906898"/>
              <a:gd name="connsiteY2169" fmla="*/ 412911 h 906898"/>
              <a:gd name="connsiteX2170" fmla="*/ 98456 w 906898"/>
              <a:gd name="connsiteY2170" fmla="*/ 402620 h 906898"/>
              <a:gd name="connsiteX2171" fmla="*/ 96387 w 906898"/>
              <a:gd name="connsiteY2171" fmla="*/ 390269 h 906898"/>
              <a:gd name="connsiteX2172" fmla="*/ 81907 w 906898"/>
              <a:gd name="connsiteY2172" fmla="*/ 384094 h 906898"/>
              <a:gd name="connsiteX2173" fmla="*/ 71564 w 906898"/>
              <a:gd name="connsiteY2173" fmla="*/ 384094 h 906898"/>
              <a:gd name="connsiteX2174" fmla="*/ 67427 w 906898"/>
              <a:gd name="connsiteY2174" fmla="*/ 386152 h 906898"/>
              <a:gd name="connsiteX2175" fmla="*/ 59153 w 906898"/>
              <a:gd name="connsiteY2175" fmla="*/ 379977 h 906898"/>
              <a:gd name="connsiteX2176" fmla="*/ 63290 w 906898"/>
              <a:gd name="connsiteY2176" fmla="*/ 375860 h 906898"/>
              <a:gd name="connsiteX2177" fmla="*/ 65358 w 906898"/>
              <a:gd name="connsiteY2177" fmla="*/ 373802 h 906898"/>
              <a:gd name="connsiteX2178" fmla="*/ 75701 w 906898"/>
              <a:gd name="connsiteY2178" fmla="*/ 377919 h 906898"/>
              <a:gd name="connsiteX2179" fmla="*/ 77770 w 906898"/>
              <a:gd name="connsiteY2179" fmla="*/ 373802 h 906898"/>
              <a:gd name="connsiteX2180" fmla="*/ 83976 w 906898"/>
              <a:gd name="connsiteY2180" fmla="*/ 371744 h 906898"/>
              <a:gd name="connsiteX2181" fmla="*/ 90182 w 906898"/>
              <a:gd name="connsiteY2181" fmla="*/ 373802 h 906898"/>
              <a:gd name="connsiteX2182" fmla="*/ 88113 w 906898"/>
              <a:gd name="connsiteY2182" fmla="*/ 371744 h 906898"/>
              <a:gd name="connsiteX2183" fmla="*/ 89147 w 906898"/>
              <a:gd name="connsiteY2183" fmla="*/ 370972 h 906898"/>
              <a:gd name="connsiteX2184" fmla="*/ 824475 w 906898"/>
              <a:gd name="connsiteY2184" fmla="*/ 357401 h 906898"/>
              <a:gd name="connsiteX2185" fmla="*/ 838651 w 906898"/>
              <a:gd name="connsiteY2185" fmla="*/ 367693 h 906898"/>
              <a:gd name="connsiteX2186" fmla="*/ 838651 w 906898"/>
              <a:gd name="connsiteY2186" fmla="*/ 377985 h 906898"/>
              <a:gd name="connsiteX2187" fmla="*/ 836626 w 906898"/>
              <a:gd name="connsiteY2187" fmla="*/ 371810 h 906898"/>
              <a:gd name="connsiteX2188" fmla="*/ 830550 w 906898"/>
              <a:gd name="connsiteY2188" fmla="*/ 363576 h 906898"/>
              <a:gd name="connsiteX2189" fmla="*/ 822450 w 906898"/>
              <a:gd name="connsiteY2189" fmla="*/ 363576 h 906898"/>
              <a:gd name="connsiteX2190" fmla="*/ 820424 w 906898"/>
              <a:gd name="connsiteY2190" fmla="*/ 359460 h 906898"/>
              <a:gd name="connsiteX2191" fmla="*/ 824475 w 906898"/>
              <a:gd name="connsiteY2191" fmla="*/ 357401 h 906898"/>
              <a:gd name="connsiteX2192" fmla="*/ 45659 w 906898"/>
              <a:gd name="connsiteY2192" fmla="*/ 355899 h 906898"/>
              <a:gd name="connsiteX2193" fmla="*/ 48861 w 906898"/>
              <a:gd name="connsiteY2193" fmla="*/ 361338 h 906898"/>
              <a:gd name="connsiteX2194" fmla="*/ 48861 w 906898"/>
              <a:gd name="connsiteY2194" fmla="*/ 363377 h 906898"/>
              <a:gd name="connsiteX2195" fmla="*/ 46802 w 906898"/>
              <a:gd name="connsiteY2195" fmla="*/ 359299 h 906898"/>
              <a:gd name="connsiteX2196" fmla="*/ 43892 w 906898"/>
              <a:gd name="connsiteY2196" fmla="*/ 352899 h 906898"/>
              <a:gd name="connsiteX2197" fmla="*/ 44744 w 906898"/>
              <a:gd name="connsiteY2197" fmla="*/ 353180 h 906898"/>
              <a:gd name="connsiteX2198" fmla="*/ 45659 w 906898"/>
              <a:gd name="connsiteY2198" fmla="*/ 355899 h 906898"/>
              <a:gd name="connsiteX2199" fmla="*/ 42782 w 906898"/>
              <a:gd name="connsiteY2199" fmla="*/ 351013 h 906898"/>
              <a:gd name="connsiteX2200" fmla="*/ 43892 w 906898"/>
              <a:gd name="connsiteY2200" fmla="*/ 352899 h 906898"/>
              <a:gd name="connsiteX2201" fmla="*/ 39341 w 906898"/>
              <a:gd name="connsiteY2201" fmla="*/ 351396 h 906898"/>
              <a:gd name="connsiteX2202" fmla="*/ 38569 w 906898"/>
              <a:gd name="connsiteY2202" fmla="*/ 351141 h 906898"/>
              <a:gd name="connsiteX2203" fmla="*/ 42782 w 906898"/>
              <a:gd name="connsiteY2203" fmla="*/ 351013 h 906898"/>
              <a:gd name="connsiteX2204" fmla="*/ 797659 w 906898"/>
              <a:gd name="connsiteY2204" fmla="*/ 349101 h 906898"/>
              <a:gd name="connsiteX2205" fmla="*/ 820353 w 906898"/>
              <a:gd name="connsiteY2205" fmla="*/ 363455 h 906898"/>
              <a:gd name="connsiteX2206" fmla="*/ 820353 w 906898"/>
              <a:gd name="connsiteY2206" fmla="*/ 375759 h 906898"/>
              <a:gd name="connsiteX2207" fmla="*/ 812101 w 906898"/>
              <a:gd name="connsiteY2207" fmla="*/ 381911 h 906898"/>
              <a:gd name="connsiteX2208" fmla="*/ 805911 w 906898"/>
              <a:gd name="connsiteY2208" fmla="*/ 377810 h 906898"/>
              <a:gd name="connsiteX2209" fmla="*/ 799722 w 906898"/>
              <a:gd name="connsiteY2209" fmla="*/ 377810 h 906898"/>
              <a:gd name="connsiteX2210" fmla="*/ 795596 w 906898"/>
              <a:gd name="connsiteY2210" fmla="*/ 373708 h 906898"/>
              <a:gd name="connsiteX2211" fmla="*/ 795596 w 906898"/>
              <a:gd name="connsiteY2211" fmla="*/ 367557 h 906898"/>
              <a:gd name="connsiteX2212" fmla="*/ 803848 w 906898"/>
              <a:gd name="connsiteY2212" fmla="*/ 363455 h 906898"/>
              <a:gd name="connsiteX2213" fmla="*/ 812101 w 906898"/>
              <a:gd name="connsiteY2213" fmla="*/ 367557 h 906898"/>
              <a:gd name="connsiteX2214" fmla="*/ 803848 w 906898"/>
              <a:gd name="connsiteY2214" fmla="*/ 357304 h 906898"/>
              <a:gd name="connsiteX2215" fmla="*/ 779091 w 906898"/>
              <a:gd name="connsiteY2215" fmla="*/ 361405 h 906898"/>
              <a:gd name="connsiteX2216" fmla="*/ 768775 w 906898"/>
              <a:gd name="connsiteY2216" fmla="*/ 383961 h 906898"/>
              <a:gd name="connsiteX2217" fmla="*/ 764649 w 906898"/>
              <a:gd name="connsiteY2217" fmla="*/ 383961 h 906898"/>
              <a:gd name="connsiteX2218" fmla="*/ 766712 w 906898"/>
              <a:gd name="connsiteY2218" fmla="*/ 371658 h 906898"/>
              <a:gd name="connsiteX2219" fmla="*/ 797659 w 906898"/>
              <a:gd name="connsiteY2219" fmla="*/ 349101 h 906898"/>
              <a:gd name="connsiteX2220" fmla="*/ 828480 w 906898"/>
              <a:gd name="connsiteY2220" fmla="*/ 347109 h 906898"/>
              <a:gd name="connsiteX2221" fmla="*/ 836657 w 906898"/>
              <a:gd name="connsiteY2221" fmla="*/ 351204 h 906898"/>
              <a:gd name="connsiteX2222" fmla="*/ 842791 w 906898"/>
              <a:gd name="connsiteY2222" fmla="*/ 351204 h 906898"/>
              <a:gd name="connsiteX2223" fmla="*/ 846879 w 906898"/>
              <a:gd name="connsiteY2223" fmla="*/ 357346 h 906898"/>
              <a:gd name="connsiteX2224" fmla="*/ 846879 w 906898"/>
              <a:gd name="connsiteY2224" fmla="*/ 363488 h 906898"/>
              <a:gd name="connsiteX2225" fmla="*/ 850968 w 906898"/>
              <a:gd name="connsiteY2225" fmla="*/ 367583 h 906898"/>
              <a:gd name="connsiteX2226" fmla="*/ 850968 w 906898"/>
              <a:gd name="connsiteY2226" fmla="*/ 373725 h 906898"/>
              <a:gd name="connsiteX2227" fmla="*/ 848924 w 906898"/>
              <a:gd name="connsiteY2227" fmla="*/ 375772 h 906898"/>
              <a:gd name="connsiteX2228" fmla="*/ 850968 w 906898"/>
              <a:gd name="connsiteY2228" fmla="*/ 381914 h 906898"/>
              <a:gd name="connsiteX2229" fmla="*/ 848924 w 906898"/>
              <a:gd name="connsiteY2229" fmla="*/ 383961 h 906898"/>
              <a:gd name="connsiteX2230" fmla="*/ 842791 w 906898"/>
              <a:gd name="connsiteY2230" fmla="*/ 377819 h 906898"/>
              <a:gd name="connsiteX2231" fmla="*/ 836657 w 906898"/>
              <a:gd name="connsiteY2231" fmla="*/ 359394 h 906898"/>
              <a:gd name="connsiteX2232" fmla="*/ 822347 w 906898"/>
              <a:gd name="connsiteY2232" fmla="*/ 355299 h 906898"/>
              <a:gd name="connsiteX2233" fmla="*/ 816213 w 906898"/>
              <a:gd name="connsiteY2233" fmla="*/ 355299 h 906898"/>
              <a:gd name="connsiteX2234" fmla="*/ 814169 w 906898"/>
              <a:gd name="connsiteY2234" fmla="*/ 351204 h 906898"/>
              <a:gd name="connsiteX2235" fmla="*/ 820302 w 906898"/>
              <a:gd name="connsiteY2235" fmla="*/ 349157 h 906898"/>
              <a:gd name="connsiteX2236" fmla="*/ 822347 w 906898"/>
              <a:gd name="connsiteY2236" fmla="*/ 351204 h 906898"/>
              <a:gd name="connsiteX2237" fmla="*/ 828480 w 906898"/>
              <a:gd name="connsiteY2237" fmla="*/ 347109 h 906898"/>
              <a:gd name="connsiteX2238" fmla="*/ 139466 w 906898"/>
              <a:gd name="connsiteY2238" fmla="*/ 345117 h 906898"/>
              <a:gd name="connsiteX2239" fmla="*/ 143571 w 906898"/>
              <a:gd name="connsiteY2239" fmla="*/ 355315 h 906898"/>
              <a:gd name="connsiteX2240" fmla="*/ 147675 w 906898"/>
              <a:gd name="connsiteY2240" fmla="*/ 359393 h 906898"/>
              <a:gd name="connsiteX2241" fmla="*/ 151780 w 906898"/>
              <a:gd name="connsiteY2241" fmla="*/ 361433 h 906898"/>
              <a:gd name="connsiteX2242" fmla="*/ 149728 w 906898"/>
              <a:gd name="connsiteY2242" fmla="*/ 371630 h 906898"/>
              <a:gd name="connsiteX2243" fmla="*/ 141518 w 906898"/>
              <a:gd name="connsiteY2243" fmla="*/ 371630 h 906898"/>
              <a:gd name="connsiteX2244" fmla="*/ 137414 w 906898"/>
              <a:gd name="connsiteY2244" fmla="*/ 363472 h 906898"/>
              <a:gd name="connsiteX2245" fmla="*/ 137414 w 906898"/>
              <a:gd name="connsiteY2245" fmla="*/ 359393 h 906898"/>
              <a:gd name="connsiteX2246" fmla="*/ 131256 w 906898"/>
              <a:gd name="connsiteY2246" fmla="*/ 355315 h 906898"/>
              <a:gd name="connsiteX2247" fmla="*/ 131256 w 906898"/>
              <a:gd name="connsiteY2247" fmla="*/ 347157 h 906898"/>
              <a:gd name="connsiteX2248" fmla="*/ 139466 w 906898"/>
              <a:gd name="connsiteY2248" fmla="*/ 345117 h 906898"/>
              <a:gd name="connsiteX2249" fmla="*/ 124971 w 906898"/>
              <a:gd name="connsiteY2249" fmla="*/ 345117 h 906898"/>
              <a:gd name="connsiteX2250" fmla="*/ 127046 w 906898"/>
              <a:gd name="connsiteY2250" fmla="*/ 353320 h 906898"/>
              <a:gd name="connsiteX2251" fmla="*/ 135346 w 906898"/>
              <a:gd name="connsiteY2251" fmla="*/ 361522 h 906898"/>
              <a:gd name="connsiteX2252" fmla="*/ 137421 w 906898"/>
              <a:gd name="connsiteY2252" fmla="*/ 371775 h 906898"/>
              <a:gd name="connsiteX2253" fmla="*/ 147796 w 906898"/>
              <a:gd name="connsiteY2253" fmla="*/ 375876 h 906898"/>
              <a:gd name="connsiteX2254" fmla="*/ 147796 w 906898"/>
              <a:gd name="connsiteY2254" fmla="*/ 377927 h 906898"/>
              <a:gd name="connsiteX2255" fmla="*/ 135346 w 906898"/>
              <a:gd name="connsiteY2255" fmla="*/ 373826 h 906898"/>
              <a:gd name="connsiteX2256" fmla="*/ 131196 w 906898"/>
              <a:gd name="connsiteY2256" fmla="*/ 363573 h 906898"/>
              <a:gd name="connsiteX2257" fmla="*/ 124971 w 906898"/>
              <a:gd name="connsiteY2257" fmla="*/ 353320 h 906898"/>
              <a:gd name="connsiteX2258" fmla="*/ 124971 w 906898"/>
              <a:gd name="connsiteY2258" fmla="*/ 345117 h 906898"/>
              <a:gd name="connsiteX2259" fmla="*/ 30518 w 906898"/>
              <a:gd name="connsiteY2259" fmla="*/ 345117 h 906898"/>
              <a:gd name="connsiteX2260" fmla="*/ 32572 w 906898"/>
              <a:gd name="connsiteY2260" fmla="*/ 347168 h 906898"/>
              <a:gd name="connsiteX2261" fmla="*/ 31887 w 906898"/>
              <a:gd name="connsiteY2261" fmla="*/ 347168 h 906898"/>
              <a:gd name="connsiteX2262" fmla="*/ 848976 w 906898"/>
              <a:gd name="connsiteY2262" fmla="*/ 342793 h 906898"/>
              <a:gd name="connsiteX2263" fmla="*/ 855201 w 906898"/>
              <a:gd name="connsiteY2263" fmla="*/ 346920 h 906898"/>
              <a:gd name="connsiteX2264" fmla="*/ 859351 w 906898"/>
              <a:gd name="connsiteY2264" fmla="*/ 359299 h 906898"/>
              <a:gd name="connsiteX2265" fmla="*/ 863501 w 906898"/>
              <a:gd name="connsiteY2265" fmla="*/ 365488 h 906898"/>
              <a:gd name="connsiteX2266" fmla="*/ 863501 w 906898"/>
              <a:gd name="connsiteY2266" fmla="*/ 367551 h 906898"/>
              <a:gd name="connsiteX2267" fmla="*/ 855201 w 906898"/>
              <a:gd name="connsiteY2267" fmla="*/ 355172 h 906898"/>
              <a:gd name="connsiteX2268" fmla="*/ 848976 w 906898"/>
              <a:gd name="connsiteY2268" fmla="*/ 342793 h 906898"/>
              <a:gd name="connsiteX2269" fmla="*/ 112752 w 906898"/>
              <a:gd name="connsiteY2269" fmla="*/ 340801 h 906898"/>
              <a:gd name="connsiteX2270" fmla="*/ 123081 w 906898"/>
              <a:gd name="connsiteY2270" fmla="*/ 344930 h 906898"/>
              <a:gd name="connsiteX2271" fmla="*/ 121015 w 906898"/>
              <a:gd name="connsiteY2271" fmla="*/ 353186 h 906898"/>
              <a:gd name="connsiteX2272" fmla="*/ 129278 w 906898"/>
              <a:gd name="connsiteY2272" fmla="*/ 365571 h 906898"/>
              <a:gd name="connsiteX2273" fmla="*/ 141673 w 906898"/>
              <a:gd name="connsiteY2273" fmla="*/ 380020 h 906898"/>
              <a:gd name="connsiteX2274" fmla="*/ 145804 w 906898"/>
              <a:gd name="connsiteY2274" fmla="*/ 382085 h 906898"/>
              <a:gd name="connsiteX2275" fmla="*/ 143738 w 906898"/>
              <a:gd name="connsiteY2275" fmla="*/ 388277 h 906898"/>
              <a:gd name="connsiteX2276" fmla="*/ 129278 w 906898"/>
              <a:gd name="connsiteY2276" fmla="*/ 380020 h 906898"/>
              <a:gd name="connsiteX2277" fmla="*/ 127212 w 906898"/>
              <a:gd name="connsiteY2277" fmla="*/ 373828 h 906898"/>
              <a:gd name="connsiteX2278" fmla="*/ 116883 w 906898"/>
              <a:gd name="connsiteY2278" fmla="*/ 369700 h 906898"/>
              <a:gd name="connsiteX2279" fmla="*/ 114818 w 906898"/>
              <a:gd name="connsiteY2279" fmla="*/ 365571 h 906898"/>
              <a:gd name="connsiteX2280" fmla="*/ 116883 w 906898"/>
              <a:gd name="connsiteY2280" fmla="*/ 355251 h 906898"/>
              <a:gd name="connsiteX2281" fmla="*/ 112752 w 906898"/>
              <a:gd name="connsiteY2281" fmla="*/ 344930 h 906898"/>
              <a:gd name="connsiteX2282" fmla="*/ 112752 w 906898"/>
              <a:gd name="connsiteY2282" fmla="*/ 340801 h 906898"/>
              <a:gd name="connsiteX2283" fmla="*/ 756715 w 906898"/>
              <a:gd name="connsiteY2283" fmla="*/ 338109 h 906898"/>
              <a:gd name="connsiteX2284" fmla="*/ 762601 w 906898"/>
              <a:gd name="connsiteY2284" fmla="*/ 338883 h 906898"/>
              <a:gd name="connsiteX2285" fmla="*/ 764649 w 906898"/>
              <a:gd name="connsiteY2285" fmla="*/ 343015 h 906898"/>
              <a:gd name="connsiteX2286" fmla="*/ 774885 w 906898"/>
              <a:gd name="connsiteY2286" fmla="*/ 345080 h 906898"/>
              <a:gd name="connsiteX2287" fmla="*/ 776933 w 906898"/>
              <a:gd name="connsiteY2287" fmla="*/ 351278 h 906898"/>
              <a:gd name="connsiteX2288" fmla="*/ 772838 w 906898"/>
              <a:gd name="connsiteY2288" fmla="*/ 355409 h 906898"/>
              <a:gd name="connsiteX2289" fmla="*/ 766696 w 906898"/>
              <a:gd name="connsiteY2289" fmla="*/ 353344 h 906898"/>
              <a:gd name="connsiteX2290" fmla="*/ 756459 w 906898"/>
              <a:gd name="connsiteY2290" fmla="*/ 351278 h 906898"/>
              <a:gd name="connsiteX2291" fmla="*/ 752365 w 906898"/>
              <a:gd name="connsiteY2291" fmla="*/ 338883 h 906898"/>
              <a:gd name="connsiteX2292" fmla="*/ 756715 w 906898"/>
              <a:gd name="connsiteY2292" fmla="*/ 338109 h 906898"/>
              <a:gd name="connsiteX2293" fmla="*/ 832479 w 906898"/>
              <a:gd name="connsiteY2293" fmla="*/ 336879 h 906898"/>
              <a:gd name="connsiteX2294" fmla="*/ 838646 w 906898"/>
              <a:gd name="connsiteY2294" fmla="*/ 340986 h 906898"/>
              <a:gd name="connsiteX2295" fmla="*/ 846869 w 906898"/>
              <a:gd name="connsiteY2295" fmla="*/ 345093 h 906898"/>
              <a:gd name="connsiteX2296" fmla="*/ 853037 w 906898"/>
              <a:gd name="connsiteY2296" fmla="*/ 351253 h 906898"/>
              <a:gd name="connsiteX2297" fmla="*/ 853037 w 906898"/>
              <a:gd name="connsiteY2297" fmla="*/ 359467 h 906898"/>
              <a:gd name="connsiteX2298" fmla="*/ 861260 w 906898"/>
              <a:gd name="connsiteY2298" fmla="*/ 365628 h 906898"/>
              <a:gd name="connsiteX2299" fmla="*/ 857149 w 906898"/>
              <a:gd name="connsiteY2299" fmla="*/ 375895 h 906898"/>
              <a:gd name="connsiteX2300" fmla="*/ 857149 w 906898"/>
              <a:gd name="connsiteY2300" fmla="*/ 388216 h 906898"/>
              <a:gd name="connsiteX2301" fmla="*/ 853037 w 906898"/>
              <a:gd name="connsiteY2301" fmla="*/ 390269 h 906898"/>
              <a:gd name="connsiteX2302" fmla="*/ 850981 w 906898"/>
              <a:gd name="connsiteY2302" fmla="*/ 386162 h 906898"/>
              <a:gd name="connsiteX2303" fmla="*/ 855093 w 906898"/>
              <a:gd name="connsiteY2303" fmla="*/ 371788 h 906898"/>
              <a:gd name="connsiteX2304" fmla="*/ 850981 w 906898"/>
              <a:gd name="connsiteY2304" fmla="*/ 361521 h 906898"/>
              <a:gd name="connsiteX2305" fmla="*/ 848925 w 906898"/>
              <a:gd name="connsiteY2305" fmla="*/ 353307 h 906898"/>
              <a:gd name="connsiteX2306" fmla="*/ 836590 w 906898"/>
              <a:gd name="connsiteY2306" fmla="*/ 347146 h 906898"/>
              <a:gd name="connsiteX2307" fmla="*/ 828367 w 906898"/>
              <a:gd name="connsiteY2307" fmla="*/ 345093 h 906898"/>
              <a:gd name="connsiteX2308" fmla="*/ 822199 w 906898"/>
              <a:gd name="connsiteY2308" fmla="*/ 347146 h 906898"/>
              <a:gd name="connsiteX2309" fmla="*/ 809864 w 906898"/>
              <a:gd name="connsiteY2309" fmla="*/ 349200 h 906898"/>
              <a:gd name="connsiteX2310" fmla="*/ 807808 w 906898"/>
              <a:gd name="connsiteY2310" fmla="*/ 347146 h 906898"/>
              <a:gd name="connsiteX2311" fmla="*/ 816032 w 906898"/>
              <a:gd name="connsiteY2311" fmla="*/ 338932 h 906898"/>
              <a:gd name="connsiteX2312" fmla="*/ 822199 w 906898"/>
              <a:gd name="connsiteY2312" fmla="*/ 340986 h 906898"/>
              <a:gd name="connsiteX2313" fmla="*/ 832479 w 906898"/>
              <a:gd name="connsiteY2313" fmla="*/ 336879 h 906898"/>
              <a:gd name="connsiteX2314" fmla="*/ 834534 w 906898"/>
              <a:gd name="connsiteY2314" fmla="*/ 334825 h 906898"/>
              <a:gd name="connsiteX2315" fmla="*/ 838646 w 906898"/>
              <a:gd name="connsiteY2315" fmla="*/ 336879 h 906898"/>
              <a:gd name="connsiteX2316" fmla="*/ 840702 w 906898"/>
              <a:gd name="connsiteY2316" fmla="*/ 338932 h 906898"/>
              <a:gd name="connsiteX2317" fmla="*/ 840702 w 906898"/>
              <a:gd name="connsiteY2317" fmla="*/ 340986 h 906898"/>
              <a:gd name="connsiteX2318" fmla="*/ 838646 w 906898"/>
              <a:gd name="connsiteY2318" fmla="*/ 340986 h 906898"/>
              <a:gd name="connsiteX2319" fmla="*/ 836590 w 906898"/>
              <a:gd name="connsiteY2319" fmla="*/ 336879 h 906898"/>
              <a:gd name="connsiteX2320" fmla="*/ 834534 w 906898"/>
              <a:gd name="connsiteY2320" fmla="*/ 334825 h 906898"/>
              <a:gd name="connsiteX2321" fmla="*/ 752482 w 906898"/>
              <a:gd name="connsiteY2321" fmla="*/ 330510 h 906898"/>
              <a:gd name="connsiteX2322" fmla="*/ 759783 w 906898"/>
              <a:gd name="connsiteY2322" fmla="*/ 331242 h 906898"/>
              <a:gd name="connsiteX2323" fmla="*/ 760403 w 906898"/>
              <a:gd name="connsiteY2323" fmla="*/ 331552 h 906898"/>
              <a:gd name="connsiteX2324" fmla="*/ 764785 w 906898"/>
              <a:gd name="connsiteY2324" fmla="*/ 336685 h 906898"/>
              <a:gd name="connsiteX2325" fmla="*/ 772988 w 906898"/>
              <a:gd name="connsiteY2325" fmla="*/ 336685 h 906898"/>
              <a:gd name="connsiteX2326" fmla="*/ 781190 w 906898"/>
              <a:gd name="connsiteY2326" fmla="*/ 340801 h 906898"/>
              <a:gd name="connsiteX2327" fmla="*/ 783241 w 906898"/>
              <a:gd name="connsiteY2327" fmla="*/ 349035 h 906898"/>
              <a:gd name="connsiteX2328" fmla="*/ 777089 w 906898"/>
              <a:gd name="connsiteY2328" fmla="*/ 342860 h 906898"/>
              <a:gd name="connsiteX2329" fmla="*/ 766836 w 906898"/>
              <a:gd name="connsiteY2329" fmla="*/ 340801 h 906898"/>
              <a:gd name="connsiteX2330" fmla="*/ 756583 w 906898"/>
              <a:gd name="connsiteY2330" fmla="*/ 334626 h 906898"/>
              <a:gd name="connsiteX2331" fmla="*/ 748381 w 906898"/>
              <a:gd name="connsiteY2331" fmla="*/ 332568 h 906898"/>
              <a:gd name="connsiteX2332" fmla="*/ 752482 w 906898"/>
              <a:gd name="connsiteY2332" fmla="*/ 330510 h 906898"/>
              <a:gd name="connsiteX2333" fmla="*/ 779257 w 906898"/>
              <a:gd name="connsiteY2333" fmla="*/ 318226 h 906898"/>
              <a:gd name="connsiteX2334" fmla="*/ 785233 w 906898"/>
              <a:gd name="connsiteY2334" fmla="*/ 324451 h 906898"/>
              <a:gd name="connsiteX2335" fmla="*/ 785233 w 906898"/>
              <a:gd name="connsiteY2335" fmla="*/ 326526 h 906898"/>
              <a:gd name="connsiteX2336" fmla="*/ 779257 w 906898"/>
              <a:gd name="connsiteY2336" fmla="*/ 320301 h 906898"/>
              <a:gd name="connsiteX2337" fmla="*/ 779257 w 906898"/>
              <a:gd name="connsiteY2337" fmla="*/ 318226 h 906898"/>
              <a:gd name="connsiteX2338" fmla="*/ 757495 w 906898"/>
              <a:gd name="connsiteY2338" fmla="*/ 316747 h 906898"/>
              <a:gd name="connsiteX2339" fmla="*/ 758523 w 906898"/>
              <a:gd name="connsiteY2339" fmla="*/ 318288 h 906898"/>
              <a:gd name="connsiteX2340" fmla="*/ 758523 w 906898"/>
              <a:gd name="connsiteY2340" fmla="*/ 320342 h 906898"/>
              <a:gd name="connsiteX2341" fmla="*/ 760579 w 906898"/>
              <a:gd name="connsiteY2341" fmla="*/ 320342 h 906898"/>
              <a:gd name="connsiteX2342" fmla="*/ 766748 w 906898"/>
              <a:gd name="connsiteY2342" fmla="*/ 322396 h 906898"/>
              <a:gd name="connsiteX2343" fmla="*/ 779085 w 906898"/>
              <a:gd name="connsiteY2343" fmla="*/ 322396 h 906898"/>
              <a:gd name="connsiteX2344" fmla="*/ 783198 w 906898"/>
              <a:gd name="connsiteY2344" fmla="*/ 330613 h 906898"/>
              <a:gd name="connsiteX2345" fmla="*/ 785254 w 906898"/>
              <a:gd name="connsiteY2345" fmla="*/ 330613 h 906898"/>
              <a:gd name="connsiteX2346" fmla="*/ 785254 w 906898"/>
              <a:gd name="connsiteY2346" fmla="*/ 326505 h 906898"/>
              <a:gd name="connsiteX2347" fmla="*/ 787310 w 906898"/>
              <a:gd name="connsiteY2347" fmla="*/ 326505 h 906898"/>
              <a:gd name="connsiteX2348" fmla="*/ 787310 w 906898"/>
              <a:gd name="connsiteY2348" fmla="*/ 330613 h 906898"/>
              <a:gd name="connsiteX2349" fmla="*/ 785254 w 906898"/>
              <a:gd name="connsiteY2349" fmla="*/ 332667 h 906898"/>
              <a:gd name="connsiteX2350" fmla="*/ 785254 w 906898"/>
              <a:gd name="connsiteY2350" fmla="*/ 334722 h 906898"/>
              <a:gd name="connsiteX2351" fmla="*/ 791423 w 906898"/>
              <a:gd name="connsiteY2351" fmla="*/ 332667 h 906898"/>
              <a:gd name="connsiteX2352" fmla="*/ 793479 w 906898"/>
              <a:gd name="connsiteY2352" fmla="*/ 334722 h 906898"/>
              <a:gd name="connsiteX2353" fmla="*/ 805816 w 906898"/>
              <a:gd name="connsiteY2353" fmla="*/ 347047 h 906898"/>
              <a:gd name="connsiteX2354" fmla="*/ 797591 w 906898"/>
              <a:gd name="connsiteY2354" fmla="*/ 342939 h 906898"/>
              <a:gd name="connsiteX2355" fmla="*/ 795535 w 906898"/>
              <a:gd name="connsiteY2355" fmla="*/ 342939 h 906898"/>
              <a:gd name="connsiteX2356" fmla="*/ 785254 w 906898"/>
              <a:gd name="connsiteY2356" fmla="*/ 347047 h 906898"/>
              <a:gd name="connsiteX2357" fmla="*/ 783198 w 906898"/>
              <a:gd name="connsiteY2357" fmla="*/ 340884 h 906898"/>
              <a:gd name="connsiteX2358" fmla="*/ 766748 w 906898"/>
              <a:gd name="connsiteY2358" fmla="*/ 334722 h 906898"/>
              <a:gd name="connsiteX2359" fmla="*/ 760403 w 906898"/>
              <a:gd name="connsiteY2359" fmla="*/ 331552 h 906898"/>
              <a:gd name="connsiteX2360" fmla="*/ 760172 w 906898"/>
              <a:gd name="connsiteY2360" fmla="*/ 331282 h 906898"/>
              <a:gd name="connsiteX2361" fmla="*/ 759783 w 906898"/>
              <a:gd name="connsiteY2361" fmla="*/ 331242 h 906898"/>
              <a:gd name="connsiteX2362" fmla="*/ 754410 w 906898"/>
              <a:gd name="connsiteY2362" fmla="*/ 328559 h 906898"/>
              <a:gd name="connsiteX2363" fmla="*/ 748242 w 906898"/>
              <a:gd name="connsiteY2363" fmla="*/ 328559 h 906898"/>
              <a:gd name="connsiteX2364" fmla="*/ 746185 w 906898"/>
              <a:gd name="connsiteY2364" fmla="*/ 320342 h 906898"/>
              <a:gd name="connsiteX2365" fmla="*/ 756467 w 906898"/>
              <a:gd name="connsiteY2365" fmla="*/ 318288 h 906898"/>
              <a:gd name="connsiteX2366" fmla="*/ 757495 w 906898"/>
              <a:gd name="connsiteY2366" fmla="*/ 316747 h 906898"/>
              <a:gd name="connsiteX2367" fmla="*/ 121070 w 906898"/>
              <a:gd name="connsiteY2367" fmla="*/ 299634 h 906898"/>
              <a:gd name="connsiteX2368" fmla="*/ 125165 w 906898"/>
              <a:gd name="connsiteY2368" fmla="*/ 303769 h 906898"/>
              <a:gd name="connsiteX2369" fmla="*/ 127212 w 906898"/>
              <a:gd name="connsiteY2369" fmla="*/ 309971 h 906898"/>
              <a:gd name="connsiteX2370" fmla="*/ 131307 w 906898"/>
              <a:gd name="connsiteY2370" fmla="*/ 312038 h 906898"/>
              <a:gd name="connsiteX2371" fmla="*/ 131307 w 906898"/>
              <a:gd name="connsiteY2371" fmla="*/ 322376 h 906898"/>
              <a:gd name="connsiteX2372" fmla="*/ 125165 w 906898"/>
              <a:gd name="connsiteY2372" fmla="*/ 324443 h 906898"/>
              <a:gd name="connsiteX2373" fmla="*/ 119023 w 906898"/>
              <a:gd name="connsiteY2373" fmla="*/ 318241 h 906898"/>
              <a:gd name="connsiteX2374" fmla="*/ 116976 w 906898"/>
              <a:gd name="connsiteY2374" fmla="*/ 312038 h 906898"/>
              <a:gd name="connsiteX2375" fmla="*/ 112881 w 906898"/>
              <a:gd name="connsiteY2375" fmla="*/ 318241 h 906898"/>
              <a:gd name="connsiteX2376" fmla="*/ 123118 w 906898"/>
              <a:gd name="connsiteY2376" fmla="*/ 334780 h 906898"/>
              <a:gd name="connsiteX2377" fmla="*/ 133354 w 906898"/>
              <a:gd name="connsiteY2377" fmla="*/ 338915 h 906898"/>
              <a:gd name="connsiteX2378" fmla="*/ 159970 w 906898"/>
              <a:gd name="connsiteY2378" fmla="*/ 326511 h 906898"/>
              <a:gd name="connsiteX2379" fmla="*/ 164064 w 906898"/>
              <a:gd name="connsiteY2379" fmla="*/ 330645 h 906898"/>
              <a:gd name="connsiteX2380" fmla="*/ 147686 w 906898"/>
              <a:gd name="connsiteY2380" fmla="*/ 340983 h 906898"/>
              <a:gd name="connsiteX2381" fmla="*/ 127212 w 906898"/>
              <a:gd name="connsiteY2381" fmla="*/ 343050 h 906898"/>
              <a:gd name="connsiteX2382" fmla="*/ 114928 w 906898"/>
              <a:gd name="connsiteY2382" fmla="*/ 338915 h 906898"/>
              <a:gd name="connsiteX2383" fmla="*/ 112881 w 906898"/>
              <a:gd name="connsiteY2383" fmla="*/ 334780 h 906898"/>
              <a:gd name="connsiteX2384" fmla="*/ 106739 w 906898"/>
              <a:gd name="connsiteY2384" fmla="*/ 330645 h 906898"/>
              <a:gd name="connsiteX2385" fmla="*/ 108786 w 906898"/>
              <a:gd name="connsiteY2385" fmla="*/ 303769 h 906898"/>
              <a:gd name="connsiteX2386" fmla="*/ 121070 w 906898"/>
              <a:gd name="connsiteY2386" fmla="*/ 299634 h 906898"/>
              <a:gd name="connsiteX2387" fmla="*/ 814116 w 906898"/>
              <a:gd name="connsiteY2387" fmla="*/ 297642 h 906898"/>
              <a:gd name="connsiteX2388" fmla="*/ 816108 w 906898"/>
              <a:gd name="connsiteY2388" fmla="*/ 297642 h 906898"/>
              <a:gd name="connsiteX2389" fmla="*/ 814116 w 906898"/>
              <a:gd name="connsiteY2389" fmla="*/ 299634 h 906898"/>
              <a:gd name="connsiteX2390" fmla="*/ 814116 w 906898"/>
              <a:gd name="connsiteY2390" fmla="*/ 297642 h 906898"/>
              <a:gd name="connsiteX2391" fmla="*/ 96419 w 906898"/>
              <a:gd name="connsiteY2391" fmla="*/ 287350 h 906898"/>
              <a:gd name="connsiteX2392" fmla="*/ 98494 w 906898"/>
              <a:gd name="connsiteY2392" fmla="*/ 289408 h 906898"/>
              <a:gd name="connsiteX2393" fmla="*/ 92269 w 906898"/>
              <a:gd name="connsiteY2393" fmla="*/ 299700 h 906898"/>
              <a:gd name="connsiteX2394" fmla="*/ 102644 w 906898"/>
              <a:gd name="connsiteY2394" fmla="*/ 312050 h 906898"/>
              <a:gd name="connsiteX2395" fmla="*/ 100569 w 906898"/>
              <a:gd name="connsiteY2395" fmla="*/ 316167 h 906898"/>
              <a:gd name="connsiteX2396" fmla="*/ 94344 w 906898"/>
              <a:gd name="connsiteY2396" fmla="*/ 312050 h 906898"/>
              <a:gd name="connsiteX2397" fmla="*/ 90195 w 906898"/>
              <a:gd name="connsiteY2397" fmla="*/ 295583 h 906898"/>
              <a:gd name="connsiteX2398" fmla="*/ 96419 w 906898"/>
              <a:gd name="connsiteY2398" fmla="*/ 287350 h 906898"/>
              <a:gd name="connsiteX2399" fmla="*/ 822416 w 906898"/>
              <a:gd name="connsiteY2399" fmla="*/ 285358 h 906898"/>
              <a:gd name="connsiteX2400" fmla="*/ 824408 w 906898"/>
              <a:gd name="connsiteY2400" fmla="*/ 287460 h 906898"/>
              <a:gd name="connsiteX2401" fmla="*/ 822416 w 906898"/>
              <a:gd name="connsiteY2401" fmla="*/ 291666 h 906898"/>
              <a:gd name="connsiteX2402" fmla="*/ 822416 w 906898"/>
              <a:gd name="connsiteY2402" fmla="*/ 285358 h 906898"/>
              <a:gd name="connsiteX2403" fmla="*/ 153828 w 906898"/>
              <a:gd name="connsiteY2403" fmla="*/ 285358 h 906898"/>
              <a:gd name="connsiteX2404" fmla="*/ 164064 w 906898"/>
              <a:gd name="connsiteY2404" fmla="*/ 287416 h 906898"/>
              <a:gd name="connsiteX2405" fmla="*/ 155875 w 906898"/>
              <a:gd name="connsiteY2405" fmla="*/ 293591 h 906898"/>
              <a:gd name="connsiteX2406" fmla="*/ 151780 w 906898"/>
              <a:gd name="connsiteY2406" fmla="*/ 289474 h 906898"/>
              <a:gd name="connsiteX2407" fmla="*/ 153828 w 906898"/>
              <a:gd name="connsiteY2407" fmla="*/ 285358 h 906898"/>
              <a:gd name="connsiteX2408" fmla="*/ 182835 w 906898"/>
              <a:gd name="connsiteY2408" fmla="*/ 283366 h 906898"/>
              <a:gd name="connsiteX2409" fmla="*/ 186972 w 906898"/>
              <a:gd name="connsiteY2409" fmla="*/ 285418 h 906898"/>
              <a:gd name="connsiteX2410" fmla="*/ 170423 w 906898"/>
              <a:gd name="connsiteY2410" fmla="*/ 307994 h 906898"/>
              <a:gd name="connsiteX2411" fmla="*/ 168355 w 906898"/>
              <a:gd name="connsiteY2411" fmla="*/ 320308 h 906898"/>
              <a:gd name="connsiteX2412" fmla="*/ 162149 w 906898"/>
              <a:gd name="connsiteY2412" fmla="*/ 324413 h 906898"/>
              <a:gd name="connsiteX2413" fmla="*/ 162149 w 906898"/>
              <a:gd name="connsiteY2413" fmla="*/ 316203 h 906898"/>
              <a:gd name="connsiteX2414" fmla="*/ 164218 w 906898"/>
              <a:gd name="connsiteY2414" fmla="*/ 312099 h 906898"/>
              <a:gd name="connsiteX2415" fmla="*/ 160080 w 906898"/>
              <a:gd name="connsiteY2415" fmla="*/ 301837 h 906898"/>
              <a:gd name="connsiteX2416" fmla="*/ 168355 w 906898"/>
              <a:gd name="connsiteY2416" fmla="*/ 287470 h 906898"/>
              <a:gd name="connsiteX2417" fmla="*/ 182835 w 906898"/>
              <a:gd name="connsiteY2417" fmla="*/ 283366 h 906898"/>
              <a:gd name="connsiteX2418" fmla="*/ 147759 w 906898"/>
              <a:gd name="connsiteY2418" fmla="*/ 277058 h 906898"/>
              <a:gd name="connsiteX2419" fmla="*/ 149825 w 906898"/>
              <a:gd name="connsiteY2419" fmla="*/ 285332 h 906898"/>
              <a:gd name="connsiteX2420" fmla="*/ 149825 w 906898"/>
              <a:gd name="connsiteY2420" fmla="*/ 291538 h 906898"/>
              <a:gd name="connsiteX2421" fmla="*/ 158088 w 906898"/>
              <a:gd name="connsiteY2421" fmla="*/ 297744 h 906898"/>
              <a:gd name="connsiteX2422" fmla="*/ 156022 w 906898"/>
              <a:gd name="connsiteY2422" fmla="*/ 303950 h 906898"/>
              <a:gd name="connsiteX2423" fmla="*/ 149825 w 906898"/>
              <a:gd name="connsiteY2423" fmla="*/ 297744 h 906898"/>
              <a:gd name="connsiteX2424" fmla="*/ 141562 w 906898"/>
              <a:gd name="connsiteY2424" fmla="*/ 297744 h 906898"/>
              <a:gd name="connsiteX2425" fmla="*/ 139496 w 906898"/>
              <a:gd name="connsiteY2425" fmla="*/ 291538 h 906898"/>
              <a:gd name="connsiteX2426" fmla="*/ 143628 w 906898"/>
              <a:gd name="connsiteY2426" fmla="*/ 285332 h 906898"/>
              <a:gd name="connsiteX2427" fmla="*/ 143628 w 906898"/>
              <a:gd name="connsiteY2427" fmla="*/ 279126 h 906898"/>
              <a:gd name="connsiteX2428" fmla="*/ 147759 w 906898"/>
              <a:gd name="connsiteY2428" fmla="*/ 277058 h 906898"/>
              <a:gd name="connsiteX2429" fmla="*/ 92269 w 906898"/>
              <a:gd name="connsiteY2429" fmla="*/ 277058 h 906898"/>
              <a:gd name="connsiteX2430" fmla="*/ 94344 w 906898"/>
              <a:gd name="connsiteY2430" fmla="*/ 283241 h 906898"/>
              <a:gd name="connsiteX2431" fmla="*/ 86044 w 906898"/>
              <a:gd name="connsiteY2431" fmla="*/ 303853 h 906898"/>
              <a:gd name="connsiteX2432" fmla="*/ 100569 w 906898"/>
              <a:gd name="connsiteY2432" fmla="*/ 320342 h 906898"/>
              <a:gd name="connsiteX2433" fmla="*/ 102644 w 906898"/>
              <a:gd name="connsiteY2433" fmla="*/ 324464 h 906898"/>
              <a:gd name="connsiteX2434" fmla="*/ 98494 w 906898"/>
              <a:gd name="connsiteY2434" fmla="*/ 324464 h 906898"/>
              <a:gd name="connsiteX2435" fmla="*/ 94344 w 906898"/>
              <a:gd name="connsiteY2435" fmla="*/ 320342 h 906898"/>
              <a:gd name="connsiteX2436" fmla="*/ 88119 w 906898"/>
              <a:gd name="connsiteY2436" fmla="*/ 320342 h 906898"/>
              <a:gd name="connsiteX2437" fmla="*/ 86044 w 906898"/>
              <a:gd name="connsiteY2437" fmla="*/ 310036 h 906898"/>
              <a:gd name="connsiteX2438" fmla="*/ 79819 w 906898"/>
              <a:gd name="connsiteY2438" fmla="*/ 305914 h 906898"/>
              <a:gd name="connsiteX2439" fmla="*/ 81895 w 906898"/>
              <a:gd name="connsiteY2439" fmla="*/ 297669 h 906898"/>
              <a:gd name="connsiteX2440" fmla="*/ 81895 w 906898"/>
              <a:gd name="connsiteY2440" fmla="*/ 289425 h 906898"/>
              <a:gd name="connsiteX2441" fmla="*/ 88119 w 906898"/>
              <a:gd name="connsiteY2441" fmla="*/ 285302 h 906898"/>
              <a:gd name="connsiteX2442" fmla="*/ 90194 w 906898"/>
              <a:gd name="connsiteY2442" fmla="*/ 279119 h 906898"/>
              <a:gd name="connsiteX2443" fmla="*/ 92269 w 906898"/>
              <a:gd name="connsiteY2443" fmla="*/ 277058 h 906898"/>
              <a:gd name="connsiteX2444" fmla="*/ 771012 w 906898"/>
              <a:gd name="connsiteY2444" fmla="*/ 275066 h 906898"/>
              <a:gd name="connsiteX2445" fmla="*/ 779201 w 906898"/>
              <a:gd name="connsiteY2445" fmla="*/ 275066 h 906898"/>
              <a:gd name="connsiteX2446" fmla="*/ 783296 w 906898"/>
              <a:gd name="connsiteY2446" fmla="*/ 281241 h 906898"/>
              <a:gd name="connsiteX2447" fmla="*/ 791485 w 906898"/>
              <a:gd name="connsiteY2447" fmla="*/ 283299 h 906898"/>
              <a:gd name="connsiteX2448" fmla="*/ 799674 w 906898"/>
              <a:gd name="connsiteY2448" fmla="*/ 279183 h 906898"/>
              <a:gd name="connsiteX2449" fmla="*/ 805816 w 906898"/>
              <a:gd name="connsiteY2449" fmla="*/ 283299 h 906898"/>
              <a:gd name="connsiteX2450" fmla="*/ 803769 w 906898"/>
              <a:gd name="connsiteY2450" fmla="*/ 291533 h 906898"/>
              <a:gd name="connsiteX2451" fmla="*/ 795580 w 906898"/>
              <a:gd name="connsiteY2451" fmla="*/ 289474 h 906898"/>
              <a:gd name="connsiteX2452" fmla="*/ 789438 w 906898"/>
              <a:gd name="connsiteY2452" fmla="*/ 295650 h 906898"/>
              <a:gd name="connsiteX2453" fmla="*/ 779201 w 906898"/>
              <a:gd name="connsiteY2453" fmla="*/ 289474 h 906898"/>
              <a:gd name="connsiteX2454" fmla="*/ 777154 w 906898"/>
              <a:gd name="connsiteY2454" fmla="*/ 285358 h 906898"/>
              <a:gd name="connsiteX2455" fmla="*/ 773059 w 906898"/>
              <a:gd name="connsiteY2455" fmla="*/ 285358 h 906898"/>
              <a:gd name="connsiteX2456" fmla="*/ 768965 w 906898"/>
              <a:gd name="connsiteY2456" fmla="*/ 279183 h 906898"/>
              <a:gd name="connsiteX2457" fmla="*/ 771012 w 906898"/>
              <a:gd name="connsiteY2457" fmla="*/ 275066 h 906898"/>
              <a:gd name="connsiteX2458" fmla="*/ 783282 w 906898"/>
              <a:gd name="connsiteY2458" fmla="*/ 273074 h 906898"/>
              <a:gd name="connsiteX2459" fmla="*/ 787349 w 906898"/>
              <a:gd name="connsiteY2459" fmla="*/ 275149 h 906898"/>
              <a:gd name="connsiteX2460" fmla="*/ 797517 w 906898"/>
              <a:gd name="connsiteY2460" fmla="*/ 277224 h 906898"/>
              <a:gd name="connsiteX2461" fmla="*/ 791416 w 906898"/>
              <a:gd name="connsiteY2461" fmla="*/ 281374 h 906898"/>
              <a:gd name="connsiteX2462" fmla="*/ 783282 w 906898"/>
              <a:gd name="connsiteY2462" fmla="*/ 275149 h 906898"/>
              <a:gd name="connsiteX2463" fmla="*/ 783282 w 906898"/>
              <a:gd name="connsiteY2463" fmla="*/ 273074 h 906898"/>
              <a:gd name="connsiteX2464" fmla="*/ 143646 w 906898"/>
              <a:gd name="connsiteY2464" fmla="*/ 270050 h 906898"/>
              <a:gd name="connsiteX2465" fmla="*/ 147773 w 906898"/>
              <a:gd name="connsiteY2465" fmla="*/ 270825 h 906898"/>
              <a:gd name="connsiteX2466" fmla="*/ 143646 w 906898"/>
              <a:gd name="connsiteY2466" fmla="*/ 274960 h 906898"/>
              <a:gd name="connsiteX2467" fmla="*/ 139520 w 906898"/>
              <a:gd name="connsiteY2467" fmla="*/ 279095 h 906898"/>
              <a:gd name="connsiteX2468" fmla="*/ 139520 w 906898"/>
              <a:gd name="connsiteY2468" fmla="*/ 287365 h 906898"/>
              <a:gd name="connsiteX2469" fmla="*/ 137457 w 906898"/>
              <a:gd name="connsiteY2469" fmla="*/ 293567 h 906898"/>
              <a:gd name="connsiteX2470" fmla="*/ 141583 w 906898"/>
              <a:gd name="connsiteY2470" fmla="*/ 301837 h 906898"/>
              <a:gd name="connsiteX2471" fmla="*/ 147773 w 906898"/>
              <a:gd name="connsiteY2471" fmla="*/ 301837 h 906898"/>
              <a:gd name="connsiteX2472" fmla="*/ 158088 w 906898"/>
              <a:gd name="connsiteY2472" fmla="*/ 308039 h 906898"/>
              <a:gd name="connsiteX2473" fmla="*/ 158088 w 906898"/>
              <a:gd name="connsiteY2473" fmla="*/ 312174 h 906898"/>
              <a:gd name="connsiteX2474" fmla="*/ 147773 w 906898"/>
              <a:gd name="connsiteY2474" fmla="*/ 310107 h 906898"/>
              <a:gd name="connsiteX2475" fmla="*/ 143646 w 906898"/>
              <a:gd name="connsiteY2475" fmla="*/ 305972 h 906898"/>
              <a:gd name="connsiteX2476" fmla="*/ 135394 w 906898"/>
              <a:gd name="connsiteY2476" fmla="*/ 303904 h 906898"/>
              <a:gd name="connsiteX2477" fmla="*/ 131267 w 906898"/>
              <a:gd name="connsiteY2477" fmla="*/ 289432 h 906898"/>
              <a:gd name="connsiteX2478" fmla="*/ 135394 w 906898"/>
              <a:gd name="connsiteY2478" fmla="*/ 283230 h 906898"/>
              <a:gd name="connsiteX2479" fmla="*/ 139520 w 906898"/>
              <a:gd name="connsiteY2479" fmla="*/ 270825 h 906898"/>
              <a:gd name="connsiteX2480" fmla="*/ 143646 w 906898"/>
              <a:gd name="connsiteY2480" fmla="*/ 270050 h 906898"/>
              <a:gd name="connsiteX2481" fmla="*/ 758486 w 906898"/>
              <a:gd name="connsiteY2481" fmla="*/ 268758 h 906898"/>
              <a:gd name="connsiteX2482" fmla="*/ 766744 w 906898"/>
              <a:gd name="connsiteY2482" fmla="*/ 274943 h 906898"/>
              <a:gd name="connsiteX2483" fmla="*/ 766744 w 906898"/>
              <a:gd name="connsiteY2483" fmla="*/ 277005 h 906898"/>
              <a:gd name="connsiteX2484" fmla="*/ 772938 w 906898"/>
              <a:gd name="connsiteY2484" fmla="*/ 287315 h 906898"/>
              <a:gd name="connsiteX2485" fmla="*/ 777067 w 906898"/>
              <a:gd name="connsiteY2485" fmla="*/ 289377 h 906898"/>
              <a:gd name="connsiteX2486" fmla="*/ 787391 w 906898"/>
              <a:gd name="connsiteY2486" fmla="*/ 297624 h 906898"/>
              <a:gd name="connsiteX2487" fmla="*/ 795649 w 906898"/>
              <a:gd name="connsiteY2487" fmla="*/ 293500 h 906898"/>
              <a:gd name="connsiteX2488" fmla="*/ 805972 w 906898"/>
              <a:gd name="connsiteY2488" fmla="*/ 291438 h 906898"/>
              <a:gd name="connsiteX2489" fmla="*/ 810101 w 906898"/>
              <a:gd name="connsiteY2489" fmla="*/ 283191 h 906898"/>
              <a:gd name="connsiteX2490" fmla="*/ 818360 w 906898"/>
              <a:gd name="connsiteY2490" fmla="*/ 285253 h 906898"/>
              <a:gd name="connsiteX2491" fmla="*/ 820424 w 906898"/>
              <a:gd name="connsiteY2491" fmla="*/ 291438 h 906898"/>
              <a:gd name="connsiteX2492" fmla="*/ 816295 w 906898"/>
              <a:gd name="connsiteY2492" fmla="*/ 295562 h 906898"/>
              <a:gd name="connsiteX2493" fmla="*/ 812166 w 906898"/>
              <a:gd name="connsiteY2493" fmla="*/ 295562 h 906898"/>
              <a:gd name="connsiteX2494" fmla="*/ 812166 w 906898"/>
              <a:gd name="connsiteY2494" fmla="*/ 299686 h 906898"/>
              <a:gd name="connsiteX2495" fmla="*/ 805972 w 906898"/>
              <a:gd name="connsiteY2495" fmla="*/ 305872 h 906898"/>
              <a:gd name="connsiteX2496" fmla="*/ 799778 w 906898"/>
              <a:gd name="connsiteY2496" fmla="*/ 305872 h 906898"/>
              <a:gd name="connsiteX2497" fmla="*/ 793585 w 906898"/>
              <a:gd name="connsiteY2497" fmla="*/ 303810 h 906898"/>
              <a:gd name="connsiteX2498" fmla="*/ 783261 w 906898"/>
              <a:gd name="connsiteY2498" fmla="*/ 307933 h 906898"/>
              <a:gd name="connsiteX2499" fmla="*/ 775003 w 906898"/>
              <a:gd name="connsiteY2499" fmla="*/ 301748 h 906898"/>
              <a:gd name="connsiteX2500" fmla="*/ 772938 w 906898"/>
              <a:gd name="connsiteY2500" fmla="*/ 297624 h 906898"/>
              <a:gd name="connsiteX2501" fmla="*/ 764680 w 906898"/>
              <a:gd name="connsiteY2501" fmla="*/ 295562 h 906898"/>
              <a:gd name="connsiteX2502" fmla="*/ 760551 w 906898"/>
              <a:gd name="connsiteY2502" fmla="*/ 285253 h 906898"/>
              <a:gd name="connsiteX2503" fmla="*/ 760551 w 906898"/>
              <a:gd name="connsiteY2503" fmla="*/ 281129 h 906898"/>
              <a:gd name="connsiteX2504" fmla="*/ 754357 w 906898"/>
              <a:gd name="connsiteY2504" fmla="*/ 274943 h 906898"/>
              <a:gd name="connsiteX2505" fmla="*/ 758486 w 906898"/>
              <a:gd name="connsiteY2505" fmla="*/ 268758 h 906898"/>
              <a:gd name="connsiteX2506" fmla="*/ 90176 w 906898"/>
              <a:gd name="connsiteY2506" fmla="*/ 268570 h 906898"/>
              <a:gd name="connsiteX2507" fmla="*/ 94308 w 906898"/>
              <a:gd name="connsiteY2507" fmla="*/ 270890 h 906898"/>
              <a:gd name="connsiteX2508" fmla="*/ 92242 w 906898"/>
              <a:gd name="connsiteY2508" fmla="*/ 275015 h 906898"/>
              <a:gd name="connsiteX2509" fmla="*/ 86045 w 906898"/>
              <a:gd name="connsiteY2509" fmla="*/ 281203 h 906898"/>
              <a:gd name="connsiteX2510" fmla="*/ 77781 w 906898"/>
              <a:gd name="connsiteY2510" fmla="*/ 293577 h 906898"/>
              <a:gd name="connsiteX2511" fmla="*/ 79847 w 906898"/>
              <a:gd name="connsiteY2511" fmla="*/ 297702 h 906898"/>
              <a:gd name="connsiteX2512" fmla="*/ 75716 w 906898"/>
              <a:gd name="connsiteY2512" fmla="*/ 305952 h 906898"/>
              <a:gd name="connsiteX2513" fmla="*/ 81913 w 906898"/>
              <a:gd name="connsiteY2513" fmla="*/ 312139 h 906898"/>
              <a:gd name="connsiteX2514" fmla="*/ 88110 w 906898"/>
              <a:gd name="connsiteY2514" fmla="*/ 322451 h 906898"/>
              <a:gd name="connsiteX2515" fmla="*/ 92242 w 906898"/>
              <a:gd name="connsiteY2515" fmla="*/ 322451 h 906898"/>
              <a:gd name="connsiteX2516" fmla="*/ 104636 w 906898"/>
              <a:gd name="connsiteY2516" fmla="*/ 328638 h 906898"/>
              <a:gd name="connsiteX2517" fmla="*/ 104636 w 906898"/>
              <a:gd name="connsiteY2517" fmla="*/ 332763 h 906898"/>
              <a:gd name="connsiteX2518" fmla="*/ 98439 w 906898"/>
              <a:gd name="connsiteY2518" fmla="*/ 334825 h 906898"/>
              <a:gd name="connsiteX2519" fmla="*/ 94308 w 906898"/>
              <a:gd name="connsiteY2519" fmla="*/ 330700 h 906898"/>
              <a:gd name="connsiteX2520" fmla="*/ 90176 w 906898"/>
              <a:gd name="connsiteY2520" fmla="*/ 326576 h 906898"/>
              <a:gd name="connsiteX2521" fmla="*/ 79847 w 906898"/>
              <a:gd name="connsiteY2521" fmla="*/ 324513 h 906898"/>
              <a:gd name="connsiteX2522" fmla="*/ 77781 w 906898"/>
              <a:gd name="connsiteY2522" fmla="*/ 314201 h 906898"/>
              <a:gd name="connsiteX2523" fmla="*/ 69518 w 906898"/>
              <a:gd name="connsiteY2523" fmla="*/ 308014 h 906898"/>
              <a:gd name="connsiteX2524" fmla="*/ 69518 w 906898"/>
              <a:gd name="connsiteY2524" fmla="*/ 297702 h 906898"/>
              <a:gd name="connsiteX2525" fmla="*/ 73650 w 906898"/>
              <a:gd name="connsiteY2525" fmla="*/ 295639 h 906898"/>
              <a:gd name="connsiteX2526" fmla="*/ 73650 w 906898"/>
              <a:gd name="connsiteY2526" fmla="*/ 285327 h 906898"/>
              <a:gd name="connsiteX2527" fmla="*/ 77781 w 906898"/>
              <a:gd name="connsiteY2527" fmla="*/ 279140 h 906898"/>
              <a:gd name="connsiteX2528" fmla="*/ 83979 w 906898"/>
              <a:gd name="connsiteY2528" fmla="*/ 275015 h 906898"/>
              <a:gd name="connsiteX2529" fmla="*/ 86045 w 906898"/>
              <a:gd name="connsiteY2529" fmla="*/ 272953 h 906898"/>
              <a:gd name="connsiteX2530" fmla="*/ 86045 w 906898"/>
              <a:gd name="connsiteY2530" fmla="*/ 270890 h 906898"/>
              <a:gd name="connsiteX2531" fmla="*/ 90176 w 906898"/>
              <a:gd name="connsiteY2531" fmla="*/ 268570 h 906898"/>
              <a:gd name="connsiteX2532" fmla="*/ 127101 w 906898"/>
              <a:gd name="connsiteY2532" fmla="*/ 244190 h 906898"/>
              <a:gd name="connsiteX2533" fmla="*/ 141433 w 906898"/>
              <a:gd name="connsiteY2533" fmla="*/ 248301 h 906898"/>
              <a:gd name="connsiteX2534" fmla="*/ 141433 w 906898"/>
              <a:gd name="connsiteY2534" fmla="*/ 250357 h 906898"/>
              <a:gd name="connsiteX2535" fmla="*/ 135291 w 906898"/>
              <a:gd name="connsiteY2535" fmla="*/ 250357 h 906898"/>
              <a:gd name="connsiteX2536" fmla="*/ 131196 w 906898"/>
              <a:gd name="connsiteY2536" fmla="*/ 250357 h 906898"/>
              <a:gd name="connsiteX2537" fmla="*/ 114818 w 906898"/>
              <a:gd name="connsiteY2537" fmla="*/ 254469 h 906898"/>
              <a:gd name="connsiteX2538" fmla="*/ 104581 w 906898"/>
              <a:gd name="connsiteY2538" fmla="*/ 272972 h 906898"/>
              <a:gd name="connsiteX2539" fmla="*/ 110723 w 906898"/>
              <a:gd name="connsiteY2539" fmla="*/ 283251 h 906898"/>
              <a:gd name="connsiteX2540" fmla="*/ 112770 w 906898"/>
              <a:gd name="connsiteY2540" fmla="*/ 283251 h 906898"/>
              <a:gd name="connsiteX2541" fmla="*/ 110723 w 906898"/>
              <a:gd name="connsiteY2541" fmla="*/ 277083 h 906898"/>
              <a:gd name="connsiteX2542" fmla="*/ 114818 w 906898"/>
              <a:gd name="connsiteY2542" fmla="*/ 270916 h 906898"/>
              <a:gd name="connsiteX2543" fmla="*/ 125054 w 906898"/>
              <a:gd name="connsiteY2543" fmla="*/ 275027 h 906898"/>
              <a:gd name="connsiteX2544" fmla="*/ 125054 w 906898"/>
              <a:gd name="connsiteY2544" fmla="*/ 281195 h 906898"/>
              <a:gd name="connsiteX2545" fmla="*/ 123007 w 906898"/>
              <a:gd name="connsiteY2545" fmla="*/ 285307 h 906898"/>
              <a:gd name="connsiteX2546" fmla="*/ 125054 w 906898"/>
              <a:gd name="connsiteY2546" fmla="*/ 287362 h 906898"/>
              <a:gd name="connsiteX2547" fmla="*/ 120959 w 906898"/>
              <a:gd name="connsiteY2547" fmla="*/ 295586 h 906898"/>
              <a:gd name="connsiteX2548" fmla="*/ 106628 w 906898"/>
              <a:gd name="connsiteY2548" fmla="*/ 293530 h 906898"/>
              <a:gd name="connsiteX2549" fmla="*/ 96392 w 906898"/>
              <a:gd name="connsiteY2549" fmla="*/ 268860 h 906898"/>
              <a:gd name="connsiteX2550" fmla="*/ 102534 w 906898"/>
              <a:gd name="connsiteY2550" fmla="*/ 258581 h 906898"/>
              <a:gd name="connsiteX2551" fmla="*/ 127101 w 906898"/>
              <a:gd name="connsiteY2551" fmla="*/ 244190 h 906898"/>
              <a:gd name="connsiteX2552" fmla="*/ 177862 w 906898"/>
              <a:gd name="connsiteY2552" fmla="*/ 239817 h 906898"/>
              <a:gd name="connsiteX2553" fmla="*/ 188892 w 906898"/>
              <a:gd name="connsiteY2553" fmla="*/ 250267 h 906898"/>
              <a:gd name="connsiteX2554" fmla="*/ 190956 w 906898"/>
              <a:gd name="connsiteY2554" fmla="*/ 264716 h 906898"/>
              <a:gd name="connsiteX2555" fmla="*/ 182699 w 906898"/>
              <a:gd name="connsiteY2555" fmla="*/ 275037 h 906898"/>
              <a:gd name="connsiteX2556" fmla="*/ 182699 w 906898"/>
              <a:gd name="connsiteY2556" fmla="*/ 281230 h 906898"/>
              <a:gd name="connsiteX2557" fmla="*/ 172379 w 906898"/>
              <a:gd name="connsiteY2557" fmla="*/ 283294 h 906898"/>
              <a:gd name="connsiteX2558" fmla="*/ 153801 w 906898"/>
              <a:gd name="connsiteY2558" fmla="*/ 281230 h 906898"/>
              <a:gd name="connsiteX2559" fmla="*/ 149673 w 906898"/>
              <a:gd name="connsiteY2559" fmla="*/ 272973 h 906898"/>
              <a:gd name="connsiteX2560" fmla="*/ 147608 w 906898"/>
              <a:gd name="connsiteY2560" fmla="*/ 262652 h 906898"/>
              <a:gd name="connsiteX2561" fmla="*/ 143480 w 906898"/>
              <a:gd name="connsiteY2561" fmla="*/ 254395 h 906898"/>
              <a:gd name="connsiteX2562" fmla="*/ 145544 w 906898"/>
              <a:gd name="connsiteY2562" fmla="*/ 248203 h 906898"/>
              <a:gd name="connsiteX2563" fmla="*/ 155865 w 906898"/>
              <a:gd name="connsiteY2563" fmla="*/ 242010 h 906898"/>
              <a:gd name="connsiteX2564" fmla="*/ 164122 w 906898"/>
              <a:gd name="connsiteY2564" fmla="*/ 246139 h 906898"/>
              <a:gd name="connsiteX2565" fmla="*/ 172379 w 906898"/>
              <a:gd name="connsiteY2565" fmla="*/ 239946 h 906898"/>
              <a:gd name="connsiteX2566" fmla="*/ 177862 w 906898"/>
              <a:gd name="connsiteY2566" fmla="*/ 239817 h 906898"/>
              <a:gd name="connsiteX2567" fmla="*/ 188798 w 906898"/>
              <a:gd name="connsiteY2567" fmla="*/ 235890 h 906898"/>
              <a:gd name="connsiteX2568" fmla="*/ 194940 w 906898"/>
              <a:gd name="connsiteY2568" fmla="*/ 240064 h 906898"/>
              <a:gd name="connsiteX2569" fmla="*/ 190845 w 906898"/>
              <a:gd name="connsiteY2569" fmla="*/ 250498 h 906898"/>
              <a:gd name="connsiteX2570" fmla="*/ 182656 w 906898"/>
              <a:gd name="connsiteY2570" fmla="*/ 240064 h 906898"/>
              <a:gd name="connsiteX2571" fmla="*/ 188798 w 906898"/>
              <a:gd name="connsiteY2571" fmla="*/ 235890 h 906898"/>
              <a:gd name="connsiteX2572" fmla="*/ 223707 w 906898"/>
              <a:gd name="connsiteY2572" fmla="*/ 231906 h 906898"/>
              <a:gd name="connsiteX2573" fmla="*/ 227808 w 906898"/>
              <a:gd name="connsiteY2573" fmla="*/ 233957 h 906898"/>
              <a:gd name="connsiteX2574" fmla="*/ 217555 w 906898"/>
              <a:gd name="connsiteY2574" fmla="*/ 244209 h 906898"/>
              <a:gd name="connsiteX2575" fmla="*/ 199100 w 906898"/>
              <a:gd name="connsiteY2575" fmla="*/ 266766 h 906898"/>
              <a:gd name="connsiteX2576" fmla="*/ 194999 w 906898"/>
              <a:gd name="connsiteY2576" fmla="*/ 264715 h 906898"/>
              <a:gd name="connsiteX2577" fmla="*/ 201150 w 906898"/>
              <a:gd name="connsiteY2577" fmla="*/ 240108 h 906898"/>
              <a:gd name="connsiteX2578" fmla="*/ 211403 w 906898"/>
              <a:gd name="connsiteY2578" fmla="*/ 236007 h 906898"/>
              <a:gd name="connsiteX2579" fmla="*/ 215505 w 906898"/>
              <a:gd name="connsiteY2579" fmla="*/ 238058 h 906898"/>
              <a:gd name="connsiteX2580" fmla="*/ 223707 w 906898"/>
              <a:gd name="connsiteY2580" fmla="*/ 231906 h 906898"/>
              <a:gd name="connsiteX2581" fmla="*/ 678329 w 906898"/>
              <a:gd name="connsiteY2581" fmla="*/ 229914 h 906898"/>
              <a:gd name="connsiteX2582" fmla="*/ 698802 w 906898"/>
              <a:gd name="connsiteY2582" fmla="*/ 250345 h 906898"/>
              <a:gd name="connsiteX2583" fmla="*/ 702897 w 906898"/>
              <a:gd name="connsiteY2583" fmla="*/ 256474 h 906898"/>
              <a:gd name="connsiteX2584" fmla="*/ 700850 w 906898"/>
              <a:gd name="connsiteY2584" fmla="*/ 256474 h 906898"/>
              <a:gd name="connsiteX2585" fmla="*/ 678329 w 906898"/>
              <a:gd name="connsiteY2585" fmla="*/ 229914 h 906898"/>
              <a:gd name="connsiteX2586" fmla="*/ 727540 w 906898"/>
              <a:gd name="connsiteY2586" fmla="*/ 226112 h 906898"/>
              <a:gd name="connsiteX2587" fmla="*/ 731914 w 906898"/>
              <a:gd name="connsiteY2587" fmla="*/ 227652 h 906898"/>
              <a:gd name="connsiteX2588" fmla="*/ 733972 w 906898"/>
              <a:gd name="connsiteY2588" fmla="*/ 242032 h 906898"/>
              <a:gd name="connsiteX2589" fmla="*/ 746323 w 906898"/>
              <a:gd name="connsiteY2589" fmla="*/ 246140 h 906898"/>
              <a:gd name="connsiteX2590" fmla="*/ 748381 w 906898"/>
              <a:gd name="connsiteY2590" fmla="*/ 252303 h 906898"/>
              <a:gd name="connsiteX2591" fmla="*/ 746323 w 906898"/>
              <a:gd name="connsiteY2591" fmla="*/ 256412 h 906898"/>
              <a:gd name="connsiteX2592" fmla="*/ 738089 w 906898"/>
              <a:gd name="connsiteY2592" fmla="*/ 256412 h 906898"/>
              <a:gd name="connsiteX2593" fmla="*/ 731914 w 906898"/>
              <a:gd name="connsiteY2593" fmla="*/ 258466 h 906898"/>
              <a:gd name="connsiteX2594" fmla="*/ 727797 w 906898"/>
              <a:gd name="connsiteY2594" fmla="*/ 254357 h 906898"/>
              <a:gd name="connsiteX2595" fmla="*/ 721622 w 906898"/>
              <a:gd name="connsiteY2595" fmla="*/ 254357 h 906898"/>
              <a:gd name="connsiteX2596" fmla="*/ 719564 w 906898"/>
              <a:gd name="connsiteY2596" fmla="*/ 248195 h 906898"/>
              <a:gd name="connsiteX2597" fmla="*/ 721622 w 906898"/>
              <a:gd name="connsiteY2597" fmla="*/ 246140 h 906898"/>
              <a:gd name="connsiteX2598" fmla="*/ 717505 w 906898"/>
              <a:gd name="connsiteY2598" fmla="*/ 239978 h 906898"/>
              <a:gd name="connsiteX2599" fmla="*/ 723680 w 906898"/>
              <a:gd name="connsiteY2599" fmla="*/ 233815 h 906898"/>
              <a:gd name="connsiteX2600" fmla="*/ 721622 w 906898"/>
              <a:gd name="connsiteY2600" fmla="*/ 227652 h 906898"/>
              <a:gd name="connsiteX2601" fmla="*/ 727540 w 906898"/>
              <a:gd name="connsiteY2601" fmla="*/ 226112 h 906898"/>
              <a:gd name="connsiteX2602" fmla="*/ 189871 w 906898"/>
              <a:gd name="connsiteY2602" fmla="*/ 223139 h 906898"/>
              <a:gd name="connsiteX2603" fmla="*/ 192974 w 906898"/>
              <a:gd name="connsiteY2603" fmla="*/ 225681 h 906898"/>
              <a:gd name="connsiteX2604" fmla="*/ 192974 w 906898"/>
              <a:gd name="connsiteY2604" fmla="*/ 229748 h 906898"/>
              <a:gd name="connsiteX2605" fmla="*/ 199179 w 906898"/>
              <a:gd name="connsiteY2605" fmla="*/ 229748 h 906898"/>
              <a:gd name="connsiteX2606" fmla="*/ 201248 w 906898"/>
              <a:gd name="connsiteY2606" fmla="*/ 235848 h 906898"/>
              <a:gd name="connsiteX2607" fmla="*/ 199179 w 906898"/>
              <a:gd name="connsiteY2607" fmla="*/ 237882 h 906898"/>
              <a:gd name="connsiteX2608" fmla="*/ 184699 w 906898"/>
              <a:gd name="connsiteY2608" fmla="*/ 233815 h 906898"/>
              <a:gd name="connsiteX2609" fmla="*/ 178494 w 906898"/>
              <a:gd name="connsiteY2609" fmla="*/ 237882 h 906898"/>
              <a:gd name="connsiteX2610" fmla="*/ 174356 w 906898"/>
              <a:gd name="connsiteY2610" fmla="*/ 235848 h 906898"/>
              <a:gd name="connsiteX2611" fmla="*/ 176425 w 906898"/>
              <a:gd name="connsiteY2611" fmla="*/ 231781 h 906898"/>
              <a:gd name="connsiteX2612" fmla="*/ 182631 w 906898"/>
              <a:gd name="connsiteY2612" fmla="*/ 229748 h 906898"/>
              <a:gd name="connsiteX2613" fmla="*/ 182631 w 906898"/>
              <a:gd name="connsiteY2613" fmla="*/ 225681 h 906898"/>
              <a:gd name="connsiteX2614" fmla="*/ 186768 w 906898"/>
              <a:gd name="connsiteY2614" fmla="*/ 223647 h 906898"/>
              <a:gd name="connsiteX2615" fmla="*/ 189871 w 906898"/>
              <a:gd name="connsiteY2615" fmla="*/ 223139 h 906898"/>
              <a:gd name="connsiteX2616" fmla="*/ 715264 w 906898"/>
              <a:gd name="connsiteY2616" fmla="*/ 219622 h 906898"/>
              <a:gd name="connsiteX2617" fmla="*/ 721448 w 906898"/>
              <a:gd name="connsiteY2617" fmla="*/ 223734 h 906898"/>
              <a:gd name="connsiteX2618" fmla="*/ 719386 w 906898"/>
              <a:gd name="connsiteY2618" fmla="*/ 231957 h 906898"/>
              <a:gd name="connsiteX2619" fmla="*/ 715264 w 906898"/>
              <a:gd name="connsiteY2619" fmla="*/ 240180 h 906898"/>
              <a:gd name="connsiteX2620" fmla="*/ 717325 w 906898"/>
              <a:gd name="connsiteY2620" fmla="*/ 246348 h 906898"/>
              <a:gd name="connsiteX2621" fmla="*/ 717325 w 906898"/>
              <a:gd name="connsiteY2621" fmla="*/ 254571 h 906898"/>
              <a:gd name="connsiteX2622" fmla="*/ 725570 w 906898"/>
              <a:gd name="connsiteY2622" fmla="*/ 258683 h 906898"/>
              <a:gd name="connsiteX2623" fmla="*/ 733814 w 906898"/>
              <a:gd name="connsiteY2623" fmla="*/ 260739 h 906898"/>
              <a:gd name="connsiteX2624" fmla="*/ 739998 w 906898"/>
              <a:gd name="connsiteY2624" fmla="*/ 258683 h 906898"/>
              <a:gd name="connsiteX2625" fmla="*/ 752365 w 906898"/>
              <a:gd name="connsiteY2625" fmla="*/ 262794 h 906898"/>
              <a:gd name="connsiteX2626" fmla="*/ 750304 w 906898"/>
              <a:gd name="connsiteY2626" fmla="*/ 266906 h 906898"/>
              <a:gd name="connsiteX2627" fmla="*/ 748243 w 906898"/>
              <a:gd name="connsiteY2627" fmla="*/ 266906 h 906898"/>
              <a:gd name="connsiteX2628" fmla="*/ 735876 w 906898"/>
              <a:gd name="connsiteY2628" fmla="*/ 266906 h 906898"/>
              <a:gd name="connsiteX2629" fmla="*/ 733814 w 906898"/>
              <a:gd name="connsiteY2629" fmla="*/ 271018 h 906898"/>
              <a:gd name="connsiteX2630" fmla="*/ 723509 w 906898"/>
              <a:gd name="connsiteY2630" fmla="*/ 268962 h 906898"/>
              <a:gd name="connsiteX2631" fmla="*/ 715264 w 906898"/>
              <a:gd name="connsiteY2631" fmla="*/ 264850 h 906898"/>
              <a:gd name="connsiteX2632" fmla="*/ 709081 w 906898"/>
              <a:gd name="connsiteY2632" fmla="*/ 262794 h 906898"/>
              <a:gd name="connsiteX2633" fmla="*/ 704958 w 906898"/>
              <a:gd name="connsiteY2633" fmla="*/ 256627 h 906898"/>
              <a:gd name="connsiteX2634" fmla="*/ 707020 w 906898"/>
              <a:gd name="connsiteY2634" fmla="*/ 250459 h 906898"/>
              <a:gd name="connsiteX2635" fmla="*/ 707020 w 906898"/>
              <a:gd name="connsiteY2635" fmla="*/ 246348 h 906898"/>
              <a:gd name="connsiteX2636" fmla="*/ 702897 w 906898"/>
              <a:gd name="connsiteY2636" fmla="*/ 240180 h 906898"/>
              <a:gd name="connsiteX2637" fmla="*/ 704958 w 906898"/>
              <a:gd name="connsiteY2637" fmla="*/ 234013 h 906898"/>
              <a:gd name="connsiteX2638" fmla="*/ 709081 w 906898"/>
              <a:gd name="connsiteY2638" fmla="*/ 223734 h 906898"/>
              <a:gd name="connsiteX2639" fmla="*/ 715264 w 906898"/>
              <a:gd name="connsiteY2639" fmla="*/ 219622 h 906898"/>
              <a:gd name="connsiteX2640" fmla="*/ 764759 w 906898"/>
              <a:gd name="connsiteY2640" fmla="*/ 217298 h 906898"/>
              <a:gd name="connsiteX2641" fmla="*/ 768870 w 906898"/>
              <a:gd name="connsiteY2641" fmla="*/ 217298 h 906898"/>
              <a:gd name="connsiteX2642" fmla="*/ 760649 w 906898"/>
              <a:gd name="connsiteY2642" fmla="*/ 227627 h 906898"/>
              <a:gd name="connsiteX2643" fmla="*/ 760649 w 906898"/>
              <a:gd name="connsiteY2643" fmla="*/ 256548 h 906898"/>
              <a:gd name="connsiteX2644" fmla="*/ 777091 w 906898"/>
              <a:gd name="connsiteY2644" fmla="*/ 264811 h 906898"/>
              <a:gd name="connsiteX2645" fmla="*/ 779146 w 906898"/>
              <a:gd name="connsiteY2645" fmla="*/ 260679 h 906898"/>
              <a:gd name="connsiteX2646" fmla="*/ 772980 w 906898"/>
              <a:gd name="connsiteY2646" fmla="*/ 258613 h 906898"/>
              <a:gd name="connsiteX2647" fmla="*/ 770925 w 906898"/>
              <a:gd name="connsiteY2647" fmla="*/ 252416 h 906898"/>
              <a:gd name="connsiteX2648" fmla="*/ 775036 w 906898"/>
              <a:gd name="connsiteY2648" fmla="*/ 248285 h 906898"/>
              <a:gd name="connsiteX2649" fmla="*/ 783256 w 906898"/>
              <a:gd name="connsiteY2649" fmla="*/ 250350 h 906898"/>
              <a:gd name="connsiteX2650" fmla="*/ 787367 w 906898"/>
              <a:gd name="connsiteY2650" fmla="*/ 248285 h 906898"/>
              <a:gd name="connsiteX2651" fmla="*/ 793532 w 906898"/>
              <a:gd name="connsiteY2651" fmla="*/ 252416 h 906898"/>
              <a:gd name="connsiteX2652" fmla="*/ 791477 w 906898"/>
              <a:gd name="connsiteY2652" fmla="*/ 262745 h 906898"/>
              <a:gd name="connsiteX2653" fmla="*/ 772980 w 906898"/>
              <a:gd name="connsiteY2653" fmla="*/ 273074 h 906898"/>
              <a:gd name="connsiteX2654" fmla="*/ 758594 w 906898"/>
              <a:gd name="connsiteY2654" fmla="*/ 266877 h 906898"/>
              <a:gd name="connsiteX2655" fmla="*/ 754483 w 906898"/>
              <a:gd name="connsiteY2655" fmla="*/ 262745 h 906898"/>
              <a:gd name="connsiteX2656" fmla="*/ 750373 w 906898"/>
              <a:gd name="connsiteY2656" fmla="*/ 248285 h 906898"/>
              <a:gd name="connsiteX2657" fmla="*/ 750373 w 906898"/>
              <a:gd name="connsiteY2657" fmla="*/ 237956 h 906898"/>
              <a:gd name="connsiteX2658" fmla="*/ 764759 w 906898"/>
              <a:gd name="connsiteY2658" fmla="*/ 217298 h 906898"/>
              <a:gd name="connsiteX2659" fmla="*/ 131196 w 906898"/>
              <a:gd name="connsiteY2659" fmla="*/ 217298 h 906898"/>
              <a:gd name="connsiteX2660" fmla="*/ 131196 w 906898"/>
              <a:gd name="connsiteY2660" fmla="*/ 221424 h 906898"/>
              <a:gd name="connsiteX2661" fmla="*/ 129167 w 906898"/>
              <a:gd name="connsiteY2661" fmla="*/ 225551 h 906898"/>
              <a:gd name="connsiteX2662" fmla="*/ 119023 w 906898"/>
              <a:gd name="connsiteY2662" fmla="*/ 233803 h 906898"/>
              <a:gd name="connsiteX2663" fmla="*/ 119023 w 906898"/>
              <a:gd name="connsiteY2663" fmla="*/ 244119 h 906898"/>
              <a:gd name="connsiteX2664" fmla="*/ 112936 w 906898"/>
              <a:gd name="connsiteY2664" fmla="*/ 244119 h 906898"/>
              <a:gd name="connsiteX2665" fmla="*/ 119023 w 906898"/>
              <a:gd name="connsiteY2665" fmla="*/ 221424 h 906898"/>
              <a:gd name="connsiteX2666" fmla="*/ 131196 w 906898"/>
              <a:gd name="connsiteY2666" fmla="*/ 217298 h 906898"/>
              <a:gd name="connsiteX2667" fmla="*/ 793466 w 906898"/>
              <a:gd name="connsiteY2667" fmla="*/ 215306 h 906898"/>
              <a:gd name="connsiteX2668" fmla="*/ 799641 w 906898"/>
              <a:gd name="connsiteY2668" fmla="*/ 223580 h 906898"/>
              <a:gd name="connsiteX2669" fmla="*/ 807875 w 906898"/>
              <a:gd name="connsiteY2669" fmla="*/ 221512 h 906898"/>
              <a:gd name="connsiteX2670" fmla="*/ 811992 w 906898"/>
              <a:gd name="connsiteY2670" fmla="*/ 219443 h 906898"/>
              <a:gd name="connsiteX2671" fmla="*/ 816109 w 906898"/>
              <a:gd name="connsiteY2671" fmla="*/ 223580 h 906898"/>
              <a:gd name="connsiteX2672" fmla="*/ 811992 w 906898"/>
              <a:gd name="connsiteY2672" fmla="*/ 231855 h 906898"/>
              <a:gd name="connsiteX2673" fmla="*/ 805817 w 906898"/>
              <a:gd name="connsiteY2673" fmla="*/ 233924 h 906898"/>
              <a:gd name="connsiteX2674" fmla="*/ 803758 w 906898"/>
              <a:gd name="connsiteY2674" fmla="*/ 240129 h 906898"/>
              <a:gd name="connsiteX2675" fmla="*/ 795525 w 906898"/>
              <a:gd name="connsiteY2675" fmla="*/ 242198 h 906898"/>
              <a:gd name="connsiteX2676" fmla="*/ 791408 w 906898"/>
              <a:gd name="connsiteY2676" fmla="*/ 235992 h 906898"/>
              <a:gd name="connsiteX2677" fmla="*/ 793466 w 906898"/>
              <a:gd name="connsiteY2677" fmla="*/ 229786 h 906898"/>
              <a:gd name="connsiteX2678" fmla="*/ 787291 w 906898"/>
              <a:gd name="connsiteY2678" fmla="*/ 227718 h 906898"/>
              <a:gd name="connsiteX2679" fmla="*/ 787291 w 906898"/>
              <a:gd name="connsiteY2679" fmla="*/ 219443 h 906898"/>
              <a:gd name="connsiteX2680" fmla="*/ 793466 w 906898"/>
              <a:gd name="connsiteY2680" fmla="*/ 215306 h 906898"/>
              <a:gd name="connsiteX2681" fmla="*/ 184739 w 906898"/>
              <a:gd name="connsiteY2681" fmla="*/ 213314 h 906898"/>
              <a:gd name="connsiteX2682" fmla="*/ 195076 w 906898"/>
              <a:gd name="connsiteY2682" fmla="*/ 215361 h 906898"/>
              <a:gd name="connsiteX2683" fmla="*/ 197143 w 906898"/>
              <a:gd name="connsiteY2683" fmla="*/ 221503 h 906898"/>
              <a:gd name="connsiteX2684" fmla="*/ 205413 w 906898"/>
              <a:gd name="connsiteY2684" fmla="*/ 221503 h 906898"/>
              <a:gd name="connsiteX2685" fmla="*/ 209548 w 906898"/>
              <a:gd name="connsiteY2685" fmla="*/ 231740 h 906898"/>
              <a:gd name="connsiteX2686" fmla="*/ 205413 w 906898"/>
              <a:gd name="connsiteY2686" fmla="*/ 233787 h 906898"/>
              <a:gd name="connsiteX2687" fmla="*/ 201278 w 906898"/>
              <a:gd name="connsiteY2687" fmla="*/ 227645 h 906898"/>
              <a:gd name="connsiteX2688" fmla="*/ 195076 w 906898"/>
              <a:gd name="connsiteY2688" fmla="*/ 225598 h 906898"/>
              <a:gd name="connsiteX2689" fmla="*/ 186806 w 906898"/>
              <a:gd name="connsiteY2689" fmla="*/ 219456 h 906898"/>
              <a:gd name="connsiteX2690" fmla="*/ 180604 w 906898"/>
              <a:gd name="connsiteY2690" fmla="*/ 225598 h 906898"/>
              <a:gd name="connsiteX2691" fmla="*/ 172334 w 906898"/>
              <a:gd name="connsiteY2691" fmla="*/ 231740 h 906898"/>
              <a:gd name="connsiteX2692" fmla="*/ 166132 w 906898"/>
              <a:gd name="connsiteY2692" fmla="*/ 237882 h 906898"/>
              <a:gd name="connsiteX2693" fmla="*/ 166132 w 906898"/>
              <a:gd name="connsiteY2693" fmla="*/ 229693 h 906898"/>
              <a:gd name="connsiteX2694" fmla="*/ 176469 w 906898"/>
              <a:gd name="connsiteY2694" fmla="*/ 221503 h 906898"/>
              <a:gd name="connsiteX2695" fmla="*/ 184739 w 906898"/>
              <a:gd name="connsiteY2695" fmla="*/ 213314 h 906898"/>
              <a:gd name="connsiteX2696" fmla="*/ 803714 w 906898"/>
              <a:gd name="connsiteY2696" fmla="*/ 207006 h 906898"/>
              <a:gd name="connsiteX2697" fmla="*/ 807808 w 906898"/>
              <a:gd name="connsiteY2697" fmla="*/ 217440 h 906898"/>
              <a:gd name="connsiteX2698" fmla="*/ 803714 w 906898"/>
              <a:gd name="connsiteY2698" fmla="*/ 221614 h 906898"/>
              <a:gd name="connsiteX2699" fmla="*/ 799619 w 906898"/>
              <a:gd name="connsiteY2699" fmla="*/ 219527 h 906898"/>
              <a:gd name="connsiteX2700" fmla="*/ 797572 w 906898"/>
              <a:gd name="connsiteY2700" fmla="*/ 213267 h 906898"/>
              <a:gd name="connsiteX2701" fmla="*/ 803714 w 906898"/>
              <a:gd name="connsiteY2701" fmla="*/ 207006 h 906898"/>
              <a:gd name="connsiteX2702" fmla="*/ 125755 w 906898"/>
              <a:gd name="connsiteY2702" fmla="*/ 205788 h 906898"/>
              <a:gd name="connsiteX2703" fmla="*/ 131138 w 906898"/>
              <a:gd name="connsiteY2703" fmla="*/ 207078 h 906898"/>
              <a:gd name="connsiteX2704" fmla="*/ 131138 w 906898"/>
              <a:gd name="connsiteY2704" fmla="*/ 215335 h 906898"/>
              <a:gd name="connsiteX2705" fmla="*/ 124986 w 906898"/>
              <a:gd name="connsiteY2705" fmla="*/ 215335 h 906898"/>
              <a:gd name="connsiteX2706" fmla="*/ 112682 w 906898"/>
              <a:gd name="connsiteY2706" fmla="*/ 227720 h 906898"/>
              <a:gd name="connsiteX2707" fmla="*/ 112682 w 906898"/>
              <a:gd name="connsiteY2707" fmla="*/ 246297 h 906898"/>
              <a:gd name="connsiteX2708" fmla="*/ 104480 w 906898"/>
              <a:gd name="connsiteY2708" fmla="*/ 250426 h 906898"/>
              <a:gd name="connsiteX2709" fmla="*/ 100379 w 906898"/>
              <a:gd name="connsiteY2709" fmla="*/ 242169 h 906898"/>
              <a:gd name="connsiteX2710" fmla="*/ 102429 w 906898"/>
              <a:gd name="connsiteY2710" fmla="*/ 235977 h 906898"/>
              <a:gd name="connsiteX2711" fmla="*/ 100379 w 906898"/>
              <a:gd name="connsiteY2711" fmla="*/ 229784 h 906898"/>
              <a:gd name="connsiteX2712" fmla="*/ 104480 w 906898"/>
              <a:gd name="connsiteY2712" fmla="*/ 213271 h 906898"/>
              <a:gd name="connsiteX2713" fmla="*/ 114733 w 906898"/>
              <a:gd name="connsiteY2713" fmla="*/ 211206 h 906898"/>
              <a:gd name="connsiteX2714" fmla="*/ 118834 w 906898"/>
              <a:gd name="connsiteY2714" fmla="*/ 213271 h 906898"/>
              <a:gd name="connsiteX2715" fmla="*/ 118834 w 906898"/>
              <a:gd name="connsiteY2715" fmla="*/ 209142 h 906898"/>
              <a:gd name="connsiteX2716" fmla="*/ 125755 w 906898"/>
              <a:gd name="connsiteY2716" fmla="*/ 205788 h 906898"/>
              <a:gd name="connsiteX2717" fmla="*/ 815659 w 906898"/>
              <a:gd name="connsiteY2717" fmla="*/ 205526 h 906898"/>
              <a:gd name="connsiteX2718" fmla="*/ 815932 w 906898"/>
              <a:gd name="connsiteY2718" fmla="*/ 206340 h 906898"/>
              <a:gd name="connsiteX2719" fmla="*/ 817130 w 906898"/>
              <a:gd name="connsiteY2719" fmla="*/ 207309 h 906898"/>
              <a:gd name="connsiteX2720" fmla="*/ 843996 w 906898"/>
              <a:gd name="connsiteY2720" fmla="*/ 195967 h 906898"/>
              <a:gd name="connsiteX2721" fmla="*/ 844992 w 906898"/>
              <a:gd name="connsiteY2721" fmla="*/ 196714 h 906898"/>
              <a:gd name="connsiteX2722" fmla="*/ 843000 w 906898"/>
              <a:gd name="connsiteY2722" fmla="*/ 196714 h 906898"/>
              <a:gd name="connsiteX2723" fmla="*/ 843996 w 906898"/>
              <a:gd name="connsiteY2723" fmla="*/ 195967 h 906898"/>
              <a:gd name="connsiteX2724" fmla="*/ 242395 w 906898"/>
              <a:gd name="connsiteY2724" fmla="*/ 190738 h 906898"/>
              <a:gd name="connsiteX2725" fmla="*/ 248558 w 906898"/>
              <a:gd name="connsiteY2725" fmla="*/ 196935 h 906898"/>
              <a:gd name="connsiteX2726" fmla="*/ 252666 w 906898"/>
              <a:gd name="connsiteY2726" fmla="*/ 194870 h 906898"/>
              <a:gd name="connsiteX2727" fmla="*/ 260883 w 906898"/>
              <a:gd name="connsiteY2727" fmla="*/ 194870 h 906898"/>
              <a:gd name="connsiteX2728" fmla="*/ 264992 w 906898"/>
              <a:gd name="connsiteY2728" fmla="*/ 201067 h 906898"/>
              <a:gd name="connsiteX2729" fmla="*/ 254720 w 906898"/>
              <a:gd name="connsiteY2729" fmla="*/ 209330 h 906898"/>
              <a:gd name="connsiteX2730" fmla="*/ 238287 w 906898"/>
              <a:gd name="connsiteY2730" fmla="*/ 203133 h 906898"/>
              <a:gd name="connsiteX2731" fmla="*/ 236232 w 906898"/>
              <a:gd name="connsiteY2731" fmla="*/ 203133 h 906898"/>
              <a:gd name="connsiteX2732" fmla="*/ 234178 w 906898"/>
              <a:gd name="connsiteY2732" fmla="*/ 194870 h 906898"/>
              <a:gd name="connsiteX2733" fmla="*/ 242395 w 906898"/>
              <a:gd name="connsiteY2733" fmla="*/ 190738 h 906898"/>
              <a:gd name="connsiteX2734" fmla="*/ 155861 w 906898"/>
              <a:gd name="connsiteY2734" fmla="*/ 188485 h 906898"/>
              <a:gd name="connsiteX2735" fmla="*/ 169001 w 906898"/>
              <a:gd name="connsiteY2735" fmla="*/ 188485 h 906898"/>
              <a:gd name="connsiteX2736" fmla="*/ 180595 w 906898"/>
              <a:gd name="connsiteY2736" fmla="*/ 194675 h 906898"/>
              <a:gd name="connsiteX2737" fmla="*/ 182656 w 906898"/>
              <a:gd name="connsiteY2737" fmla="*/ 207054 h 906898"/>
              <a:gd name="connsiteX2738" fmla="*/ 174412 w 906898"/>
              <a:gd name="connsiteY2738" fmla="*/ 211180 h 906898"/>
              <a:gd name="connsiteX2739" fmla="*/ 172350 w 906898"/>
              <a:gd name="connsiteY2739" fmla="*/ 209117 h 906898"/>
              <a:gd name="connsiteX2740" fmla="*/ 168228 w 906898"/>
              <a:gd name="connsiteY2740" fmla="*/ 215306 h 906898"/>
              <a:gd name="connsiteX2741" fmla="*/ 159984 w 906898"/>
              <a:gd name="connsiteY2741" fmla="*/ 213243 h 906898"/>
              <a:gd name="connsiteX2742" fmla="*/ 157922 w 906898"/>
              <a:gd name="connsiteY2742" fmla="*/ 204990 h 906898"/>
              <a:gd name="connsiteX2743" fmla="*/ 162045 w 906898"/>
              <a:gd name="connsiteY2743" fmla="*/ 200864 h 906898"/>
              <a:gd name="connsiteX2744" fmla="*/ 166167 w 906898"/>
              <a:gd name="connsiteY2744" fmla="*/ 198801 h 906898"/>
              <a:gd name="connsiteX2745" fmla="*/ 162045 w 906898"/>
              <a:gd name="connsiteY2745" fmla="*/ 196738 h 906898"/>
              <a:gd name="connsiteX2746" fmla="*/ 147616 w 906898"/>
              <a:gd name="connsiteY2746" fmla="*/ 200864 h 906898"/>
              <a:gd name="connsiteX2747" fmla="*/ 143494 w 906898"/>
              <a:gd name="connsiteY2747" fmla="*/ 235937 h 906898"/>
              <a:gd name="connsiteX2748" fmla="*/ 147616 w 906898"/>
              <a:gd name="connsiteY2748" fmla="*/ 242127 h 906898"/>
              <a:gd name="connsiteX2749" fmla="*/ 143494 w 906898"/>
              <a:gd name="connsiteY2749" fmla="*/ 244190 h 906898"/>
              <a:gd name="connsiteX2750" fmla="*/ 135249 w 906898"/>
              <a:gd name="connsiteY2750" fmla="*/ 231811 h 906898"/>
              <a:gd name="connsiteX2751" fmla="*/ 137310 w 906898"/>
              <a:gd name="connsiteY2751" fmla="*/ 204990 h 906898"/>
              <a:gd name="connsiteX2752" fmla="*/ 155861 w 906898"/>
              <a:gd name="connsiteY2752" fmla="*/ 188485 h 906898"/>
              <a:gd name="connsiteX2753" fmla="*/ 139106 w 906898"/>
              <a:gd name="connsiteY2753" fmla="*/ 186246 h 906898"/>
              <a:gd name="connsiteX2754" fmla="*/ 143480 w 906898"/>
              <a:gd name="connsiteY2754" fmla="*/ 190655 h 906898"/>
              <a:gd name="connsiteX2755" fmla="*/ 143480 w 906898"/>
              <a:gd name="connsiteY2755" fmla="*/ 192730 h 906898"/>
              <a:gd name="connsiteX2756" fmla="*/ 139364 w 906898"/>
              <a:gd name="connsiteY2756" fmla="*/ 188580 h 906898"/>
              <a:gd name="connsiteX2757" fmla="*/ 133188 w 906898"/>
              <a:gd name="connsiteY2757" fmla="*/ 186505 h 906898"/>
              <a:gd name="connsiteX2758" fmla="*/ 139106 w 906898"/>
              <a:gd name="connsiteY2758" fmla="*/ 186246 h 906898"/>
              <a:gd name="connsiteX2759" fmla="*/ 240874 w 906898"/>
              <a:gd name="connsiteY2759" fmla="*/ 184902 h 906898"/>
              <a:gd name="connsiteX2760" fmla="*/ 250716 w 906898"/>
              <a:gd name="connsiteY2760" fmla="*/ 190738 h 906898"/>
              <a:gd name="connsiteX2761" fmla="*/ 264686 w 906898"/>
              <a:gd name="connsiteY2761" fmla="*/ 188726 h 906898"/>
              <a:gd name="connsiteX2762" fmla="*/ 265717 w 906898"/>
              <a:gd name="connsiteY2762" fmla="*/ 189460 h 906898"/>
              <a:gd name="connsiteX2763" fmla="*/ 271300 w 906898"/>
              <a:gd name="connsiteY2763" fmla="*/ 196963 h 906898"/>
              <a:gd name="connsiteX2764" fmla="*/ 269241 w 906898"/>
              <a:gd name="connsiteY2764" fmla="*/ 199038 h 906898"/>
              <a:gd name="connsiteX2765" fmla="*/ 261008 w 906898"/>
              <a:gd name="connsiteY2765" fmla="*/ 190738 h 906898"/>
              <a:gd name="connsiteX2766" fmla="*/ 250716 w 906898"/>
              <a:gd name="connsiteY2766" fmla="*/ 192813 h 906898"/>
              <a:gd name="connsiteX2767" fmla="*/ 238365 w 906898"/>
              <a:gd name="connsiteY2767" fmla="*/ 188663 h 906898"/>
              <a:gd name="connsiteX2768" fmla="*/ 232190 w 906898"/>
              <a:gd name="connsiteY2768" fmla="*/ 192813 h 906898"/>
              <a:gd name="connsiteX2769" fmla="*/ 230132 w 906898"/>
              <a:gd name="connsiteY2769" fmla="*/ 190738 h 906898"/>
              <a:gd name="connsiteX2770" fmla="*/ 236307 w 906898"/>
              <a:gd name="connsiteY2770" fmla="*/ 186588 h 906898"/>
              <a:gd name="connsiteX2771" fmla="*/ 240874 w 906898"/>
              <a:gd name="connsiteY2771" fmla="*/ 184902 h 906898"/>
              <a:gd name="connsiteX2772" fmla="*/ 784458 w 906898"/>
              <a:gd name="connsiteY2772" fmla="*/ 183976 h 906898"/>
              <a:gd name="connsiteX2773" fmla="*/ 793496 w 906898"/>
              <a:gd name="connsiteY2773" fmla="*/ 184489 h 906898"/>
              <a:gd name="connsiteX2774" fmla="*/ 797627 w 906898"/>
              <a:gd name="connsiteY2774" fmla="*/ 192691 h 906898"/>
              <a:gd name="connsiteX2775" fmla="*/ 803824 w 906898"/>
              <a:gd name="connsiteY2775" fmla="*/ 194742 h 906898"/>
              <a:gd name="connsiteX2776" fmla="*/ 795561 w 906898"/>
              <a:gd name="connsiteY2776" fmla="*/ 211146 h 906898"/>
              <a:gd name="connsiteX2777" fmla="*/ 791430 w 906898"/>
              <a:gd name="connsiteY2777" fmla="*/ 213197 h 906898"/>
              <a:gd name="connsiteX2778" fmla="*/ 783167 w 906898"/>
              <a:gd name="connsiteY2778" fmla="*/ 215248 h 906898"/>
              <a:gd name="connsiteX2779" fmla="*/ 774904 w 906898"/>
              <a:gd name="connsiteY2779" fmla="*/ 217298 h 906898"/>
              <a:gd name="connsiteX2780" fmla="*/ 766641 w 906898"/>
              <a:gd name="connsiteY2780" fmla="*/ 211146 h 906898"/>
              <a:gd name="connsiteX2781" fmla="*/ 768707 w 906898"/>
              <a:gd name="connsiteY2781" fmla="*/ 202944 h 906898"/>
              <a:gd name="connsiteX2782" fmla="*/ 772838 w 906898"/>
              <a:gd name="connsiteY2782" fmla="*/ 198843 h 906898"/>
              <a:gd name="connsiteX2783" fmla="*/ 776970 w 906898"/>
              <a:gd name="connsiteY2783" fmla="*/ 186539 h 906898"/>
              <a:gd name="connsiteX2784" fmla="*/ 784458 w 906898"/>
              <a:gd name="connsiteY2784" fmla="*/ 183976 h 906898"/>
              <a:gd name="connsiteX2785" fmla="*/ 724801 w 906898"/>
              <a:gd name="connsiteY2785" fmla="*/ 180255 h 906898"/>
              <a:gd name="connsiteX2786" fmla="*/ 735839 w 906898"/>
              <a:gd name="connsiteY2786" fmla="*/ 180512 h 906898"/>
              <a:gd name="connsiteX2787" fmla="*/ 739946 w 906898"/>
              <a:gd name="connsiteY2787" fmla="*/ 186688 h 906898"/>
              <a:gd name="connsiteX2788" fmla="*/ 737892 w 906898"/>
              <a:gd name="connsiteY2788" fmla="*/ 190805 h 906898"/>
              <a:gd name="connsiteX2789" fmla="*/ 737892 w 906898"/>
              <a:gd name="connsiteY2789" fmla="*/ 192863 h 906898"/>
              <a:gd name="connsiteX2790" fmla="*/ 737892 w 906898"/>
              <a:gd name="connsiteY2790" fmla="*/ 201097 h 906898"/>
              <a:gd name="connsiteX2791" fmla="*/ 731732 w 906898"/>
              <a:gd name="connsiteY2791" fmla="*/ 203155 h 906898"/>
              <a:gd name="connsiteX2792" fmla="*/ 725571 w 906898"/>
              <a:gd name="connsiteY2792" fmla="*/ 199038 h 906898"/>
              <a:gd name="connsiteX2793" fmla="*/ 729678 w 906898"/>
              <a:gd name="connsiteY2793" fmla="*/ 192863 h 906898"/>
              <a:gd name="connsiteX2794" fmla="*/ 725571 w 906898"/>
              <a:gd name="connsiteY2794" fmla="*/ 190805 h 906898"/>
              <a:gd name="connsiteX2795" fmla="*/ 719411 w 906898"/>
              <a:gd name="connsiteY2795" fmla="*/ 196980 h 906898"/>
              <a:gd name="connsiteX2796" fmla="*/ 725571 w 906898"/>
              <a:gd name="connsiteY2796" fmla="*/ 215505 h 906898"/>
              <a:gd name="connsiteX2797" fmla="*/ 754320 w 906898"/>
              <a:gd name="connsiteY2797" fmla="*/ 219622 h 906898"/>
              <a:gd name="connsiteX2798" fmla="*/ 764587 w 906898"/>
              <a:gd name="connsiteY2798" fmla="*/ 211388 h 906898"/>
              <a:gd name="connsiteX2799" fmla="*/ 764587 w 906898"/>
              <a:gd name="connsiteY2799" fmla="*/ 215505 h 906898"/>
              <a:gd name="connsiteX2800" fmla="*/ 733785 w 906898"/>
              <a:gd name="connsiteY2800" fmla="*/ 225797 h 906898"/>
              <a:gd name="connsiteX2801" fmla="*/ 719411 w 906898"/>
              <a:gd name="connsiteY2801" fmla="*/ 217564 h 906898"/>
              <a:gd name="connsiteX2802" fmla="*/ 715304 w 906898"/>
              <a:gd name="connsiteY2802" fmla="*/ 213447 h 906898"/>
              <a:gd name="connsiteX2803" fmla="*/ 713250 w 906898"/>
              <a:gd name="connsiteY2803" fmla="*/ 207272 h 906898"/>
              <a:gd name="connsiteX2804" fmla="*/ 715304 w 906898"/>
              <a:gd name="connsiteY2804" fmla="*/ 184629 h 906898"/>
              <a:gd name="connsiteX2805" fmla="*/ 724801 w 906898"/>
              <a:gd name="connsiteY2805" fmla="*/ 180255 h 906898"/>
              <a:gd name="connsiteX2806" fmla="*/ 276279 w 906898"/>
              <a:gd name="connsiteY2806" fmla="*/ 179325 h 906898"/>
              <a:gd name="connsiteX2807" fmla="*/ 281497 w 906898"/>
              <a:gd name="connsiteY2807" fmla="*/ 182438 h 906898"/>
              <a:gd name="connsiteX2808" fmla="*/ 283583 w 906898"/>
              <a:gd name="connsiteY2808" fmla="*/ 190738 h 906898"/>
              <a:gd name="connsiteX2809" fmla="*/ 279410 w 906898"/>
              <a:gd name="connsiteY2809" fmla="*/ 182438 h 906898"/>
              <a:gd name="connsiteX2810" fmla="*/ 201137 w 906898"/>
              <a:gd name="connsiteY2810" fmla="*/ 178196 h 906898"/>
              <a:gd name="connsiteX2811" fmla="*/ 229886 w 906898"/>
              <a:gd name="connsiteY2811" fmla="*/ 196788 h 906898"/>
              <a:gd name="connsiteX2812" fmla="*/ 229886 w 906898"/>
              <a:gd name="connsiteY2812" fmla="*/ 229840 h 906898"/>
              <a:gd name="connsiteX2813" fmla="*/ 225779 w 906898"/>
              <a:gd name="connsiteY2813" fmla="*/ 229840 h 906898"/>
              <a:gd name="connsiteX2814" fmla="*/ 227833 w 906898"/>
              <a:gd name="connsiteY2814" fmla="*/ 223643 h 906898"/>
              <a:gd name="connsiteX2815" fmla="*/ 215512 w 906898"/>
              <a:gd name="connsiteY2815" fmla="*/ 190591 h 906898"/>
              <a:gd name="connsiteX2816" fmla="*/ 199084 w 906898"/>
              <a:gd name="connsiteY2816" fmla="*/ 188525 h 906898"/>
              <a:gd name="connsiteX2817" fmla="*/ 194977 w 906898"/>
              <a:gd name="connsiteY2817" fmla="*/ 192656 h 906898"/>
              <a:gd name="connsiteX2818" fmla="*/ 205244 w 906898"/>
              <a:gd name="connsiteY2818" fmla="*/ 192656 h 906898"/>
              <a:gd name="connsiteX2819" fmla="*/ 209351 w 906898"/>
              <a:gd name="connsiteY2819" fmla="*/ 198854 h 906898"/>
              <a:gd name="connsiteX2820" fmla="*/ 203191 w 906898"/>
              <a:gd name="connsiteY2820" fmla="*/ 207117 h 906898"/>
              <a:gd name="connsiteX2821" fmla="*/ 199084 w 906898"/>
              <a:gd name="connsiteY2821" fmla="*/ 207117 h 906898"/>
              <a:gd name="connsiteX2822" fmla="*/ 194977 w 906898"/>
              <a:gd name="connsiteY2822" fmla="*/ 202985 h 906898"/>
              <a:gd name="connsiteX2823" fmla="*/ 188817 w 906898"/>
              <a:gd name="connsiteY2823" fmla="*/ 205051 h 906898"/>
              <a:gd name="connsiteX2824" fmla="*/ 184710 w 906898"/>
              <a:gd name="connsiteY2824" fmla="*/ 190591 h 906898"/>
              <a:gd name="connsiteX2825" fmla="*/ 201137 w 906898"/>
              <a:gd name="connsiteY2825" fmla="*/ 178196 h 906898"/>
              <a:gd name="connsiteX2826" fmla="*/ 273671 w 906898"/>
              <a:gd name="connsiteY2826" fmla="*/ 177770 h 906898"/>
              <a:gd name="connsiteX2827" fmla="*/ 275236 w 906898"/>
              <a:gd name="connsiteY2827" fmla="*/ 178288 h 906898"/>
              <a:gd name="connsiteX2828" fmla="*/ 276279 w 906898"/>
              <a:gd name="connsiteY2828" fmla="*/ 179325 h 906898"/>
              <a:gd name="connsiteX2829" fmla="*/ 270019 w 906898"/>
              <a:gd name="connsiteY2829" fmla="*/ 175435 h 906898"/>
              <a:gd name="connsiteX2830" fmla="*/ 271062 w 906898"/>
              <a:gd name="connsiteY2830" fmla="*/ 176213 h 906898"/>
              <a:gd name="connsiteX2831" fmla="*/ 273671 w 906898"/>
              <a:gd name="connsiteY2831" fmla="*/ 177770 h 906898"/>
              <a:gd name="connsiteX2832" fmla="*/ 269758 w 906898"/>
              <a:gd name="connsiteY2832" fmla="*/ 176473 h 906898"/>
              <a:gd name="connsiteX2833" fmla="*/ 268976 w 906898"/>
              <a:gd name="connsiteY2833" fmla="*/ 176213 h 906898"/>
              <a:gd name="connsiteX2834" fmla="*/ 270019 w 906898"/>
              <a:gd name="connsiteY2834" fmla="*/ 175435 h 906898"/>
              <a:gd name="connsiteX2835" fmla="*/ 768765 w 906898"/>
              <a:gd name="connsiteY2835" fmla="*/ 174221 h 906898"/>
              <a:gd name="connsiteX2836" fmla="*/ 785233 w 906898"/>
              <a:gd name="connsiteY2836" fmla="*/ 180446 h 906898"/>
              <a:gd name="connsiteX2837" fmla="*/ 785233 w 906898"/>
              <a:gd name="connsiteY2837" fmla="*/ 182521 h 906898"/>
              <a:gd name="connsiteX2838" fmla="*/ 768765 w 906898"/>
              <a:gd name="connsiteY2838" fmla="*/ 184596 h 906898"/>
              <a:gd name="connsiteX2839" fmla="*/ 764649 w 906898"/>
              <a:gd name="connsiteY2839" fmla="*/ 180446 h 906898"/>
              <a:gd name="connsiteX2840" fmla="*/ 768765 w 906898"/>
              <a:gd name="connsiteY2840" fmla="*/ 174221 h 906898"/>
              <a:gd name="connsiteX2841" fmla="*/ 180872 w 906898"/>
              <a:gd name="connsiteY2841" fmla="*/ 173938 h 906898"/>
              <a:gd name="connsiteX2842" fmla="*/ 190956 w 906898"/>
              <a:gd name="connsiteY2842" fmla="*/ 176241 h 906898"/>
              <a:gd name="connsiteX2843" fmla="*/ 190956 w 906898"/>
              <a:gd name="connsiteY2843" fmla="*/ 178288 h 906898"/>
              <a:gd name="connsiteX2844" fmla="*/ 188887 w 906898"/>
              <a:gd name="connsiteY2844" fmla="*/ 180336 h 906898"/>
              <a:gd name="connsiteX2845" fmla="*/ 172339 w 906898"/>
              <a:gd name="connsiteY2845" fmla="*/ 178288 h 906898"/>
              <a:gd name="connsiteX2846" fmla="*/ 166133 w 906898"/>
              <a:gd name="connsiteY2846" fmla="*/ 184430 h 906898"/>
              <a:gd name="connsiteX2847" fmla="*/ 164064 w 906898"/>
              <a:gd name="connsiteY2847" fmla="*/ 184430 h 906898"/>
              <a:gd name="connsiteX2848" fmla="*/ 172339 w 906898"/>
              <a:gd name="connsiteY2848" fmla="*/ 176241 h 906898"/>
              <a:gd name="connsiteX2849" fmla="*/ 180872 w 906898"/>
              <a:gd name="connsiteY2849" fmla="*/ 173938 h 906898"/>
              <a:gd name="connsiteX2850" fmla="*/ 260717 w 906898"/>
              <a:gd name="connsiteY2850" fmla="*/ 173392 h 906898"/>
              <a:gd name="connsiteX2851" fmla="*/ 261008 w 906898"/>
              <a:gd name="connsiteY2851" fmla="*/ 174138 h 906898"/>
              <a:gd name="connsiteX2852" fmla="*/ 258684 w 906898"/>
              <a:gd name="connsiteY2852" fmla="*/ 174138 h 906898"/>
              <a:gd name="connsiteX2853" fmla="*/ 260717 w 906898"/>
              <a:gd name="connsiteY2853" fmla="*/ 173392 h 906898"/>
              <a:gd name="connsiteX2854" fmla="*/ 710201 w 906898"/>
              <a:gd name="connsiteY2854" fmla="*/ 171425 h 906898"/>
              <a:gd name="connsiteX2855" fmla="*/ 713189 w 906898"/>
              <a:gd name="connsiteY2855" fmla="*/ 172188 h 906898"/>
              <a:gd name="connsiteX2856" fmla="*/ 709205 w 906898"/>
              <a:gd name="connsiteY2856" fmla="*/ 178288 h 906898"/>
              <a:gd name="connsiteX2857" fmla="*/ 709205 w 906898"/>
              <a:gd name="connsiteY2857" fmla="*/ 182355 h 906898"/>
              <a:gd name="connsiteX2858" fmla="*/ 711197 w 906898"/>
              <a:gd name="connsiteY2858" fmla="*/ 186422 h 906898"/>
              <a:gd name="connsiteX2859" fmla="*/ 707213 w 906898"/>
              <a:gd name="connsiteY2859" fmla="*/ 182355 h 906898"/>
              <a:gd name="connsiteX2860" fmla="*/ 707213 w 906898"/>
              <a:gd name="connsiteY2860" fmla="*/ 173143 h 906898"/>
              <a:gd name="connsiteX2861" fmla="*/ 708173 w 906898"/>
              <a:gd name="connsiteY2861" fmla="*/ 171943 h 906898"/>
              <a:gd name="connsiteX2862" fmla="*/ 659737 w 906898"/>
              <a:gd name="connsiteY2862" fmla="*/ 168163 h 906898"/>
              <a:gd name="connsiteX2863" fmla="*/ 663887 w 906898"/>
              <a:gd name="connsiteY2863" fmla="*/ 168163 h 906898"/>
              <a:gd name="connsiteX2864" fmla="*/ 665962 w 906898"/>
              <a:gd name="connsiteY2864" fmla="*/ 176352 h 906898"/>
              <a:gd name="connsiteX2865" fmla="*/ 663887 w 906898"/>
              <a:gd name="connsiteY2865" fmla="*/ 180446 h 906898"/>
              <a:gd name="connsiteX2866" fmla="*/ 661831 w 906898"/>
              <a:gd name="connsiteY2866" fmla="*/ 174359 h 906898"/>
              <a:gd name="connsiteX2867" fmla="*/ 661862 w 906898"/>
              <a:gd name="connsiteY2867" fmla="*/ 174233 h 906898"/>
              <a:gd name="connsiteX2868" fmla="*/ 661750 w 906898"/>
              <a:gd name="connsiteY2868" fmla="*/ 174120 h 906898"/>
              <a:gd name="connsiteX2869" fmla="*/ 629009 w 906898"/>
              <a:gd name="connsiteY2869" fmla="*/ 168163 h 906898"/>
              <a:gd name="connsiteX2870" fmla="*/ 639338 w 906898"/>
              <a:gd name="connsiteY2870" fmla="*/ 172242 h 906898"/>
              <a:gd name="connsiteX2871" fmla="*/ 639338 w 906898"/>
              <a:gd name="connsiteY2871" fmla="*/ 180399 h 906898"/>
              <a:gd name="connsiteX2872" fmla="*/ 639338 w 906898"/>
              <a:gd name="connsiteY2872" fmla="*/ 184478 h 906898"/>
              <a:gd name="connsiteX2873" fmla="*/ 643469 w 906898"/>
              <a:gd name="connsiteY2873" fmla="*/ 188557 h 906898"/>
              <a:gd name="connsiteX2874" fmla="*/ 641404 w 906898"/>
              <a:gd name="connsiteY2874" fmla="*/ 194675 h 906898"/>
              <a:gd name="connsiteX2875" fmla="*/ 637272 w 906898"/>
              <a:gd name="connsiteY2875" fmla="*/ 196714 h 906898"/>
              <a:gd name="connsiteX2876" fmla="*/ 629009 w 906898"/>
              <a:gd name="connsiteY2876" fmla="*/ 190596 h 906898"/>
              <a:gd name="connsiteX2877" fmla="*/ 631075 w 906898"/>
              <a:gd name="connsiteY2877" fmla="*/ 184478 h 906898"/>
              <a:gd name="connsiteX2878" fmla="*/ 629009 w 906898"/>
              <a:gd name="connsiteY2878" fmla="*/ 174282 h 906898"/>
              <a:gd name="connsiteX2879" fmla="*/ 629009 w 906898"/>
              <a:gd name="connsiteY2879" fmla="*/ 168163 h 906898"/>
              <a:gd name="connsiteX2880" fmla="*/ 246447 w 906898"/>
              <a:gd name="connsiteY2880" fmla="*/ 168163 h 906898"/>
              <a:gd name="connsiteX2881" fmla="*/ 258755 w 906898"/>
              <a:gd name="connsiteY2881" fmla="*/ 174292 h 906898"/>
              <a:gd name="connsiteX2882" fmla="*/ 258755 w 906898"/>
              <a:gd name="connsiteY2882" fmla="*/ 178378 h 906898"/>
              <a:gd name="connsiteX2883" fmla="*/ 275165 w 906898"/>
              <a:gd name="connsiteY2883" fmla="*/ 182464 h 906898"/>
              <a:gd name="connsiteX2884" fmla="*/ 279268 w 906898"/>
              <a:gd name="connsiteY2884" fmla="*/ 190636 h 906898"/>
              <a:gd name="connsiteX2885" fmla="*/ 273114 w 906898"/>
              <a:gd name="connsiteY2885" fmla="*/ 194722 h 906898"/>
              <a:gd name="connsiteX2886" fmla="*/ 265717 w 906898"/>
              <a:gd name="connsiteY2886" fmla="*/ 189460 h 906898"/>
              <a:gd name="connsiteX2887" fmla="*/ 265124 w 906898"/>
              <a:gd name="connsiteY2887" fmla="*/ 188663 h 906898"/>
              <a:gd name="connsiteX2888" fmla="*/ 264686 w 906898"/>
              <a:gd name="connsiteY2888" fmla="*/ 188726 h 906898"/>
              <a:gd name="connsiteX2889" fmla="*/ 258755 w 906898"/>
              <a:gd name="connsiteY2889" fmla="*/ 184507 h 906898"/>
              <a:gd name="connsiteX2890" fmla="*/ 252601 w 906898"/>
              <a:gd name="connsiteY2890" fmla="*/ 186550 h 906898"/>
              <a:gd name="connsiteX2891" fmla="*/ 236191 w 906898"/>
              <a:gd name="connsiteY2891" fmla="*/ 182464 h 906898"/>
              <a:gd name="connsiteX2892" fmla="*/ 227986 w 906898"/>
              <a:gd name="connsiteY2892" fmla="*/ 188593 h 906898"/>
              <a:gd name="connsiteX2893" fmla="*/ 221832 w 906898"/>
              <a:gd name="connsiteY2893" fmla="*/ 184507 h 906898"/>
              <a:gd name="connsiteX2894" fmla="*/ 223883 w 906898"/>
              <a:gd name="connsiteY2894" fmla="*/ 178378 h 906898"/>
              <a:gd name="connsiteX2895" fmla="*/ 227986 w 906898"/>
              <a:gd name="connsiteY2895" fmla="*/ 174292 h 906898"/>
              <a:gd name="connsiteX2896" fmla="*/ 236191 w 906898"/>
              <a:gd name="connsiteY2896" fmla="*/ 176335 h 906898"/>
              <a:gd name="connsiteX2897" fmla="*/ 238242 w 906898"/>
              <a:gd name="connsiteY2897" fmla="*/ 176335 h 906898"/>
              <a:gd name="connsiteX2898" fmla="*/ 246447 w 906898"/>
              <a:gd name="connsiteY2898" fmla="*/ 168163 h 906898"/>
              <a:gd name="connsiteX2899" fmla="*/ 213532 w 906898"/>
              <a:gd name="connsiteY2899" fmla="*/ 168163 h 906898"/>
              <a:gd name="connsiteX2900" fmla="*/ 215635 w 906898"/>
              <a:gd name="connsiteY2900" fmla="*/ 172242 h 906898"/>
              <a:gd name="connsiteX2901" fmla="*/ 215635 w 906898"/>
              <a:gd name="connsiteY2901" fmla="*/ 176320 h 906898"/>
              <a:gd name="connsiteX2902" fmla="*/ 219840 w 906898"/>
              <a:gd name="connsiteY2902" fmla="*/ 182438 h 906898"/>
              <a:gd name="connsiteX2903" fmla="*/ 213532 w 906898"/>
              <a:gd name="connsiteY2903" fmla="*/ 178359 h 906898"/>
              <a:gd name="connsiteX2904" fmla="*/ 213532 w 906898"/>
              <a:gd name="connsiteY2904" fmla="*/ 168163 h 906898"/>
              <a:gd name="connsiteX2905" fmla="*/ 633178 w 906898"/>
              <a:gd name="connsiteY2905" fmla="*/ 163846 h 906898"/>
              <a:gd name="connsiteX2906" fmla="*/ 641312 w 906898"/>
              <a:gd name="connsiteY2906" fmla="*/ 165912 h 906898"/>
              <a:gd name="connsiteX2907" fmla="*/ 645379 w 906898"/>
              <a:gd name="connsiteY2907" fmla="*/ 172110 h 906898"/>
              <a:gd name="connsiteX2908" fmla="*/ 645379 w 906898"/>
              <a:gd name="connsiteY2908" fmla="*/ 182438 h 906898"/>
              <a:gd name="connsiteX2909" fmla="*/ 649446 w 906898"/>
              <a:gd name="connsiteY2909" fmla="*/ 188635 h 906898"/>
              <a:gd name="connsiteX2910" fmla="*/ 645379 w 906898"/>
              <a:gd name="connsiteY2910" fmla="*/ 201030 h 906898"/>
              <a:gd name="connsiteX2911" fmla="*/ 641312 w 906898"/>
              <a:gd name="connsiteY2911" fmla="*/ 198964 h 906898"/>
              <a:gd name="connsiteX2912" fmla="*/ 643345 w 906898"/>
              <a:gd name="connsiteY2912" fmla="*/ 184504 h 906898"/>
              <a:gd name="connsiteX2913" fmla="*/ 641312 w 906898"/>
              <a:gd name="connsiteY2913" fmla="*/ 182438 h 906898"/>
              <a:gd name="connsiteX2914" fmla="*/ 641312 w 906898"/>
              <a:gd name="connsiteY2914" fmla="*/ 172110 h 906898"/>
              <a:gd name="connsiteX2915" fmla="*/ 633178 w 906898"/>
              <a:gd name="connsiteY2915" fmla="*/ 165912 h 906898"/>
              <a:gd name="connsiteX2916" fmla="*/ 633178 w 906898"/>
              <a:gd name="connsiteY2916" fmla="*/ 163846 h 906898"/>
              <a:gd name="connsiteX2917" fmla="*/ 764042 w 906898"/>
              <a:gd name="connsiteY2917" fmla="*/ 163428 h 906898"/>
              <a:gd name="connsiteX2918" fmla="*/ 772949 w 906898"/>
              <a:gd name="connsiteY2918" fmla="*/ 170071 h 906898"/>
              <a:gd name="connsiteX2919" fmla="*/ 768863 w 906898"/>
              <a:gd name="connsiteY2919" fmla="*/ 172126 h 906898"/>
              <a:gd name="connsiteX2920" fmla="*/ 762733 w 906898"/>
              <a:gd name="connsiteY2920" fmla="*/ 178288 h 906898"/>
              <a:gd name="connsiteX2921" fmla="*/ 766820 w 906898"/>
              <a:gd name="connsiteY2921" fmla="*/ 186505 h 906898"/>
              <a:gd name="connsiteX2922" fmla="*/ 772949 w 906898"/>
              <a:gd name="connsiteY2922" fmla="*/ 188559 h 906898"/>
              <a:gd name="connsiteX2923" fmla="*/ 768863 w 906898"/>
              <a:gd name="connsiteY2923" fmla="*/ 192668 h 906898"/>
              <a:gd name="connsiteX2924" fmla="*/ 758647 w 906898"/>
              <a:gd name="connsiteY2924" fmla="*/ 192668 h 906898"/>
              <a:gd name="connsiteX2925" fmla="*/ 754561 w 906898"/>
              <a:gd name="connsiteY2925" fmla="*/ 186505 h 906898"/>
              <a:gd name="connsiteX2926" fmla="*/ 748432 w 906898"/>
              <a:gd name="connsiteY2926" fmla="*/ 184451 h 906898"/>
              <a:gd name="connsiteX2927" fmla="*/ 746389 w 906898"/>
              <a:gd name="connsiteY2927" fmla="*/ 178288 h 906898"/>
              <a:gd name="connsiteX2928" fmla="*/ 750475 w 906898"/>
              <a:gd name="connsiteY2928" fmla="*/ 172126 h 906898"/>
              <a:gd name="connsiteX2929" fmla="*/ 756604 w 906898"/>
              <a:gd name="connsiteY2929" fmla="*/ 170071 h 906898"/>
              <a:gd name="connsiteX2930" fmla="*/ 760690 w 906898"/>
              <a:gd name="connsiteY2930" fmla="*/ 163909 h 906898"/>
              <a:gd name="connsiteX2931" fmla="*/ 764042 w 906898"/>
              <a:gd name="connsiteY2931" fmla="*/ 163428 h 906898"/>
              <a:gd name="connsiteX2932" fmla="*/ 447229 w 906898"/>
              <a:gd name="connsiteY2932" fmla="*/ 161901 h 906898"/>
              <a:gd name="connsiteX2933" fmla="*/ 155681 w 906898"/>
              <a:gd name="connsiteY2933" fmla="*/ 453449 h 906898"/>
              <a:gd name="connsiteX2934" fmla="*/ 447229 w 906898"/>
              <a:gd name="connsiteY2934" fmla="*/ 744997 h 906898"/>
              <a:gd name="connsiteX2935" fmla="*/ 738777 w 906898"/>
              <a:gd name="connsiteY2935" fmla="*/ 453449 h 906898"/>
              <a:gd name="connsiteX2936" fmla="*/ 447229 w 906898"/>
              <a:gd name="connsiteY2936" fmla="*/ 161901 h 906898"/>
              <a:gd name="connsiteX2937" fmla="*/ 174384 w 906898"/>
              <a:gd name="connsiteY2937" fmla="*/ 160374 h 906898"/>
              <a:gd name="connsiteX2938" fmla="*/ 178506 w 906898"/>
              <a:gd name="connsiteY2938" fmla="*/ 161911 h 906898"/>
              <a:gd name="connsiteX2939" fmla="*/ 182628 w 906898"/>
              <a:gd name="connsiteY2939" fmla="*/ 166005 h 906898"/>
              <a:gd name="connsiteX2940" fmla="*/ 184690 w 906898"/>
              <a:gd name="connsiteY2940" fmla="*/ 163958 h 906898"/>
              <a:gd name="connsiteX2941" fmla="*/ 192934 w 906898"/>
              <a:gd name="connsiteY2941" fmla="*/ 163958 h 906898"/>
              <a:gd name="connsiteX2942" fmla="*/ 194996 w 906898"/>
              <a:gd name="connsiteY2942" fmla="*/ 170099 h 906898"/>
              <a:gd name="connsiteX2943" fmla="*/ 201179 w 906898"/>
              <a:gd name="connsiteY2943" fmla="*/ 172147 h 906898"/>
              <a:gd name="connsiteX2944" fmla="*/ 203240 w 906898"/>
              <a:gd name="connsiteY2944" fmla="*/ 174194 h 906898"/>
              <a:gd name="connsiteX2945" fmla="*/ 199118 w 906898"/>
              <a:gd name="connsiteY2945" fmla="*/ 176241 h 906898"/>
              <a:gd name="connsiteX2946" fmla="*/ 184690 w 906898"/>
              <a:gd name="connsiteY2946" fmla="*/ 172147 h 906898"/>
              <a:gd name="connsiteX2947" fmla="*/ 164078 w 906898"/>
              <a:gd name="connsiteY2947" fmla="*/ 178288 h 906898"/>
              <a:gd name="connsiteX2948" fmla="*/ 155834 w 906898"/>
              <a:gd name="connsiteY2948" fmla="*/ 184430 h 906898"/>
              <a:gd name="connsiteX2949" fmla="*/ 155834 w 906898"/>
              <a:gd name="connsiteY2949" fmla="*/ 182383 h 906898"/>
              <a:gd name="connsiteX2950" fmla="*/ 159956 w 906898"/>
              <a:gd name="connsiteY2950" fmla="*/ 178288 h 906898"/>
              <a:gd name="connsiteX2951" fmla="*/ 159956 w 906898"/>
              <a:gd name="connsiteY2951" fmla="*/ 172147 h 906898"/>
              <a:gd name="connsiteX2952" fmla="*/ 166139 w 906898"/>
              <a:gd name="connsiteY2952" fmla="*/ 168052 h 906898"/>
              <a:gd name="connsiteX2953" fmla="*/ 170262 w 906898"/>
              <a:gd name="connsiteY2953" fmla="*/ 161911 h 906898"/>
              <a:gd name="connsiteX2954" fmla="*/ 174384 w 906898"/>
              <a:gd name="connsiteY2954" fmla="*/ 160374 h 906898"/>
              <a:gd name="connsiteX2955" fmla="*/ 703993 w 906898"/>
              <a:gd name="connsiteY2955" fmla="*/ 159415 h 906898"/>
              <a:gd name="connsiteX2956" fmla="*/ 707080 w 906898"/>
              <a:gd name="connsiteY2956" fmla="*/ 159929 h 906898"/>
              <a:gd name="connsiteX2957" fmla="*/ 711197 w 906898"/>
              <a:gd name="connsiteY2957" fmla="*/ 168163 h 906898"/>
              <a:gd name="connsiteX2958" fmla="*/ 708173 w 906898"/>
              <a:gd name="connsiteY2958" fmla="*/ 171943 h 906898"/>
              <a:gd name="connsiteX2959" fmla="*/ 707213 w 906898"/>
              <a:gd name="connsiteY2959" fmla="*/ 172188 h 906898"/>
              <a:gd name="connsiteX2960" fmla="*/ 707213 w 906898"/>
              <a:gd name="connsiteY2960" fmla="*/ 173143 h 906898"/>
              <a:gd name="connsiteX2961" fmla="*/ 702963 w 906898"/>
              <a:gd name="connsiteY2961" fmla="*/ 178454 h 906898"/>
              <a:gd name="connsiteX2962" fmla="*/ 707080 w 906898"/>
              <a:gd name="connsiteY2962" fmla="*/ 186688 h 906898"/>
              <a:gd name="connsiteX2963" fmla="*/ 711197 w 906898"/>
              <a:gd name="connsiteY2963" fmla="*/ 188746 h 906898"/>
              <a:gd name="connsiteX2964" fmla="*/ 709139 w 906898"/>
              <a:gd name="connsiteY2964" fmla="*/ 199038 h 906898"/>
              <a:gd name="connsiteX2965" fmla="*/ 700905 w 906898"/>
              <a:gd name="connsiteY2965" fmla="*/ 196980 h 906898"/>
              <a:gd name="connsiteX2966" fmla="*/ 698847 w 906898"/>
              <a:gd name="connsiteY2966" fmla="*/ 190805 h 906898"/>
              <a:gd name="connsiteX2967" fmla="*/ 696788 w 906898"/>
              <a:gd name="connsiteY2967" fmla="*/ 184629 h 906898"/>
              <a:gd name="connsiteX2968" fmla="*/ 690613 w 906898"/>
              <a:gd name="connsiteY2968" fmla="*/ 178454 h 906898"/>
              <a:gd name="connsiteX2969" fmla="*/ 694730 w 906898"/>
              <a:gd name="connsiteY2969" fmla="*/ 170221 h 906898"/>
              <a:gd name="connsiteX2970" fmla="*/ 698847 w 906898"/>
              <a:gd name="connsiteY2970" fmla="*/ 168163 h 906898"/>
              <a:gd name="connsiteX2971" fmla="*/ 700905 w 906898"/>
              <a:gd name="connsiteY2971" fmla="*/ 161987 h 906898"/>
              <a:gd name="connsiteX2972" fmla="*/ 703993 w 906898"/>
              <a:gd name="connsiteY2972" fmla="*/ 159415 h 906898"/>
              <a:gd name="connsiteX2973" fmla="*/ 447229 w 906898"/>
              <a:gd name="connsiteY2973" fmla="*/ 155446 h 906898"/>
              <a:gd name="connsiteX2974" fmla="*/ 745232 w 906898"/>
              <a:gd name="connsiteY2974" fmla="*/ 453449 h 906898"/>
              <a:gd name="connsiteX2975" fmla="*/ 447229 w 906898"/>
              <a:gd name="connsiteY2975" fmla="*/ 751452 h 906898"/>
              <a:gd name="connsiteX2976" fmla="*/ 149226 w 906898"/>
              <a:gd name="connsiteY2976" fmla="*/ 453449 h 906898"/>
              <a:gd name="connsiteX2977" fmla="*/ 447229 w 906898"/>
              <a:gd name="connsiteY2977" fmla="*/ 155446 h 906898"/>
              <a:gd name="connsiteX2978" fmla="*/ 192969 w 906898"/>
              <a:gd name="connsiteY2978" fmla="*/ 152265 h 906898"/>
              <a:gd name="connsiteX2979" fmla="*/ 195797 w 906898"/>
              <a:gd name="connsiteY2979" fmla="*/ 153153 h 906898"/>
              <a:gd name="connsiteX2980" fmla="*/ 199138 w 906898"/>
              <a:gd name="connsiteY2980" fmla="*/ 157760 h 906898"/>
              <a:gd name="connsiteX2981" fmla="*/ 199138 w 906898"/>
              <a:gd name="connsiteY2981" fmla="*/ 159808 h 906898"/>
              <a:gd name="connsiteX2982" fmla="*/ 197082 w 906898"/>
              <a:gd name="connsiteY2982" fmla="*/ 155712 h 906898"/>
              <a:gd name="connsiteX2983" fmla="*/ 192969 w 906898"/>
              <a:gd name="connsiteY2983" fmla="*/ 153665 h 906898"/>
              <a:gd name="connsiteX2984" fmla="*/ 192969 w 906898"/>
              <a:gd name="connsiteY2984" fmla="*/ 153409 h 906898"/>
              <a:gd name="connsiteX2985" fmla="*/ 190913 w 906898"/>
              <a:gd name="connsiteY2985" fmla="*/ 151618 h 906898"/>
              <a:gd name="connsiteX2986" fmla="*/ 192969 w 906898"/>
              <a:gd name="connsiteY2986" fmla="*/ 151618 h 906898"/>
              <a:gd name="connsiteX2987" fmla="*/ 192969 w 906898"/>
              <a:gd name="connsiteY2987" fmla="*/ 152265 h 906898"/>
              <a:gd name="connsiteX2988" fmla="*/ 650187 w 906898"/>
              <a:gd name="connsiteY2988" fmla="*/ 151100 h 906898"/>
              <a:gd name="connsiteX2989" fmla="*/ 655687 w 906898"/>
              <a:gd name="connsiteY2989" fmla="*/ 155689 h 906898"/>
              <a:gd name="connsiteX2990" fmla="*/ 655687 w 906898"/>
              <a:gd name="connsiteY2990" fmla="*/ 163846 h 906898"/>
              <a:gd name="connsiteX2991" fmla="*/ 653629 w 906898"/>
              <a:gd name="connsiteY2991" fmla="*/ 160787 h 906898"/>
              <a:gd name="connsiteX2992" fmla="*/ 653629 w 906898"/>
              <a:gd name="connsiteY2992" fmla="*/ 159779 h 906898"/>
              <a:gd name="connsiteX2993" fmla="*/ 652155 w 906898"/>
              <a:gd name="connsiteY2993" fmla="*/ 158596 h 906898"/>
              <a:gd name="connsiteX2994" fmla="*/ 647453 w 906898"/>
              <a:gd name="connsiteY2994" fmla="*/ 151610 h 906898"/>
              <a:gd name="connsiteX2995" fmla="*/ 650187 w 906898"/>
              <a:gd name="connsiteY2995" fmla="*/ 151100 h 906898"/>
              <a:gd name="connsiteX2996" fmla="*/ 176520 w 906898"/>
              <a:gd name="connsiteY2996" fmla="*/ 149570 h 906898"/>
              <a:gd name="connsiteX2997" fmla="*/ 184744 w 906898"/>
              <a:gd name="connsiteY2997" fmla="*/ 153665 h 906898"/>
              <a:gd name="connsiteX2998" fmla="*/ 192969 w 906898"/>
              <a:gd name="connsiteY2998" fmla="*/ 153665 h 906898"/>
              <a:gd name="connsiteX2999" fmla="*/ 195026 w 906898"/>
              <a:gd name="connsiteY2999" fmla="*/ 157760 h 906898"/>
              <a:gd name="connsiteX3000" fmla="*/ 197082 w 906898"/>
              <a:gd name="connsiteY3000" fmla="*/ 163902 h 906898"/>
              <a:gd name="connsiteX3001" fmla="*/ 207363 w 906898"/>
              <a:gd name="connsiteY3001" fmla="*/ 163902 h 906898"/>
              <a:gd name="connsiteX3002" fmla="*/ 211476 w 906898"/>
              <a:gd name="connsiteY3002" fmla="*/ 167998 h 906898"/>
              <a:gd name="connsiteX3003" fmla="*/ 211476 w 906898"/>
              <a:gd name="connsiteY3003" fmla="*/ 176186 h 906898"/>
              <a:gd name="connsiteX3004" fmla="*/ 205307 w 906898"/>
              <a:gd name="connsiteY3004" fmla="*/ 176186 h 906898"/>
              <a:gd name="connsiteX3005" fmla="*/ 199138 w 906898"/>
              <a:gd name="connsiteY3005" fmla="*/ 167998 h 906898"/>
              <a:gd name="connsiteX3006" fmla="*/ 197082 w 906898"/>
              <a:gd name="connsiteY3006" fmla="*/ 165949 h 906898"/>
              <a:gd name="connsiteX3007" fmla="*/ 190913 w 906898"/>
              <a:gd name="connsiteY3007" fmla="*/ 161855 h 906898"/>
              <a:gd name="connsiteX3008" fmla="*/ 182688 w 906898"/>
              <a:gd name="connsiteY3008" fmla="*/ 161855 h 906898"/>
              <a:gd name="connsiteX3009" fmla="*/ 170351 w 906898"/>
              <a:gd name="connsiteY3009" fmla="*/ 157760 h 906898"/>
              <a:gd name="connsiteX3010" fmla="*/ 166238 w 906898"/>
              <a:gd name="connsiteY3010" fmla="*/ 161855 h 906898"/>
              <a:gd name="connsiteX3011" fmla="*/ 158013 w 906898"/>
              <a:gd name="connsiteY3011" fmla="*/ 172091 h 906898"/>
              <a:gd name="connsiteX3012" fmla="*/ 153901 w 906898"/>
              <a:gd name="connsiteY3012" fmla="*/ 180280 h 906898"/>
              <a:gd name="connsiteX3013" fmla="*/ 149788 w 906898"/>
              <a:gd name="connsiteY3013" fmla="*/ 186422 h 906898"/>
              <a:gd name="connsiteX3014" fmla="*/ 149788 w 906898"/>
              <a:gd name="connsiteY3014" fmla="*/ 180280 h 906898"/>
              <a:gd name="connsiteX3015" fmla="*/ 153901 w 906898"/>
              <a:gd name="connsiteY3015" fmla="*/ 174138 h 906898"/>
              <a:gd name="connsiteX3016" fmla="*/ 153901 w 906898"/>
              <a:gd name="connsiteY3016" fmla="*/ 165949 h 906898"/>
              <a:gd name="connsiteX3017" fmla="*/ 158013 w 906898"/>
              <a:gd name="connsiteY3017" fmla="*/ 159808 h 906898"/>
              <a:gd name="connsiteX3018" fmla="*/ 162126 w 906898"/>
              <a:gd name="connsiteY3018" fmla="*/ 159808 h 906898"/>
              <a:gd name="connsiteX3019" fmla="*/ 168295 w 906898"/>
              <a:gd name="connsiteY3019" fmla="*/ 151618 h 906898"/>
              <a:gd name="connsiteX3020" fmla="*/ 178576 w 906898"/>
              <a:gd name="connsiteY3020" fmla="*/ 153665 h 906898"/>
              <a:gd name="connsiteX3021" fmla="*/ 182688 w 906898"/>
              <a:gd name="connsiteY3021" fmla="*/ 157760 h 906898"/>
              <a:gd name="connsiteX3022" fmla="*/ 182688 w 906898"/>
              <a:gd name="connsiteY3022" fmla="*/ 153665 h 906898"/>
              <a:gd name="connsiteX3023" fmla="*/ 176520 w 906898"/>
              <a:gd name="connsiteY3023" fmla="*/ 149570 h 906898"/>
              <a:gd name="connsiteX3024" fmla="*/ 570240 w 906898"/>
              <a:gd name="connsiteY3024" fmla="*/ 148091 h 906898"/>
              <a:gd name="connsiteX3025" fmla="*/ 579489 w 906898"/>
              <a:gd name="connsiteY3025" fmla="*/ 149626 h 906898"/>
              <a:gd name="connsiteX3026" fmla="*/ 587710 w 906898"/>
              <a:gd name="connsiteY3026" fmla="*/ 155768 h 906898"/>
              <a:gd name="connsiteX3027" fmla="*/ 589765 w 906898"/>
              <a:gd name="connsiteY3027" fmla="*/ 163958 h 906898"/>
              <a:gd name="connsiteX3028" fmla="*/ 595931 w 906898"/>
              <a:gd name="connsiteY3028" fmla="*/ 166005 h 906898"/>
              <a:gd name="connsiteX3029" fmla="*/ 595931 w 906898"/>
              <a:gd name="connsiteY3029" fmla="*/ 170099 h 906898"/>
              <a:gd name="connsiteX3030" fmla="*/ 595931 w 906898"/>
              <a:gd name="connsiteY3030" fmla="*/ 172147 h 906898"/>
              <a:gd name="connsiteX3031" fmla="*/ 581544 w 906898"/>
              <a:gd name="connsiteY3031" fmla="*/ 163958 h 906898"/>
              <a:gd name="connsiteX3032" fmla="*/ 567158 w 906898"/>
              <a:gd name="connsiteY3032" fmla="*/ 159862 h 906898"/>
              <a:gd name="connsiteX3033" fmla="*/ 577433 w 906898"/>
              <a:gd name="connsiteY3033" fmla="*/ 153721 h 906898"/>
              <a:gd name="connsiteX3034" fmla="*/ 571268 w 906898"/>
              <a:gd name="connsiteY3034" fmla="*/ 151673 h 906898"/>
              <a:gd name="connsiteX3035" fmla="*/ 556881 w 906898"/>
              <a:gd name="connsiteY3035" fmla="*/ 155768 h 906898"/>
              <a:gd name="connsiteX3036" fmla="*/ 554826 w 906898"/>
              <a:gd name="connsiteY3036" fmla="*/ 153721 h 906898"/>
              <a:gd name="connsiteX3037" fmla="*/ 560992 w 906898"/>
              <a:gd name="connsiteY3037" fmla="*/ 149626 h 906898"/>
              <a:gd name="connsiteX3038" fmla="*/ 570240 w 906898"/>
              <a:gd name="connsiteY3038" fmla="*/ 148091 h 906898"/>
              <a:gd name="connsiteX3039" fmla="*/ 707038 w 906898"/>
              <a:gd name="connsiteY3039" fmla="*/ 143263 h 906898"/>
              <a:gd name="connsiteX3040" fmla="*/ 711139 w 906898"/>
              <a:gd name="connsiteY3040" fmla="*/ 145320 h 906898"/>
              <a:gd name="connsiteX3041" fmla="*/ 709088 w 906898"/>
              <a:gd name="connsiteY3041" fmla="*/ 155613 h 906898"/>
              <a:gd name="connsiteX3042" fmla="*/ 700886 w 906898"/>
              <a:gd name="connsiteY3042" fmla="*/ 157671 h 906898"/>
              <a:gd name="connsiteX3043" fmla="*/ 696785 w 906898"/>
              <a:gd name="connsiteY3043" fmla="*/ 167963 h 906898"/>
              <a:gd name="connsiteX3044" fmla="*/ 688582 w 906898"/>
              <a:gd name="connsiteY3044" fmla="*/ 176197 h 906898"/>
              <a:gd name="connsiteX3045" fmla="*/ 694734 w 906898"/>
              <a:gd name="connsiteY3045" fmla="*/ 186489 h 906898"/>
              <a:gd name="connsiteX3046" fmla="*/ 698835 w 906898"/>
              <a:gd name="connsiteY3046" fmla="*/ 198839 h 906898"/>
              <a:gd name="connsiteX3047" fmla="*/ 709088 w 906898"/>
              <a:gd name="connsiteY3047" fmla="*/ 200897 h 906898"/>
              <a:gd name="connsiteX3048" fmla="*/ 711139 w 906898"/>
              <a:gd name="connsiteY3048" fmla="*/ 209131 h 906898"/>
              <a:gd name="connsiteX3049" fmla="*/ 711139 w 906898"/>
              <a:gd name="connsiteY3049" fmla="*/ 213248 h 906898"/>
              <a:gd name="connsiteX3050" fmla="*/ 700886 w 906898"/>
              <a:gd name="connsiteY3050" fmla="*/ 211189 h 906898"/>
              <a:gd name="connsiteX3051" fmla="*/ 698835 w 906898"/>
              <a:gd name="connsiteY3051" fmla="*/ 205014 h 906898"/>
              <a:gd name="connsiteX3052" fmla="*/ 690633 w 906898"/>
              <a:gd name="connsiteY3052" fmla="*/ 202956 h 906898"/>
              <a:gd name="connsiteX3053" fmla="*/ 686532 w 906898"/>
              <a:gd name="connsiteY3053" fmla="*/ 196781 h 906898"/>
              <a:gd name="connsiteX3054" fmla="*/ 688582 w 906898"/>
              <a:gd name="connsiteY3054" fmla="*/ 190605 h 906898"/>
              <a:gd name="connsiteX3055" fmla="*/ 682431 w 906898"/>
              <a:gd name="connsiteY3055" fmla="*/ 186489 h 906898"/>
              <a:gd name="connsiteX3056" fmla="*/ 680380 w 906898"/>
              <a:gd name="connsiteY3056" fmla="*/ 182372 h 906898"/>
              <a:gd name="connsiteX3057" fmla="*/ 680380 w 906898"/>
              <a:gd name="connsiteY3057" fmla="*/ 174138 h 906898"/>
              <a:gd name="connsiteX3058" fmla="*/ 686532 w 906898"/>
              <a:gd name="connsiteY3058" fmla="*/ 165905 h 906898"/>
              <a:gd name="connsiteX3059" fmla="*/ 688582 w 906898"/>
              <a:gd name="connsiteY3059" fmla="*/ 155613 h 906898"/>
              <a:gd name="connsiteX3060" fmla="*/ 692683 w 906898"/>
              <a:gd name="connsiteY3060" fmla="*/ 151496 h 906898"/>
              <a:gd name="connsiteX3061" fmla="*/ 694734 w 906898"/>
              <a:gd name="connsiteY3061" fmla="*/ 151496 h 906898"/>
              <a:gd name="connsiteX3062" fmla="*/ 694734 w 906898"/>
              <a:gd name="connsiteY3062" fmla="*/ 153555 h 906898"/>
              <a:gd name="connsiteX3063" fmla="*/ 696785 w 906898"/>
              <a:gd name="connsiteY3063" fmla="*/ 151496 h 906898"/>
              <a:gd name="connsiteX3064" fmla="*/ 707038 w 906898"/>
              <a:gd name="connsiteY3064" fmla="*/ 143263 h 906898"/>
              <a:gd name="connsiteX3065" fmla="*/ 643337 w 906898"/>
              <a:gd name="connsiteY3065" fmla="*/ 143263 h 906898"/>
              <a:gd name="connsiteX3066" fmla="*/ 643337 w 906898"/>
              <a:gd name="connsiteY3066" fmla="*/ 145327 h 906898"/>
              <a:gd name="connsiteX3067" fmla="*/ 643337 w 906898"/>
              <a:gd name="connsiteY3067" fmla="*/ 151521 h 906898"/>
              <a:gd name="connsiteX3068" fmla="*/ 652155 w 906898"/>
              <a:gd name="connsiteY3068" fmla="*/ 158596 h 906898"/>
              <a:gd name="connsiteX3069" fmla="*/ 653629 w 906898"/>
              <a:gd name="connsiteY3069" fmla="*/ 160787 h 906898"/>
              <a:gd name="connsiteX3070" fmla="*/ 653629 w 906898"/>
              <a:gd name="connsiteY3070" fmla="*/ 165973 h 906898"/>
              <a:gd name="connsiteX3071" fmla="*/ 661750 w 906898"/>
              <a:gd name="connsiteY3071" fmla="*/ 174120 h 906898"/>
              <a:gd name="connsiteX3072" fmla="*/ 661831 w 906898"/>
              <a:gd name="connsiteY3072" fmla="*/ 174359 h 906898"/>
              <a:gd name="connsiteX3073" fmla="*/ 659804 w 906898"/>
              <a:gd name="connsiteY3073" fmla="*/ 182490 h 906898"/>
              <a:gd name="connsiteX3074" fmla="*/ 665979 w 906898"/>
              <a:gd name="connsiteY3074" fmla="*/ 190748 h 906898"/>
              <a:gd name="connsiteX3075" fmla="*/ 663921 w 906898"/>
              <a:gd name="connsiteY3075" fmla="*/ 201072 h 906898"/>
              <a:gd name="connsiteX3076" fmla="*/ 663921 w 906898"/>
              <a:gd name="connsiteY3076" fmla="*/ 196942 h 906898"/>
              <a:gd name="connsiteX3077" fmla="*/ 663921 w 906898"/>
              <a:gd name="connsiteY3077" fmla="*/ 192813 h 906898"/>
              <a:gd name="connsiteX3078" fmla="*/ 657746 w 906898"/>
              <a:gd name="connsiteY3078" fmla="*/ 184555 h 906898"/>
              <a:gd name="connsiteX3079" fmla="*/ 655687 w 906898"/>
              <a:gd name="connsiteY3079" fmla="*/ 186619 h 906898"/>
              <a:gd name="connsiteX3080" fmla="*/ 661862 w 906898"/>
              <a:gd name="connsiteY3080" fmla="*/ 192813 h 906898"/>
              <a:gd name="connsiteX3081" fmla="*/ 657746 w 906898"/>
              <a:gd name="connsiteY3081" fmla="*/ 207266 h 906898"/>
              <a:gd name="connsiteX3082" fmla="*/ 653629 w 906898"/>
              <a:gd name="connsiteY3082" fmla="*/ 207266 h 906898"/>
              <a:gd name="connsiteX3083" fmla="*/ 647454 w 906898"/>
              <a:gd name="connsiteY3083" fmla="*/ 203136 h 906898"/>
              <a:gd name="connsiteX3084" fmla="*/ 651570 w 906898"/>
              <a:gd name="connsiteY3084" fmla="*/ 184555 h 906898"/>
              <a:gd name="connsiteX3085" fmla="*/ 649512 w 906898"/>
              <a:gd name="connsiteY3085" fmla="*/ 178361 h 906898"/>
              <a:gd name="connsiteX3086" fmla="*/ 645395 w 906898"/>
              <a:gd name="connsiteY3086" fmla="*/ 165973 h 906898"/>
              <a:gd name="connsiteX3087" fmla="*/ 637162 w 906898"/>
              <a:gd name="connsiteY3087" fmla="*/ 161845 h 906898"/>
              <a:gd name="connsiteX3088" fmla="*/ 637162 w 906898"/>
              <a:gd name="connsiteY3088" fmla="*/ 159779 h 906898"/>
              <a:gd name="connsiteX3089" fmla="*/ 641278 w 906898"/>
              <a:gd name="connsiteY3089" fmla="*/ 149457 h 906898"/>
              <a:gd name="connsiteX3090" fmla="*/ 643337 w 906898"/>
              <a:gd name="connsiteY3090" fmla="*/ 143263 h 906898"/>
              <a:gd name="connsiteX3091" fmla="*/ 302134 w 906898"/>
              <a:gd name="connsiteY3091" fmla="*/ 138780 h 906898"/>
              <a:gd name="connsiteX3092" fmla="*/ 304168 w 906898"/>
              <a:gd name="connsiteY3092" fmla="*/ 139279 h 906898"/>
              <a:gd name="connsiteX3093" fmla="*/ 301843 w 906898"/>
              <a:gd name="connsiteY3093" fmla="*/ 141270 h 906898"/>
              <a:gd name="connsiteX3094" fmla="*/ 302134 w 906898"/>
              <a:gd name="connsiteY3094" fmla="*/ 138780 h 906898"/>
              <a:gd name="connsiteX3095" fmla="*/ 575576 w 906898"/>
              <a:gd name="connsiteY3095" fmla="*/ 134962 h 906898"/>
              <a:gd name="connsiteX3096" fmla="*/ 581718 w 906898"/>
              <a:gd name="connsiteY3096" fmla="*/ 139168 h 906898"/>
              <a:gd name="connsiteX3097" fmla="*/ 579671 w 906898"/>
              <a:gd name="connsiteY3097" fmla="*/ 143373 h 906898"/>
              <a:gd name="connsiteX3098" fmla="*/ 569434 w 906898"/>
              <a:gd name="connsiteY3098" fmla="*/ 145476 h 906898"/>
              <a:gd name="connsiteX3099" fmla="*/ 575576 w 906898"/>
              <a:gd name="connsiteY3099" fmla="*/ 134962 h 906898"/>
              <a:gd name="connsiteX3100" fmla="*/ 508872 w 906898"/>
              <a:gd name="connsiteY3100" fmla="*/ 130536 h 906898"/>
              <a:gd name="connsiteX3101" fmla="*/ 515808 w 906898"/>
              <a:gd name="connsiteY3101" fmla="*/ 131053 h 906898"/>
              <a:gd name="connsiteX3102" fmla="*/ 532250 w 906898"/>
              <a:gd name="connsiteY3102" fmla="*/ 143447 h 906898"/>
              <a:gd name="connsiteX3103" fmla="*/ 530195 w 906898"/>
              <a:gd name="connsiteY3103" fmla="*/ 147578 h 906898"/>
              <a:gd name="connsiteX3104" fmla="*/ 528140 w 906898"/>
              <a:gd name="connsiteY3104" fmla="*/ 143447 h 906898"/>
              <a:gd name="connsiteX3105" fmla="*/ 513753 w 906898"/>
              <a:gd name="connsiteY3105" fmla="*/ 135184 h 906898"/>
              <a:gd name="connsiteX3106" fmla="*/ 509643 w 906898"/>
              <a:gd name="connsiteY3106" fmla="*/ 137250 h 906898"/>
              <a:gd name="connsiteX3107" fmla="*/ 513753 w 906898"/>
              <a:gd name="connsiteY3107" fmla="*/ 141382 h 906898"/>
              <a:gd name="connsiteX3108" fmla="*/ 515808 w 906898"/>
              <a:gd name="connsiteY3108" fmla="*/ 143447 h 906898"/>
              <a:gd name="connsiteX3109" fmla="*/ 501422 w 906898"/>
              <a:gd name="connsiteY3109" fmla="*/ 141382 h 906898"/>
              <a:gd name="connsiteX3110" fmla="*/ 489090 w 906898"/>
              <a:gd name="connsiteY3110" fmla="*/ 141382 h 906898"/>
              <a:gd name="connsiteX3111" fmla="*/ 491146 w 906898"/>
              <a:gd name="connsiteY3111" fmla="*/ 135184 h 906898"/>
              <a:gd name="connsiteX3112" fmla="*/ 499367 w 906898"/>
              <a:gd name="connsiteY3112" fmla="*/ 137250 h 906898"/>
              <a:gd name="connsiteX3113" fmla="*/ 503477 w 906898"/>
              <a:gd name="connsiteY3113" fmla="*/ 133118 h 906898"/>
              <a:gd name="connsiteX3114" fmla="*/ 508872 w 906898"/>
              <a:gd name="connsiteY3114" fmla="*/ 130536 h 906898"/>
              <a:gd name="connsiteX3115" fmla="*/ 250583 w 906898"/>
              <a:gd name="connsiteY3115" fmla="*/ 123976 h 906898"/>
              <a:gd name="connsiteX3116" fmla="*/ 254700 w 906898"/>
              <a:gd name="connsiteY3116" fmla="*/ 124754 h 906898"/>
              <a:gd name="connsiteX3117" fmla="*/ 256758 w 906898"/>
              <a:gd name="connsiteY3117" fmla="*/ 124754 h 906898"/>
              <a:gd name="connsiteX3118" fmla="*/ 258816 w 906898"/>
              <a:gd name="connsiteY3118" fmla="*/ 133054 h 906898"/>
              <a:gd name="connsiteX3119" fmla="*/ 273225 w 906898"/>
              <a:gd name="connsiteY3119" fmla="*/ 135128 h 906898"/>
              <a:gd name="connsiteX3120" fmla="*/ 277342 w 906898"/>
              <a:gd name="connsiteY3120" fmla="*/ 133054 h 906898"/>
              <a:gd name="connsiteX3121" fmla="*/ 283517 w 906898"/>
              <a:gd name="connsiteY3121" fmla="*/ 139279 h 906898"/>
              <a:gd name="connsiteX3122" fmla="*/ 275283 w 906898"/>
              <a:gd name="connsiteY3122" fmla="*/ 145503 h 906898"/>
              <a:gd name="connsiteX3123" fmla="*/ 269108 w 906898"/>
              <a:gd name="connsiteY3123" fmla="*/ 141353 h 906898"/>
              <a:gd name="connsiteX3124" fmla="*/ 262933 w 906898"/>
              <a:gd name="connsiteY3124" fmla="*/ 147578 h 906898"/>
              <a:gd name="connsiteX3125" fmla="*/ 254700 w 906898"/>
              <a:gd name="connsiteY3125" fmla="*/ 141353 h 906898"/>
              <a:gd name="connsiteX3126" fmla="*/ 252641 w 906898"/>
              <a:gd name="connsiteY3126" fmla="*/ 135128 h 906898"/>
              <a:gd name="connsiteX3127" fmla="*/ 246466 w 906898"/>
              <a:gd name="connsiteY3127" fmla="*/ 130978 h 906898"/>
              <a:gd name="connsiteX3128" fmla="*/ 246466 w 906898"/>
              <a:gd name="connsiteY3128" fmla="*/ 124754 h 906898"/>
              <a:gd name="connsiteX3129" fmla="*/ 250583 w 906898"/>
              <a:gd name="connsiteY3129" fmla="*/ 123976 h 906898"/>
              <a:gd name="connsiteX3130" fmla="*/ 577535 w 906898"/>
              <a:gd name="connsiteY3130" fmla="*/ 122678 h 906898"/>
              <a:gd name="connsiteX3131" fmla="*/ 581651 w 906898"/>
              <a:gd name="connsiteY3131" fmla="*/ 126816 h 906898"/>
              <a:gd name="connsiteX3132" fmla="*/ 583710 w 906898"/>
              <a:gd name="connsiteY3132" fmla="*/ 130953 h 906898"/>
              <a:gd name="connsiteX3133" fmla="*/ 591943 w 906898"/>
              <a:gd name="connsiteY3133" fmla="*/ 130953 h 906898"/>
              <a:gd name="connsiteX3134" fmla="*/ 594002 w 906898"/>
              <a:gd name="connsiteY3134" fmla="*/ 135090 h 906898"/>
              <a:gd name="connsiteX3135" fmla="*/ 587827 w 906898"/>
              <a:gd name="connsiteY3135" fmla="*/ 139228 h 906898"/>
              <a:gd name="connsiteX3136" fmla="*/ 589885 w 906898"/>
              <a:gd name="connsiteY3136" fmla="*/ 147503 h 906898"/>
              <a:gd name="connsiteX3137" fmla="*/ 585768 w 906898"/>
              <a:gd name="connsiteY3137" fmla="*/ 149570 h 906898"/>
              <a:gd name="connsiteX3138" fmla="*/ 581651 w 906898"/>
              <a:gd name="connsiteY3138" fmla="*/ 147503 h 906898"/>
              <a:gd name="connsiteX3139" fmla="*/ 583710 w 906898"/>
              <a:gd name="connsiteY3139" fmla="*/ 137159 h 906898"/>
              <a:gd name="connsiteX3140" fmla="*/ 575476 w 906898"/>
              <a:gd name="connsiteY3140" fmla="*/ 130953 h 906898"/>
              <a:gd name="connsiteX3141" fmla="*/ 577535 w 906898"/>
              <a:gd name="connsiteY3141" fmla="*/ 122678 h 906898"/>
              <a:gd name="connsiteX3142" fmla="*/ 258767 w 906898"/>
              <a:gd name="connsiteY3142" fmla="*/ 122678 h 906898"/>
              <a:gd name="connsiteX3143" fmla="*/ 260842 w 906898"/>
              <a:gd name="connsiteY3143" fmla="*/ 128854 h 906898"/>
              <a:gd name="connsiteX3144" fmla="*/ 267067 w 906898"/>
              <a:gd name="connsiteY3144" fmla="*/ 130912 h 906898"/>
              <a:gd name="connsiteX3145" fmla="*/ 273292 w 906898"/>
              <a:gd name="connsiteY3145" fmla="*/ 128854 h 906898"/>
              <a:gd name="connsiteX3146" fmla="*/ 271217 w 906898"/>
              <a:gd name="connsiteY3146" fmla="*/ 132971 h 906898"/>
              <a:gd name="connsiteX3147" fmla="*/ 258767 w 906898"/>
              <a:gd name="connsiteY3147" fmla="*/ 128854 h 906898"/>
              <a:gd name="connsiteX3148" fmla="*/ 258767 w 906898"/>
              <a:gd name="connsiteY3148" fmla="*/ 122678 h 906898"/>
              <a:gd name="connsiteX3149" fmla="*/ 622795 w 906898"/>
              <a:gd name="connsiteY3149" fmla="*/ 120686 h 906898"/>
              <a:gd name="connsiteX3150" fmla="*/ 637267 w 906898"/>
              <a:gd name="connsiteY3150" fmla="*/ 128900 h 906898"/>
              <a:gd name="connsiteX3151" fmla="*/ 635200 w 906898"/>
              <a:gd name="connsiteY3151" fmla="*/ 155596 h 906898"/>
              <a:gd name="connsiteX3152" fmla="*/ 626930 w 906898"/>
              <a:gd name="connsiteY3152" fmla="*/ 165863 h 906898"/>
              <a:gd name="connsiteX3153" fmla="*/ 600053 w 906898"/>
              <a:gd name="connsiteY3153" fmla="*/ 174077 h 906898"/>
              <a:gd name="connsiteX3154" fmla="*/ 600053 w 906898"/>
              <a:gd name="connsiteY3154" fmla="*/ 169971 h 906898"/>
              <a:gd name="connsiteX3155" fmla="*/ 610390 w 906898"/>
              <a:gd name="connsiteY3155" fmla="*/ 167917 h 906898"/>
              <a:gd name="connsiteX3156" fmla="*/ 631065 w 906898"/>
              <a:gd name="connsiteY3156" fmla="*/ 145328 h 906898"/>
              <a:gd name="connsiteX3157" fmla="*/ 628998 w 906898"/>
              <a:gd name="connsiteY3157" fmla="*/ 133007 h 906898"/>
              <a:gd name="connsiteX3158" fmla="*/ 624863 w 906898"/>
              <a:gd name="connsiteY3158" fmla="*/ 130954 h 906898"/>
              <a:gd name="connsiteX3159" fmla="*/ 626930 w 906898"/>
              <a:gd name="connsiteY3159" fmla="*/ 135061 h 906898"/>
              <a:gd name="connsiteX3160" fmla="*/ 626930 w 906898"/>
              <a:gd name="connsiteY3160" fmla="*/ 143275 h 906898"/>
              <a:gd name="connsiteX3161" fmla="*/ 616593 w 906898"/>
              <a:gd name="connsiteY3161" fmla="*/ 147382 h 906898"/>
              <a:gd name="connsiteX3162" fmla="*/ 610390 w 906898"/>
              <a:gd name="connsiteY3162" fmla="*/ 143275 h 906898"/>
              <a:gd name="connsiteX3163" fmla="*/ 612458 w 906898"/>
              <a:gd name="connsiteY3163" fmla="*/ 135061 h 906898"/>
              <a:gd name="connsiteX3164" fmla="*/ 610390 w 906898"/>
              <a:gd name="connsiteY3164" fmla="*/ 128900 h 906898"/>
              <a:gd name="connsiteX3165" fmla="*/ 622795 w 906898"/>
              <a:gd name="connsiteY3165" fmla="*/ 120686 h 906898"/>
              <a:gd name="connsiteX3166" fmla="*/ 522124 w 906898"/>
              <a:gd name="connsiteY3166" fmla="*/ 120686 h 906898"/>
              <a:gd name="connsiteX3167" fmla="*/ 524172 w 906898"/>
              <a:gd name="connsiteY3167" fmla="*/ 132971 h 906898"/>
              <a:gd name="connsiteX3168" fmla="*/ 515982 w 906898"/>
              <a:gd name="connsiteY3168" fmla="*/ 124781 h 906898"/>
              <a:gd name="connsiteX3169" fmla="*/ 522124 w 906898"/>
              <a:gd name="connsiteY3169" fmla="*/ 120686 h 906898"/>
              <a:gd name="connsiteX3170" fmla="*/ 456112 w 906898"/>
              <a:gd name="connsiteY3170" fmla="*/ 118695 h 906898"/>
              <a:gd name="connsiteX3171" fmla="*/ 460207 w 906898"/>
              <a:gd name="connsiteY3171" fmla="*/ 122811 h 906898"/>
              <a:gd name="connsiteX3172" fmla="*/ 454064 w 906898"/>
              <a:gd name="connsiteY3172" fmla="*/ 131045 h 906898"/>
              <a:gd name="connsiteX3173" fmla="*/ 449970 w 906898"/>
              <a:gd name="connsiteY3173" fmla="*/ 139279 h 906898"/>
              <a:gd name="connsiteX3174" fmla="*/ 437686 w 906898"/>
              <a:gd name="connsiteY3174" fmla="*/ 139279 h 906898"/>
              <a:gd name="connsiteX3175" fmla="*/ 437686 w 906898"/>
              <a:gd name="connsiteY3175" fmla="*/ 137220 h 906898"/>
              <a:gd name="connsiteX3176" fmla="*/ 441781 w 906898"/>
              <a:gd name="connsiteY3176" fmla="*/ 128987 h 906898"/>
              <a:gd name="connsiteX3177" fmla="*/ 445875 w 906898"/>
              <a:gd name="connsiteY3177" fmla="*/ 126928 h 906898"/>
              <a:gd name="connsiteX3178" fmla="*/ 449970 w 906898"/>
              <a:gd name="connsiteY3178" fmla="*/ 120754 h 906898"/>
              <a:gd name="connsiteX3179" fmla="*/ 456112 w 906898"/>
              <a:gd name="connsiteY3179" fmla="*/ 118695 h 906898"/>
              <a:gd name="connsiteX3180" fmla="*/ 234176 w 906898"/>
              <a:gd name="connsiteY3180" fmla="*/ 118695 h 906898"/>
              <a:gd name="connsiteX3181" fmla="*/ 242386 w 906898"/>
              <a:gd name="connsiteY3181" fmla="*/ 122811 h 906898"/>
              <a:gd name="connsiteX3182" fmla="*/ 242386 w 906898"/>
              <a:gd name="connsiteY3182" fmla="*/ 126928 h 906898"/>
              <a:gd name="connsiteX3183" fmla="*/ 248543 w 906898"/>
              <a:gd name="connsiteY3183" fmla="*/ 137220 h 906898"/>
              <a:gd name="connsiteX3184" fmla="*/ 246490 w 906898"/>
              <a:gd name="connsiteY3184" fmla="*/ 137220 h 906898"/>
              <a:gd name="connsiteX3185" fmla="*/ 250595 w 906898"/>
              <a:gd name="connsiteY3185" fmla="*/ 139279 h 906898"/>
              <a:gd name="connsiteX3186" fmla="*/ 256752 w 906898"/>
              <a:gd name="connsiteY3186" fmla="*/ 147513 h 906898"/>
              <a:gd name="connsiteX3187" fmla="*/ 264961 w 906898"/>
              <a:gd name="connsiteY3187" fmla="*/ 149570 h 906898"/>
              <a:gd name="connsiteX3188" fmla="*/ 271119 w 906898"/>
              <a:gd name="connsiteY3188" fmla="*/ 147513 h 906898"/>
              <a:gd name="connsiteX3189" fmla="*/ 283433 w 906898"/>
              <a:gd name="connsiteY3189" fmla="*/ 145454 h 906898"/>
              <a:gd name="connsiteX3190" fmla="*/ 291642 w 906898"/>
              <a:gd name="connsiteY3190" fmla="*/ 139279 h 906898"/>
              <a:gd name="connsiteX3191" fmla="*/ 299851 w 906898"/>
              <a:gd name="connsiteY3191" fmla="*/ 139279 h 906898"/>
              <a:gd name="connsiteX3192" fmla="*/ 297799 w 906898"/>
              <a:gd name="connsiteY3192" fmla="*/ 143395 h 906898"/>
              <a:gd name="connsiteX3193" fmla="*/ 289590 w 906898"/>
              <a:gd name="connsiteY3193" fmla="*/ 147513 h 906898"/>
              <a:gd name="connsiteX3194" fmla="*/ 289590 w 906898"/>
              <a:gd name="connsiteY3194" fmla="*/ 149570 h 906898"/>
              <a:gd name="connsiteX3195" fmla="*/ 277276 w 906898"/>
              <a:gd name="connsiteY3195" fmla="*/ 157805 h 906898"/>
              <a:gd name="connsiteX3196" fmla="*/ 271119 w 906898"/>
              <a:gd name="connsiteY3196" fmla="*/ 155746 h 906898"/>
              <a:gd name="connsiteX3197" fmla="*/ 260857 w 906898"/>
              <a:gd name="connsiteY3197" fmla="*/ 159862 h 906898"/>
              <a:gd name="connsiteX3198" fmla="*/ 252647 w 906898"/>
              <a:gd name="connsiteY3198" fmla="*/ 155746 h 906898"/>
              <a:gd name="connsiteX3199" fmla="*/ 246490 w 906898"/>
              <a:gd name="connsiteY3199" fmla="*/ 147513 h 906898"/>
              <a:gd name="connsiteX3200" fmla="*/ 242386 w 906898"/>
              <a:gd name="connsiteY3200" fmla="*/ 147513 h 906898"/>
              <a:gd name="connsiteX3201" fmla="*/ 236229 w 906898"/>
              <a:gd name="connsiteY3201" fmla="*/ 141336 h 906898"/>
              <a:gd name="connsiteX3202" fmla="*/ 238281 w 906898"/>
              <a:gd name="connsiteY3202" fmla="*/ 131045 h 906898"/>
              <a:gd name="connsiteX3203" fmla="*/ 232124 w 906898"/>
              <a:gd name="connsiteY3203" fmla="*/ 122811 h 906898"/>
              <a:gd name="connsiteX3204" fmla="*/ 234176 w 906898"/>
              <a:gd name="connsiteY3204" fmla="*/ 118695 h 906898"/>
              <a:gd name="connsiteX3205" fmla="*/ 360258 w 906898"/>
              <a:gd name="connsiteY3205" fmla="*/ 117473 h 906898"/>
              <a:gd name="connsiteX3206" fmla="*/ 363595 w 906898"/>
              <a:gd name="connsiteY3206" fmla="*/ 120813 h 906898"/>
              <a:gd name="connsiteX3207" fmla="*/ 359488 w 906898"/>
              <a:gd name="connsiteY3207" fmla="*/ 129034 h 906898"/>
              <a:gd name="connsiteX3208" fmla="*/ 361542 w 906898"/>
              <a:gd name="connsiteY3208" fmla="*/ 135201 h 906898"/>
              <a:gd name="connsiteX3209" fmla="*/ 361542 w 906898"/>
              <a:gd name="connsiteY3209" fmla="*/ 141365 h 906898"/>
              <a:gd name="connsiteX3210" fmla="*/ 355381 w 906898"/>
              <a:gd name="connsiteY3210" fmla="*/ 147531 h 906898"/>
              <a:gd name="connsiteX3211" fmla="*/ 353328 w 906898"/>
              <a:gd name="connsiteY3211" fmla="*/ 153697 h 906898"/>
              <a:gd name="connsiteX3212" fmla="*/ 353328 w 906898"/>
              <a:gd name="connsiteY3212" fmla="*/ 145476 h 906898"/>
              <a:gd name="connsiteX3213" fmla="*/ 351274 w 906898"/>
              <a:gd name="connsiteY3213" fmla="*/ 149586 h 906898"/>
              <a:gd name="connsiteX3214" fmla="*/ 341007 w 906898"/>
              <a:gd name="connsiteY3214" fmla="*/ 159862 h 906898"/>
              <a:gd name="connsiteX3215" fmla="*/ 332793 w 906898"/>
              <a:gd name="connsiteY3215" fmla="*/ 153697 h 906898"/>
              <a:gd name="connsiteX3216" fmla="*/ 330740 w 906898"/>
              <a:gd name="connsiteY3216" fmla="*/ 153697 h 906898"/>
              <a:gd name="connsiteX3217" fmla="*/ 324579 w 906898"/>
              <a:gd name="connsiteY3217" fmla="*/ 155752 h 906898"/>
              <a:gd name="connsiteX3218" fmla="*/ 320472 w 906898"/>
              <a:gd name="connsiteY3218" fmla="*/ 153697 h 906898"/>
              <a:gd name="connsiteX3219" fmla="*/ 318419 w 906898"/>
              <a:gd name="connsiteY3219" fmla="*/ 145476 h 906898"/>
              <a:gd name="connsiteX3220" fmla="*/ 312258 w 906898"/>
              <a:gd name="connsiteY3220" fmla="*/ 145476 h 906898"/>
              <a:gd name="connsiteX3221" fmla="*/ 308151 w 906898"/>
              <a:gd name="connsiteY3221" fmla="*/ 137255 h 906898"/>
              <a:gd name="connsiteX3222" fmla="*/ 312258 w 906898"/>
              <a:gd name="connsiteY3222" fmla="*/ 133144 h 906898"/>
              <a:gd name="connsiteX3223" fmla="*/ 316365 w 906898"/>
              <a:gd name="connsiteY3223" fmla="*/ 137255 h 906898"/>
              <a:gd name="connsiteX3224" fmla="*/ 324579 w 906898"/>
              <a:gd name="connsiteY3224" fmla="*/ 143420 h 906898"/>
              <a:gd name="connsiteX3225" fmla="*/ 332793 w 906898"/>
              <a:gd name="connsiteY3225" fmla="*/ 145476 h 906898"/>
              <a:gd name="connsiteX3226" fmla="*/ 343060 w 906898"/>
              <a:gd name="connsiteY3226" fmla="*/ 143420 h 906898"/>
              <a:gd name="connsiteX3227" fmla="*/ 345114 w 906898"/>
              <a:gd name="connsiteY3227" fmla="*/ 139311 h 906898"/>
              <a:gd name="connsiteX3228" fmla="*/ 351274 w 906898"/>
              <a:gd name="connsiteY3228" fmla="*/ 129034 h 906898"/>
              <a:gd name="connsiteX3229" fmla="*/ 351274 w 906898"/>
              <a:gd name="connsiteY3229" fmla="*/ 124923 h 906898"/>
              <a:gd name="connsiteX3230" fmla="*/ 355381 w 906898"/>
              <a:gd name="connsiteY3230" fmla="*/ 118758 h 906898"/>
              <a:gd name="connsiteX3231" fmla="*/ 360258 w 906898"/>
              <a:gd name="connsiteY3231" fmla="*/ 117473 h 906898"/>
              <a:gd name="connsiteX3232" fmla="*/ 347217 w 906898"/>
              <a:gd name="connsiteY3232" fmla="*/ 117214 h 906898"/>
              <a:gd name="connsiteX3233" fmla="*/ 351311 w 906898"/>
              <a:gd name="connsiteY3233" fmla="*/ 118746 h 906898"/>
              <a:gd name="connsiteX3234" fmla="*/ 349264 w 906898"/>
              <a:gd name="connsiteY3234" fmla="*/ 122832 h 906898"/>
              <a:gd name="connsiteX3235" fmla="*/ 347217 w 906898"/>
              <a:gd name="connsiteY3235" fmla="*/ 124875 h 906898"/>
              <a:gd name="connsiteX3236" fmla="*/ 349264 w 906898"/>
              <a:gd name="connsiteY3236" fmla="*/ 128961 h 906898"/>
              <a:gd name="connsiteX3237" fmla="*/ 347217 w 906898"/>
              <a:gd name="connsiteY3237" fmla="*/ 135090 h 906898"/>
              <a:gd name="connsiteX3238" fmla="*/ 343122 w 906898"/>
              <a:gd name="connsiteY3238" fmla="*/ 137133 h 906898"/>
              <a:gd name="connsiteX3239" fmla="*/ 341075 w 906898"/>
              <a:gd name="connsiteY3239" fmla="*/ 141219 h 906898"/>
              <a:gd name="connsiteX3240" fmla="*/ 334933 w 906898"/>
              <a:gd name="connsiteY3240" fmla="*/ 143263 h 906898"/>
              <a:gd name="connsiteX3241" fmla="*/ 330838 w 906898"/>
              <a:gd name="connsiteY3241" fmla="*/ 139177 h 906898"/>
              <a:gd name="connsiteX3242" fmla="*/ 326743 w 906898"/>
              <a:gd name="connsiteY3242" fmla="*/ 141219 h 906898"/>
              <a:gd name="connsiteX3243" fmla="*/ 322649 w 906898"/>
              <a:gd name="connsiteY3243" fmla="*/ 137133 h 906898"/>
              <a:gd name="connsiteX3244" fmla="*/ 322649 w 906898"/>
              <a:gd name="connsiteY3244" fmla="*/ 133047 h 906898"/>
              <a:gd name="connsiteX3245" fmla="*/ 316507 w 906898"/>
              <a:gd name="connsiteY3245" fmla="*/ 135090 h 906898"/>
              <a:gd name="connsiteX3246" fmla="*/ 314459 w 906898"/>
              <a:gd name="connsiteY3246" fmla="*/ 131004 h 906898"/>
              <a:gd name="connsiteX3247" fmla="*/ 320601 w 906898"/>
              <a:gd name="connsiteY3247" fmla="*/ 126918 h 906898"/>
              <a:gd name="connsiteX3248" fmla="*/ 334933 w 906898"/>
              <a:gd name="connsiteY3248" fmla="*/ 126918 h 906898"/>
              <a:gd name="connsiteX3249" fmla="*/ 343122 w 906898"/>
              <a:gd name="connsiteY3249" fmla="*/ 118746 h 906898"/>
              <a:gd name="connsiteX3250" fmla="*/ 347217 w 906898"/>
              <a:gd name="connsiteY3250" fmla="*/ 117214 h 906898"/>
              <a:gd name="connsiteX3251" fmla="*/ 585835 w 906898"/>
              <a:gd name="connsiteY3251" fmla="*/ 116702 h 906898"/>
              <a:gd name="connsiteX3252" fmla="*/ 589951 w 906898"/>
              <a:gd name="connsiteY3252" fmla="*/ 120819 h 906898"/>
              <a:gd name="connsiteX3253" fmla="*/ 592010 w 906898"/>
              <a:gd name="connsiteY3253" fmla="*/ 124936 h 906898"/>
              <a:gd name="connsiteX3254" fmla="*/ 600244 w 906898"/>
              <a:gd name="connsiteY3254" fmla="*/ 129053 h 906898"/>
              <a:gd name="connsiteX3255" fmla="*/ 602302 w 906898"/>
              <a:gd name="connsiteY3255" fmla="*/ 137286 h 906898"/>
              <a:gd name="connsiteX3256" fmla="*/ 596127 w 906898"/>
              <a:gd name="connsiteY3256" fmla="*/ 143461 h 906898"/>
              <a:gd name="connsiteX3257" fmla="*/ 598185 w 906898"/>
              <a:gd name="connsiteY3257" fmla="*/ 151695 h 906898"/>
              <a:gd name="connsiteX3258" fmla="*/ 592010 w 906898"/>
              <a:gd name="connsiteY3258" fmla="*/ 155812 h 906898"/>
              <a:gd name="connsiteX3259" fmla="*/ 587893 w 906898"/>
              <a:gd name="connsiteY3259" fmla="*/ 151695 h 906898"/>
              <a:gd name="connsiteX3260" fmla="*/ 594068 w 906898"/>
              <a:gd name="connsiteY3260" fmla="*/ 145520 h 906898"/>
              <a:gd name="connsiteX3261" fmla="*/ 596127 w 906898"/>
              <a:gd name="connsiteY3261" fmla="*/ 137286 h 906898"/>
              <a:gd name="connsiteX3262" fmla="*/ 594068 w 906898"/>
              <a:gd name="connsiteY3262" fmla="*/ 129053 h 906898"/>
              <a:gd name="connsiteX3263" fmla="*/ 585835 w 906898"/>
              <a:gd name="connsiteY3263" fmla="*/ 126994 h 906898"/>
              <a:gd name="connsiteX3264" fmla="*/ 575543 w 906898"/>
              <a:gd name="connsiteY3264" fmla="*/ 120819 h 906898"/>
              <a:gd name="connsiteX3265" fmla="*/ 571426 w 906898"/>
              <a:gd name="connsiteY3265" fmla="*/ 118761 h 906898"/>
              <a:gd name="connsiteX3266" fmla="*/ 585835 w 906898"/>
              <a:gd name="connsiteY3266" fmla="*/ 116702 h 906898"/>
              <a:gd name="connsiteX3267" fmla="*/ 340148 w 906898"/>
              <a:gd name="connsiteY3267" fmla="*/ 115628 h 906898"/>
              <a:gd name="connsiteX3268" fmla="*/ 340761 w 906898"/>
              <a:gd name="connsiteY3268" fmla="*/ 115955 h 906898"/>
              <a:gd name="connsiteX3269" fmla="*/ 341019 w 906898"/>
              <a:gd name="connsiteY3269" fmla="*/ 118585 h 906898"/>
              <a:gd name="connsiteX3270" fmla="*/ 332756 w 906898"/>
              <a:gd name="connsiteY3270" fmla="*/ 124892 h 906898"/>
              <a:gd name="connsiteX3271" fmla="*/ 322427 w 906898"/>
              <a:gd name="connsiteY3271" fmla="*/ 122789 h 906898"/>
              <a:gd name="connsiteX3272" fmla="*/ 328625 w 906898"/>
              <a:gd name="connsiteY3272" fmla="*/ 122789 h 906898"/>
              <a:gd name="connsiteX3273" fmla="*/ 338953 w 906898"/>
              <a:gd name="connsiteY3273" fmla="*/ 116482 h 906898"/>
              <a:gd name="connsiteX3274" fmla="*/ 340148 w 906898"/>
              <a:gd name="connsiteY3274" fmla="*/ 115628 h 906898"/>
              <a:gd name="connsiteX3275" fmla="*/ 363595 w 906898"/>
              <a:gd name="connsiteY3275" fmla="*/ 114379 h 906898"/>
              <a:gd name="connsiteX3276" fmla="*/ 365753 w 906898"/>
              <a:gd name="connsiteY3276" fmla="*/ 114379 h 906898"/>
              <a:gd name="connsiteX3277" fmla="*/ 367911 w 906898"/>
              <a:gd name="connsiteY3277" fmla="*/ 124892 h 906898"/>
              <a:gd name="connsiteX3278" fmla="*/ 365753 w 906898"/>
              <a:gd name="connsiteY3278" fmla="*/ 126994 h 906898"/>
              <a:gd name="connsiteX3279" fmla="*/ 363595 w 906898"/>
              <a:gd name="connsiteY3279" fmla="*/ 114379 h 906898"/>
              <a:gd name="connsiteX3280" fmla="*/ 450093 w 906898"/>
              <a:gd name="connsiteY3280" fmla="*/ 112386 h 906898"/>
              <a:gd name="connsiteX3281" fmla="*/ 456223 w 906898"/>
              <a:gd name="connsiteY3281" fmla="*/ 114450 h 906898"/>
              <a:gd name="connsiteX3282" fmla="*/ 452136 w 906898"/>
              <a:gd name="connsiteY3282" fmla="*/ 116514 h 906898"/>
              <a:gd name="connsiteX3283" fmla="*/ 439878 w 906898"/>
              <a:gd name="connsiteY3283" fmla="*/ 126829 h 906898"/>
              <a:gd name="connsiteX3284" fmla="*/ 433749 w 906898"/>
              <a:gd name="connsiteY3284" fmla="*/ 139207 h 906898"/>
              <a:gd name="connsiteX3285" fmla="*/ 429663 w 906898"/>
              <a:gd name="connsiteY3285" fmla="*/ 139207 h 906898"/>
              <a:gd name="connsiteX3286" fmla="*/ 433749 w 906898"/>
              <a:gd name="connsiteY3286" fmla="*/ 128892 h 906898"/>
              <a:gd name="connsiteX3287" fmla="*/ 439878 w 906898"/>
              <a:gd name="connsiteY3287" fmla="*/ 124765 h 906898"/>
              <a:gd name="connsiteX3288" fmla="*/ 450093 w 906898"/>
              <a:gd name="connsiteY3288" fmla="*/ 112386 h 906898"/>
              <a:gd name="connsiteX3289" fmla="*/ 524116 w 906898"/>
              <a:gd name="connsiteY3289" fmla="*/ 108402 h 906898"/>
              <a:gd name="connsiteX3290" fmla="*/ 530258 w 906898"/>
              <a:gd name="connsiteY3290" fmla="*/ 110461 h 906898"/>
              <a:gd name="connsiteX3291" fmla="*/ 526164 w 906898"/>
              <a:gd name="connsiteY3291" fmla="*/ 118695 h 906898"/>
              <a:gd name="connsiteX3292" fmla="*/ 515927 w 906898"/>
              <a:gd name="connsiteY3292" fmla="*/ 120754 h 906898"/>
              <a:gd name="connsiteX3293" fmla="*/ 511832 w 906898"/>
              <a:gd name="connsiteY3293" fmla="*/ 126928 h 906898"/>
              <a:gd name="connsiteX3294" fmla="*/ 505690 w 906898"/>
              <a:gd name="connsiteY3294" fmla="*/ 124870 h 906898"/>
              <a:gd name="connsiteX3295" fmla="*/ 509785 w 906898"/>
              <a:gd name="connsiteY3295" fmla="*/ 118695 h 906898"/>
              <a:gd name="connsiteX3296" fmla="*/ 509785 w 906898"/>
              <a:gd name="connsiteY3296" fmla="*/ 110461 h 906898"/>
              <a:gd name="connsiteX3297" fmla="*/ 513880 w 906898"/>
              <a:gd name="connsiteY3297" fmla="*/ 110461 h 906898"/>
              <a:gd name="connsiteX3298" fmla="*/ 520022 w 906898"/>
              <a:gd name="connsiteY3298" fmla="*/ 110461 h 906898"/>
              <a:gd name="connsiteX3299" fmla="*/ 524116 w 906898"/>
              <a:gd name="connsiteY3299" fmla="*/ 108402 h 906898"/>
              <a:gd name="connsiteX3300" fmla="*/ 661019 w 906898"/>
              <a:gd name="connsiteY3300" fmla="*/ 108266 h 906898"/>
              <a:gd name="connsiteX3301" fmla="*/ 664053 w 906898"/>
              <a:gd name="connsiteY3301" fmla="*/ 114600 h 906898"/>
              <a:gd name="connsiteX3302" fmla="*/ 661895 w 906898"/>
              <a:gd name="connsiteY3302" fmla="*/ 118695 h 906898"/>
              <a:gd name="connsiteX3303" fmla="*/ 659737 w 906898"/>
              <a:gd name="connsiteY3303" fmla="*/ 112552 h 906898"/>
              <a:gd name="connsiteX3304" fmla="*/ 659737 w 906898"/>
              <a:gd name="connsiteY3304" fmla="*/ 108458 h 906898"/>
              <a:gd name="connsiteX3305" fmla="*/ 661019 w 906898"/>
              <a:gd name="connsiteY3305" fmla="*/ 108266 h 906898"/>
              <a:gd name="connsiteX3306" fmla="*/ 550871 w 906898"/>
              <a:gd name="connsiteY3306" fmla="*/ 102165 h 906898"/>
              <a:gd name="connsiteX3307" fmla="*/ 559582 w 906898"/>
              <a:gd name="connsiteY3307" fmla="*/ 102165 h 906898"/>
              <a:gd name="connsiteX3308" fmla="*/ 565219 w 906898"/>
              <a:gd name="connsiteY3308" fmla="*/ 108347 h 906898"/>
              <a:gd name="connsiteX3309" fmla="*/ 565219 w 906898"/>
              <a:gd name="connsiteY3309" fmla="*/ 118653 h 906898"/>
              <a:gd name="connsiteX3310" fmla="*/ 569318 w 906898"/>
              <a:gd name="connsiteY3310" fmla="*/ 120715 h 906898"/>
              <a:gd name="connsiteX3311" fmla="*/ 573418 w 906898"/>
              <a:gd name="connsiteY3311" fmla="*/ 133081 h 906898"/>
              <a:gd name="connsiteX3312" fmla="*/ 554970 w 906898"/>
              <a:gd name="connsiteY3312" fmla="*/ 149570 h 906898"/>
              <a:gd name="connsiteX3313" fmla="*/ 552921 w 906898"/>
              <a:gd name="connsiteY3313" fmla="*/ 145449 h 906898"/>
              <a:gd name="connsiteX3314" fmla="*/ 540622 w 906898"/>
              <a:gd name="connsiteY3314" fmla="*/ 141326 h 906898"/>
              <a:gd name="connsiteX3315" fmla="*/ 534473 w 906898"/>
              <a:gd name="connsiteY3315" fmla="*/ 143387 h 906898"/>
              <a:gd name="connsiteX3316" fmla="*/ 526274 w 906898"/>
              <a:gd name="connsiteY3316" fmla="*/ 124837 h 906898"/>
              <a:gd name="connsiteX3317" fmla="*/ 534473 w 906898"/>
              <a:gd name="connsiteY3317" fmla="*/ 110408 h 906898"/>
              <a:gd name="connsiteX3318" fmla="*/ 544722 w 906898"/>
              <a:gd name="connsiteY3318" fmla="*/ 108347 h 906898"/>
              <a:gd name="connsiteX3319" fmla="*/ 550871 w 906898"/>
              <a:gd name="connsiteY3319" fmla="*/ 102165 h 906898"/>
              <a:gd name="connsiteX3320" fmla="*/ 509674 w 906898"/>
              <a:gd name="connsiteY3320" fmla="*/ 100103 h 906898"/>
              <a:gd name="connsiteX3321" fmla="*/ 517864 w 906898"/>
              <a:gd name="connsiteY3321" fmla="*/ 104229 h 906898"/>
              <a:gd name="connsiteX3322" fmla="*/ 519911 w 906898"/>
              <a:gd name="connsiteY3322" fmla="*/ 102165 h 906898"/>
              <a:gd name="connsiteX3323" fmla="*/ 530148 w 906898"/>
              <a:gd name="connsiteY3323" fmla="*/ 102165 h 906898"/>
              <a:gd name="connsiteX3324" fmla="*/ 534242 w 906898"/>
              <a:gd name="connsiteY3324" fmla="*/ 108356 h 906898"/>
              <a:gd name="connsiteX3325" fmla="*/ 534242 w 906898"/>
              <a:gd name="connsiteY3325" fmla="*/ 110418 h 906898"/>
              <a:gd name="connsiteX3326" fmla="*/ 524006 w 906898"/>
              <a:gd name="connsiteY3326" fmla="*/ 104229 h 906898"/>
              <a:gd name="connsiteX3327" fmla="*/ 517864 w 906898"/>
              <a:gd name="connsiteY3327" fmla="*/ 108356 h 906898"/>
              <a:gd name="connsiteX3328" fmla="*/ 509674 w 906898"/>
              <a:gd name="connsiteY3328" fmla="*/ 108356 h 906898"/>
              <a:gd name="connsiteX3329" fmla="*/ 505580 w 906898"/>
              <a:gd name="connsiteY3329" fmla="*/ 114545 h 906898"/>
              <a:gd name="connsiteX3330" fmla="*/ 503532 w 906898"/>
              <a:gd name="connsiteY3330" fmla="*/ 124860 h 906898"/>
              <a:gd name="connsiteX3331" fmla="*/ 503532 w 906898"/>
              <a:gd name="connsiteY3331" fmla="*/ 128987 h 906898"/>
              <a:gd name="connsiteX3332" fmla="*/ 497390 w 906898"/>
              <a:gd name="connsiteY3332" fmla="*/ 124860 h 906898"/>
              <a:gd name="connsiteX3333" fmla="*/ 499438 w 906898"/>
              <a:gd name="connsiteY3333" fmla="*/ 116608 h 906898"/>
              <a:gd name="connsiteX3334" fmla="*/ 503532 w 906898"/>
              <a:gd name="connsiteY3334" fmla="*/ 114545 h 906898"/>
              <a:gd name="connsiteX3335" fmla="*/ 501485 w 906898"/>
              <a:gd name="connsiteY3335" fmla="*/ 106292 h 906898"/>
              <a:gd name="connsiteX3336" fmla="*/ 509674 w 906898"/>
              <a:gd name="connsiteY3336" fmla="*/ 100103 h 906898"/>
              <a:gd name="connsiteX3337" fmla="*/ 623937 w 906898"/>
              <a:gd name="connsiteY3337" fmla="*/ 99391 h 906898"/>
              <a:gd name="connsiteX3338" fmla="*/ 626980 w 906898"/>
              <a:gd name="connsiteY3338" fmla="*/ 100158 h 906898"/>
              <a:gd name="connsiteX3339" fmla="*/ 637125 w 906898"/>
              <a:gd name="connsiteY3339" fmla="*/ 110395 h 906898"/>
              <a:gd name="connsiteX3340" fmla="*/ 637125 w 906898"/>
              <a:gd name="connsiteY3340" fmla="*/ 122678 h 906898"/>
              <a:gd name="connsiteX3341" fmla="*/ 635096 w 906898"/>
              <a:gd name="connsiteY3341" fmla="*/ 120631 h 906898"/>
              <a:gd name="connsiteX3342" fmla="*/ 633067 w 906898"/>
              <a:gd name="connsiteY3342" fmla="*/ 108347 h 906898"/>
              <a:gd name="connsiteX3343" fmla="*/ 620894 w 906898"/>
              <a:gd name="connsiteY3343" fmla="*/ 102206 h 906898"/>
              <a:gd name="connsiteX3344" fmla="*/ 620894 w 906898"/>
              <a:gd name="connsiteY3344" fmla="*/ 100158 h 906898"/>
              <a:gd name="connsiteX3345" fmla="*/ 623937 w 906898"/>
              <a:gd name="connsiteY3345" fmla="*/ 99391 h 906898"/>
              <a:gd name="connsiteX3346" fmla="*/ 452081 w 906898"/>
              <a:gd name="connsiteY3346" fmla="*/ 98110 h 906898"/>
              <a:gd name="connsiteX3347" fmla="*/ 458215 w 906898"/>
              <a:gd name="connsiteY3347" fmla="*/ 100167 h 906898"/>
              <a:gd name="connsiteX3348" fmla="*/ 456170 w 906898"/>
              <a:gd name="connsiteY3348" fmla="*/ 110442 h 906898"/>
              <a:gd name="connsiteX3349" fmla="*/ 441859 w 906898"/>
              <a:gd name="connsiteY3349" fmla="*/ 114552 h 906898"/>
              <a:gd name="connsiteX3350" fmla="*/ 437770 w 906898"/>
              <a:gd name="connsiteY3350" fmla="*/ 122773 h 906898"/>
              <a:gd name="connsiteX3351" fmla="*/ 427548 w 906898"/>
              <a:gd name="connsiteY3351" fmla="*/ 137160 h 906898"/>
              <a:gd name="connsiteX3352" fmla="*/ 425504 w 906898"/>
              <a:gd name="connsiteY3352" fmla="*/ 141270 h 906898"/>
              <a:gd name="connsiteX3353" fmla="*/ 421415 w 906898"/>
              <a:gd name="connsiteY3353" fmla="*/ 141270 h 906898"/>
              <a:gd name="connsiteX3354" fmla="*/ 423460 w 906898"/>
              <a:gd name="connsiteY3354" fmla="*/ 124828 h 906898"/>
              <a:gd name="connsiteX3355" fmla="*/ 431637 w 906898"/>
              <a:gd name="connsiteY3355" fmla="*/ 120718 h 906898"/>
              <a:gd name="connsiteX3356" fmla="*/ 429593 w 906898"/>
              <a:gd name="connsiteY3356" fmla="*/ 108388 h 906898"/>
              <a:gd name="connsiteX3357" fmla="*/ 437770 w 906898"/>
              <a:gd name="connsiteY3357" fmla="*/ 106331 h 906898"/>
              <a:gd name="connsiteX3358" fmla="*/ 441859 w 906898"/>
              <a:gd name="connsiteY3358" fmla="*/ 106331 h 906898"/>
              <a:gd name="connsiteX3359" fmla="*/ 452081 w 906898"/>
              <a:gd name="connsiteY3359" fmla="*/ 98110 h 906898"/>
              <a:gd name="connsiteX3360" fmla="*/ 618687 w 906898"/>
              <a:gd name="connsiteY3360" fmla="*/ 91803 h 906898"/>
              <a:gd name="connsiteX3361" fmla="*/ 620894 w 906898"/>
              <a:gd name="connsiteY3361" fmla="*/ 91987 h 906898"/>
              <a:gd name="connsiteX3362" fmla="*/ 621763 w 906898"/>
              <a:gd name="connsiteY3362" fmla="*/ 92060 h 906898"/>
              <a:gd name="connsiteX3363" fmla="*/ 624839 w 906898"/>
              <a:gd name="connsiteY3363" fmla="*/ 93861 h 906898"/>
              <a:gd name="connsiteX3364" fmla="*/ 630990 w 906898"/>
              <a:gd name="connsiteY3364" fmla="*/ 91803 h 906898"/>
              <a:gd name="connsiteX3365" fmla="*/ 635092 w 906898"/>
              <a:gd name="connsiteY3365" fmla="*/ 93861 h 906898"/>
              <a:gd name="connsiteX3366" fmla="*/ 637142 w 906898"/>
              <a:gd name="connsiteY3366" fmla="*/ 97978 h 906898"/>
              <a:gd name="connsiteX3367" fmla="*/ 647395 w 906898"/>
              <a:gd name="connsiteY3367" fmla="*/ 100037 h 906898"/>
              <a:gd name="connsiteX3368" fmla="*/ 647395 w 906898"/>
              <a:gd name="connsiteY3368" fmla="*/ 108270 h 906898"/>
              <a:gd name="connsiteX3369" fmla="*/ 645344 w 906898"/>
              <a:gd name="connsiteY3369" fmla="*/ 110328 h 906898"/>
              <a:gd name="connsiteX3370" fmla="*/ 649446 w 906898"/>
              <a:gd name="connsiteY3370" fmla="*/ 114445 h 906898"/>
              <a:gd name="connsiteX3371" fmla="*/ 647395 w 906898"/>
              <a:gd name="connsiteY3371" fmla="*/ 120620 h 906898"/>
              <a:gd name="connsiteX3372" fmla="*/ 645344 w 906898"/>
              <a:gd name="connsiteY3372" fmla="*/ 122678 h 906898"/>
              <a:gd name="connsiteX3373" fmla="*/ 645344 w 906898"/>
              <a:gd name="connsiteY3373" fmla="*/ 128854 h 906898"/>
              <a:gd name="connsiteX3374" fmla="*/ 641243 w 906898"/>
              <a:gd name="connsiteY3374" fmla="*/ 130912 h 906898"/>
              <a:gd name="connsiteX3375" fmla="*/ 639193 w 906898"/>
              <a:gd name="connsiteY3375" fmla="*/ 122678 h 906898"/>
              <a:gd name="connsiteX3376" fmla="*/ 639193 w 906898"/>
              <a:gd name="connsiteY3376" fmla="*/ 108270 h 906898"/>
              <a:gd name="connsiteX3377" fmla="*/ 620737 w 906898"/>
              <a:gd name="connsiteY3377" fmla="*/ 95919 h 906898"/>
              <a:gd name="connsiteX3378" fmla="*/ 618687 w 906898"/>
              <a:gd name="connsiteY3378" fmla="*/ 91803 h 906898"/>
              <a:gd name="connsiteX3379" fmla="*/ 316292 w 906898"/>
              <a:gd name="connsiteY3379" fmla="*/ 87819 h 906898"/>
              <a:gd name="connsiteX3380" fmla="*/ 322427 w 906898"/>
              <a:gd name="connsiteY3380" fmla="*/ 108402 h 906898"/>
              <a:gd name="connsiteX3381" fmla="*/ 308112 w 906898"/>
              <a:gd name="connsiteY3381" fmla="*/ 133103 h 906898"/>
              <a:gd name="connsiteX3382" fmla="*/ 287661 w 906898"/>
              <a:gd name="connsiteY3382" fmla="*/ 135162 h 906898"/>
              <a:gd name="connsiteX3383" fmla="*/ 273345 w 906898"/>
              <a:gd name="connsiteY3383" fmla="*/ 120754 h 906898"/>
              <a:gd name="connsiteX3384" fmla="*/ 277435 w 906898"/>
              <a:gd name="connsiteY3384" fmla="*/ 104287 h 906898"/>
              <a:gd name="connsiteX3385" fmla="*/ 285615 w 906898"/>
              <a:gd name="connsiteY3385" fmla="*/ 102228 h 906898"/>
              <a:gd name="connsiteX3386" fmla="*/ 287661 w 906898"/>
              <a:gd name="connsiteY3386" fmla="*/ 108402 h 906898"/>
              <a:gd name="connsiteX3387" fmla="*/ 295841 w 906898"/>
              <a:gd name="connsiteY3387" fmla="*/ 108402 h 906898"/>
              <a:gd name="connsiteX3388" fmla="*/ 295841 w 906898"/>
              <a:gd name="connsiteY3388" fmla="*/ 114578 h 906898"/>
              <a:gd name="connsiteX3389" fmla="*/ 289706 w 906898"/>
              <a:gd name="connsiteY3389" fmla="*/ 120754 h 906898"/>
              <a:gd name="connsiteX3390" fmla="*/ 281525 w 906898"/>
              <a:gd name="connsiteY3390" fmla="*/ 118695 h 906898"/>
              <a:gd name="connsiteX3391" fmla="*/ 293796 w 906898"/>
              <a:gd name="connsiteY3391" fmla="*/ 128987 h 906898"/>
              <a:gd name="connsiteX3392" fmla="*/ 304021 w 906898"/>
              <a:gd name="connsiteY3392" fmla="*/ 126928 h 906898"/>
              <a:gd name="connsiteX3393" fmla="*/ 316292 w 906898"/>
              <a:gd name="connsiteY3393" fmla="*/ 110461 h 906898"/>
              <a:gd name="connsiteX3394" fmla="*/ 314247 w 906898"/>
              <a:gd name="connsiteY3394" fmla="*/ 89877 h 906898"/>
              <a:gd name="connsiteX3395" fmla="*/ 316292 w 906898"/>
              <a:gd name="connsiteY3395" fmla="*/ 87819 h 906898"/>
              <a:gd name="connsiteX3396" fmla="*/ 215648 w 906898"/>
              <a:gd name="connsiteY3396" fmla="*/ 85827 h 906898"/>
              <a:gd name="connsiteX3397" fmla="*/ 223782 w 906898"/>
              <a:gd name="connsiteY3397" fmla="*/ 89943 h 906898"/>
              <a:gd name="connsiteX3398" fmla="*/ 223782 w 906898"/>
              <a:gd name="connsiteY3398" fmla="*/ 94061 h 906898"/>
              <a:gd name="connsiteX3399" fmla="*/ 211581 w 906898"/>
              <a:gd name="connsiteY3399" fmla="*/ 92002 h 906898"/>
              <a:gd name="connsiteX3400" fmla="*/ 211581 w 906898"/>
              <a:gd name="connsiteY3400" fmla="*/ 87886 h 906898"/>
              <a:gd name="connsiteX3401" fmla="*/ 215648 w 906898"/>
              <a:gd name="connsiteY3401" fmla="*/ 85827 h 906898"/>
              <a:gd name="connsiteX3402" fmla="*/ 483537 w 906898"/>
              <a:gd name="connsiteY3402" fmla="*/ 83153 h 906898"/>
              <a:gd name="connsiteX3403" fmla="*/ 491205 w 906898"/>
              <a:gd name="connsiteY3403" fmla="*/ 83571 h 906898"/>
              <a:gd name="connsiteX3404" fmla="*/ 495328 w 906898"/>
              <a:gd name="connsiteY3404" fmla="*/ 87693 h 906898"/>
              <a:gd name="connsiteX3405" fmla="*/ 497390 w 906898"/>
              <a:gd name="connsiteY3405" fmla="*/ 95936 h 906898"/>
              <a:gd name="connsiteX3406" fmla="*/ 491205 w 906898"/>
              <a:gd name="connsiteY3406" fmla="*/ 100057 h 906898"/>
              <a:gd name="connsiteX3407" fmla="*/ 491205 w 906898"/>
              <a:gd name="connsiteY3407" fmla="*/ 104178 h 906898"/>
              <a:gd name="connsiteX3408" fmla="*/ 482957 w 906898"/>
              <a:gd name="connsiteY3408" fmla="*/ 108300 h 906898"/>
              <a:gd name="connsiteX3409" fmla="*/ 476771 w 906898"/>
              <a:gd name="connsiteY3409" fmla="*/ 102118 h 906898"/>
              <a:gd name="connsiteX3410" fmla="*/ 480895 w 906898"/>
              <a:gd name="connsiteY3410" fmla="*/ 93875 h 906898"/>
              <a:gd name="connsiteX3411" fmla="*/ 485019 w 906898"/>
              <a:gd name="connsiteY3411" fmla="*/ 91814 h 906898"/>
              <a:gd name="connsiteX3412" fmla="*/ 482957 w 906898"/>
              <a:gd name="connsiteY3412" fmla="*/ 91814 h 906898"/>
              <a:gd name="connsiteX3413" fmla="*/ 472648 w 906898"/>
              <a:gd name="connsiteY3413" fmla="*/ 95936 h 906898"/>
              <a:gd name="connsiteX3414" fmla="*/ 466462 w 906898"/>
              <a:gd name="connsiteY3414" fmla="*/ 116543 h 906898"/>
              <a:gd name="connsiteX3415" fmla="*/ 485019 w 906898"/>
              <a:gd name="connsiteY3415" fmla="*/ 139210 h 906898"/>
              <a:gd name="connsiteX3416" fmla="*/ 464400 w 906898"/>
              <a:gd name="connsiteY3416" fmla="*/ 128906 h 906898"/>
              <a:gd name="connsiteX3417" fmla="*/ 464400 w 906898"/>
              <a:gd name="connsiteY3417" fmla="*/ 93875 h 906898"/>
              <a:gd name="connsiteX3418" fmla="*/ 483537 w 906898"/>
              <a:gd name="connsiteY3418" fmla="*/ 83153 h 906898"/>
              <a:gd name="connsiteX3419" fmla="*/ 640800 w 906898"/>
              <a:gd name="connsiteY3419" fmla="*/ 81031 h 906898"/>
              <a:gd name="connsiteX3420" fmla="*/ 645406 w 906898"/>
              <a:gd name="connsiteY3420" fmla="*/ 83636 h 906898"/>
              <a:gd name="connsiteX3421" fmla="*/ 647454 w 906898"/>
              <a:gd name="connsiteY3421" fmla="*/ 91870 h 906898"/>
              <a:gd name="connsiteX3422" fmla="*/ 657690 w 906898"/>
              <a:gd name="connsiteY3422" fmla="*/ 100103 h 906898"/>
              <a:gd name="connsiteX3423" fmla="*/ 655643 w 906898"/>
              <a:gd name="connsiteY3423" fmla="*/ 106277 h 906898"/>
              <a:gd name="connsiteX3424" fmla="*/ 657690 w 906898"/>
              <a:gd name="connsiteY3424" fmla="*/ 112453 h 906898"/>
              <a:gd name="connsiteX3425" fmla="*/ 655643 w 906898"/>
              <a:gd name="connsiteY3425" fmla="*/ 122745 h 906898"/>
              <a:gd name="connsiteX3426" fmla="*/ 655643 w 906898"/>
              <a:gd name="connsiteY3426" fmla="*/ 133037 h 906898"/>
              <a:gd name="connsiteX3427" fmla="*/ 655643 w 906898"/>
              <a:gd name="connsiteY3427" fmla="*/ 135095 h 906898"/>
              <a:gd name="connsiteX3428" fmla="*/ 653595 w 906898"/>
              <a:gd name="connsiteY3428" fmla="*/ 122745 h 906898"/>
              <a:gd name="connsiteX3429" fmla="*/ 653595 w 906898"/>
              <a:gd name="connsiteY3429" fmla="*/ 128921 h 906898"/>
              <a:gd name="connsiteX3430" fmla="*/ 649501 w 906898"/>
              <a:gd name="connsiteY3430" fmla="*/ 139212 h 906898"/>
              <a:gd name="connsiteX3431" fmla="*/ 643359 w 906898"/>
              <a:gd name="connsiteY3431" fmla="*/ 141270 h 906898"/>
              <a:gd name="connsiteX3432" fmla="*/ 643359 w 906898"/>
              <a:gd name="connsiteY3432" fmla="*/ 135095 h 906898"/>
              <a:gd name="connsiteX3433" fmla="*/ 649501 w 906898"/>
              <a:gd name="connsiteY3433" fmla="*/ 126862 h 906898"/>
              <a:gd name="connsiteX3434" fmla="*/ 649501 w 906898"/>
              <a:gd name="connsiteY3434" fmla="*/ 122745 h 906898"/>
              <a:gd name="connsiteX3435" fmla="*/ 653595 w 906898"/>
              <a:gd name="connsiteY3435" fmla="*/ 114511 h 906898"/>
              <a:gd name="connsiteX3436" fmla="*/ 649501 w 906898"/>
              <a:gd name="connsiteY3436" fmla="*/ 110395 h 906898"/>
              <a:gd name="connsiteX3437" fmla="*/ 649501 w 906898"/>
              <a:gd name="connsiteY3437" fmla="*/ 100103 h 906898"/>
              <a:gd name="connsiteX3438" fmla="*/ 639264 w 906898"/>
              <a:gd name="connsiteY3438" fmla="*/ 93927 h 906898"/>
              <a:gd name="connsiteX3439" fmla="*/ 633122 w 906898"/>
              <a:gd name="connsiteY3439" fmla="*/ 89811 h 906898"/>
              <a:gd name="connsiteX3440" fmla="*/ 626980 w 906898"/>
              <a:gd name="connsiteY3440" fmla="*/ 89811 h 906898"/>
              <a:gd name="connsiteX3441" fmla="*/ 614696 w 906898"/>
              <a:gd name="connsiteY3441" fmla="*/ 87752 h 906898"/>
              <a:gd name="connsiteX3442" fmla="*/ 612649 w 906898"/>
              <a:gd name="connsiteY3442" fmla="*/ 83636 h 906898"/>
              <a:gd name="connsiteX3443" fmla="*/ 624933 w 906898"/>
              <a:gd name="connsiteY3443" fmla="*/ 83636 h 906898"/>
              <a:gd name="connsiteX3444" fmla="*/ 626980 w 906898"/>
              <a:gd name="connsiteY3444" fmla="*/ 85694 h 906898"/>
              <a:gd name="connsiteX3445" fmla="*/ 637217 w 906898"/>
              <a:gd name="connsiteY3445" fmla="*/ 83636 h 906898"/>
              <a:gd name="connsiteX3446" fmla="*/ 641312 w 906898"/>
              <a:gd name="connsiteY3446" fmla="*/ 87752 h 906898"/>
              <a:gd name="connsiteX3447" fmla="*/ 643359 w 906898"/>
              <a:gd name="connsiteY3447" fmla="*/ 91870 h 906898"/>
              <a:gd name="connsiteX3448" fmla="*/ 645406 w 906898"/>
              <a:gd name="connsiteY3448" fmla="*/ 89811 h 906898"/>
              <a:gd name="connsiteX3449" fmla="*/ 639264 w 906898"/>
              <a:gd name="connsiteY3449" fmla="*/ 81578 h 906898"/>
              <a:gd name="connsiteX3450" fmla="*/ 640800 w 906898"/>
              <a:gd name="connsiteY3450" fmla="*/ 81031 h 906898"/>
              <a:gd name="connsiteX3451" fmla="*/ 587959 w 906898"/>
              <a:gd name="connsiteY3451" fmla="*/ 79519 h 906898"/>
              <a:gd name="connsiteX3452" fmla="*/ 604426 w 906898"/>
              <a:gd name="connsiteY3452" fmla="*/ 83624 h 906898"/>
              <a:gd name="connsiteX3453" fmla="*/ 618835 w 906898"/>
              <a:gd name="connsiteY3453" fmla="*/ 104148 h 906898"/>
              <a:gd name="connsiteX3454" fmla="*/ 614718 w 906898"/>
              <a:gd name="connsiteY3454" fmla="*/ 118514 h 906898"/>
              <a:gd name="connsiteX3455" fmla="*/ 602368 w 906898"/>
              <a:gd name="connsiteY3455" fmla="*/ 122618 h 906898"/>
              <a:gd name="connsiteX3456" fmla="*/ 600310 w 906898"/>
              <a:gd name="connsiteY3456" fmla="*/ 116461 h 906898"/>
              <a:gd name="connsiteX3457" fmla="*/ 600310 w 906898"/>
              <a:gd name="connsiteY3457" fmla="*/ 112357 h 906898"/>
              <a:gd name="connsiteX3458" fmla="*/ 594135 w 906898"/>
              <a:gd name="connsiteY3458" fmla="*/ 110304 h 906898"/>
              <a:gd name="connsiteX3459" fmla="*/ 596193 w 906898"/>
              <a:gd name="connsiteY3459" fmla="*/ 102094 h 906898"/>
              <a:gd name="connsiteX3460" fmla="*/ 606485 w 906898"/>
              <a:gd name="connsiteY3460" fmla="*/ 102094 h 906898"/>
              <a:gd name="connsiteX3461" fmla="*/ 608543 w 906898"/>
              <a:gd name="connsiteY3461" fmla="*/ 106199 h 906898"/>
              <a:gd name="connsiteX3462" fmla="*/ 610602 w 906898"/>
              <a:gd name="connsiteY3462" fmla="*/ 100042 h 906898"/>
              <a:gd name="connsiteX3463" fmla="*/ 596193 w 906898"/>
              <a:gd name="connsiteY3463" fmla="*/ 87728 h 906898"/>
              <a:gd name="connsiteX3464" fmla="*/ 571492 w 906898"/>
              <a:gd name="connsiteY3464" fmla="*/ 93885 h 906898"/>
              <a:gd name="connsiteX3465" fmla="*/ 559142 w 906898"/>
              <a:gd name="connsiteY3465" fmla="*/ 100042 h 906898"/>
              <a:gd name="connsiteX3466" fmla="*/ 573551 w 906898"/>
              <a:gd name="connsiteY3466" fmla="*/ 83624 h 906898"/>
              <a:gd name="connsiteX3467" fmla="*/ 587959 w 906898"/>
              <a:gd name="connsiteY3467" fmla="*/ 79519 h 906898"/>
              <a:gd name="connsiteX3468" fmla="*/ 388440 w 906898"/>
              <a:gd name="connsiteY3468" fmla="*/ 75535 h 906898"/>
              <a:gd name="connsiteX3469" fmla="*/ 390487 w 906898"/>
              <a:gd name="connsiteY3469" fmla="*/ 79592 h 906898"/>
              <a:gd name="connsiteX3470" fmla="*/ 386392 w 906898"/>
              <a:gd name="connsiteY3470" fmla="*/ 89738 h 906898"/>
              <a:gd name="connsiteX3471" fmla="*/ 380250 w 906898"/>
              <a:gd name="connsiteY3471" fmla="*/ 91766 h 906898"/>
              <a:gd name="connsiteX3472" fmla="*/ 380250 w 906898"/>
              <a:gd name="connsiteY3472" fmla="*/ 89738 h 906898"/>
              <a:gd name="connsiteX3473" fmla="*/ 388440 w 906898"/>
              <a:gd name="connsiteY3473" fmla="*/ 83651 h 906898"/>
              <a:gd name="connsiteX3474" fmla="*/ 388440 w 906898"/>
              <a:gd name="connsiteY3474" fmla="*/ 75535 h 906898"/>
              <a:gd name="connsiteX3475" fmla="*/ 359914 w 906898"/>
              <a:gd name="connsiteY3475" fmla="*/ 74313 h 906898"/>
              <a:gd name="connsiteX3476" fmla="*/ 365839 w 906898"/>
              <a:gd name="connsiteY3476" fmla="*/ 75598 h 906898"/>
              <a:gd name="connsiteX3477" fmla="*/ 376142 w 906898"/>
              <a:gd name="connsiteY3477" fmla="*/ 85874 h 906898"/>
              <a:gd name="connsiteX3478" fmla="*/ 374082 w 906898"/>
              <a:gd name="connsiteY3478" fmla="*/ 102316 h 906898"/>
              <a:gd name="connsiteX3479" fmla="*/ 349353 w 906898"/>
              <a:gd name="connsiteY3479" fmla="*/ 114648 h 906898"/>
              <a:gd name="connsiteX3480" fmla="*/ 320504 w 906898"/>
              <a:gd name="connsiteY3480" fmla="*/ 92041 h 906898"/>
              <a:gd name="connsiteX3481" fmla="*/ 320504 w 906898"/>
              <a:gd name="connsiteY3481" fmla="*/ 85874 h 906898"/>
              <a:gd name="connsiteX3482" fmla="*/ 322565 w 906898"/>
              <a:gd name="connsiteY3482" fmla="*/ 85874 h 906898"/>
              <a:gd name="connsiteX3483" fmla="*/ 347293 w 906898"/>
              <a:gd name="connsiteY3483" fmla="*/ 108482 h 906898"/>
              <a:gd name="connsiteX3484" fmla="*/ 363778 w 906898"/>
              <a:gd name="connsiteY3484" fmla="*/ 104371 h 906898"/>
              <a:gd name="connsiteX3485" fmla="*/ 367900 w 906898"/>
              <a:gd name="connsiteY3485" fmla="*/ 89984 h 906898"/>
              <a:gd name="connsiteX3486" fmla="*/ 365839 w 906898"/>
              <a:gd name="connsiteY3486" fmla="*/ 87930 h 906898"/>
              <a:gd name="connsiteX3487" fmla="*/ 359657 w 906898"/>
              <a:gd name="connsiteY3487" fmla="*/ 94095 h 906898"/>
              <a:gd name="connsiteX3488" fmla="*/ 353475 w 906898"/>
              <a:gd name="connsiteY3488" fmla="*/ 89984 h 906898"/>
              <a:gd name="connsiteX3489" fmla="*/ 353475 w 906898"/>
              <a:gd name="connsiteY3489" fmla="*/ 85874 h 906898"/>
              <a:gd name="connsiteX3490" fmla="*/ 357596 w 906898"/>
              <a:gd name="connsiteY3490" fmla="*/ 83819 h 906898"/>
              <a:gd name="connsiteX3491" fmla="*/ 355536 w 906898"/>
              <a:gd name="connsiteY3491" fmla="*/ 77653 h 906898"/>
              <a:gd name="connsiteX3492" fmla="*/ 359914 w 906898"/>
              <a:gd name="connsiteY3492" fmla="*/ 74313 h 906898"/>
              <a:gd name="connsiteX3493" fmla="*/ 419338 w 906898"/>
              <a:gd name="connsiteY3493" fmla="*/ 72095 h 906898"/>
              <a:gd name="connsiteX3494" fmla="*/ 421296 w 906898"/>
              <a:gd name="connsiteY3494" fmla="*/ 75369 h 906898"/>
              <a:gd name="connsiteX3495" fmla="*/ 421296 w 906898"/>
              <a:gd name="connsiteY3495" fmla="*/ 83503 h 906898"/>
              <a:gd name="connsiteX3496" fmla="*/ 419238 w 906898"/>
              <a:gd name="connsiteY3496" fmla="*/ 83503 h 906898"/>
              <a:gd name="connsiteX3497" fmla="*/ 420010 w 906898"/>
              <a:gd name="connsiteY3497" fmla="*/ 77402 h 906898"/>
              <a:gd name="connsiteX3498" fmla="*/ 418620 w 906898"/>
              <a:gd name="connsiteY3498" fmla="*/ 70895 h 906898"/>
              <a:gd name="connsiteX3499" fmla="*/ 419238 w 906898"/>
              <a:gd name="connsiteY3499" fmla="*/ 71302 h 906898"/>
              <a:gd name="connsiteX3500" fmla="*/ 419338 w 906898"/>
              <a:gd name="connsiteY3500" fmla="*/ 72095 h 906898"/>
              <a:gd name="connsiteX3501" fmla="*/ 397896 w 906898"/>
              <a:gd name="connsiteY3501" fmla="*/ 69651 h 906898"/>
              <a:gd name="connsiteX3502" fmla="*/ 400636 w 906898"/>
              <a:gd name="connsiteY3502" fmla="*/ 71358 h 906898"/>
              <a:gd name="connsiteX3503" fmla="*/ 402700 w 906898"/>
              <a:gd name="connsiteY3503" fmla="*/ 75482 h 906898"/>
              <a:gd name="connsiteX3504" fmla="*/ 400636 w 906898"/>
              <a:gd name="connsiteY3504" fmla="*/ 83730 h 906898"/>
              <a:gd name="connsiteX3505" fmla="*/ 402700 w 906898"/>
              <a:gd name="connsiteY3505" fmla="*/ 89916 h 906898"/>
              <a:gd name="connsiteX3506" fmla="*/ 394447 w 906898"/>
              <a:gd name="connsiteY3506" fmla="*/ 98164 h 906898"/>
              <a:gd name="connsiteX3507" fmla="*/ 390321 w 906898"/>
              <a:gd name="connsiteY3507" fmla="*/ 100225 h 906898"/>
              <a:gd name="connsiteX3508" fmla="*/ 384132 w 906898"/>
              <a:gd name="connsiteY3508" fmla="*/ 106412 h 906898"/>
              <a:gd name="connsiteX3509" fmla="*/ 377942 w 906898"/>
              <a:gd name="connsiteY3509" fmla="*/ 104349 h 906898"/>
              <a:gd name="connsiteX3510" fmla="*/ 380005 w 906898"/>
              <a:gd name="connsiteY3510" fmla="*/ 96101 h 906898"/>
              <a:gd name="connsiteX3511" fmla="*/ 382068 w 906898"/>
              <a:gd name="connsiteY3511" fmla="*/ 96101 h 906898"/>
              <a:gd name="connsiteX3512" fmla="*/ 394447 w 906898"/>
              <a:gd name="connsiteY3512" fmla="*/ 81668 h 906898"/>
              <a:gd name="connsiteX3513" fmla="*/ 392384 w 906898"/>
              <a:gd name="connsiteY3513" fmla="*/ 73420 h 906898"/>
              <a:gd name="connsiteX3514" fmla="*/ 395736 w 906898"/>
              <a:gd name="connsiteY3514" fmla="*/ 70070 h 906898"/>
              <a:gd name="connsiteX3515" fmla="*/ 397896 w 906898"/>
              <a:gd name="connsiteY3515" fmla="*/ 69651 h 906898"/>
              <a:gd name="connsiteX3516" fmla="*/ 413063 w 906898"/>
              <a:gd name="connsiteY3516" fmla="*/ 67236 h 906898"/>
              <a:gd name="connsiteX3517" fmla="*/ 417951 w 906898"/>
              <a:gd name="connsiteY3517" fmla="*/ 69778 h 906898"/>
              <a:gd name="connsiteX3518" fmla="*/ 418620 w 906898"/>
              <a:gd name="connsiteY3518" fmla="*/ 70895 h 906898"/>
              <a:gd name="connsiteX3519" fmla="*/ 415668 w 906898"/>
              <a:gd name="connsiteY3519" fmla="*/ 68950 h 906898"/>
              <a:gd name="connsiteX3520" fmla="*/ 413063 w 906898"/>
              <a:gd name="connsiteY3520" fmla="*/ 67236 h 906898"/>
              <a:gd name="connsiteX3521" fmla="*/ 277299 w 906898"/>
              <a:gd name="connsiteY3521" fmla="*/ 67236 h 906898"/>
              <a:gd name="connsiteX3522" fmla="*/ 277299 w 906898"/>
              <a:gd name="connsiteY3522" fmla="*/ 75489 h 906898"/>
              <a:gd name="connsiteX3523" fmla="*/ 285552 w 906898"/>
              <a:gd name="connsiteY3523" fmla="*/ 79614 h 906898"/>
              <a:gd name="connsiteX3524" fmla="*/ 293804 w 906898"/>
              <a:gd name="connsiteY3524" fmla="*/ 73425 h 906898"/>
              <a:gd name="connsiteX3525" fmla="*/ 295868 w 906898"/>
              <a:gd name="connsiteY3525" fmla="*/ 79614 h 906898"/>
              <a:gd name="connsiteX3526" fmla="*/ 291741 w 906898"/>
              <a:gd name="connsiteY3526" fmla="*/ 87866 h 906898"/>
              <a:gd name="connsiteX3527" fmla="*/ 285552 w 906898"/>
              <a:gd name="connsiteY3527" fmla="*/ 87866 h 906898"/>
              <a:gd name="connsiteX3528" fmla="*/ 279362 w 906898"/>
              <a:gd name="connsiteY3528" fmla="*/ 96119 h 906898"/>
              <a:gd name="connsiteX3529" fmla="*/ 273173 w 906898"/>
              <a:gd name="connsiteY3529" fmla="*/ 94056 h 906898"/>
              <a:gd name="connsiteX3530" fmla="*/ 271110 w 906898"/>
              <a:gd name="connsiteY3530" fmla="*/ 83740 h 906898"/>
              <a:gd name="connsiteX3531" fmla="*/ 273173 w 906898"/>
              <a:gd name="connsiteY3531" fmla="*/ 83740 h 906898"/>
              <a:gd name="connsiteX3532" fmla="*/ 266984 w 906898"/>
              <a:gd name="connsiteY3532" fmla="*/ 77551 h 906898"/>
              <a:gd name="connsiteX3533" fmla="*/ 271110 w 906898"/>
              <a:gd name="connsiteY3533" fmla="*/ 69298 h 906898"/>
              <a:gd name="connsiteX3534" fmla="*/ 277299 w 906898"/>
              <a:gd name="connsiteY3534" fmla="*/ 67236 h 906898"/>
              <a:gd name="connsiteX3535" fmla="*/ 567347 w 906898"/>
              <a:gd name="connsiteY3535" fmla="*/ 65243 h 906898"/>
              <a:gd name="connsiteX3536" fmla="*/ 575600 w 906898"/>
              <a:gd name="connsiteY3536" fmla="*/ 71344 h 906898"/>
              <a:gd name="connsiteX3537" fmla="*/ 579726 w 906898"/>
              <a:gd name="connsiteY3537" fmla="*/ 79477 h 906898"/>
              <a:gd name="connsiteX3538" fmla="*/ 575600 w 906898"/>
              <a:gd name="connsiteY3538" fmla="*/ 81512 h 906898"/>
              <a:gd name="connsiteX3539" fmla="*/ 561158 w 906898"/>
              <a:gd name="connsiteY3539" fmla="*/ 71344 h 906898"/>
              <a:gd name="connsiteX3540" fmla="*/ 554968 w 906898"/>
              <a:gd name="connsiteY3540" fmla="*/ 75410 h 906898"/>
              <a:gd name="connsiteX3541" fmla="*/ 550842 w 906898"/>
              <a:gd name="connsiteY3541" fmla="*/ 69310 h 906898"/>
              <a:gd name="connsiteX3542" fmla="*/ 567347 w 906898"/>
              <a:gd name="connsiteY3542" fmla="*/ 65243 h 906898"/>
              <a:gd name="connsiteX3543" fmla="*/ 493185 w 906898"/>
              <a:gd name="connsiteY3543" fmla="*/ 63252 h 906898"/>
              <a:gd name="connsiteX3544" fmla="*/ 501374 w 906898"/>
              <a:gd name="connsiteY3544" fmla="*/ 65280 h 906898"/>
              <a:gd name="connsiteX3545" fmla="*/ 499327 w 906898"/>
              <a:gd name="connsiteY3545" fmla="*/ 69338 h 906898"/>
              <a:gd name="connsiteX3546" fmla="*/ 489090 w 906898"/>
              <a:gd name="connsiteY3546" fmla="*/ 69338 h 906898"/>
              <a:gd name="connsiteX3547" fmla="*/ 480901 w 906898"/>
              <a:gd name="connsiteY3547" fmla="*/ 79482 h 906898"/>
              <a:gd name="connsiteX3548" fmla="*/ 476806 w 906898"/>
              <a:gd name="connsiteY3548" fmla="*/ 81512 h 906898"/>
              <a:gd name="connsiteX3549" fmla="*/ 480901 w 906898"/>
              <a:gd name="connsiteY3549" fmla="*/ 71366 h 906898"/>
              <a:gd name="connsiteX3550" fmla="*/ 493185 w 906898"/>
              <a:gd name="connsiteY3550" fmla="*/ 63252 h 906898"/>
              <a:gd name="connsiteX3551" fmla="*/ 528266 w 906898"/>
              <a:gd name="connsiteY3551" fmla="*/ 60927 h 906898"/>
              <a:gd name="connsiteX3552" fmla="*/ 555025 w 906898"/>
              <a:gd name="connsiteY3552" fmla="*/ 81585 h 906898"/>
              <a:gd name="connsiteX3553" fmla="*/ 555025 w 906898"/>
              <a:gd name="connsiteY3553" fmla="*/ 98110 h 906898"/>
              <a:gd name="connsiteX3554" fmla="*/ 550908 w 906898"/>
              <a:gd name="connsiteY3554" fmla="*/ 98110 h 906898"/>
              <a:gd name="connsiteX3555" fmla="*/ 550908 w 906898"/>
              <a:gd name="connsiteY3555" fmla="*/ 89848 h 906898"/>
              <a:gd name="connsiteX3556" fmla="*/ 536500 w 906898"/>
              <a:gd name="connsiteY3556" fmla="*/ 69190 h 906898"/>
              <a:gd name="connsiteX3557" fmla="*/ 524149 w 906898"/>
              <a:gd name="connsiteY3557" fmla="*/ 69190 h 906898"/>
              <a:gd name="connsiteX3558" fmla="*/ 511799 w 906898"/>
              <a:gd name="connsiteY3558" fmla="*/ 79519 h 906898"/>
              <a:gd name="connsiteX3559" fmla="*/ 517974 w 906898"/>
              <a:gd name="connsiteY3559" fmla="*/ 77453 h 906898"/>
              <a:gd name="connsiteX3560" fmla="*/ 524149 w 906898"/>
              <a:gd name="connsiteY3560" fmla="*/ 79519 h 906898"/>
              <a:gd name="connsiteX3561" fmla="*/ 524149 w 906898"/>
              <a:gd name="connsiteY3561" fmla="*/ 87782 h 906898"/>
              <a:gd name="connsiteX3562" fmla="*/ 517974 w 906898"/>
              <a:gd name="connsiteY3562" fmla="*/ 91914 h 906898"/>
              <a:gd name="connsiteX3563" fmla="*/ 511799 w 906898"/>
              <a:gd name="connsiteY3563" fmla="*/ 89848 h 906898"/>
              <a:gd name="connsiteX3564" fmla="*/ 505624 w 906898"/>
              <a:gd name="connsiteY3564" fmla="*/ 93980 h 906898"/>
              <a:gd name="connsiteX3565" fmla="*/ 497390 w 906898"/>
              <a:gd name="connsiteY3565" fmla="*/ 85716 h 906898"/>
              <a:gd name="connsiteX3566" fmla="*/ 503566 w 906898"/>
              <a:gd name="connsiteY3566" fmla="*/ 69190 h 906898"/>
              <a:gd name="connsiteX3567" fmla="*/ 528266 w 906898"/>
              <a:gd name="connsiteY3567" fmla="*/ 60927 h 906898"/>
              <a:gd name="connsiteX3568" fmla="*/ 289504 w 906898"/>
              <a:gd name="connsiteY3568" fmla="*/ 60927 h 906898"/>
              <a:gd name="connsiteX3569" fmla="*/ 291552 w 906898"/>
              <a:gd name="connsiteY3569" fmla="*/ 67153 h 906898"/>
              <a:gd name="connsiteX3570" fmla="*/ 289504 w 906898"/>
              <a:gd name="connsiteY3570" fmla="*/ 73376 h 906898"/>
              <a:gd name="connsiteX3571" fmla="*/ 283362 w 906898"/>
              <a:gd name="connsiteY3571" fmla="*/ 77527 h 906898"/>
              <a:gd name="connsiteX3572" fmla="*/ 279268 w 906898"/>
              <a:gd name="connsiteY3572" fmla="*/ 71302 h 906898"/>
              <a:gd name="connsiteX3573" fmla="*/ 281315 w 906898"/>
              <a:gd name="connsiteY3573" fmla="*/ 67153 h 906898"/>
              <a:gd name="connsiteX3574" fmla="*/ 289504 w 906898"/>
              <a:gd name="connsiteY3574" fmla="*/ 60927 h 906898"/>
              <a:gd name="connsiteX3575" fmla="*/ 406976 w 906898"/>
              <a:gd name="connsiteY3575" fmla="*/ 54951 h 906898"/>
              <a:gd name="connsiteX3576" fmla="*/ 415239 w 906898"/>
              <a:gd name="connsiteY3576" fmla="*/ 61120 h 906898"/>
              <a:gd name="connsiteX3577" fmla="*/ 413173 w 906898"/>
              <a:gd name="connsiteY3577" fmla="*/ 67289 h 906898"/>
              <a:gd name="connsiteX3578" fmla="*/ 406976 w 906898"/>
              <a:gd name="connsiteY3578" fmla="*/ 57007 h 906898"/>
              <a:gd name="connsiteX3579" fmla="*/ 411108 w 906898"/>
              <a:gd name="connsiteY3579" fmla="*/ 63176 h 906898"/>
              <a:gd name="connsiteX3580" fmla="*/ 411108 w 906898"/>
              <a:gd name="connsiteY3580" fmla="*/ 69344 h 906898"/>
              <a:gd name="connsiteX3581" fmla="*/ 419371 w 906898"/>
              <a:gd name="connsiteY3581" fmla="*/ 79626 h 906898"/>
              <a:gd name="connsiteX3582" fmla="*/ 415239 w 906898"/>
              <a:gd name="connsiteY3582" fmla="*/ 87851 h 906898"/>
              <a:gd name="connsiteX3583" fmla="*/ 417305 w 906898"/>
              <a:gd name="connsiteY3583" fmla="*/ 96076 h 906898"/>
              <a:gd name="connsiteX3584" fmla="*/ 415239 w 906898"/>
              <a:gd name="connsiteY3584" fmla="*/ 98132 h 906898"/>
              <a:gd name="connsiteX3585" fmla="*/ 415239 w 906898"/>
              <a:gd name="connsiteY3585" fmla="*/ 89907 h 906898"/>
              <a:gd name="connsiteX3586" fmla="*/ 413173 w 906898"/>
              <a:gd name="connsiteY3586" fmla="*/ 89907 h 906898"/>
              <a:gd name="connsiteX3587" fmla="*/ 411108 w 906898"/>
              <a:gd name="connsiteY3587" fmla="*/ 91963 h 906898"/>
              <a:gd name="connsiteX3588" fmla="*/ 413173 w 906898"/>
              <a:gd name="connsiteY3588" fmla="*/ 100189 h 906898"/>
              <a:gd name="connsiteX3589" fmla="*/ 404910 w 906898"/>
              <a:gd name="connsiteY3589" fmla="*/ 108413 h 906898"/>
              <a:gd name="connsiteX3590" fmla="*/ 398713 w 906898"/>
              <a:gd name="connsiteY3590" fmla="*/ 110469 h 906898"/>
              <a:gd name="connsiteX3591" fmla="*/ 392516 w 906898"/>
              <a:gd name="connsiteY3591" fmla="*/ 116638 h 906898"/>
              <a:gd name="connsiteX3592" fmla="*/ 388384 w 906898"/>
              <a:gd name="connsiteY3592" fmla="*/ 116638 h 906898"/>
              <a:gd name="connsiteX3593" fmla="*/ 380121 w 906898"/>
              <a:gd name="connsiteY3593" fmla="*/ 114582 h 906898"/>
              <a:gd name="connsiteX3594" fmla="*/ 375990 w 906898"/>
              <a:gd name="connsiteY3594" fmla="*/ 118695 h 906898"/>
              <a:gd name="connsiteX3595" fmla="*/ 371858 w 906898"/>
              <a:gd name="connsiteY3595" fmla="*/ 116638 h 906898"/>
              <a:gd name="connsiteX3596" fmla="*/ 375990 w 906898"/>
              <a:gd name="connsiteY3596" fmla="*/ 106358 h 906898"/>
              <a:gd name="connsiteX3597" fmla="*/ 386318 w 906898"/>
              <a:gd name="connsiteY3597" fmla="*/ 108413 h 906898"/>
              <a:gd name="connsiteX3598" fmla="*/ 392516 w 906898"/>
              <a:gd name="connsiteY3598" fmla="*/ 102245 h 906898"/>
              <a:gd name="connsiteX3599" fmla="*/ 404910 w 906898"/>
              <a:gd name="connsiteY3599" fmla="*/ 94019 h 906898"/>
              <a:gd name="connsiteX3600" fmla="*/ 404910 w 906898"/>
              <a:gd name="connsiteY3600" fmla="*/ 83739 h 906898"/>
              <a:gd name="connsiteX3601" fmla="*/ 404910 w 906898"/>
              <a:gd name="connsiteY3601" fmla="*/ 75513 h 906898"/>
              <a:gd name="connsiteX3602" fmla="*/ 398713 w 906898"/>
              <a:gd name="connsiteY3602" fmla="*/ 65233 h 906898"/>
              <a:gd name="connsiteX3603" fmla="*/ 400779 w 906898"/>
              <a:gd name="connsiteY3603" fmla="*/ 59063 h 906898"/>
              <a:gd name="connsiteX3604" fmla="*/ 406976 w 906898"/>
              <a:gd name="connsiteY3604" fmla="*/ 54951 h 906898"/>
              <a:gd name="connsiteX3605" fmla="*/ 495288 w 906898"/>
              <a:gd name="connsiteY3605" fmla="*/ 52960 h 906898"/>
              <a:gd name="connsiteX3606" fmla="*/ 501454 w 906898"/>
              <a:gd name="connsiteY3606" fmla="*/ 54995 h 906898"/>
              <a:gd name="connsiteX3607" fmla="*/ 501454 w 906898"/>
              <a:gd name="connsiteY3607" fmla="*/ 57031 h 906898"/>
              <a:gd name="connsiteX3608" fmla="*/ 507619 w 906898"/>
              <a:gd name="connsiteY3608" fmla="*/ 57031 h 906898"/>
              <a:gd name="connsiteX3609" fmla="*/ 509674 w 906898"/>
              <a:gd name="connsiteY3609" fmla="*/ 61104 h 906898"/>
              <a:gd name="connsiteX3610" fmla="*/ 497343 w 906898"/>
              <a:gd name="connsiteY3610" fmla="*/ 61104 h 906898"/>
              <a:gd name="connsiteX3611" fmla="*/ 478846 w 906898"/>
              <a:gd name="connsiteY3611" fmla="*/ 67214 h 906898"/>
              <a:gd name="connsiteX3612" fmla="*/ 474736 w 906898"/>
              <a:gd name="connsiteY3612" fmla="*/ 81466 h 906898"/>
              <a:gd name="connsiteX3613" fmla="*/ 472680 w 906898"/>
              <a:gd name="connsiteY3613" fmla="*/ 83503 h 906898"/>
              <a:gd name="connsiteX3614" fmla="*/ 468570 w 906898"/>
              <a:gd name="connsiteY3614" fmla="*/ 79431 h 906898"/>
              <a:gd name="connsiteX3615" fmla="*/ 470625 w 906898"/>
              <a:gd name="connsiteY3615" fmla="*/ 71285 h 906898"/>
              <a:gd name="connsiteX3616" fmla="*/ 472680 w 906898"/>
              <a:gd name="connsiteY3616" fmla="*/ 65177 h 906898"/>
              <a:gd name="connsiteX3617" fmla="*/ 476791 w 906898"/>
              <a:gd name="connsiteY3617" fmla="*/ 63140 h 906898"/>
              <a:gd name="connsiteX3618" fmla="*/ 476791 w 906898"/>
              <a:gd name="connsiteY3618" fmla="*/ 57031 h 906898"/>
              <a:gd name="connsiteX3619" fmla="*/ 487067 w 906898"/>
              <a:gd name="connsiteY3619" fmla="*/ 54995 h 906898"/>
              <a:gd name="connsiteX3620" fmla="*/ 491177 w 906898"/>
              <a:gd name="connsiteY3620" fmla="*/ 54995 h 906898"/>
              <a:gd name="connsiteX3621" fmla="*/ 495288 w 906898"/>
              <a:gd name="connsiteY3621" fmla="*/ 52960 h 906898"/>
              <a:gd name="connsiteX3622" fmla="*/ 564222 w 906898"/>
              <a:gd name="connsiteY3622" fmla="*/ 50444 h 906898"/>
              <a:gd name="connsiteX3623" fmla="*/ 571426 w 906898"/>
              <a:gd name="connsiteY3623" fmla="*/ 50701 h 906898"/>
              <a:gd name="connsiteX3624" fmla="*/ 581718 w 906898"/>
              <a:gd name="connsiteY3624" fmla="*/ 56877 h 906898"/>
              <a:gd name="connsiteX3625" fmla="*/ 581718 w 906898"/>
              <a:gd name="connsiteY3625" fmla="*/ 63052 h 906898"/>
              <a:gd name="connsiteX3626" fmla="*/ 579659 w 906898"/>
              <a:gd name="connsiteY3626" fmla="*/ 65111 h 906898"/>
              <a:gd name="connsiteX3627" fmla="*/ 587893 w 906898"/>
              <a:gd name="connsiteY3627" fmla="*/ 67168 h 906898"/>
              <a:gd name="connsiteX3628" fmla="*/ 592010 w 906898"/>
              <a:gd name="connsiteY3628" fmla="*/ 73344 h 906898"/>
              <a:gd name="connsiteX3629" fmla="*/ 589951 w 906898"/>
              <a:gd name="connsiteY3629" fmla="*/ 77460 h 906898"/>
              <a:gd name="connsiteX3630" fmla="*/ 583776 w 906898"/>
              <a:gd name="connsiteY3630" fmla="*/ 79519 h 906898"/>
              <a:gd name="connsiteX3631" fmla="*/ 581718 w 906898"/>
              <a:gd name="connsiteY3631" fmla="*/ 79519 h 906898"/>
              <a:gd name="connsiteX3632" fmla="*/ 571426 w 906898"/>
              <a:gd name="connsiteY3632" fmla="*/ 65111 h 906898"/>
              <a:gd name="connsiteX3633" fmla="*/ 550842 w 906898"/>
              <a:gd name="connsiteY3633" fmla="*/ 67168 h 906898"/>
              <a:gd name="connsiteX3634" fmla="*/ 540550 w 906898"/>
              <a:gd name="connsiteY3634" fmla="*/ 63052 h 906898"/>
              <a:gd name="connsiteX3635" fmla="*/ 540550 w 906898"/>
              <a:gd name="connsiteY3635" fmla="*/ 60993 h 906898"/>
              <a:gd name="connsiteX3636" fmla="*/ 550842 w 906898"/>
              <a:gd name="connsiteY3636" fmla="*/ 56877 h 906898"/>
              <a:gd name="connsiteX3637" fmla="*/ 554959 w 906898"/>
              <a:gd name="connsiteY3637" fmla="*/ 58935 h 906898"/>
              <a:gd name="connsiteX3638" fmla="*/ 557017 w 906898"/>
              <a:gd name="connsiteY3638" fmla="*/ 54818 h 906898"/>
              <a:gd name="connsiteX3639" fmla="*/ 564222 w 906898"/>
              <a:gd name="connsiteY3639" fmla="*/ 50444 h 906898"/>
              <a:gd name="connsiteX3640" fmla="*/ 597986 w 906898"/>
              <a:gd name="connsiteY3640" fmla="*/ 48643 h 906898"/>
              <a:gd name="connsiteX3641" fmla="*/ 604161 w 906898"/>
              <a:gd name="connsiteY3641" fmla="*/ 50691 h 906898"/>
              <a:gd name="connsiteX3642" fmla="*/ 606220 w 906898"/>
              <a:gd name="connsiteY3642" fmla="*/ 54785 h 906898"/>
              <a:gd name="connsiteX3643" fmla="*/ 606220 w 906898"/>
              <a:gd name="connsiteY3643" fmla="*/ 60927 h 906898"/>
              <a:gd name="connsiteX3644" fmla="*/ 604161 w 906898"/>
              <a:gd name="connsiteY3644" fmla="*/ 54785 h 906898"/>
              <a:gd name="connsiteX3645" fmla="*/ 597986 w 906898"/>
              <a:gd name="connsiteY3645" fmla="*/ 48643 h 906898"/>
              <a:gd name="connsiteX3646" fmla="*/ 332862 w 906898"/>
              <a:gd name="connsiteY3646" fmla="*/ 48643 h 906898"/>
              <a:gd name="connsiteX3647" fmla="*/ 337035 w 906898"/>
              <a:gd name="connsiteY3647" fmla="*/ 50701 h 906898"/>
              <a:gd name="connsiteX3648" fmla="*/ 337035 w 906898"/>
              <a:gd name="connsiteY3648" fmla="*/ 56877 h 906898"/>
              <a:gd name="connsiteX3649" fmla="*/ 328688 w 906898"/>
              <a:gd name="connsiteY3649" fmla="*/ 56877 h 906898"/>
              <a:gd name="connsiteX3650" fmla="*/ 322427 w 906898"/>
              <a:gd name="connsiteY3650" fmla="*/ 50701 h 906898"/>
              <a:gd name="connsiteX3651" fmla="*/ 332862 w 906898"/>
              <a:gd name="connsiteY3651" fmla="*/ 48643 h 906898"/>
              <a:gd name="connsiteX3652" fmla="*/ 310343 w 906898"/>
              <a:gd name="connsiteY3652" fmla="*/ 46651 h 906898"/>
              <a:gd name="connsiteX3653" fmla="*/ 324751 w 906898"/>
              <a:gd name="connsiteY3653" fmla="*/ 59002 h 906898"/>
              <a:gd name="connsiteX3654" fmla="*/ 320635 w 906898"/>
              <a:gd name="connsiteY3654" fmla="*/ 69293 h 906898"/>
              <a:gd name="connsiteX3655" fmla="*/ 322693 w 906898"/>
              <a:gd name="connsiteY3655" fmla="*/ 73410 h 906898"/>
              <a:gd name="connsiteX3656" fmla="*/ 322693 w 906898"/>
              <a:gd name="connsiteY3656" fmla="*/ 81643 h 906898"/>
              <a:gd name="connsiteX3657" fmla="*/ 308284 w 906898"/>
              <a:gd name="connsiteY3657" fmla="*/ 85761 h 906898"/>
              <a:gd name="connsiteX3658" fmla="*/ 304167 w 906898"/>
              <a:gd name="connsiteY3658" fmla="*/ 75469 h 906898"/>
              <a:gd name="connsiteX3659" fmla="*/ 297992 w 906898"/>
              <a:gd name="connsiteY3659" fmla="*/ 73410 h 906898"/>
              <a:gd name="connsiteX3660" fmla="*/ 293876 w 906898"/>
              <a:gd name="connsiteY3660" fmla="*/ 59002 h 906898"/>
              <a:gd name="connsiteX3661" fmla="*/ 295934 w 906898"/>
              <a:gd name="connsiteY3661" fmla="*/ 54884 h 906898"/>
              <a:gd name="connsiteX3662" fmla="*/ 310343 w 906898"/>
              <a:gd name="connsiteY3662" fmla="*/ 46651 h 906898"/>
              <a:gd name="connsiteX3663" fmla="*/ 499428 w 906898"/>
              <a:gd name="connsiteY3663" fmla="*/ 44659 h 906898"/>
              <a:gd name="connsiteX3664" fmla="*/ 505610 w 906898"/>
              <a:gd name="connsiteY3664" fmla="*/ 46712 h 906898"/>
              <a:gd name="connsiteX3665" fmla="*/ 507671 w 906898"/>
              <a:gd name="connsiteY3665" fmla="*/ 50816 h 906898"/>
              <a:gd name="connsiteX3666" fmla="*/ 507671 w 906898"/>
              <a:gd name="connsiteY3666" fmla="*/ 46712 h 906898"/>
              <a:gd name="connsiteX3667" fmla="*/ 511792 w 906898"/>
              <a:gd name="connsiteY3667" fmla="*/ 50816 h 906898"/>
              <a:gd name="connsiteX3668" fmla="*/ 517974 w 906898"/>
              <a:gd name="connsiteY3668" fmla="*/ 54921 h 906898"/>
              <a:gd name="connsiteX3669" fmla="*/ 517974 w 906898"/>
              <a:gd name="connsiteY3669" fmla="*/ 59025 h 906898"/>
              <a:gd name="connsiteX3670" fmla="*/ 511792 w 906898"/>
              <a:gd name="connsiteY3670" fmla="*/ 59025 h 906898"/>
              <a:gd name="connsiteX3671" fmla="*/ 507671 w 906898"/>
              <a:gd name="connsiteY3671" fmla="*/ 54921 h 906898"/>
              <a:gd name="connsiteX3672" fmla="*/ 501489 w 906898"/>
              <a:gd name="connsiteY3672" fmla="*/ 52869 h 906898"/>
              <a:gd name="connsiteX3673" fmla="*/ 491185 w 906898"/>
              <a:gd name="connsiteY3673" fmla="*/ 50816 h 906898"/>
              <a:gd name="connsiteX3674" fmla="*/ 480882 w 906898"/>
              <a:gd name="connsiteY3674" fmla="*/ 52869 h 906898"/>
              <a:gd name="connsiteX3675" fmla="*/ 474700 w 906898"/>
              <a:gd name="connsiteY3675" fmla="*/ 61078 h 906898"/>
              <a:gd name="connsiteX3676" fmla="*/ 466457 w 906898"/>
              <a:gd name="connsiteY3676" fmla="*/ 69287 h 906898"/>
              <a:gd name="connsiteX3677" fmla="*/ 466457 w 906898"/>
              <a:gd name="connsiteY3677" fmla="*/ 75445 h 906898"/>
              <a:gd name="connsiteX3678" fmla="*/ 466457 w 906898"/>
              <a:gd name="connsiteY3678" fmla="*/ 81602 h 906898"/>
              <a:gd name="connsiteX3679" fmla="*/ 466457 w 906898"/>
              <a:gd name="connsiteY3679" fmla="*/ 87759 h 906898"/>
              <a:gd name="connsiteX3680" fmla="*/ 462336 w 906898"/>
              <a:gd name="connsiteY3680" fmla="*/ 87759 h 906898"/>
              <a:gd name="connsiteX3681" fmla="*/ 458215 w 906898"/>
              <a:gd name="connsiteY3681" fmla="*/ 79549 h 906898"/>
              <a:gd name="connsiteX3682" fmla="*/ 462336 w 906898"/>
              <a:gd name="connsiteY3682" fmla="*/ 65182 h 906898"/>
              <a:gd name="connsiteX3683" fmla="*/ 464396 w 906898"/>
              <a:gd name="connsiteY3683" fmla="*/ 59025 h 906898"/>
              <a:gd name="connsiteX3684" fmla="*/ 470579 w 906898"/>
              <a:gd name="connsiteY3684" fmla="*/ 54921 h 906898"/>
              <a:gd name="connsiteX3685" fmla="*/ 476761 w 906898"/>
              <a:gd name="connsiteY3685" fmla="*/ 46712 h 906898"/>
              <a:gd name="connsiteX3686" fmla="*/ 489125 w 906898"/>
              <a:gd name="connsiteY3686" fmla="*/ 48764 h 906898"/>
              <a:gd name="connsiteX3687" fmla="*/ 493246 w 906898"/>
              <a:gd name="connsiteY3687" fmla="*/ 46712 h 906898"/>
              <a:gd name="connsiteX3688" fmla="*/ 495307 w 906898"/>
              <a:gd name="connsiteY3688" fmla="*/ 46712 h 906898"/>
              <a:gd name="connsiteX3689" fmla="*/ 499428 w 906898"/>
              <a:gd name="connsiteY3689" fmla="*/ 44659 h 906898"/>
              <a:gd name="connsiteX3690" fmla="*/ 341019 w 906898"/>
              <a:gd name="connsiteY3690" fmla="*/ 44197 h 906898"/>
              <a:gd name="connsiteX3691" fmla="*/ 345098 w 906898"/>
              <a:gd name="connsiteY3691" fmla="*/ 44707 h 906898"/>
              <a:gd name="connsiteX3692" fmla="*/ 351216 w 906898"/>
              <a:gd name="connsiteY3692" fmla="*/ 50825 h 906898"/>
              <a:gd name="connsiteX3693" fmla="*/ 351216 w 906898"/>
              <a:gd name="connsiteY3693" fmla="*/ 56943 h 906898"/>
              <a:gd name="connsiteX3694" fmla="*/ 355295 w 906898"/>
              <a:gd name="connsiteY3694" fmla="*/ 61022 h 906898"/>
              <a:gd name="connsiteX3695" fmla="*/ 351216 w 906898"/>
              <a:gd name="connsiteY3695" fmla="*/ 67140 h 906898"/>
              <a:gd name="connsiteX3696" fmla="*/ 345098 w 906898"/>
              <a:gd name="connsiteY3696" fmla="*/ 69180 h 906898"/>
              <a:gd name="connsiteX3697" fmla="*/ 343058 w 906898"/>
              <a:gd name="connsiteY3697" fmla="*/ 67140 h 906898"/>
              <a:gd name="connsiteX3698" fmla="*/ 338980 w 906898"/>
              <a:gd name="connsiteY3698" fmla="*/ 71219 h 906898"/>
              <a:gd name="connsiteX3699" fmla="*/ 330822 w 906898"/>
              <a:gd name="connsiteY3699" fmla="*/ 67140 h 906898"/>
              <a:gd name="connsiteX3700" fmla="*/ 328783 w 906898"/>
              <a:gd name="connsiteY3700" fmla="*/ 61022 h 906898"/>
              <a:gd name="connsiteX3701" fmla="*/ 336940 w 906898"/>
              <a:gd name="connsiteY3701" fmla="*/ 58983 h 906898"/>
              <a:gd name="connsiteX3702" fmla="*/ 341019 w 906898"/>
              <a:gd name="connsiteY3702" fmla="*/ 50825 h 906898"/>
              <a:gd name="connsiteX3703" fmla="*/ 336940 w 906898"/>
              <a:gd name="connsiteY3703" fmla="*/ 46746 h 906898"/>
              <a:gd name="connsiteX3704" fmla="*/ 341019 w 906898"/>
              <a:gd name="connsiteY3704" fmla="*/ 44197 h 906898"/>
              <a:gd name="connsiteX3705" fmla="*/ 583710 w 906898"/>
              <a:gd name="connsiteY3705" fmla="*/ 38352 h 906898"/>
              <a:gd name="connsiteX3706" fmla="*/ 590018 w 906898"/>
              <a:gd name="connsiteY3706" fmla="*/ 50635 h 906898"/>
              <a:gd name="connsiteX3707" fmla="*/ 587915 w 906898"/>
              <a:gd name="connsiteY3707" fmla="*/ 50635 h 906898"/>
              <a:gd name="connsiteX3708" fmla="*/ 587915 w 906898"/>
              <a:gd name="connsiteY3708" fmla="*/ 46541 h 906898"/>
              <a:gd name="connsiteX3709" fmla="*/ 583710 w 906898"/>
              <a:gd name="connsiteY3709" fmla="*/ 40399 h 906898"/>
              <a:gd name="connsiteX3710" fmla="*/ 583710 w 906898"/>
              <a:gd name="connsiteY3710" fmla="*/ 38352 h 906898"/>
              <a:gd name="connsiteX3711" fmla="*/ 421363 w 906898"/>
              <a:gd name="connsiteY3711" fmla="*/ 32375 h 906898"/>
              <a:gd name="connsiteX3712" fmla="*/ 421363 w 906898"/>
              <a:gd name="connsiteY3712" fmla="*/ 34367 h 906898"/>
              <a:gd name="connsiteX3713" fmla="*/ 419371 w 906898"/>
              <a:gd name="connsiteY3713" fmla="*/ 34367 h 906898"/>
              <a:gd name="connsiteX3714" fmla="*/ 421363 w 906898"/>
              <a:gd name="connsiteY3714" fmla="*/ 32375 h 906898"/>
              <a:gd name="connsiteX3715" fmla="*/ 421363 w 906898"/>
              <a:gd name="connsiteY3715" fmla="*/ 28060 h 906898"/>
              <a:gd name="connsiteX3716" fmla="*/ 423355 w 906898"/>
              <a:gd name="connsiteY3716" fmla="*/ 32375 h 906898"/>
              <a:gd name="connsiteX3717" fmla="*/ 421363 w 906898"/>
              <a:gd name="connsiteY3717" fmla="*/ 32375 h 906898"/>
              <a:gd name="connsiteX3718" fmla="*/ 361686 w 906898"/>
              <a:gd name="connsiteY3718" fmla="*/ 26067 h 906898"/>
              <a:gd name="connsiteX3719" fmla="*/ 374053 w 906898"/>
              <a:gd name="connsiteY3719" fmla="*/ 26067 h 906898"/>
              <a:gd name="connsiteX3720" fmla="*/ 382298 w 906898"/>
              <a:gd name="connsiteY3720" fmla="*/ 30189 h 906898"/>
              <a:gd name="connsiteX3721" fmla="*/ 398787 w 906898"/>
              <a:gd name="connsiteY3721" fmla="*/ 52862 h 906898"/>
              <a:gd name="connsiteX3722" fmla="*/ 392603 w 906898"/>
              <a:gd name="connsiteY3722" fmla="*/ 69351 h 906898"/>
              <a:gd name="connsiteX3723" fmla="*/ 374053 w 906898"/>
              <a:gd name="connsiteY3723" fmla="*/ 75535 h 906898"/>
              <a:gd name="connsiteX3724" fmla="*/ 365808 w 906898"/>
              <a:gd name="connsiteY3724" fmla="*/ 67290 h 906898"/>
              <a:gd name="connsiteX3725" fmla="*/ 367870 w 906898"/>
              <a:gd name="connsiteY3725" fmla="*/ 63169 h 906898"/>
              <a:gd name="connsiteX3726" fmla="*/ 371992 w 906898"/>
              <a:gd name="connsiteY3726" fmla="*/ 63169 h 906898"/>
              <a:gd name="connsiteX3727" fmla="*/ 371992 w 906898"/>
              <a:gd name="connsiteY3727" fmla="*/ 56985 h 906898"/>
              <a:gd name="connsiteX3728" fmla="*/ 376114 w 906898"/>
              <a:gd name="connsiteY3728" fmla="*/ 52862 h 906898"/>
              <a:gd name="connsiteX3729" fmla="*/ 382298 w 906898"/>
              <a:gd name="connsiteY3729" fmla="*/ 54923 h 906898"/>
              <a:gd name="connsiteX3730" fmla="*/ 382298 w 906898"/>
              <a:gd name="connsiteY3730" fmla="*/ 63169 h 906898"/>
              <a:gd name="connsiteX3731" fmla="*/ 380236 w 906898"/>
              <a:gd name="connsiteY3731" fmla="*/ 65229 h 906898"/>
              <a:gd name="connsiteX3732" fmla="*/ 388481 w 906898"/>
              <a:gd name="connsiteY3732" fmla="*/ 61108 h 906898"/>
              <a:gd name="connsiteX3733" fmla="*/ 390542 w 906898"/>
              <a:gd name="connsiteY3733" fmla="*/ 46679 h 906898"/>
              <a:gd name="connsiteX3734" fmla="*/ 367870 w 906898"/>
              <a:gd name="connsiteY3734" fmla="*/ 30189 h 906898"/>
              <a:gd name="connsiteX3735" fmla="*/ 349319 w 906898"/>
              <a:gd name="connsiteY3735" fmla="*/ 30189 h 906898"/>
              <a:gd name="connsiteX3736" fmla="*/ 349319 w 906898"/>
              <a:gd name="connsiteY3736" fmla="*/ 28128 h 906898"/>
              <a:gd name="connsiteX3737" fmla="*/ 361686 w 906898"/>
              <a:gd name="connsiteY3737" fmla="*/ 26067 h 906898"/>
              <a:gd name="connsiteX3738" fmla="*/ 453449 w 906898"/>
              <a:gd name="connsiteY3738" fmla="*/ 14275 h 906898"/>
              <a:gd name="connsiteX3739" fmla="*/ 427592 w 906898"/>
              <a:gd name="connsiteY3739" fmla="*/ 16881 h 906898"/>
              <a:gd name="connsiteX3740" fmla="*/ 427592 w 906898"/>
              <a:gd name="connsiteY3740" fmla="*/ 21939 h 906898"/>
              <a:gd name="connsiteX3741" fmla="*/ 425522 w 906898"/>
              <a:gd name="connsiteY3741" fmla="*/ 21939 h 906898"/>
              <a:gd name="connsiteX3742" fmla="*/ 423452 w 906898"/>
              <a:gd name="connsiteY3742" fmla="*/ 26047 h 906898"/>
              <a:gd name="connsiteX3743" fmla="*/ 421382 w 906898"/>
              <a:gd name="connsiteY3743" fmla="*/ 26047 h 906898"/>
              <a:gd name="connsiteX3744" fmla="*/ 419312 w 906898"/>
              <a:gd name="connsiteY3744" fmla="*/ 23993 h 906898"/>
              <a:gd name="connsiteX3745" fmla="*/ 419312 w 906898"/>
              <a:gd name="connsiteY3745" fmla="*/ 30155 h 906898"/>
              <a:gd name="connsiteX3746" fmla="*/ 417242 w 906898"/>
              <a:gd name="connsiteY3746" fmla="*/ 36317 h 906898"/>
              <a:gd name="connsiteX3747" fmla="*/ 408961 w 906898"/>
              <a:gd name="connsiteY3747" fmla="*/ 38372 h 906898"/>
              <a:gd name="connsiteX3748" fmla="*/ 404821 w 906898"/>
              <a:gd name="connsiteY3748" fmla="*/ 46589 h 906898"/>
              <a:gd name="connsiteX3749" fmla="*/ 400681 w 906898"/>
              <a:gd name="connsiteY3749" fmla="*/ 46589 h 906898"/>
              <a:gd name="connsiteX3750" fmla="*/ 394471 w 906898"/>
              <a:gd name="connsiteY3750" fmla="*/ 36317 h 906898"/>
              <a:gd name="connsiteX3751" fmla="*/ 402751 w 906898"/>
              <a:gd name="connsiteY3751" fmla="*/ 23993 h 906898"/>
              <a:gd name="connsiteX3752" fmla="*/ 404821 w 906898"/>
              <a:gd name="connsiteY3752" fmla="*/ 19883 h 906898"/>
              <a:gd name="connsiteX3753" fmla="*/ 419312 w 906898"/>
              <a:gd name="connsiteY3753" fmla="*/ 17829 h 906898"/>
              <a:gd name="connsiteX3754" fmla="*/ 420079 w 906898"/>
              <a:gd name="connsiteY3754" fmla="*/ 17639 h 906898"/>
              <a:gd name="connsiteX3755" fmla="*/ 399049 w 906898"/>
              <a:gd name="connsiteY3755" fmla="*/ 19759 h 906898"/>
              <a:gd name="connsiteX3756" fmla="*/ 400779 w 906898"/>
              <a:gd name="connsiteY3756" fmla="*/ 19759 h 906898"/>
              <a:gd name="connsiteX3757" fmla="*/ 400779 w 906898"/>
              <a:gd name="connsiteY3757" fmla="*/ 21846 h 906898"/>
              <a:gd name="connsiteX3758" fmla="*/ 392589 w 906898"/>
              <a:gd name="connsiteY3758" fmla="*/ 34367 h 906898"/>
              <a:gd name="connsiteX3759" fmla="*/ 388495 w 906898"/>
              <a:gd name="connsiteY3759" fmla="*/ 30194 h 906898"/>
              <a:gd name="connsiteX3760" fmla="*/ 394637 w 906898"/>
              <a:gd name="connsiteY3760" fmla="*/ 23933 h 906898"/>
              <a:gd name="connsiteX3761" fmla="*/ 396561 w 906898"/>
              <a:gd name="connsiteY3761" fmla="*/ 20010 h 906898"/>
              <a:gd name="connsiteX3762" fmla="*/ 364940 w 906898"/>
              <a:gd name="connsiteY3762" fmla="*/ 23197 h 906898"/>
              <a:gd name="connsiteX3763" fmla="*/ 342258 w 906898"/>
              <a:gd name="connsiteY3763" fmla="*/ 30238 h 906898"/>
              <a:gd name="connsiteX3764" fmla="*/ 343195 w 906898"/>
              <a:gd name="connsiteY3764" fmla="*/ 30051 h 906898"/>
              <a:gd name="connsiteX3765" fmla="*/ 347327 w 906898"/>
              <a:gd name="connsiteY3765" fmla="*/ 32117 h 906898"/>
              <a:gd name="connsiteX3766" fmla="*/ 341130 w 906898"/>
              <a:gd name="connsiteY3766" fmla="*/ 38315 h 906898"/>
              <a:gd name="connsiteX3767" fmla="*/ 334932 w 906898"/>
              <a:gd name="connsiteY3767" fmla="*/ 38315 h 906898"/>
              <a:gd name="connsiteX3768" fmla="*/ 328735 w 906898"/>
              <a:gd name="connsiteY3768" fmla="*/ 46578 h 906898"/>
              <a:gd name="connsiteX3769" fmla="*/ 310143 w 906898"/>
              <a:gd name="connsiteY3769" fmla="*/ 44511 h 906898"/>
              <a:gd name="connsiteX3770" fmla="*/ 310143 w 906898"/>
              <a:gd name="connsiteY3770" fmla="*/ 40380 h 906898"/>
              <a:gd name="connsiteX3771" fmla="*/ 330801 w 906898"/>
              <a:gd name="connsiteY3771" fmla="*/ 36249 h 906898"/>
              <a:gd name="connsiteX3772" fmla="*/ 332253 w 906898"/>
              <a:gd name="connsiteY3772" fmla="*/ 33344 h 906898"/>
              <a:gd name="connsiteX3773" fmla="*/ 282503 w 906898"/>
              <a:gd name="connsiteY3773" fmla="*/ 48787 h 906898"/>
              <a:gd name="connsiteX3774" fmla="*/ 266569 w 906898"/>
              <a:gd name="connsiteY3774" fmla="*/ 57436 h 906898"/>
              <a:gd name="connsiteX3775" fmla="*/ 275245 w 906898"/>
              <a:gd name="connsiteY3775" fmla="*/ 56943 h 906898"/>
              <a:gd name="connsiteX3776" fmla="*/ 285595 w 906898"/>
              <a:gd name="connsiteY3776" fmla="*/ 48710 h 906898"/>
              <a:gd name="connsiteX3777" fmla="*/ 288344 w 906898"/>
              <a:gd name="connsiteY3777" fmla="*/ 48195 h 906898"/>
              <a:gd name="connsiteX3778" fmla="*/ 293876 w 906898"/>
              <a:gd name="connsiteY3778" fmla="*/ 52826 h 906898"/>
              <a:gd name="connsiteX3779" fmla="*/ 293876 w 906898"/>
              <a:gd name="connsiteY3779" fmla="*/ 54884 h 906898"/>
              <a:gd name="connsiteX3780" fmla="*/ 275245 w 906898"/>
              <a:gd name="connsiteY3780" fmla="*/ 63118 h 906898"/>
              <a:gd name="connsiteX3781" fmla="*/ 271104 w 906898"/>
              <a:gd name="connsiteY3781" fmla="*/ 61059 h 906898"/>
              <a:gd name="connsiteX3782" fmla="*/ 262824 w 906898"/>
              <a:gd name="connsiteY3782" fmla="*/ 65177 h 906898"/>
              <a:gd name="connsiteX3783" fmla="*/ 258684 w 906898"/>
              <a:gd name="connsiteY3783" fmla="*/ 63118 h 906898"/>
              <a:gd name="connsiteX3784" fmla="*/ 258684 w 906898"/>
              <a:gd name="connsiteY3784" fmla="*/ 61716 h 906898"/>
              <a:gd name="connsiteX3785" fmla="*/ 254731 w 906898"/>
              <a:gd name="connsiteY3785" fmla="*/ 63861 h 906898"/>
              <a:gd name="connsiteX3786" fmla="*/ 254731 w 906898"/>
              <a:gd name="connsiteY3786" fmla="*/ 65301 h 906898"/>
              <a:gd name="connsiteX3787" fmla="*/ 234021 w 906898"/>
              <a:gd name="connsiteY3787" fmla="*/ 91940 h 906898"/>
              <a:gd name="connsiteX3788" fmla="*/ 240234 w 906898"/>
              <a:gd name="connsiteY3788" fmla="*/ 108334 h 906898"/>
              <a:gd name="connsiteX3789" fmla="*/ 252660 w 906898"/>
              <a:gd name="connsiteY3789" fmla="*/ 112432 h 906898"/>
              <a:gd name="connsiteX3790" fmla="*/ 258873 w 906898"/>
              <a:gd name="connsiteY3790" fmla="*/ 108334 h 906898"/>
              <a:gd name="connsiteX3791" fmla="*/ 250589 w 906898"/>
              <a:gd name="connsiteY3791" fmla="*/ 106285 h 906898"/>
              <a:gd name="connsiteX3792" fmla="*/ 248518 w 906898"/>
              <a:gd name="connsiteY3792" fmla="*/ 100137 h 906898"/>
              <a:gd name="connsiteX3793" fmla="*/ 254731 w 906898"/>
              <a:gd name="connsiteY3793" fmla="*/ 96039 h 906898"/>
              <a:gd name="connsiteX3794" fmla="*/ 260944 w 906898"/>
              <a:gd name="connsiteY3794" fmla="*/ 100137 h 906898"/>
              <a:gd name="connsiteX3795" fmla="*/ 267158 w 906898"/>
              <a:gd name="connsiteY3795" fmla="*/ 100137 h 906898"/>
              <a:gd name="connsiteX3796" fmla="*/ 271300 w 906898"/>
              <a:gd name="connsiteY3796" fmla="*/ 104236 h 906898"/>
              <a:gd name="connsiteX3797" fmla="*/ 263016 w 906898"/>
              <a:gd name="connsiteY3797" fmla="*/ 118580 h 906898"/>
              <a:gd name="connsiteX3798" fmla="*/ 244376 w 906898"/>
              <a:gd name="connsiteY3798" fmla="*/ 120629 h 906898"/>
              <a:gd name="connsiteX3799" fmla="*/ 231950 w 906898"/>
              <a:gd name="connsiteY3799" fmla="*/ 108334 h 906898"/>
              <a:gd name="connsiteX3800" fmla="*/ 227808 w 906898"/>
              <a:gd name="connsiteY3800" fmla="*/ 98088 h 906898"/>
              <a:gd name="connsiteX3801" fmla="*/ 229879 w 906898"/>
              <a:gd name="connsiteY3801" fmla="*/ 83744 h 906898"/>
              <a:gd name="connsiteX3802" fmla="*/ 239975 w 906898"/>
              <a:gd name="connsiteY3802" fmla="*/ 71961 h 906898"/>
              <a:gd name="connsiteX3803" fmla="*/ 241882 w 906898"/>
              <a:gd name="connsiteY3803" fmla="*/ 70836 h 906898"/>
              <a:gd name="connsiteX3804" fmla="*/ 207903 w 906898"/>
              <a:gd name="connsiteY3804" fmla="*/ 89279 h 906898"/>
              <a:gd name="connsiteX3805" fmla="*/ 198095 w 906898"/>
              <a:gd name="connsiteY3805" fmla="*/ 97371 h 906898"/>
              <a:gd name="connsiteX3806" fmla="*/ 207408 w 906898"/>
              <a:gd name="connsiteY3806" fmla="*/ 91803 h 906898"/>
              <a:gd name="connsiteX3807" fmla="*/ 219803 w 906898"/>
              <a:gd name="connsiteY3807" fmla="*/ 97978 h 906898"/>
              <a:gd name="connsiteX3808" fmla="*/ 223934 w 906898"/>
              <a:gd name="connsiteY3808" fmla="*/ 100037 h 906898"/>
              <a:gd name="connsiteX3809" fmla="*/ 223934 w 906898"/>
              <a:gd name="connsiteY3809" fmla="*/ 110328 h 906898"/>
              <a:gd name="connsiteX3810" fmla="*/ 215671 w 906898"/>
              <a:gd name="connsiteY3810" fmla="*/ 108270 h 906898"/>
              <a:gd name="connsiteX3811" fmla="*/ 207408 w 906898"/>
              <a:gd name="connsiteY3811" fmla="*/ 110328 h 906898"/>
              <a:gd name="connsiteX3812" fmla="*/ 203277 w 906898"/>
              <a:gd name="connsiteY3812" fmla="*/ 104153 h 906898"/>
              <a:gd name="connsiteX3813" fmla="*/ 192948 w 906898"/>
              <a:gd name="connsiteY3813" fmla="*/ 102095 h 906898"/>
              <a:gd name="connsiteX3814" fmla="*/ 195733 w 906898"/>
              <a:gd name="connsiteY3814" fmla="*/ 99320 h 906898"/>
              <a:gd name="connsiteX3815" fmla="*/ 142906 w 906898"/>
              <a:gd name="connsiteY3815" fmla="*/ 142906 h 906898"/>
              <a:gd name="connsiteX3816" fmla="*/ 93538 w 906898"/>
              <a:gd name="connsiteY3816" fmla="*/ 202741 h 906898"/>
              <a:gd name="connsiteX3817" fmla="*/ 95078 w 906898"/>
              <a:gd name="connsiteY3817" fmla="*/ 202659 h 906898"/>
              <a:gd name="connsiteX3818" fmla="*/ 98411 w 906898"/>
              <a:gd name="connsiteY3818" fmla="*/ 200855 h 906898"/>
              <a:gd name="connsiteX3819" fmla="*/ 104565 w 906898"/>
              <a:gd name="connsiteY3819" fmla="*/ 200855 h 906898"/>
              <a:gd name="connsiteX3820" fmla="*/ 106616 w 906898"/>
              <a:gd name="connsiteY3820" fmla="*/ 200855 h 906898"/>
              <a:gd name="connsiteX3821" fmla="*/ 118924 w 906898"/>
              <a:gd name="connsiteY3821" fmla="*/ 190546 h 906898"/>
              <a:gd name="connsiteX3822" fmla="*/ 125078 w 906898"/>
              <a:gd name="connsiteY3822" fmla="*/ 192608 h 906898"/>
              <a:gd name="connsiteX3823" fmla="*/ 129181 w 906898"/>
              <a:gd name="connsiteY3823" fmla="*/ 190546 h 906898"/>
              <a:gd name="connsiteX3824" fmla="*/ 136104 w 906898"/>
              <a:gd name="connsiteY3824" fmla="*/ 188484 h 906898"/>
              <a:gd name="connsiteX3825" fmla="*/ 141488 w 906898"/>
              <a:gd name="connsiteY3825" fmla="*/ 192608 h 906898"/>
              <a:gd name="connsiteX3826" fmla="*/ 133283 w 906898"/>
              <a:gd name="connsiteY3826" fmla="*/ 204979 h 906898"/>
              <a:gd name="connsiteX3827" fmla="*/ 123027 w 906898"/>
              <a:gd name="connsiteY3827" fmla="*/ 202917 h 906898"/>
              <a:gd name="connsiteX3828" fmla="*/ 116873 w 906898"/>
              <a:gd name="connsiteY3828" fmla="*/ 209103 h 906898"/>
              <a:gd name="connsiteX3829" fmla="*/ 112770 w 906898"/>
              <a:gd name="connsiteY3829" fmla="*/ 207041 h 906898"/>
              <a:gd name="connsiteX3830" fmla="*/ 100463 w 906898"/>
              <a:gd name="connsiteY3830" fmla="*/ 213227 h 906898"/>
              <a:gd name="connsiteX3831" fmla="*/ 96360 w 906898"/>
              <a:gd name="connsiteY3831" fmla="*/ 225598 h 906898"/>
              <a:gd name="connsiteX3832" fmla="*/ 100463 w 906898"/>
              <a:gd name="connsiteY3832" fmla="*/ 233846 h 906898"/>
              <a:gd name="connsiteX3833" fmla="*/ 98411 w 906898"/>
              <a:gd name="connsiteY3833" fmla="*/ 246217 h 906898"/>
              <a:gd name="connsiteX3834" fmla="*/ 102514 w 906898"/>
              <a:gd name="connsiteY3834" fmla="*/ 252402 h 906898"/>
              <a:gd name="connsiteX3835" fmla="*/ 102514 w 906898"/>
              <a:gd name="connsiteY3835" fmla="*/ 254464 h 906898"/>
              <a:gd name="connsiteX3836" fmla="*/ 94309 w 906898"/>
              <a:gd name="connsiteY3836" fmla="*/ 264774 h 906898"/>
              <a:gd name="connsiteX3837" fmla="*/ 90206 w 906898"/>
              <a:gd name="connsiteY3837" fmla="*/ 252402 h 906898"/>
              <a:gd name="connsiteX3838" fmla="*/ 90206 w 906898"/>
              <a:gd name="connsiteY3838" fmla="*/ 246217 h 906898"/>
              <a:gd name="connsiteX3839" fmla="*/ 84053 w 906898"/>
              <a:gd name="connsiteY3839" fmla="*/ 235907 h 906898"/>
              <a:gd name="connsiteX3840" fmla="*/ 88155 w 906898"/>
              <a:gd name="connsiteY3840" fmla="*/ 229722 h 906898"/>
              <a:gd name="connsiteX3841" fmla="*/ 86104 w 906898"/>
              <a:gd name="connsiteY3841" fmla="*/ 221474 h 906898"/>
              <a:gd name="connsiteX3842" fmla="*/ 84787 w 906898"/>
              <a:gd name="connsiteY3842" fmla="*/ 216179 h 906898"/>
              <a:gd name="connsiteX3843" fmla="*/ 48787 w 906898"/>
              <a:gd name="connsiteY3843" fmla="*/ 282503 h 906898"/>
              <a:gd name="connsiteX3844" fmla="*/ 28714 w 906898"/>
              <a:gd name="connsiteY3844" fmla="*/ 347168 h 906898"/>
              <a:gd name="connsiteX3845" fmla="*/ 29491 w 906898"/>
              <a:gd name="connsiteY3845" fmla="*/ 347168 h 906898"/>
              <a:gd name="connsiteX3846" fmla="*/ 31887 w 906898"/>
              <a:gd name="connsiteY3846" fmla="*/ 347168 h 906898"/>
              <a:gd name="connsiteX3847" fmla="*/ 34626 w 906898"/>
              <a:gd name="connsiteY3847" fmla="*/ 351269 h 906898"/>
              <a:gd name="connsiteX3848" fmla="*/ 32572 w 906898"/>
              <a:gd name="connsiteY3848" fmla="*/ 353320 h 906898"/>
              <a:gd name="connsiteX3849" fmla="*/ 34626 w 906898"/>
              <a:gd name="connsiteY3849" fmla="*/ 355370 h 906898"/>
              <a:gd name="connsiteX3850" fmla="*/ 40789 w 906898"/>
              <a:gd name="connsiteY3850" fmla="*/ 355370 h 906898"/>
              <a:gd name="connsiteX3851" fmla="*/ 46952 w 906898"/>
              <a:gd name="connsiteY3851" fmla="*/ 363573 h 906898"/>
              <a:gd name="connsiteX3852" fmla="*/ 44897 w 906898"/>
              <a:gd name="connsiteY3852" fmla="*/ 369724 h 906898"/>
              <a:gd name="connsiteX3853" fmla="*/ 51060 w 906898"/>
              <a:gd name="connsiteY3853" fmla="*/ 373826 h 906898"/>
              <a:gd name="connsiteX3854" fmla="*/ 53115 w 906898"/>
              <a:gd name="connsiteY3854" fmla="*/ 373826 h 906898"/>
              <a:gd name="connsiteX3855" fmla="*/ 46952 w 906898"/>
              <a:gd name="connsiteY3855" fmla="*/ 367674 h 906898"/>
              <a:gd name="connsiteX3856" fmla="*/ 49006 w 906898"/>
              <a:gd name="connsiteY3856" fmla="*/ 365623 h 906898"/>
              <a:gd name="connsiteX3857" fmla="*/ 53115 w 906898"/>
              <a:gd name="connsiteY3857" fmla="*/ 369724 h 906898"/>
              <a:gd name="connsiteX3858" fmla="*/ 55169 w 906898"/>
              <a:gd name="connsiteY3858" fmla="*/ 377927 h 906898"/>
              <a:gd name="connsiteX3859" fmla="*/ 51060 w 906898"/>
              <a:gd name="connsiteY3859" fmla="*/ 377927 h 906898"/>
              <a:gd name="connsiteX3860" fmla="*/ 38735 w 906898"/>
              <a:gd name="connsiteY3860" fmla="*/ 379977 h 906898"/>
              <a:gd name="connsiteX3861" fmla="*/ 36681 w 906898"/>
              <a:gd name="connsiteY3861" fmla="*/ 379977 h 906898"/>
              <a:gd name="connsiteX3862" fmla="*/ 32572 w 906898"/>
              <a:gd name="connsiteY3862" fmla="*/ 370493 h 906898"/>
              <a:gd name="connsiteX3863" fmla="*/ 23091 w 906898"/>
              <a:gd name="connsiteY3863" fmla="*/ 365998 h 906898"/>
              <a:gd name="connsiteX3864" fmla="*/ 22704 w 906898"/>
              <a:gd name="connsiteY3864" fmla="*/ 369831 h 906898"/>
              <a:gd name="connsiteX3865" fmla="*/ 32510 w 906898"/>
              <a:gd name="connsiteY3865" fmla="*/ 373764 h 906898"/>
              <a:gd name="connsiteX3866" fmla="*/ 34543 w 906898"/>
              <a:gd name="connsiteY3866" fmla="*/ 381922 h 906898"/>
              <a:gd name="connsiteX3867" fmla="*/ 30476 w 906898"/>
              <a:gd name="connsiteY3867" fmla="*/ 381922 h 906898"/>
              <a:gd name="connsiteX3868" fmla="*/ 22342 w 906898"/>
              <a:gd name="connsiteY3868" fmla="*/ 373764 h 906898"/>
              <a:gd name="connsiteX3869" fmla="*/ 22342 w 906898"/>
              <a:gd name="connsiteY3869" fmla="*/ 373421 h 906898"/>
              <a:gd name="connsiteX3870" fmla="*/ 18904 w 906898"/>
              <a:gd name="connsiteY3870" fmla="*/ 407528 h 906898"/>
              <a:gd name="connsiteX3871" fmla="*/ 23532 w 906898"/>
              <a:gd name="connsiteY3871" fmla="*/ 395415 h 906898"/>
              <a:gd name="connsiteX3872" fmla="*/ 38729 w 906898"/>
              <a:gd name="connsiteY3872" fmla="*/ 382035 h 906898"/>
              <a:gd name="connsiteX3873" fmla="*/ 45941 w 906898"/>
              <a:gd name="connsiteY3873" fmla="*/ 380492 h 906898"/>
              <a:gd name="connsiteX3874" fmla="*/ 53154 w 906898"/>
              <a:gd name="connsiteY3874" fmla="*/ 382035 h 906898"/>
              <a:gd name="connsiteX3875" fmla="*/ 57275 w 906898"/>
              <a:gd name="connsiteY3875" fmla="*/ 382035 h 906898"/>
              <a:gd name="connsiteX3876" fmla="*/ 69639 w 906898"/>
              <a:gd name="connsiteY3876" fmla="*/ 392328 h 906898"/>
              <a:gd name="connsiteX3877" fmla="*/ 71700 w 906898"/>
              <a:gd name="connsiteY3877" fmla="*/ 406736 h 906898"/>
              <a:gd name="connsiteX3878" fmla="*/ 59336 w 906898"/>
              <a:gd name="connsiteY3878" fmla="*/ 417028 h 906898"/>
              <a:gd name="connsiteX3879" fmla="*/ 53154 w 906898"/>
              <a:gd name="connsiteY3879" fmla="*/ 412911 h 906898"/>
              <a:gd name="connsiteX3880" fmla="*/ 53154 w 906898"/>
              <a:gd name="connsiteY3880" fmla="*/ 408795 h 906898"/>
              <a:gd name="connsiteX3881" fmla="*/ 49032 w 906898"/>
              <a:gd name="connsiteY3881" fmla="*/ 406736 h 906898"/>
              <a:gd name="connsiteX3882" fmla="*/ 49032 w 906898"/>
              <a:gd name="connsiteY3882" fmla="*/ 402619 h 906898"/>
              <a:gd name="connsiteX3883" fmla="*/ 55214 w 906898"/>
              <a:gd name="connsiteY3883" fmla="*/ 400561 h 906898"/>
              <a:gd name="connsiteX3884" fmla="*/ 59336 w 906898"/>
              <a:gd name="connsiteY3884" fmla="*/ 404678 h 906898"/>
              <a:gd name="connsiteX3885" fmla="*/ 63457 w 906898"/>
              <a:gd name="connsiteY3885" fmla="*/ 398503 h 906898"/>
              <a:gd name="connsiteX3886" fmla="*/ 51093 w 906898"/>
              <a:gd name="connsiteY3886" fmla="*/ 388211 h 906898"/>
              <a:gd name="connsiteX3887" fmla="*/ 30486 w 906898"/>
              <a:gd name="connsiteY3887" fmla="*/ 396444 h 906898"/>
              <a:gd name="connsiteX3888" fmla="*/ 18122 w 906898"/>
              <a:gd name="connsiteY3888" fmla="*/ 421145 h 906898"/>
              <a:gd name="connsiteX3889" fmla="*/ 17531 w 906898"/>
              <a:gd name="connsiteY3889" fmla="*/ 421145 h 906898"/>
              <a:gd name="connsiteX3890" fmla="*/ 17251 w 906898"/>
              <a:gd name="connsiteY3890" fmla="*/ 423927 h 906898"/>
              <a:gd name="connsiteX3891" fmla="*/ 22190 w 906898"/>
              <a:gd name="connsiteY3891" fmla="*/ 427331 h 906898"/>
              <a:gd name="connsiteX3892" fmla="*/ 20143 w 906898"/>
              <a:gd name="connsiteY3892" fmla="*/ 435578 h 906898"/>
              <a:gd name="connsiteX3893" fmla="*/ 26285 w 906898"/>
              <a:gd name="connsiteY3893" fmla="*/ 443826 h 906898"/>
              <a:gd name="connsiteX3894" fmla="*/ 22446 w 906898"/>
              <a:gd name="connsiteY3894" fmla="*/ 452846 h 906898"/>
              <a:gd name="connsiteX3895" fmla="*/ 14888 w 906898"/>
              <a:gd name="connsiteY3895" fmla="*/ 459535 h 906898"/>
              <a:gd name="connsiteX3896" fmla="*/ 17110 w 906898"/>
              <a:gd name="connsiteY3896" fmla="*/ 481574 h 906898"/>
              <a:gd name="connsiteX3897" fmla="*/ 22348 w 906898"/>
              <a:gd name="connsiteY3897" fmla="*/ 485006 h 906898"/>
              <a:gd name="connsiteX3898" fmla="*/ 26522 w 906898"/>
              <a:gd name="connsiteY3898" fmla="*/ 495259 h 906898"/>
              <a:gd name="connsiteX3899" fmla="*/ 24435 w 906898"/>
              <a:gd name="connsiteY3899" fmla="*/ 499360 h 906898"/>
              <a:gd name="connsiteX3900" fmla="*/ 20261 w 906898"/>
              <a:gd name="connsiteY3900" fmla="*/ 501410 h 906898"/>
              <a:gd name="connsiteX3901" fmla="*/ 24435 w 906898"/>
              <a:gd name="connsiteY3901" fmla="*/ 507562 h 906898"/>
              <a:gd name="connsiteX3902" fmla="*/ 22348 w 906898"/>
              <a:gd name="connsiteY3902" fmla="*/ 513714 h 906898"/>
              <a:gd name="connsiteX3903" fmla="*/ 20350 w 906898"/>
              <a:gd name="connsiteY3903" fmla="*/ 513714 h 906898"/>
              <a:gd name="connsiteX3904" fmla="*/ 20883 w 906898"/>
              <a:gd name="connsiteY3904" fmla="*/ 518995 h 906898"/>
              <a:gd name="connsiteX3905" fmla="*/ 21132 w 906898"/>
              <a:gd name="connsiteY3905" fmla="*/ 519109 h 906898"/>
              <a:gd name="connsiteX3906" fmla="*/ 22412 w 906898"/>
              <a:gd name="connsiteY3906" fmla="*/ 521940 h 906898"/>
              <a:gd name="connsiteX3907" fmla="*/ 46979 w 906898"/>
              <a:gd name="connsiteY3907" fmla="*/ 548699 h 906898"/>
              <a:gd name="connsiteX3908" fmla="*/ 63358 w 906898"/>
              <a:gd name="connsiteY3908" fmla="*/ 544582 h 906898"/>
              <a:gd name="connsiteX3909" fmla="*/ 65405 w 906898"/>
              <a:gd name="connsiteY3909" fmla="*/ 530173 h 906898"/>
              <a:gd name="connsiteX3910" fmla="*/ 61311 w 906898"/>
              <a:gd name="connsiteY3910" fmla="*/ 534290 h 906898"/>
              <a:gd name="connsiteX3911" fmla="*/ 51074 w 906898"/>
              <a:gd name="connsiteY3911" fmla="*/ 532232 h 906898"/>
              <a:gd name="connsiteX3912" fmla="*/ 51074 w 906898"/>
              <a:gd name="connsiteY3912" fmla="*/ 528115 h 906898"/>
              <a:gd name="connsiteX3913" fmla="*/ 53121 w 906898"/>
              <a:gd name="connsiteY3913" fmla="*/ 523998 h 906898"/>
              <a:gd name="connsiteX3914" fmla="*/ 57216 w 906898"/>
              <a:gd name="connsiteY3914" fmla="*/ 521940 h 906898"/>
              <a:gd name="connsiteX3915" fmla="*/ 59263 w 906898"/>
              <a:gd name="connsiteY3915" fmla="*/ 517823 h 906898"/>
              <a:gd name="connsiteX3916" fmla="*/ 63838 w 906898"/>
              <a:gd name="connsiteY3916" fmla="*/ 517341 h 906898"/>
              <a:gd name="connsiteX3917" fmla="*/ 75642 w 906898"/>
              <a:gd name="connsiteY3917" fmla="*/ 523998 h 906898"/>
              <a:gd name="connsiteX3918" fmla="*/ 71547 w 906898"/>
              <a:gd name="connsiteY3918" fmla="*/ 548699 h 906898"/>
              <a:gd name="connsiteX3919" fmla="*/ 46979 w 906898"/>
              <a:gd name="connsiteY3919" fmla="*/ 554874 h 906898"/>
              <a:gd name="connsiteX3920" fmla="*/ 31369 w 906898"/>
              <a:gd name="connsiteY3920" fmla="*/ 545611 h 906898"/>
              <a:gd name="connsiteX3921" fmla="*/ 22280 w 906898"/>
              <a:gd name="connsiteY3921" fmla="*/ 532861 h 906898"/>
              <a:gd name="connsiteX3922" fmla="*/ 23197 w 906898"/>
              <a:gd name="connsiteY3922" fmla="*/ 541958 h 906898"/>
              <a:gd name="connsiteX3923" fmla="*/ 29605 w 906898"/>
              <a:gd name="connsiteY3923" fmla="*/ 562600 h 906898"/>
              <a:gd name="connsiteX3924" fmla="*/ 32688 w 906898"/>
              <a:gd name="connsiteY3924" fmla="*/ 561058 h 906898"/>
              <a:gd name="connsiteX3925" fmla="*/ 36766 w 906898"/>
              <a:gd name="connsiteY3925" fmla="*/ 554940 h 906898"/>
              <a:gd name="connsiteX3926" fmla="*/ 40845 w 906898"/>
              <a:gd name="connsiteY3926" fmla="*/ 556980 h 906898"/>
              <a:gd name="connsiteX3927" fmla="*/ 40845 w 906898"/>
              <a:gd name="connsiteY3927" fmla="*/ 563098 h 906898"/>
              <a:gd name="connsiteX3928" fmla="*/ 32688 w 906898"/>
              <a:gd name="connsiteY3928" fmla="*/ 569216 h 906898"/>
              <a:gd name="connsiteX3929" fmla="*/ 31309 w 906898"/>
              <a:gd name="connsiteY3929" fmla="*/ 568088 h 906898"/>
              <a:gd name="connsiteX3930" fmla="*/ 32309 w 906898"/>
              <a:gd name="connsiteY3930" fmla="*/ 571312 h 906898"/>
              <a:gd name="connsiteX3931" fmla="*/ 34687 w 906898"/>
              <a:gd name="connsiteY3931" fmla="*/ 571312 h 906898"/>
              <a:gd name="connsiteX3932" fmla="*/ 44902 w 906898"/>
              <a:gd name="connsiteY3932" fmla="*/ 561041 h 906898"/>
              <a:gd name="connsiteX3933" fmla="*/ 44902 w 906898"/>
              <a:gd name="connsiteY3933" fmla="*/ 556932 h 906898"/>
              <a:gd name="connsiteX3934" fmla="*/ 55118 w 906898"/>
              <a:gd name="connsiteY3934" fmla="*/ 558987 h 906898"/>
              <a:gd name="connsiteX3935" fmla="*/ 53074 w 906898"/>
              <a:gd name="connsiteY3935" fmla="*/ 571312 h 906898"/>
              <a:gd name="connsiteX3936" fmla="*/ 48988 w 906898"/>
              <a:gd name="connsiteY3936" fmla="*/ 571312 h 906898"/>
              <a:gd name="connsiteX3937" fmla="*/ 53074 w 906898"/>
              <a:gd name="connsiteY3937" fmla="*/ 577475 h 906898"/>
              <a:gd name="connsiteX3938" fmla="*/ 48988 w 906898"/>
              <a:gd name="connsiteY3938" fmla="*/ 579529 h 906898"/>
              <a:gd name="connsiteX3939" fmla="*/ 42859 w 906898"/>
              <a:gd name="connsiteY3939" fmla="*/ 581583 h 906898"/>
              <a:gd name="connsiteX3940" fmla="*/ 40816 w 906898"/>
              <a:gd name="connsiteY3940" fmla="*/ 587746 h 906898"/>
              <a:gd name="connsiteX3941" fmla="*/ 37870 w 906898"/>
              <a:gd name="connsiteY3941" fmla="*/ 589227 h 906898"/>
              <a:gd name="connsiteX3942" fmla="*/ 40525 w 906898"/>
              <a:gd name="connsiteY3942" fmla="*/ 597779 h 906898"/>
              <a:gd name="connsiteX3943" fmla="*/ 40727 w 906898"/>
              <a:gd name="connsiteY3943" fmla="*/ 598174 h 906898"/>
              <a:gd name="connsiteX3944" fmla="*/ 44877 w 906898"/>
              <a:gd name="connsiteY3944" fmla="*/ 608318 h 906898"/>
              <a:gd name="connsiteX3945" fmla="*/ 44877 w 906898"/>
              <a:gd name="connsiteY3945" fmla="*/ 611798 h 906898"/>
              <a:gd name="connsiteX3946" fmla="*/ 45351 w 906898"/>
              <a:gd name="connsiteY3946" fmla="*/ 613326 h 906898"/>
              <a:gd name="connsiteX3947" fmla="*/ 48989 w 906898"/>
              <a:gd name="connsiteY3947" fmla="*/ 620614 h 906898"/>
              <a:gd name="connsiteX3948" fmla="*/ 53102 w 906898"/>
              <a:gd name="connsiteY3948" fmla="*/ 628853 h 906898"/>
              <a:gd name="connsiteX3949" fmla="*/ 62766 w 906898"/>
              <a:gd name="connsiteY3949" fmla="*/ 650149 h 906898"/>
              <a:gd name="connsiteX3950" fmla="*/ 69041 w 906898"/>
              <a:gd name="connsiteY3950" fmla="*/ 661709 h 906898"/>
              <a:gd name="connsiteX3951" fmla="*/ 73664 w 906898"/>
              <a:gd name="connsiteY3951" fmla="*/ 670045 h 906898"/>
              <a:gd name="connsiteX3952" fmla="*/ 72611 w 906898"/>
              <a:gd name="connsiteY3952" fmla="*/ 668286 h 906898"/>
              <a:gd name="connsiteX3953" fmla="*/ 89279 w 906898"/>
              <a:gd name="connsiteY3953" fmla="*/ 698995 h 906898"/>
              <a:gd name="connsiteX3954" fmla="*/ 103689 w 906898"/>
              <a:gd name="connsiteY3954" fmla="*/ 716461 h 906898"/>
              <a:gd name="connsiteX3955" fmla="*/ 90114 w 906898"/>
              <a:gd name="connsiteY3955" fmla="*/ 696820 h 906898"/>
              <a:gd name="connsiteX3956" fmla="*/ 73664 w 906898"/>
              <a:gd name="connsiteY3956" fmla="*/ 670045 h 906898"/>
              <a:gd name="connsiteX3957" fmla="*/ 83945 w 906898"/>
              <a:gd name="connsiteY3957" fmla="*/ 686522 h 906898"/>
              <a:gd name="connsiteX3958" fmla="*/ 94227 w 906898"/>
              <a:gd name="connsiteY3958" fmla="*/ 698880 h 906898"/>
              <a:gd name="connsiteX3959" fmla="*/ 102452 w 906898"/>
              <a:gd name="connsiteY3959" fmla="*/ 713297 h 906898"/>
              <a:gd name="connsiteX3960" fmla="*/ 106089 w 906898"/>
              <a:gd name="connsiteY3960" fmla="*/ 719369 h 906898"/>
              <a:gd name="connsiteX3961" fmla="*/ 133969 w 906898"/>
              <a:gd name="connsiteY3961" fmla="*/ 753160 h 906898"/>
              <a:gd name="connsiteX3962" fmla="*/ 148037 w 906898"/>
              <a:gd name="connsiteY3962" fmla="*/ 766694 h 906898"/>
              <a:gd name="connsiteX3963" fmla="*/ 164234 w 906898"/>
              <a:gd name="connsiteY3963" fmla="*/ 779254 h 906898"/>
              <a:gd name="connsiteX3964" fmla="*/ 190972 w 906898"/>
              <a:gd name="connsiteY3964" fmla="*/ 801810 h 906898"/>
              <a:gd name="connsiteX3965" fmla="*/ 211540 w 906898"/>
              <a:gd name="connsiteY3965" fmla="*/ 816164 h 906898"/>
              <a:gd name="connsiteX3966" fmla="*/ 211540 w 906898"/>
              <a:gd name="connsiteY3966" fmla="*/ 818215 h 906898"/>
              <a:gd name="connsiteX3967" fmla="*/ 209483 w 906898"/>
              <a:gd name="connsiteY3967" fmla="*/ 816164 h 906898"/>
              <a:gd name="connsiteX3968" fmla="*/ 178099 w 906898"/>
              <a:gd name="connsiteY3968" fmla="*/ 793029 h 906898"/>
              <a:gd name="connsiteX3969" fmla="*/ 207903 w 906898"/>
              <a:gd name="connsiteY3969" fmla="*/ 817619 h 906898"/>
              <a:gd name="connsiteX3970" fmla="*/ 453449 w 906898"/>
              <a:gd name="connsiteY3970" fmla="*/ 892623 h 906898"/>
              <a:gd name="connsiteX3971" fmla="*/ 541958 w 906898"/>
              <a:gd name="connsiteY3971" fmla="*/ 883701 h 906898"/>
              <a:gd name="connsiteX3972" fmla="*/ 608451 w 906898"/>
              <a:gd name="connsiteY3972" fmla="*/ 863060 h 906898"/>
              <a:gd name="connsiteX3973" fmla="*/ 602238 w 906898"/>
              <a:gd name="connsiteY3973" fmla="*/ 861306 h 906898"/>
              <a:gd name="connsiteX3974" fmla="*/ 594017 w 906898"/>
              <a:gd name="connsiteY3974" fmla="*/ 857438 h 906898"/>
              <a:gd name="connsiteX3975" fmla="*/ 587852 w 906898"/>
              <a:gd name="connsiteY3975" fmla="*/ 861564 h 906898"/>
              <a:gd name="connsiteX3976" fmla="*/ 579631 w 906898"/>
              <a:gd name="connsiteY3976" fmla="*/ 857438 h 906898"/>
              <a:gd name="connsiteX3977" fmla="*/ 573465 w 906898"/>
              <a:gd name="connsiteY3977" fmla="*/ 851249 h 906898"/>
              <a:gd name="connsiteX3978" fmla="*/ 567300 w 906898"/>
              <a:gd name="connsiteY3978" fmla="*/ 853312 h 906898"/>
              <a:gd name="connsiteX3979" fmla="*/ 561134 w 906898"/>
              <a:gd name="connsiteY3979" fmla="*/ 842996 h 906898"/>
              <a:gd name="connsiteX3980" fmla="*/ 569355 w 906898"/>
              <a:gd name="connsiteY3980" fmla="*/ 840933 h 906898"/>
              <a:gd name="connsiteX3981" fmla="*/ 573465 w 906898"/>
              <a:gd name="connsiteY3981" fmla="*/ 838870 h 906898"/>
              <a:gd name="connsiteX3982" fmla="*/ 581686 w 906898"/>
              <a:gd name="connsiteY3982" fmla="*/ 845059 h 906898"/>
              <a:gd name="connsiteX3983" fmla="*/ 591962 w 906898"/>
              <a:gd name="connsiteY3983" fmla="*/ 845059 h 906898"/>
              <a:gd name="connsiteX3984" fmla="*/ 606349 w 906898"/>
              <a:gd name="connsiteY3984" fmla="*/ 851249 h 906898"/>
              <a:gd name="connsiteX3985" fmla="*/ 618680 w 906898"/>
              <a:gd name="connsiteY3985" fmla="*/ 840933 h 906898"/>
              <a:gd name="connsiteX3986" fmla="*/ 620735 w 906898"/>
              <a:gd name="connsiteY3986" fmla="*/ 834743 h 906898"/>
              <a:gd name="connsiteX3987" fmla="*/ 631012 w 906898"/>
              <a:gd name="connsiteY3987" fmla="*/ 824428 h 906898"/>
              <a:gd name="connsiteX3988" fmla="*/ 628956 w 906898"/>
              <a:gd name="connsiteY3988" fmla="*/ 816175 h 906898"/>
              <a:gd name="connsiteX3989" fmla="*/ 641288 w 906898"/>
              <a:gd name="connsiteY3989" fmla="*/ 812049 h 906898"/>
              <a:gd name="connsiteX3990" fmla="*/ 644178 w 906898"/>
              <a:gd name="connsiteY3990" fmla="*/ 810598 h 906898"/>
              <a:gd name="connsiteX3991" fmla="*/ 645398 w 906898"/>
              <a:gd name="connsiteY3991" fmla="*/ 812049 h 906898"/>
              <a:gd name="connsiteX3992" fmla="*/ 647453 w 906898"/>
              <a:gd name="connsiteY3992" fmla="*/ 816175 h 906898"/>
              <a:gd name="connsiteX3993" fmla="*/ 645398 w 906898"/>
              <a:gd name="connsiteY3993" fmla="*/ 820301 h 906898"/>
              <a:gd name="connsiteX3994" fmla="*/ 645398 w 906898"/>
              <a:gd name="connsiteY3994" fmla="*/ 816175 h 906898"/>
              <a:gd name="connsiteX3995" fmla="*/ 643343 w 906898"/>
              <a:gd name="connsiteY3995" fmla="*/ 822365 h 906898"/>
              <a:gd name="connsiteX3996" fmla="*/ 641288 w 906898"/>
              <a:gd name="connsiteY3996" fmla="*/ 830617 h 906898"/>
              <a:gd name="connsiteX3997" fmla="*/ 641288 w 906898"/>
              <a:gd name="connsiteY3997" fmla="*/ 834743 h 906898"/>
              <a:gd name="connsiteX3998" fmla="*/ 639233 w 906898"/>
              <a:gd name="connsiteY3998" fmla="*/ 826491 h 906898"/>
              <a:gd name="connsiteX3999" fmla="*/ 637177 w 906898"/>
              <a:gd name="connsiteY3999" fmla="*/ 830617 h 906898"/>
              <a:gd name="connsiteX4000" fmla="*/ 639233 w 906898"/>
              <a:gd name="connsiteY4000" fmla="*/ 836806 h 906898"/>
              <a:gd name="connsiteX4001" fmla="*/ 633067 w 906898"/>
              <a:gd name="connsiteY4001" fmla="*/ 842996 h 906898"/>
              <a:gd name="connsiteX4002" fmla="*/ 626901 w 906898"/>
              <a:gd name="connsiteY4002" fmla="*/ 849185 h 906898"/>
              <a:gd name="connsiteX4003" fmla="*/ 628956 w 906898"/>
              <a:gd name="connsiteY4003" fmla="*/ 849185 h 906898"/>
              <a:gd name="connsiteX4004" fmla="*/ 628956 w 906898"/>
              <a:gd name="connsiteY4004" fmla="*/ 851249 h 906898"/>
              <a:gd name="connsiteX4005" fmla="*/ 621102 w 906898"/>
              <a:gd name="connsiteY4005" fmla="*/ 859133 h 906898"/>
              <a:gd name="connsiteX4006" fmla="*/ 624396 w 906898"/>
              <a:gd name="connsiteY4006" fmla="*/ 858111 h 906898"/>
              <a:gd name="connsiteX4007" fmla="*/ 698996 w 906898"/>
              <a:gd name="connsiteY4007" fmla="*/ 817619 h 906898"/>
              <a:gd name="connsiteX4008" fmla="*/ 742184 w 906898"/>
              <a:gd name="connsiteY4008" fmla="*/ 781986 h 906898"/>
              <a:gd name="connsiteX4009" fmla="*/ 742184 w 906898"/>
              <a:gd name="connsiteY4009" fmla="*/ 779137 h 906898"/>
              <a:gd name="connsiteX4010" fmla="*/ 736097 w 906898"/>
              <a:gd name="connsiteY4010" fmla="*/ 772985 h 906898"/>
              <a:gd name="connsiteX4011" fmla="*/ 740155 w 906898"/>
              <a:gd name="connsiteY4011" fmla="*/ 764783 h 906898"/>
              <a:gd name="connsiteX4012" fmla="*/ 742184 w 906898"/>
              <a:gd name="connsiteY4012" fmla="*/ 752479 h 906898"/>
              <a:gd name="connsiteX4013" fmla="*/ 752328 w 906898"/>
              <a:gd name="connsiteY4013" fmla="*/ 756580 h 906898"/>
              <a:gd name="connsiteX4014" fmla="*/ 752328 w 906898"/>
              <a:gd name="connsiteY4014" fmla="*/ 762732 h 906898"/>
              <a:gd name="connsiteX4015" fmla="*/ 753706 w 906898"/>
              <a:gd name="connsiteY4015" fmla="*/ 772479 h 906898"/>
              <a:gd name="connsiteX4016" fmla="*/ 755861 w 906898"/>
              <a:gd name="connsiteY4016" fmla="*/ 770701 h 906898"/>
              <a:gd name="connsiteX4017" fmla="*/ 754423 w 906898"/>
              <a:gd name="connsiteY4017" fmla="*/ 760595 h 906898"/>
              <a:gd name="connsiteX4018" fmla="*/ 756481 w 906898"/>
              <a:gd name="connsiteY4018" fmla="*/ 758012 h 906898"/>
              <a:gd name="connsiteX4019" fmla="*/ 758540 w 906898"/>
              <a:gd name="connsiteY4019" fmla="*/ 758529 h 906898"/>
              <a:gd name="connsiteX4020" fmla="*/ 758540 w 906898"/>
              <a:gd name="connsiteY4020" fmla="*/ 764726 h 906898"/>
              <a:gd name="connsiteX4021" fmla="*/ 759521 w 906898"/>
              <a:gd name="connsiteY4021" fmla="*/ 767681 h 906898"/>
              <a:gd name="connsiteX4022" fmla="*/ 763992 w 906898"/>
              <a:gd name="connsiteY4022" fmla="*/ 763992 h 906898"/>
              <a:gd name="connsiteX4023" fmla="*/ 773185 w 906898"/>
              <a:gd name="connsiteY4023" fmla="*/ 752850 h 906898"/>
              <a:gd name="connsiteX4024" fmla="*/ 769388 w 906898"/>
              <a:gd name="connsiteY4024" fmla="*/ 754924 h 906898"/>
              <a:gd name="connsiteX4025" fmla="*/ 750327 w 906898"/>
              <a:gd name="connsiteY4025" fmla="*/ 754411 h 906898"/>
              <a:gd name="connsiteX4026" fmla="*/ 735902 w 906898"/>
              <a:gd name="connsiteY4026" fmla="*/ 740044 h 906898"/>
              <a:gd name="connsiteX4027" fmla="*/ 733842 w 906898"/>
              <a:gd name="connsiteY4027" fmla="*/ 731835 h 906898"/>
              <a:gd name="connsiteX4028" fmla="*/ 740024 w 906898"/>
              <a:gd name="connsiteY4028" fmla="*/ 717468 h 906898"/>
              <a:gd name="connsiteX4029" fmla="*/ 748524 w 906898"/>
              <a:gd name="connsiteY4029" fmla="*/ 713364 h 906898"/>
              <a:gd name="connsiteX4030" fmla="*/ 758570 w 906898"/>
              <a:gd name="connsiteY4030" fmla="*/ 715416 h 906898"/>
              <a:gd name="connsiteX4031" fmla="*/ 760630 w 906898"/>
              <a:gd name="connsiteY4031" fmla="*/ 717468 h 906898"/>
              <a:gd name="connsiteX4032" fmla="*/ 760630 w 906898"/>
              <a:gd name="connsiteY4032" fmla="*/ 721573 h 906898"/>
              <a:gd name="connsiteX4033" fmla="*/ 756509 w 906898"/>
              <a:gd name="connsiteY4033" fmla="*/ 723625 h 906898"/>
              <a:gd name="connsiteX4034" fmla="*/ 758570 w 906898"/>
              <a:gd name="connsiteY4034" fmla="*/ 727730 h 906898"/>
              <a:gd name="connsiteX4035" fmla="*/ 756509 w 906898"/>
              <a:gd name="connsiteY4035" fmla="*/ 733887 h 906898"/>
              <a:gd name="connsiteX4036" fmla="*/ 750327 w 906898"/>
              <a:gd name="connsiteY4036" fmla="*/ 731835 h 906898"/>
              <a:gd name="connsiteX4037" fmla="*/ 746206 w 906898"/>
              <a:gd name="connsiteY4037" fmla="*/ 725678 h 906898"/>
              <a:gd name="connsiteX4038" fmla="*/ 744145 w 906898"/>
              <a:gd name="connsiteY4038" fmla="*/ 740044 h 906898"/>
              <a:gd name="connsiteX4039" fmla="*/ 762691 w 906898"/>
              <a:gd name="connsiteY4039" fmla="*/ 750306 h 906898"/>
              <a:gd name="connsiteX4040" fmla="*/ 772995 w 906898"/>
              <a:gd name="connsiteY4040" fmla="*/ 749793 h 906898"/>
              <a:gd name="connsiteX4041" fmla="*/ 776803 w 906898"/>
              <a:gd name="connsiteY4041" fmla="*/ 748465 h 906898"/>
              <a:gd name="connsiteX4042" fmla="*/ 793532 w 906898"/>
              <a:gd name="connsiteY4042" fmla="*/ 728189 h 906898"/>
              <a:gd name="connsiteX4043" fmla="*/ 793532 w 906898"/>
              <a:gd name="connsiteY4043" fmla="*/ 723595 h 906898"/>
              <a:gd name="connsiteX4044" fmla="*/ 797627 w 906898"/>
              <a:gd name="connsiteY4044" fmla="*/ 719478 h 906898"/>
              <a:gd name="connsiteX4045" fmla="*/ 797627 w 906898"/>
              <a:gd name="connsiteY4045" fmla="*/ 711245 h 906898"/>
              <a:gd name="connsiteX4046" fmla="*/ 811976 w 906898"/>
              <a:gd name="connsiteY4046" fmla="*/ 705835 h 906898"/>
              <a:gd name="connsiteX4047" fmla="*/ 817619 w 906898"/>
              <a:gd name="connsiteY4047" fmla="*/ 698995 h 906898"/>
              <a:gd name="connsiteX4048" fmla="*/ 826265 w 906898"/>
              <a:gd name="connsiteY4048" fmla="*/ 683067 h 906898"/>
              <a:gd name="connsiteX4049" fmla="*/ 824408 w 906898"/>
              <a:gd name="connsiteY4049" fmla="*/ 678385 h 906898"/>
              <a:gd name="connsiteX4050" fmla="*/ 826461 w 906898"/>
              <a:gd name="connsiteY4050" fmla="*/ 672175 h 906898"/>
              <a:gd name="connsiteX4051" fmla="*/ 832618 w 906898"/>
              <a:gd name="connsiteY4051" fmla="*/ 665964 h 906898"/>
              <a:gd name="connsiteX4052" fmla="*/ 835659 w 906898"/>
              <a:gd name="connsiteY4052" fmla="*/ 665760 h 906898"/>
              <a:gd name="connsiteX4053" fmla="*/ 838775 w 906898"/>
              <a:gd name="connsiteY4053" fmla="*/ 660019 h 906898"/>
              <a:gd name="connsiteX4054" fmla="*/ 838775 w 906898"/>
              <a:gd name="connsiteY4054" fmla="*/ 655614 h 906898"/>
              <a:gd name="connsiteX4055" fmla="*/ 841784 w 906898"/>
              <a:gd name="connsiteY4055" fmla="*/ 654476 h 906898"/>
              <a:gd name="connsiteX4056" fmla="*/ 849076 w 906898"/>
              <a:gd name="connsiteY4056" fmla="*/ 641042 h 906898"/>
              <a:gd name="connsiteX4057" fmla="*/ 848852 w 906898"/>
              <a:gd name="connsiteY4057" fmla="*/ 626304 h 906898"/>
              <a:gd name="connsiteX4058" fmla="*/ 840876 w 906898"/>
              <a:gd name="connsiteY4058" fmla="*/ 612427 h 906898"/>
              <a:gd name="connsiteX4059" fmla="*/ 824408 w 906898"/>
              <a:gd name="connsiteY4059" fmla="*/ 612427 h 906898"/>
              <a:gd name="connsiteX4060" fmla="*/ 818233 w 906898"/>
              <a:gd name="connsiteY4060" fmla="*/ 618594 h 906898"/>
              <a:gd name="connsiteX4061" fmla="*/ 824408 w 906898"/>
              <a:gd name="connsiteY4061" fmla="*/ 616538 h 906898"/>
              <a:gd name="connsiteX4062" fmla="*/ 828525 w 906898"/>
              <a:gd name="connsiteY4062" fmla="*/ 622706 h 906898"/>
              <a:gd name="connsiteX4063" fmla="*/ 828525 w 906898"/>
              <a:gd name="connsiteY4063" fmla="*/ 626818 h 906898"/>
              <a:gd name="connsiteX4064" fmla="*/ 824408 w 906898"/>
              <a:gd name="connsiteY4064" fmla="*/ 628874 h 906898"/>
              <a:gd name="connsiteX4065" fmla="*/ 818233 w 906898"/>
              <a:gd name="connsiteY4065" fmla="*/ 628874 h 906898"/>
              <a:gd name="connsiteX4066" fmla="*/ 810000 w 906898"/>
              <a:gd name="connsiteY4066" fmla="*/ 628874 h 906898"/>
              <a:gd name="connsiteX4067" fmla="*/ 810000 w 906898"/>
              <a:gd name="connsiteY4067" fmla="*/ 610371 h 906898"/>
              <a:gd name="connsiteX4068" fmla="*/ 832642 w 906898"/>
              <a:gd name="connsiteY4068" fmla="*/ 600092 h 906898"/>
              <a:gd name="connsiteX4069" fmla="*/ 832642 w 906898"/>
              <a:gd name="connsiteY4069" fmla="*/ 602148 h 906898"/>
              <a:gd name="connsiteX4070" fmla="*/ 847051 w 906898"/>
              <a:gd name="connsiteY4070" fmla="*/ 608315 h 906898"/>
              <a:gd name="connsiteX4071" fmla="*/ 852959 w 906898"/>
              <a:gd name="connsiteY4071" fmla="*/ 633886 h 906898"/>
              <a:gd name="connsiteX4072" fmla="*/ 858111 w 906898"/>
              <a:gd name="connsiteY4072" fmla="*/ 624395 h 906898"/>
              <a:gd name="connsiteX4073" fmla="*/ 861443 w 906898"/>
              <a:gd name="connsiteY4073" fmla="*/ 613659 h 906898"/>
              <a:gd name="connsiteX4074" fmla="*/ 855326 w 906898"/>
              <a:gd name="connsiteY4074" fmla="*/ 614700 h 906898"/>
              <a:gd name="connsiteX4075" fmla="*/ 853292 w 906898"/>
              <a:gd name="connsiteY4075" fmla="*/ 610550 h 906898"/>
              <a:gd name="connsiteX4076" fmla="*/ 863485 w 906898"/>
              <a:gd name="connsiteY4076" fmla="*/ 607083 h 906898"/>
              <a:gd name="connsiteX4077" fmla="*/ 864162 w 906898"/>
              <a:gd name="connsiteY4077" fmla="*/ 604901 h 906898"/>
              <a:gd name="connsiteX4078" fmla="*/ 851027 w 906898"/>
              <a:gd name="connsiteY4078" fmla="*/ 606344 h 906898"/>
              <a:gd name="connsiteX4079" fmla="*/ 851027 w 906898"/>
              <a:gd name="connsiteY4079" fmla="*/ 608392 h 906898"/>
              <a:gd name="connsiteX4080" fmla="*/ 844816 w 906898"/>
              <a:gd name="connsiteY4080" fmla="*/ 604297 h 906898"/>
              <a:gd name="connsiteX4081" fmla="*/ 840676 w 906898"/>
              <a:gd name="connsiteY4081" fmla="*/ 598155 h 906898"/>
              <a:gd name="connsiteX4082" fmla="*/ 846887 w 906898"/>
              <a:gd name="connsiteY4082" fmla="*/ 594061 h 906898"/>
              <a:gd name="connsiteX4083" fmla="*/ 853097 w 906898"/>
              <a:gd name="connsiteY4083" fmla="*/ 594061 h 906898"/>
              <a:gd name="connsiteX4084" fmla="*/ 857237 w 906898"/>
              <a:gd name="connsiteY4084" fmla="*/ 585871 h 906898"/>
              <a:gd name="connsiteX4085" fmla="*/ 865518 w 906898"/>
              <a:gd name="connsiteY4085" fmla="*/ 589966 h 906898"/>
              <a:gd name="connsiteX4086" fmla="*/ 870252 w 906898"/>
              <a:gd name="connsiteY4086" fmla="*/ 585284 h 906898"/>
              <a:gd name="connsiteX4087" fmla="*/ 883701 w 906898"/>
              <a:gd name="connsiteY4087" fmla="*/ 541958 h 906898"/>
              <a:gd name="connsiteX4088" fmla="*/ 892623 w 906898"/>
              <a:gd name="connsiteY4088" fmla="*/ 453449 h 906898"/>
              <a:gd name="connsiteX4089" fmla="*/ 892448 w 906898"/>
              <a:gd name="connsiteY4089" fmla="*/ 451715 h 906898"/>
              <a:gd name="connsiteX4090" fmla="*/ 892136 w 906898"/>
              <a:gd name="connsiteY4090" fmla="*/ 452021 h 906898"/>
              <a:gd name="connsiteX4091" fmla="*/ 892423 w 906898"/>
              <a:gd name="connsiteY4091" fmla="*/ 451460 h 906898"/>
              <a:gd name="connsiteX4092" fmla="*/ 891876 w 906898"/>
              <a:gd name="connsiteY4092" fmla="*/ 446038 h 906898"/>
              <a:gd name="connsiteX4093" fmla="*/ 890266 w 906898"/>
              <a:gd name="connsiteY4093" fmla="*/ 450053 h 906898"/>
              <a:gd name="connsiteX4094" fmla="*/ 884081 w 906898"/>
              <a:gd name="connsiteY4094" fmla="*/ 456223 h 906898"/>
              <a:gd name="connsiteX4095" fmla="*/ 886142 w 906898"/>
              <a:gd name="connsiteY4095" fmla="*/ 458280 h 906898"/>
              <a:gd name="connsiteX4096" fmla="*/ 888204 w 906898"/>
              <a:gd name="connsiteY4096" fmla="*/ 456223 h 906898"/>
              <a:gd name="connsiteX4097" fmla="*/ 886142 w 906898"/>
              <a:gd name="connsiteY4097" fmla="*/ 466507 h 906898"/>
              <a:gd name="connsiteX4098" fmla="*/ 886142 w 906898"/>
              <a:gd name="connsiteY4098" fmla="*/ 460337 h 906898"/>
              <a:gd name="connsiteX4099" fmla="*/ 884081 w 906898"/>
              <a:gd name="connsiteY4099" fmla="*/ 464450 h 906898"/>
              <a:gd name="connsiteX4100" fmla="*/ 877895 w 906898"/>
              <a:gd name="connsiteY4100" fmla="*/ 470621 h 906898"/>
              <a:gd name="connsiteX4101" fmla="*/ 871709 w 906898"/>
              <a:gd name="connsiteY4101" fmla="*/ 472678 h 906898"/>
              <a:gd name="connsiteX4102" fmla="*/ 873771 w 906898"/>
              <a:gd name="connsiteY4102" fmla="*/ 474734 h 906898"/>
              <a:gd name="connsiteX4103" fmla="*/ 873771 w 906898"/>
              <a:gd name="connsiteY4103" fmla="*/ 476791 h 906898"/>
              <a:gd name="connsiteX4104" fmla="*/ 871709 w 906898"/>
              <a:gd name="connsiteY4104" fmla="*/ 476791 h 906898"/>
              <a:gd name="connsiteX4105" fmla="*/ 863462 w 906898"/>
              <a:gd name="connsiteY4105" fmla="*/ 480905 h 906898"/>
              <a:gd name="connsiteX4106" fmla="*/ 859338 w 906898"/>
              <a:gd name="connsiteY4106" fmla="*/ 478848 h 906898"/>
              <a:gd name="connsiteX4107" fmla="*/ 857276 w 906898"/>
              <a:gd name="connsiteY4107" fmla="*/ 466507 h 906898"/>
              <a:gd name="connsiteX4108" fmla="*/ 863592 w 906898"/>
              <a:gd name="connsiteY4108" fmla="*/ 463807 h 906898"/>
              <a:gd name="connsiteX4109" fmla="*/ 865576 w 906898"/>
              <a:gd name="connsiteY4109" fmla="*/ 464305 h 906898"/>
              <a:gd name="connsiteX4110" fmla="*/ 866428 w 906898"/>
              <a:gd name="connsiteY4110" fmla="*/ 462595 h 906898"/>
              <a:gd name="connsiteX4111" fmla="*/ 871709 w 906898"/>
              <a:gd name="connsiteY4111" fmla="*/ 460337 h 906898"/>
              <a:gd name="connsiteX4112" fmla="*/ 871709 w 906898"/>
              <a:gd name="connsiteY4112" fmla="*/ 452110 h 906898"/>
              <a:gd name="connsiteX4113" fmla="*/ 879957 w 906898"/>
              <a:gd name="connsiteY4113" fmla="*/ 443883 h 906898"/>
              <a:gd name="connsiteX4114" fmla="*/ 873771 w 906898"/>
              <a:gd name="connsiteY4114" fmla="*/ 427429 h 906898"/>
              <a:gd name="connsiteX4115" fmla="*/ 869647 w 906898"/>
              <a:gd name="connsiteY4115" fmla="*/ 423315 h 906898"/>
              <a:gd name="connsiteX4116" fmla="*/ 865576 w 906898"/>
              <a:gd name="connsiteY4116" fmla="*/ 417223 h 906898"/>
              <a:gd name="connsiteX4117" fmla="*/ 865576 w 906898"/>
              <a:gd name="connsiteY4117" fmla="*/ 417021 h 906898"/>
              <a:gd name="connsiteX4118" fmla="*/ 865304 w 906898"/>
              <a:gd name="connsiteY4118" fmla="*/ 416815 h 906898"/>
              <a:gd name="connsiteX4119" fmla="*/ 861400 w 906898"/>
              <a:gd name="connsiteY4119" fmla="*/ 410974 h 906898"/>
              <a:gd name="connsiteX4120" fmla="*/ 857276 w 906898"/>
              <a:gd name="connsiteY4120" fmla="*/ 408918 h 906898"/>
              <a:gd name="connsiteX4121" fmla="*/ 857276 w 906898"/>
              <a:gd name="connsiteY4121" fmla="*/ 398634 h 906898"/>
              <a:gd name="connsiteX4122" fmla="*/ 859338 w 906898"/>
              <a:gd name="connsiteY4122" fmla="*/ 396577 h 906898"/>
              <a:gd name="connsiteX4123" fmla="*/ 869647 w 906898"/>
              <a:gd name="connsiteY4123" fmla="*/ 402747 h 906898"/>
              <a:gd name="connsiteX4124" fmla="*/ 869647 w 906898"/>
              <a:gd name="connsiteY4124" fmla="*/ 406861 h 906898"/>
              <a:gd name="connsiteX4125" fmla="*/ 877895 w 906898"/>
              <a:gd name="connsiteY4125" fmla="*/ 406861 h 906898"/>
              <a:gd name="connsiteX4126" fmla="*/ 884081 w 906898"/>
              <a:gd name="connsiteY4126" fmla="*/ 415088 h 906898"/>
              <a:gd name="connsiteX4127" fmla="*/ 886142 w 906898"/>
              <a:gd name="connsiteY4127" fmla="*/ 423315 h 906898"/>
              <a:gd name="connsiteX4128" fmla="*/ 889970 w 906898"/>
              <a:gd name="connsiteY4128" fmla="*/ 427134 h 906898"/>
              <a:gd name="connsiteX4129" fmla="*/ 883701 w 906898"/>
              <a:gd name="connsiteY4129" fmla="*/ 364940 h 906898"/>
              <a:gd name="connsiteX4130" fmla="*/ 860654 w 906898"/>
              <a:gd name="connsiteY4130" fmla="*/ 290695 h 906898"/>
              <a:gd name="connsiteX4131" fmla="*/ 858399 w 906898"/>
              <a:gd name="connsiteY4131" fmla="*/ 290020 h 906898"/>
              <a:gd name="connsiteX4132" fmla="*/ 853273 w 906898"/>
              <a:gd name="connsiteY4132" fmla="*/ 291555 h 906898"/>
              <a:gd name="connsiteX4133" fmla="*/ 847121 w 906898"/>
              <a:gd name="connsiteY4133" fmla="*/ 291555 h 906898"/>
              <a:gd name="connsiteX4134" fmla="*/ 838919 w 906898"/>
              <a:gd name="connsiteY4134" fmla="*/ 285413 h 906898"/>
              <a:gd name="connsiteX4135" fmla="*/ 832767 w 906898"/>
              <a:gd name="connsiteY4135" fmla="*/ 283366 h 906898"/>
              <a:gd name="connsiteX4136" fmla="*/ 832767 w 906898"/>
              <a:gd name="connsiteY4136" fmla="*/ 277224 h 906898"/>
              <a:gd name="connsiteX4137" fmla="*/ 838919 w 906898"/>
              <a:gd name="connsiteY4137" fmla="*/ 271082 h 906898"/>
              <a:gd name="connsiteX4138" fmla="*/ 847377 w 906898"/>
              <a:gd name="connsiteY4138" fmla="*/ 275176 h 906898"/>
              <a:gd name="connsiteX4139" fmla="*/ 853458 w 906898"/>
              <a:gd name="connsiteY4139" fmla="*/ 273931 h 906898"/>
              <a:gd name="connsiteX4140" fmla="*/ 852394 w 906898"/>
              <a:gd name="connsiteY4140" fmla="*/ 271971 h 906898"/>
              <a:gd name="connsiteX4141" fmla="*/ 849059 w 906898"/>
              <a:gd name="connsiteY4141" fmla="*/ 273074 h 906898"/>
              <a:gd name="connsiteX4142" fmla="*/ 838684 w 906898"/>
              <a:gd name="connsiteY4142" fmla="*/ 268957 h 906898"/>
              <a:gd name="connsiteX4143" fmla="*/ 840759 w 906898"/>
              <a:gd name="connsiteY4143" fmla="*/ 262782 h 906898"/>
              <a:gd name="connsiteX4144" fmla="*/ 848062 w 906898"/>
              <a:gd name="connsiteY4144" fmla="*/ 263989 h 906898"/>
              <a:gd name="connsiteX4145" fmla="*/ 840523 w 906898"/>
              <a:gd name="connsiteY4145" fmla="*/ 250100 h 906898"/>
              <a:gd name="connsiteX4146" fmla="*/ 840936 w 906898"/>
              <a:gd name="connsiteY4146" fmla="*/ 256511 h 906898"/>
              <a:gd name="connsiteX4147" fmla="*/ 834744 w 906898"/>
              <a:gd name="connsiteY4147" fmla="*/ 270971 h 906898"/>
              <a:gd name="connsiteX4148" fmla="*/ 816166 w 906898"/>
              <a:gd name="connsiteY4148" fmla="*/ 281300 h 906898"/>
              <a:gd name="connsiteX4149" fmla="*/ 797589 w 906898"/>
              <a:gd name="connsiteY4149" fmla="*/ 270971 h 906898"/>
              <a:gd name="connsiteX4150" fmla="*/ 795524 w 906898"/>
              <a:gd name="connsiteY4150" fmla="*/ 262708 h 906898"/>
              <a:gd name="connsiteX4151" fmla="*/ 799653 w 906898"/>
              <a:gd name="connsiteY4151" fmla="*/ 252379 h 906898"/>
              <a:gd name="connsiteX4152" fmla="*/ 803781 w 906898"/>
              <a:gd name="connsiteY4152" fmla="*/ 252379 h 906898"/>
              <a:gd name="connsiteX4153" fmla="*/ 807909 w 906898"/>
              <a:gd name="connsiteY4153" fmla="*/ 256511 h 906898"/>
              <a:gd name="connsiteX4154" fmla="*/ 814102 w 906898"/>
              <a:gd name="connsiteY4154" fmla="*/ 254445 h 906898"/>
              <a:gd name="connsiteX4155" fmla="*/ 818230 w 906898"/>
              <a:gd name="connsiteY4155" fmla="*/ 262708 h 906898"/>
              <a:gd name="connsiteX4156" fmla="*/ 812038 w 906898"/>
              <a:gd name="connsiteY4156" fmla="*/ 266840 h 906898"/>
              <a:gd name="connsiteX4157" fmla="*/ 805845 w 906898"/>
              <a:gd name="connsiteY4157" fmla="*/ 266840 h 906898"/>
              <a:gd name="connsiteX4158" fmla="*/ 816166 w 906898"/>
              <a:gd name="connsiteY4158" fmla="*/ 273037 h 906898"/>
              <a:gd name="connsiteX4159" fmla="*/ 830615 w 906898"/>
              <a:gd name="connsiteY4159" fmla="*/ 266840 h 906898"/>
              <a:gd name="connsiteX4160" fmla="*/ 835518 w 906898"/>
              <a:gd name="connsiteY4160" fmla="*/ 251088 h 906898"/>
              <a:gd name="connsiteX4161" fmla="*/ 833118 w 906898"/>
              <a:gd name="connsiteY4161" fmla="*/ 236456 h 906898"/>
              <a:gd name="connsiteX4162" fmla="*/ 827085 w 906898"/>
              <a:gd name="connsiteY4162" fmla="*/ 225342 h 906898"/>
              <a:gd name="connsiteX4163" fmla="*/ 826566 w 906898"/>
              <a:gd name="connsiteY4163" fmla="*/ 225598 h 906898"/>
              <a:gd name="connsiteX4164" fmla="*/ 820342 w 906898"/>
              <a:gd name="connsiteY4164" fmla="*/ 219435 h 906898"/>
              <a:gd name="connsiteX4165" fmla="*/ 818267 w 906898"/>
              <a:gd name="connsiteY4165" fmla="*/ 215327 h 906898"/>
              <a:gd name="connsiteX4166" fmla="*/ 812042 w 906898"/>
              <a:gd name="connsiteY4166" fmla="*/ 215327 h 906898"/>
              <a:gd name="connsiteX4167" fmla="*/ 805816 w 906898"/>
              <a:gd name="connsiteY4167" fmla="*/ 203001 h 906898"/>
              <a:gd name="connsiteX4168" fmla="*/ 807635 w 906898"/>
              <a:gd name="connsiteY4168" fmla="*/ 195801 h 906898"/>
              <a:gd name="connsiteX4169" fmla="*/ 794914 w 906898"/>
              <a:gd name="connsiteY4169" fmla="*/ 180384 h 906898"/>
              <a:gd name="connsiteX4170" fmla="*/ 787319 w 906898"/>
              <a:gd name="connsiteY4170" fmla="*/ 180384 h 906898"/>
              <a:gd name="connsiteX4171" fmla="*/ 777122 w 906898"/>
              <a:gd name="connsiteY4171" fmla="*/ 168059 h 906898"/>
              <a:gd name="connsiteX4172" fmla="*/ 777122 w 906898"/>
              <a:gd name="connsiteY4172" fmla="*/ 161896 h 906898"/>
              <a:gd name="connsiteX4173" fmla="*/ 768965 w 906898"/>
              <a:gd name="connsiteY4173" fmla="*/ 157788 h 906898"/>
              <a:gd name="connsiteX4174" fmla="*/ 768965 w 906898"/>
              <a:gd name="connsiteY4174" fmla="*/ 151626 h 906898"/>
              <a:gd name="connsiteX4175" fmla="*/ 770804 w 906898"/>
              <a:gd name="connsiteY4175" fmla="*/ 151162 h 906898"/>
              <a:gd name="connsiteX4176" fmla="*/ 767693 w 906898"/>
              <a:gd name="connsiteY4176" fmla="*/ 147391 h 906898"/>
              <a:gd name="connsiteX4177" fmla="*/ 765805 w 906898"/>
              <a:gd name="connsiteY4177" fmla="*/ 147234 h 906898"/>
              <a:gd name="connsiteX4178" fmla="*/ 762714 w 906898"/>
              <a:gd name="connsiteY4178" fmla="*/ 145428 h 906898"/>
              <a:gd name="connsiteX4179" fmla="*/ 750350 w 906898"/>
              <a:gd name="connsiteY4179" fmla="*/ 139235 h 906898"/>
              <a:gd name="connsiteX4180" fmla="*/ 740047 w 906898"/>
              <a:gd name="connsiteY4180" fmla="*/ 139235 h 906898"/>
              <a:gd name="connsiteX4181" fmla="*/ 721500 w 906898"/>
              <a:gd name="connsiteY4181" fmla="*/ 151621 h 906898"/>
              <a:gd name="connsiteX4182" fmla="*/ 721500 w 906898"/>
              <a:gd name="connsiteY4182" fmla="*/ 161941 h 906898"/>
              <a:gd name="connsiteX4183" fmla="*/ 725622 w 906898"/>
              <a:gd name="connsiteY4183" fmla="*/ 166070 h 906898"/>
              <a:gd name="connsiteX4184" fmla="*/ 725622 w 906898"/>
              <a:gd name="connsiteY4184" fmla="*/ 157813 h 906898"/>
              <a:gd name="connsiteX4185" fmla="*/ 735925 w 906898"/>
              <a:gd name="connsiteY4185" fmla="*/ 155749 h 906898"/>
              <a:gd name="connsiteX4186" fmla="*/ 740047 w 906898"/>
              <a:gd name="connsiteY4186" fmla="*/ 161941 h 906898"/>
              <a:gd name="connsiteX4187" fmla="*/ 737986 w 906898"/>
              <a:gd name="connsiteY4187" fmla="*/ 168134 h 906898"/>
              <a:gd name="connsiteX4188" fmla="*/ 740047 w 906898"/>
              <a:gd name="connsiteY4188" fmla="*/ 170198 h 906898"/>
              <a:gd name="connsiteX4189" fmla="*/ 735925 w 906898"/>
              <a:gd name="connsiteY4189" fmla="*/ 176390 h 906898"/>
              <a:gd name="connsiteX4190" fmla="*/ 717379 w 906898"/>
              <a:gd name="connsiteY4190" fmla="*/ 172262 h 906898"/>
              <a:gd name="connsiteX4191" fmla="*/ 711197 w 906898"/>
              <a:gd name="connsiteY4191" fmla="*/ 151621 h 906898"/>
              <a:gd name="connsiteX4192" fmla="*/ 731804 w 906898"/>
              <a:gd name="connsiteY4192" fmla="*/ 133042 h 906898"/>
              <a:gd name="connsiteX4193" fmla="*/ 741077 w 906898"/>
              <a:gd name="connsiteY4193" fmla="*/ 131753 h 906898"/>
              <a:gd name="connsiteX4194" fmla="*/ 750350 w 906898"/>
              <a:gd name="connsiteY4194" fmla="*/ 135108 h 906898"/>
              <a:gd name="connsiteX4195" fmla="*/ 759084 w 906898"/>
              <a:gd name="connsiteY4195" fmla="*/ 138857 h 906898"/>
              <a:gd name="connsiteX4196" fmla="*/ 736097 w 906898"/>
              <a:gd name="connsiteY4196" fmla="*/ 119890 h 906898"/>
              <a:gd name="connsiteX4197" fmla="*/ 736097 w 906898"/>
              <a:gd name="connsiteY4197" fmla="*/ 128914 h 906898"/>
              <a:gd name="connsiteX4198" fmla="*/ 731980 w 906898"/>
              <a:gd name="connsiteY4198" fmla="*/ 128914 h 906898"/>
              <a:gd name="connsiteX4199" fmla="*/ 727863 w 906898"/>
              <a:gd name="connsiteY4199" fmla="*/ 118585 h 906898"/>
              <a:gd name="connsiteX4200" fmla="*/ 730218 w 906898"/>
              <a:gd name="connsiteY4200" fmla="*/ 115040 h 906898"/>
              <a:gd name="connsiteX4201" fmla="*/ 728513 w 906898"/>
              <a:gd name="connsiteY4201" fmla="*/ 113633 h 906898"/>
              <a:gd name="connsiteX4202" fmla="*/ 725672 w 906898"/>
              <a:gd name="connsiteY4202" fmla="*/ 120761 h 906898"/>
              <a:gd name="connsiteX4203" fmla="*/ 727731 w 906898"/>
              <a:gd name="connsiteY4203" fmla="*/ 131090 h 906898"/>
              <a:gd name="connsiteX4204" fmla="*/ 715380 w 906898"/>
              <a:gd name="connsiteY4204" fmla="*/ 135221 h 906898"/>
              <a:gd name="connsiteX4205" fmla="*/ 715380 w 906898"/>
              <a:gd name="connsiteY4205" fmla="*/ 126957 h 906898"/>
              <a:gd name="connsiteX4206" fmla="*/ 715380 w 906898"/>
              <a:gd name="connsiteY4206" fmla="*/ 122826 h 906898"/>
              <a:gd name="connsiteX4207" fmla="*/ 711263 w 906898"/>
              <a:gd name="connsiteY4207" fmla="*/ 112497 h 906898"/>
              <a:gd name="connsiteX4208" fmla="*/ 713322 w 906898"/>
              <a:gd name="connsiteY4208" fmla="*/ 108366 h 906898"/>
              <a:gd name="connsiteX4209" fmla="*/ 713322 w 906898"/>
              <a:gd name="connsiteY4209" fmla="*/ 101099 h 906898"/>
              <a:gd name="connsiteX4210" fmla="*/ 698996 w 906898"/>
              <a:gd name="connsiteY4210" fmla="*/ 89279 h 906898"/>
              <a:gd name="connsiteX4211" fmla="*/ 453449 w 906898"/>
              <a:gd name="connsiteY4211" fmla="*/ 14275 h 906898"/>
              <a:gd name="connsiteX4212" fmla="*/ 453449 w 906898"/>
              <a:gd name="connsiteY4212" fmla="*/ 0 h 906898"/>
              <a:gd name="connsiteX4213" fmla="*/ 906898 w 906898"/>
              <a:gd name="connsiteY4213" fmla="*/ 453449 h 906898"/>
              <a:gd name="connsiteX4214" fmla="*/ 453449 w 906898"/>
              <a:gd name="connsiteY4214" fmla="*/ 906898 h 906898"/>
              <a:gd name="connsiteX4215" fmla="*/ 0 w 906898"/>
              <a:gd name="connsiteY4215" fmla="*/ 453449 h 906898"/>
              <a:gd name="connsiteX4216" fmla="*/ 453449 w 906898"/>
              <a:gd name="connsiteY4216" fmla="*/ 0 h 90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Lst>
            <a:rect l="l" t="t" r="r" b="b"/>
            <a:pathLst>
              <a:path w="906898" h="906898">
                <a:moveTo>
                  <a:pt x="435734" y="875766"/>
                </a:moveTo>
                <a:cubicBezTo>
                  <a:pt x="437263" y="876019"/>
                  <a:pt x="438792" y="877034"/>
                  <a:pt x="439812" y="878048"/>
                </a:cubicBezTo>
                <a:cubicBezTo>
                  <a:pt x="443891" y="882106"/>
                  <a:pt x="443891" y="882106"/>
                  <a:pt x="443891" y="882106"/>
                </a:cubicBezTo>
                <a:cubicBezTo>
                  <a:pt x="443891" y="884135"/>
                  <a:pt x="445931" y="886164"/>
                  <a:pt x="443891" y="890222"/>
                </a:cubicBezTo>
                <a:cubicBezTo>
                  <a:pt x="441852" y="892250"/>
                  <a:pt x="439812" y="890222"/>
                  <a:pt x="437773" y="890222"/>
                </a:cubicBezTo>
                <a:cubicBezTo>
                  <a:pt x="437773" y="886164"/>
                  <a:pt x="435733" y="884135"/>
                  <a:pt x="435733" y="882106"/>
                </a:cubicBezTo>
                <a:cubicBezTo>
                  <a:pt x="433694" y="880077"/>
                  <a:pt x="431655" y="880077"/>
                  <a:pt x="431655" y="878048"/>
                </a:cubicBezTo>
                <a:cubicBezTo>
                  <a:pt x="432674" y="876019"/>
                  <a:pt x="434204" y="875512"/>
                  <a:pt x="435734" y="875766"/>
                </a:cubicBezTo>
                <a:close/>
                <a:moveTo>
                  <a:pt x="464542" y="873791"/>
                </a:moveTo>
                <a:cubicBezTo>
                  <a:pt x="464542" y="875850"/>
                  <a:pt x="464542" y="875850"/>
                  <a:pt x="464542" y="877908"/>
                </a:cubicBezTo>
                <a:cubicBezTo>
                  <a:pt x="462472" y="875850"/>
                  <a:pt x="462472" y="875850"/>
                  <a:pt x="462472" y="875850"/>
                </a:cubicBezTo>
                <a:cubicBezTo>
                  <a:pt x="464542" y="875850"/>
                  <a:pt x="464542" y="875850"/>
                  <a:pt x="464542" y="873791"/>
                </a:cubicBezTo>
                <a:close/>
                <a:moveTo>
                  <a:pt x="365619" y="868820"/>
                </a:moveTo>
                <a:cubicBezTo>
                  <a:pt x="367278" y="868658"/>
                  <a:pt x="368943" y="868700"/>
                  <a:pt x="370516" y="869015"/>
                </a:cubicBezTo>
                <a:cubicBezTo>
                  <a:pt x="372614" y="869434"/>
                  <a:pt x="374551" y="870338"/>
                  <a:pt x="376100" y="871888"/>
                </a:cubicBezTo>
                <a:cubicBezTo>
                  <a:pt x="376100" y="873953"/>
                  <a:pt x="376100" y="876019"/>
                  <a:pt x="376100" y="878085"/>
                </a:cubicBezTo>
                <a:cubicBezTo>
                  <a:pt x="380232" y="876019"/>
                  <a:pt x="384363" y="876019"/>
                  <a:pt x="388495" y="878085"/>
                </a:cubicBezTo>
                <a:cubicBezTo>
                  <a:pt x="388495" y="880151"/>
                  <a:pt x="388495" y="882216"/>
                  <a:pt x="388495" y="884282"/>
                </a:cubicBezTo>
                <a:cubicBezTo>
                  <a:pt x="382297" y="882216"/>
                  <a:pt x="376100" y="884282"/>
                  <a:pt x="371969" y="880151"/>
                </a:cubicBezTo>
                <a:cubicBezTo>
                  <a:pt x="369903" y="880151"/>
                  <a:pt x="367837" y="876019"/>
                  <a:pt x="363706" y="878085"/>
                </a:cubicBezTo>
                <a:cubicBezTo>
                  <a:pt x="359574" y="876019"/>
                  <a:pt x="351311" y="882216"/>
                  <a:pt x="353377" y="873953"/>
                </a:cubicBezTo>
                <a:cubicBezTo>
                  <a:pt x="355701" y="871629"/>
                  <a:pt x="360639" y="869305"/>
                  <a:pt x="365619" y="868820"/>
                </a:cubicBezTo>
                <a:close/>
                <a:moveTo>
                  <a:pt x="443064" y="860926"/>
                </a:moveTo>
                <a:cubicBezTo>
                  <a:pt x="443841" y="860412"/>
                  <a:pt x="444876" y="860412"/>
                  <a:pt x="445911" y="861441"/>
                </a:cubicBezTo>
                <a:cubicBezTo>
                  <a:pt x="450051" y="863499"/>
                  <a:pt x="450051" y="863499"/>
                  <a:pt x="450051" y="863499"/>
                </a:cubicBezTo>
                <a:cubicBezTo>
                  <a:pt x="452121" y="867616"/>
                  <a:pt x="447981" y="869674"/>
                  <a:pt x="450051" y="871733"/>
                </a:cubicBezTo>
                <a:cubicBezTo>
                  <a:pt x="452121" y="869674"/>
                  <a:pt x="454191" y="869674"/>
                  <a:pt x="456262" y="869674"/>
                </a:cubicBezTo>
                <a:cubicBezTo>
                  <a:pt x="458332" y="869674"/>
                  <a:pt x="462472" y="871733"/>
                  <a:pt x="462472" y="875850"/>
                </a:cubicBezTo>
                <a:cubicBezTo>
                  <a:pt x="462472" y="877908"/>
                  <a:pt x="460402" y="879966"/>
                  <a:pt x="460402" y="882025"/>
                </a:cubicBezTo>
                <a:cubicBezTo>
                  <a:pt x="462472" y="882025"/>
                  <a:pt x="462472" y="882025"/>
                  <a:pt x="462472" y="882025"/>
                </a:cubicBezTo>
                <a:cubicBezTo>
                  <a:pt x="464542" y="882025"/>
                  <a:pt x="462472" y="879966"/>
                  <a:pt x="464542" y="879966"/>
                </a:cubicBezTo>
                <a:cubicBezTo>
                  <a:pt x="464542" y="879966"/>
                  <a:pt x="466612" y="882025"/>
                  <a:pt x="468682" y="882025"/>
                </a:cubicBezTo>
                <a:cubicBezTo>
                  <a:pt x="472822" y="884083"/>
                  <a:pt x="468682" y="888200"/>
                  <a:pt x="470752" y="890258"/>
                </a:cubicBezTo>
                <a:cubicBezTo>
                  <a:pt x="468682" y="890258"/>
                  <a:pt x="466612" y="890258"/>
                  <a:pt x="464542" y="890258"/>
                </a:cubicBezTo>
                <a:cubicBezTo>
                  <a:pt x="460402" y="890258"/>
                  <a:pt x="454191" y="890258"/>
                  <a:pt x="447981" y="890258"/>
                </a:cubicBezTo>
                <a:cubicBezTo>
                  <a:pt x="445911" y="888200"/>
                  <a:pt x="447981" y="884083"/>
                  <a:pt x="445911" y="882025"/>
                </a:cubicBezTo>
                <a:cubicBezTo>
                  <a:pt x="445911" y="877908"/>
                  <a:pt x="441771" y="875850"/>
                  <a:pt x="437631" y="873791"/>
                </a:cubicBezTo>
                <a:cubicBezTo>
                  <a:pt x="437631" y="869674"/>
                  <a:pt x="439701" y="867616"/>
                  <a:pt x="441771" y="863499"/>
                </a:cubicBezTo>
                <a:cubicBezTo>
                  <a:pt x="441771" y="862470"/>
                  <a:pt x="442288" y="861441"/>
                  <a:pt x="443064" y="860926"/>
                </a:cubicBezTo>
                <a:close/>
                <a:moveTo>
                  <a:pt x="372932" y="854195"/>
                </a:moveTo>
                <a:cubicBezTo>
                  <a:pt x="375007" y="853676"/>
                  <a:pt x="377082" y="854195"/>
                  <a:pt x="378120" y="857307"/>
                </a:cubicBezTo>
                <a:cubicBezTo>
                  <a:pt x="380195" y="859382"/>
                  <a:pt x="380195" y="861457"/>
                  <a:pt x="378120" y="863532"/>
                </a:cubicBezTo>
                <a:cubicBezTo>
                  <a:pt x="373970" y="867682"/>
                  <a:pt x="367745" y="865607"/>
                  <a:pt x="363595" y="865607"/>
                </a:cubicBezTo>
                <a:cubicBezTo>
                  <a:pt x="363595" y="863532"/>
                  <a:pt x="365670" y="861457"/>
                  <a:pt x="367745" y="857307"/>
                </a:cubicBezTo>
                <a:cubicBezTo>
                  <a:pt x="368783" y="856270"/>
                  <a:pt x="370857" y="854714"/>
                  <a:pt x="372932" y="854195"/>
                </a:cubicBezTo>
                <a:close/>
                <a:moveTo>
                  <a:pt x="304101" y="854167"/>
                </a:moveTo>
                <a:cubicBezTo>
                  <a:pt x="306159" y="853914"/>
                  <a:pt x="308218" y="854421"/>
                  <a:pt x="310276" y="855435"/>
                </a:cubicBezTo>
                <a:cubicBezTo>
                  <a:pt x="312335" y="857464"/>
                  <a:pt x="312335" y="857464"/>
                  <a:pt x="312335" y="859493"/>
                </a:cubicBezTo>
                <a:cubicBezTo>
                  <a:pt x="316451" y="855435"/>
                  <a:pt x="318510" y="855435"/>
                  <a:pt x="322626" y="857464"/>
                </a:cubicBezTo>
                <a:cubicBezTo>
                  <a:pt x="326743" y="857464"/>
                  <a:pt x="328802" y="859493"/>
                  <a:pt x="330860" y="863551"/>
                </a:cubicBezTo>
                <a:cubicBezTo>
                  <a:pt x="330860" y="865580"/>
                  <a:pt x="337035" y="869638"/>
                  <a:pt x="330860" y="871667"/>
                </a:cubicBezTo>
                <a:cubicBezTo>
                  <a:pt x="326743" y="869638"/>
                  <a:pt x="324685" y="867609"/>
                  <a:pt x="320568" y="865580"/>
                </a:cubicBezTo>
                <a:cubicBezTo>
                  <a:pt x="318510" y="863551"/>
                  <a:pt x="316451" y="861522"/>
                  <a:pt x="312335" y="861522"/>
                </a:cubicBezTo>
                <a:cubicBezTo>
                  <a:pt x="310276" y="863551"/>
                  <a:pt x="308218" y="863551"/>
                  <a:pt x="306159" y="863551"/>
                </a:cubicBezTo>
                <a:cubicBezTo>
                  <a:pt x="304101" y="861522"/>
                  <a:pt x="295868" y="863551"/>
                  <a:pt x="297926" y="857464"/>
                </a:cubicBezTo>
                <a:cubicBezTo>
                  <a:pt x="299984" y="855435"/>
                  <a:pt x="302043" y="854421"/>
                  <a:pt x="304101" y="854167"/>
                </a:cubicBezTo>
                <a:close/>
                <a:moveTo>
                  <a:pt x="441781" y="853407"/>
                </a:moveTo>
                <a:cubicBezTo>
                  <a:pt x="441781" y="855399"/>
                  <a:pt x="443939" y="855399"/>
                  <a:pt x="443939" y="857391"/>
                </a:cubicBezTo>
                <a:cubicBezTo>
                  <a:pt x="443939" y="859383"/>
                  <a:pt x="443939" y="859383"/>
                  <a:pt x="441781" y="861375"/>
                </a:cubicBezTo>
                <a:cubicBezTo>
                  <a:pt x="439623" y="861375"/>
                  <a:pt x="441781" y="859383"/>
                  <a:pt x="441781" y="857391"/>
                </a:cubicBezTo>
                <a:cubicBezTo>
                  <a:pt x="441781" y="857391"/>
                  <a:pt x="439623" y="855399"/>
                  <a:pt x="441781" y="853407"/>
                </a:cubicBezTo>
                <a:close/>
                <a:moveTo>
                  <a:pt x="451621" y="843321"/>
                </a:moveTo>
                <a:lnTo>
                  <a:pt x="451981" y="843372"/>
                </a:lnTo>
                <a:cubicBezTo>
                  <a:pt x="452238" y="844144"/>
                  <a:pt x="452238" y="845173"/>
                  <a:pt x="452238" y="845173"/>
                </a:cubicBezTo>
                <a:close/>
                <a:moveTo>
                  <a:pt x="324585" y="843115"/>
                </a:moveTo>
                <a:cubicBezTo>
                  <a:pt x="326633" y="843115"/>
                  <a:pt x="328680" y="845154"/>
                  <a:pt x="330727" y="847193"/>
                </a:cubicBezTo>
                <a:cubicBezTo>
                  <a:pt x="330727" y="849233"/>
                  <a:pt x="330727" y="853312"/>
                  <a:pt x="330727" y="857391"/>
                </a:cubicBezTo>
                <a:cubicBezTo>
                  <a:pt x="326633" y="857391"/>
                  <a:pt x="324585" y="853312"/>
                  <a:pt x="320491" y="853312"/>
                </a:cubicBezTo>
                <a:cubicBezTo>
                  <a:pt x="318443" y="853312"/>
                  <a:pt x="320491" y="849233"/>
                  <a:pt x="320491" y="847193"/>
                </a:cubicBezTo>
                <a:cubicBezTo>
                  <a:pt x="320491" y="845154"/>
                  <a:pt x="322538" y="843115"/>
                  <a:pt x="324585" y="843115"/>
                </a:cubicBezTo>
                <a:close/>
                <a:moveTo>
                  <a:pt x="374871" y="842849"/>
                </a:moveTo>
                <a:cubicBezTo>
                  <a:pt x="377450" y="842334"/>
                  <a:pt x="380029" y="842849"/>
                  <a:pt x="382092" y="844907"/>
                </a:cubicBezTo>
                <a:cubicBezTo>
                  <a:pt x="384155" y="844907"/>
                  <a:pt x="388282" y="842849"/>
                  <a:pt x="390345" y="844907"/>
                </a:cubicBezTo>
                <a:cubicBezTo>
                  <a:pt x="392408" y="844907"/>
                  <a:pt x="394471" y="846966"/>
                  <a:pt x="394471" y="849024"/>
                </a:cubicBezTo>
                <a:cubicBezTo>
                  <a:pt x="394471" y="851082"/>
                  <a:pt x="394471" y="853141"/>
                  <a:pt x="392408" y="855199"/>
                </a:cubicBezTo>
                <a:cubicBezTo>
                  <a:pt x="392408" y="857258"/>
                  <a:pt x="386218" y="857258"/>
                  <a:pt x="388282" y="859316"/>
                </a:cubicBezTo>
                <a:cubicBezTo>
                  <a:pt x="390345" y="861375"/>
                  <a:pt x="390345" y="863433"/>
                  <a:pt x="390345" y="863433"/>
                </a:cubicBezTo>
                <a:cubicBezTo>
                  <a:pt x="388282" y="869608"/>
                  <a:pt x="384155" y="869608"/>
                  <a:pt x="377966" y="871667"/>
                </a:cubicBezTo>
                <a:cubicBezTo>
                  <a:pt x="377966" y="869608"/>
                  <a:pt x="375903" y="869608"/>
                  <a:pt x="375903" y="867550"/>
                </a:cubicBezTo>
                <a:cubicBezTo>
                  <a:pt x="375903" y="865491"/>
                  <a:pt x="380029" y="865491"/>
                  <a:pt x="382092" y="863433"/>
                </a:cubicBezTo>
                <a:cubicBezTo>
                  <a:pt x="382092" y="859316"/>
                  <a:pt x="382092" y="857258"/>
                  <a:pt x="380029" y="855199"/>
                </a:cubicBezTo>
                <a:cubicBezTo>
                  <a:pt x="377966" y="851082"/>
                  <a:pt x="371776" y="851082"/>
                  <a:pt x="369713" y="853141"/>
                </a:cubicBezTo>
                <a:cubicBezTo>
                  <a:pt x="367650" y="853141"/>
                  <a:pt x="367650" y="855199"/>
                  <a:pt x="365587" y="855199"/>
                </a:cubicBezTo>
                <a:cubicBezTo>
                  <a:pt x="365587" y="851082"/>
                  <a:pt x="367650" y="849024"/>
                  <a:pt x="367650" y="846966"/>
                </a:cubicBezTo>
                <a:cubicBezTo>
                  <a:pt x="369713" y="844907"/>
                  <a:pt x="372292" y="843364"/>
                  <a:pt x="374871" y="842849"/>
                </a:cubicBezTo>
                <a:close/>
                <a:moveTo>
                  <a:pt x="414287" y="835843"/>
                </a:moveTo>
                <a:cubicBezTo>
                  <a:pt x="417614" y="835329"/>
                  <a:pt x="421197" y="835843"/>
                  <a:pt x="425291" y="836870"/>
                </a:cubicBezTo>
                <a:cubicBezTo>
                  <a:pt x="429386" y="840982"/>
                  <a:pt x="429386" y="840982"/>
                  <a:pt x="429386" y="840982"/>
                </a:cubicBezTo>
                <a:cubicBezTo>
                  <a:pt x="433481" y="845094"/>
                  <a:pt x="437575" y="849206"/>
                  <a:pt x="437575" y="855373"/>
                </a:cubicBezTo>
                <a:cubicBezTo>
                  <a:pt x="439623" y="861541"/>
                  <a:pt x="437575" y="869764"/>
                  <a:pt x="433481" y="873876"/>
                </a:cubicBezTo>
                <a:cubicBezTo>
                  <a:pt x="429386" y="880043"/>
                  <a:pt x="423244" y="880043"/>
                  <a:pt x="417102" y="884155"/>
                </a:cubicBezTo>
                <a:cubicBezTo>
                  <a:pt x="408913" y="886211"/>
                  <a:pt x="400723" y="888266"/>
                  <a:pt x="392534" y="884155"/>
                </a:cubicBezTo>
                <a:cubicBezTo>
                  <a:pt x="390487" y="882099"/>
                  <a:pt x="392534" y="882099"/>
                  <a:pt x="394581" y="882099"/>
                </a:cubicBezTo>
                <a:cubicBezTo>
                  <a:pt x="406865" y="884155"/>
                  <a:pt x="417102" y="880043"/>
                  <a:pt x="425291" y="873876"/>
                </a:cubicBezTo>
                <a:cubicBezTo>
                  <a:pt x="427339" y="867708"/>
                  <a:pt x="431433" y="863596"/>
                  <a:pt x="431433" y="857429"/>
                </a:cubicBezTo>
                <a:cubicBezTo>
                  <a:pt x="429386" y="853317"/>
                  <a:pt x="427339" y="849206"/>
                  <a:pt x="423244" y="845094"/>
                </a:cubicBezTo>
                <a:cubicBezTo>
                  <a:pt x="421197" y="845094"/>
                  <a:pt x="419149" y="843038"/>
                  <a:pt x="417102" y="845094"/>
                </a:cubicBezTo>
                <a:cubicBezTo>
                  <a:pt x="417102" y="847150"/>
                  <a:pt x="421197" y="849206"/>
                  <a:pt x="421197" y="851261"/>
                </a:cubicBezTo>
                <a:cubicBezTo>
                  <a:pt x="421197" y="855373"/>
                  <a:pt x="417102" y="855373"/>
                  <a:pt x="417102" y="857429"/>
                </a:cubicBezTo>
                <a:cubicBezTo>
                  <a:pt x="415055" y="859485"/>
                  <a:pt x="413007" y="859485"/>
                  <a:pt x="410960" y="857429"/>
                </a:cubicBezTo>
                <a:cubicBezTo>
                  <a:pt x="406865" y="857429"/>
                  <a:pt x="408913" y="853317"/>
                  <a:pt x="406865" y="851261"/>
                </a:cubicBezTo>
                <a:cubicBezTo>
                  <a:pt x="404818" y="851261"/>
                  <a:pt x="402771" y="849206"/>
                  <a:pt x="402771" y="847150"/>
                </a:cubicBezTo>
                <a:cubicBezTo>
                  <a:pt x="400723" y="845094"/>
                  <a:pt x="402771" y="840982"/>
                  <a:pt x="404818" y="840982"/>
                </a:cubicBezTo>
                <a:cubicBezTo>
                  <a:pt x="407889" y="837898"/>
                  <a:pt x="410960" y="836356"/>
                  <a:pt x="414287" y="835843"/>
                </a:cubicBezTo>
                <a:close/>
                <a:moveTo>
                  <a:pt x="351245" y="831270"/>
                </a:moveTo>
                <a:cubicBezTo>
                  <a:pt x="354332" y="831013"/>
                  <a:pt x="357420" y="831528"/>
                  <a:pt x="359478" y="832557"/>
                </a:cubicBezTo>
                <a:cubicBezTo>
                  <a:pt x="361537" y="836674"/>
                  <a:pt x="363595" y="838732"/>
                  <a:pt x="361537" y="842849"/>
                </a:cubicBezTo>
                <a:cubicBezTo>
                  <a:pt x="361537" y="844907"/>
                  <a:pt x="357420" y="844907"/>
                  <a:pt x="359478" y="846966"/>
                </a:cubicBezTo>
                <a:cubicBezTo>
                  <a:pt x="361537" y="849024"/>
                  <a:pt x="363595" y="853141"/>
                  <a:pt x="363595" y="855199"/>
                </a:cubicBezTo>
                <a:cubicBezTo>
                  <a:pt x="363595" y="863433"/>
                  <a:pt x="357420" y="867550"/>
                  <a:pt x="351245" y="871666"/>
                </a:cubicBezTo>
                <a:cubicBezTo>
                  <a:pt x="349186" y="871666"/>
                  <a:pt x="349186" y="867550"/>
                  <a:pt x="347128" y="867550"/>
                </a:cubicBezTo>
                <a:cubicBezTo>
                  <a:pt x="345070" y="865491"/>
                  <a:pt x="338894" y="865491"/>
                  <a:pt x="336836" y="867550"/>
                </a:cubicBezTo>
                <a:cubicBezTo>
                  <a:pt x="332719" y="863433"/>
                  <a:pt x="332719" y="857258"/>
                  <a:pt x="332719" y="853141"/>
                </a:cubicBezTo>
                <a:cubicBezTo>
                  <a:pt x="332719" y="846966"/>
                  <a:pt x="332719" y="846966"/>
                  <a:pt x="332719" y="846966"/>
                </a:cubicBezTo>
                <a:cubicBezTo>
                  <a:pt x="334777" y="844907"/>
                  <a:pt x="336836" y="842849"/>
                  <a:pt x="340953" y="842849"/>
                </a:cubicBezTo>
                <a:cubicBezTo>
                  <a:pt x="343011" y="840790"/>
                  <a:pt x="340953" y="836674"/>
                  <a:pt x="343011" y="834615"/>
                </a:cubicBezTo>
                <a:cubicBezTo>
                  <a:pt x="345070" y="832557"/>
                  <a:pt x="348157" y="831528"/>
                  <a:pt x="351245" y="831270"/>
                </a:cubicBezTo>
                <a:close/>
                <a:moveTo>
                  <a:pt x="258794" y="828507"/>
                </a:moveTo>
                <a:cubicBezTo>
                  <a:pt x="260860" y="828507"/>
                  <a:pt x="260860" y="828507"/>
                  <a:pt x="262926" y="830593"/>
                </a:cubicBezTo>
                <a:cubicBezTo>
                  <a:pt x="262926" y="832680"/>
                  <a:pt x="264992" y="834767"/>
                  <a:pt x="260860" y="834767"/>
                </a:cubicBezTo>
                <a:cubicBezTo>
                  <a:pt x="256729" y="832680"/>
                  <a:pt x="252597" y="843115"/>
                  <a:pt x="248466" y="836854"/>
                </a:cubicBezTo>
                <a:cubicBezTo>
                  <a:pt x="246400" y="836854"/>
                  <a:pt x="246400" y="834767"/>
                  <a:pt x="246400" y="832680"/>
                </a:cubicBezTo>
                <a:cubicBezTo>
                  <a:pt x="250531" y="830593"/>
                  <a:pt x="252597" y="828507"/>
                  <a:pt x="258794" y="828507"/>
                </a:cubicBezTo>
                <a:close/>
                <a:moveTo>
                  <a:pt x="511733" y="824523"/>
                </a:moveTo>
                <a:cubicBezTo>
                  <a:pt x="515850" y="824523"/>
                  <a:pt x="515850" y="828590"/>
                  <a:pt x="517908" y="830623"/>
                </a:cubicBezTo>
                <a:cubicBezTo>
                  <a:pt x="522025" y="836724"/>
                  <a:pt x="530258" y="836724"/>
                  <a:pt x="538492" y="836724"/>
                </a:cubicBezTo>
                <a:lnTo>
                  <a:pt x="519966" y="836724"/>
                </a:lnTo>
                <a:cubicBezTo>
                  <a:pt x="515850" y="834690"/>
                  <a:pt x="511733" y="830623"/>
                  <a:pt x="511733" y="826556"/>
                </a:cubicBezTo>
                <a:cubicBezTo>
                  <a:pt x="509674" y="824523"/>
                  <a:pt x="511733" y="824523"/>
                  <a:pt x="511733" y="824523"/>
                </a:cubicBezTo>
                <a:close/>
                <a:moveTo>
                  <a:pt x="314393" y="824523"/>
                </a:moveTo>
                <a:cubicBezTo>
                  <a:pt x="316451" y="824523"/>
                  <a:pt x="318510" y="824523"/>
                  <a:pt x="320568" y="826581"/>
                </a:cubicBezTo>
                <a:cubicBezTo>
                  <a:pt x="322626" y="828639"/>
                  <a:pt x="320568" y="830698"/>
                  <a:pt x="322626" y="832756"/>
                </a:cubicBezTo>
                <a:cubicBezTo>
                  <a:pt x="326743" y="830698"/>
                  <a:pt x="328802" y="830698"/>
                  <a:pt x="332918" y="832756"/>
                </a:cubicBezTo>
                <a:cubicBezTo>
                  <a:pt x="334977" y="834814"/>
                  <a:pt x="337035" y="836873"/>
                  <a:pt x="334977" y="840990"/>
                </a:cubicBezTo>
                <a:cubicBezTo>
                  <a:pt x="334977" y="840990"/>
                  <a:pt x="334977" y="843048"/>
                  <a:pt x="332918" y="845107"/>
                </a:cubicBezTo>
                <a:cubicBezTo>
                  <a:pt x="332918" y="845107"/>
                  <a:pt x="332918" y="843048"/>
                  <a:pt x="330860" y="843048"/>
                </a:cubicBezTo>
                <a:cubicBezTo>
                  <a:pt x="328802" y="840990"/>
                  <a:pt x="324685" y="840990"/>
                  <a:pt x="322626" y="840990"/>
                </a:cubicBezTo>
                <a:cubicBezTo>
                  <a:pt x="318510" y="843048"/>
                  <a:pt x="318510" y="845107"/>
                  <a:pt x="316451" y="849223"/>
                </a:cubicBezTo>
                <a:cubicBezTo>
                  <a:pt x="316451" y="853340"/>
                  <a:pt x="316451" y="853340"/>
                  <a:pt x="316451" y="853340"/>
                </a:cubicBezTo>
                <a:cubicBezTo>
                  <a:pt x="316451" y="853340"/>
                  <a:pt x="314393" y="855399"/>
                  <a:pt x="314393" y="855399"/>
                </a:cubicBezTo>
                <a:cubicBezTo>
                  <a:pt x="312334" y="851282"/>
                  <a:pt x="306159" y="849223"/>
                  <a:pt x="308218" y="845107"/>
                </a:cubicBezTo>
                <a:cubicBezTo>
                  <a:pt x="306159" y="843048"/>
                  <a:pt x="308218" y="840990"/>
                  <a:pt x="310276" y="838931"/>
                </a:cubicBezTo>
                <a:cubicBezTo>
                  <a:pt x="308218" y="834814"/>
                  <a:pt x="306159" y="832756"/>
                  <a:pt x="308218" y="828639"/>
                </a:cubicBezTo>
                <a:cubicBezTo>
                  <a:pt x="308218" y="826581"/>
                  <a:pt x="312334" y="824523"/>
                  <a:pt x="314393" y="824523"/>
                </a:cubicBezTo>
                <a:close/>
                <a:moveTo>
                  <a:pt x="506728" y="822104"/>
                </a:moveTo>
                <a:cubicBezTo>
                  <a:pt x="508857" y="823166"/>
                  <a:pt x="508083" y="827411"/>
                  <a:pt x="509631" y="830499"/>
                </a:cubicBezTo>
                <a:cubicBezTo>
                  <a:pt x="511695" y="834615"/>
                  <a:pt x="515823" y="838732"/>
                  <a:pt x="519952" y="840791"/>
                </a:cubicBezTo>
                <a:cubicBezTo>
                  <a:pt x="528208" y="842849"/>
                  <a:pt x="536465" y="842849"/>
                  <a:pt x="542658" y="838732"/>
                </a:cubicBezTo>
                <a:cubicBezTo>
                  <a:pt x="544722" y="840791"/>
                  <a:pt x="546786" y="840791"/>
                  <a:pt x="548850" y="842849"/>
                </a:cubicBezTo>
                <a:cubicBezTo>
                  <a:pt x="548850" y="842849"/>
                  <a:pt x="546786" y="844907"/>
                  <a:pt x="544722" y="844907"/>
                </a:cubicBezTo>
                <a:cubicBezTo>
                  <a:pt x="538529" y="842849"/>
                  <a:pt x="538529" y="842849"/>
                  <a:pt x="538529" y="842849"/>
                </a:cubicBezTo>
                <a:cubicBezTo>
                  <a:pt x="538529" y="846966"/>
                  <a:pt x="536465" y="849024"/>
                  <a:pt x="534401" y="849024"/>
                </a:cubicBezTo>
                <a:cubicBezTo>
                  <a:pt x="530273" y="849024"/>
                  <a:pt x="528208" y="849024"/>
                  <a:pt x="526144" y="846966"/>
                </a:cubicBezTo>
                <a:cubicBezTo>
                  <a:pt x="524080" y="849024"/>
                  <a:pt x="522016" y="851083"/>
                  <a:pt x="517888" y="849024"/>
                </a:cubicBezTo>
                <a:cubicBezTo>
                  <a:pt x="515823" y="849024"/>
                  <a:pt x="515823" y="846966"/>
                  <a:pt x="515823" y="844907"/>
                </a:cubicBezTo>
                <a:cubicBezTo>
                  <a:pt x="513759" y="844907"/>
                  <a:pt x="515823" y="842849"/>
                  <a:pt x="513759" y="840791"/>
                </a:cubicBezTo>
                <a:cubicBezTo>
                  <a:pt x="511695" y="842849"/>
                  <a:pt x="509631" y="842849"/>
                  <a:pt x="507567" y="840791"/>
                </a:cubicBezTo>
                <a:cubicBezTo>
                  <a:pt x="505503" y="840791"/>
                  <a:pt x="505503" y="838732"/>
                  <a:pt x="505503" y="836674"/>
                </a:cubicBezTo>
                <a:cubicBezTo>
                  <a:pt x="505503" y="834615"/>
                  <a:pt x="505503" y="832557"/>
                  <a:pt x="505503" y="832557"/>
                </a:cubicBezTo>
                <a:cubicBezTo>
                  <a:pt x="501374" y="832557"/>
                  <a:pt x="501374" y="828440"/>
                  <a:pt x="501374" y="826382"/>
                </a:cubicBezTo>
                <a:cubicBezTo>
                  <a:pt x="501374" y="824324"/>
                  <a:pt x="501374" y="822265"/>
                  <a:pt x="503438" y="822265"/>
                </a:cubicBezTo>
                <a:cubicBezTo>
                  <a:pt x="504987" y="821751"/>
                  <a:pt x="506019" y="821751"/>
                  <a:pt x="506728" y="822104"/>
                </a:cubicBezTo>
                <a:close/>
                <a:moveTo>
                  <a:pt x="499569" y="818215"/>
                </a:moveTo>
                <a:cubicBezTo>
                  <a:pt x="501623" y="820273"/>
                  <a:pt x="499569" y="822332"/>
                  <a:pt x="499569" y="826448"/>
                </a:cubicBezTo>
                <a:cubicBezTo>
                  <a:pt x="497515" y="828507"/>
                  <a:pt x="501623" y="832623"/>
                  <a:pt x="503678" y="834682"/>
                </a:cubicBezTo>
                <a:cubicBezTo>
                  <a:pt x="503678" y="838799"/>
                  <a:pt x="505732" y="842915"/>
                  <a:pt x="507786" y="844974"/>
                </a:cubicBezTo>
                <a:cubicBezTo>
                  <a:pt x="513949" y="842915"/>
                  <a:pt x="511894" y="853207"/>
                  <a:pt x="518057" y="853207"/>
                </a:cubicBezTo>
                <a:cubicBezTo>
                  <a:pt x="522166" y="853207"/>
                  <a:pt x="524220" y="851149"/>
                  <a:pt x="526274" y="851149"/>
                </a:cubicBezTo>
                <a:cubicBezTo>
                  <a:pt x="530383" y="851149"/>
                  <a:pt x="532437" y="853207"/>
                  <a:pt x="536545" y="851149"/>
                </a:cubicBezTo>
                <a:cubicBezTo>
                  <a:pt x="538600" y="851149"/>
                  <a:pt x="538600" y="849090"/>
                  <a:pt x="540654" y="847032"/>
                </a:cubicBezTo>
                <a:cubicBezTo>
                  <a:pt x="544762" y="849090"/>
                  <a:pt x="546816" y="847032"/>
                  <a:pt x="548871" y="844974"/>
                </a:cubicBezTo>
                <a:cubicBezTo>
                  <a:pt x="550925" y="842915"/>
                  <a:pt x="555033" y="842915"/>
                  <a:pt x="557088" y="842915"/>
                </a:cubicBezTo>
                <a:cubicBezTo>
                  <a:pt x="559142" y="844974"/>
                  <a:pt x="555033" y="847032"/>
                  <a:pt x="555033" y="849090"/>
                </a:cubicBezTo>
                <a:cubicBezTo>
                  <a:pt x="552979" y="851149"/>
                  <a:pt x="548871" y="849090"/>
                  <a:pt x="544762" y="849090"/>
                </a:cubicBezTo>
                <a:cubicBezTo>
                  <a:pt x="542708" y="851149"/>
                  <a:pt x="546816" y="853207"/>
                  <a:pt x="544762" y="855266"/>
                </a:cubicBezTo>
                <a:cubicBezTo>
                  <a:pt x="542708" y="853207"/>
                  <a:pt x="540654" y="857324"/>
                  <a:pt x="540654" y="857324"/>
                </a:cubicBezTo>
                <a:cubicBezTo>
                  <a:pt x="536545" y="857324"/>
                  <a:pt x="532437" y="857324"/>
                  <a:pt x="530383" y="855266"/>
                </a:cubicBezTo>
                <a:cubicBezTo>
                  <a:pt x="528328" y="855266"/>
                  <a:pt x="528328" y="857324"/>
                  <a:pt x="528328" y="857324"/>
                </a:cubicBezTo>
                <a:cubicBezTo>
                  <a:pt x="526274" y="859383"/>
                  <a:pt x="524220" y="859383"/>
                  <a:pt x="520111" y="859383"/>
                </a:cubicBezTo>
                <a:cubicBezTo>
                  <a:pt x="516003" y="859383"/>
                  <a:pt x="511894" y="857324"/>
                  <a:pt x="509840" y="853207"/>
                </a:cubicBezTo>
                <a:cubicBezTo>
                  <a:pt x="511894" y="851149"/>
                  <a:pt x="511894" y="849090"/>
                  <a:pt x="509840" y="847032"/>
                </a:cubicBezTo>
                <a:cubicBezTo>
                  <a:pt x="505732" y="847032"/>
                  <a:pt x="501623" y="844974"/>
                  <a:pt x="499569" y="840857"/>
                </a:cubicBezTo>
                <a:cubicBezTo>
                  <a:pt x="497515" y="838799"/>
                  <a:pt x="499569" y="836740"/>
                  <a:pt x="499569" y="834682"/>
                </a:cubicBezTo>
                <a:cubicBezTo>
                  <a:pt x="495461" y="832623"/>
                  <a:pt x="493406" y="828507"/>
                  <a:pt x="495461" y="824390"/>
                </a:cubicBezTo>
                <a:cubicBezTo>
                  <a:pt x="495461" y="822332"/>
                  <a:pt x="497515" y="818215"/>
                  <a:pt x="499569" y="818215"/>
                </a:cubicBezTo>
                <a:close/>
                <a:moveTo>
                  <a:pt x="417141" y="818215"/>
                </a:moveTo>
                <a:cubicBezTo>
                  <a:pt x="419228" y="818215"/>
                  <a:pt x="421315" y="818215"/>
                  <a:pt x="423402" y="820290"/>
                </a:cubicBezTo>
                <a:cubicBezTo>
                  <a:pt x="427576" y="824440"/>
                  <a:pt x="427576" y="824440"/>
                  <a:pt x="427576" y="824440"/>
                </a:cubicBezTo>
                <a:cubicBezTo>
                  <a:pt x="429663" y="828590"/>
                  <a:pt x="429663" y="832740"/>
                  <a:pt x="427576" y="834815"/>
                </a:cubicBezTo>
                <a:cubicBezTo>
                  <a:pt x="427576" y="834815"/>
                  <a:pt x="425489" y="834815"/>
                  <a:pt x="425489" y="834815"/>
                </a:cubicBezTo>
                <a:cubicBezTo>
                  <a:pt x="425489" y="830665"/>
                  <a:pt x="427576" y="826515"/>
                  <a:pt x="425489" y="824440"/>
                </a:cubicBezTo>
                <a:cubicBezTo>
                  <a:pt x="421315" y="822365"/>
                  <a:pt x="419228" y="820290"/>
                  <a:pt x="417141" y="820290"/>
                </a:cubicBezTo>
                <a:cubicBezTo>
                  <a:pt x="417141" y="820290"/>
                  <a:pt x="415055" y="818215"/>
                  <a:pt x="417141" y="818215"/>
                </a:cubicBezTo>
                <a:close/>
                <a:moveTo>
                  <a:pt x="623237" y="818075"/>
                </a:moveTo>
                <a:cubicBezTo>
                  <a:pt x="625283" y="817819"/>
                  <a:pt x="626816" y="818332"/>
                  <a:pt x="626816" y="822433"/>
                </a:cubicBezTo>
                <a:cubicBezTo>
                  <a:pt x="628861" y="824484"/>
                  <a:pt x="626816" y="826534"/>
                  <a:pt x="624771" y="828585"/>
                </a:cubicBezTo>
                <a:cubicBezTo>
                  <a:pt x="622726" y="830635"/>
                  <a:pt x="620681" y="832686"/>
                  <a:pt x="618636" y="830635"/>
                </a:cubicBezTo>
                <a:cubicBezTo>
                  <a:pt x="616591" y="832686"/>
                  <a:pt x="616591" y="830635"/>
                  <a:pt x="616591" y="832686"/>
                </a:cubicBezTo>
                <a:cubicBezTo>
                  <a:pt x="614546" y="834737"/>
                  <a:pt x="616591" y="834737"/>
                  <a:pt x="616591" y="836787"/>
                </a:cubicBezTo>
                <a:cubicBezTo>
                  <a:pt x="614546" y="838838"/>
                  <a:pt x="616591" y="842939"/>
                  <a:pt x="612501" y="844989"/>
                </a:cubicBezTo>
                <a:cubicBezTo>
                  <a:pt x="608410" y="847040"/>
                  <a:pt x="604320" y="849091"/>
                  <a:pt x="600230" y="847040"/>
                </a:cubicBezTo>
                <a:cubicBezTo>
                  <a:pt x="598185" y="847040"/>
                  <a:pt x="594095" y="844989"/>
                  <a:pt x="594095" y="840888"/>
                </a:cubicBezTo>
                <a:cubicBezTo>
                  <a:pt x="592050" y="840888"/>
                  <a:pt x="590004" y="842939"/>
                  <a:pt x="590004" y="842939"/>
                </a:cubicBezTo>
                <a:cubicBezTo>
                  <a:pt x="585914" y="844989"/>
                  <a:pt x="581824" y="842939"/>
                  <a:pt x="579779" y="842939"/>
                </a:cubicBezTo>
                <a:cubicBezTo>
                  <a:pt x="579779" y="840888"/>
                  <a:pt x="577734" y="838838"/>
                  <a:pt x="577734" y="836787"/>
                </a:cubicBezTo>
                <a:cubicBezTo>
                  <a:pt x="579779" y="834737"/>
                  <a:pt x="581824" y="830635"/>
                  <a:pt x="585914" y="832686"/>
                </a:cubicBezTo>
                <a:lnTo>
                  <a:pt x="591728" y="834629"/>
                </a:lnTo>
                <a:lnTo>
                  <a:pt x="591908" y="834748"/>
                </a:lnTo>
                <a:lnTo>
                  <a:pt x="592056" y="834739"/>
                </a:lnTo>
                <a:lnTo>
                  <a:pt x="598185" y="836787"/>
                </a:lnTo>
                <a:cubicBezTo>
                  <a:pt x="604320" y="836787"/>
                  <a:pt x="610455" y="830635"/>
                  <a:pt x="614546" y="824484"/>
                </a:cubicBezTo>
                <a:cubicBezTo>
                  <a:pt x="616591" y="822433"/>
                  <a:pt x="614546" y="818332"/>
                  <a:pt x="616591" y="818332"/>
                </a:cubicBezTo>
                <a:cubicBezTo>
                  <a:pt x="618636" y="819357"/>
                  <a:pt x="621192" y="818332"/>
                  <a:pt x="623237" y="818075"/>
                </a:cubicBezTo>
                <a:close/>
                <a:moveTo>
                  <a:pt x="610525" y="816737"/>
                </a:moveTo>
                <a:cubicBezTo>
                  <a:pt x="611559" y="816737"/>
                  <a:pt x="612594" y="817252"/>
                  <a:pt x="612594" y="818281"/>
                </a:cubicBezTo>
                <a:cubicBezTo>
                  <a:pt x="612594" y="824456"/>
                  <a:pt x="608456" y="826515"/>
                  <a:pt x="606388" y="830631"/>
                </a:cubicBezTo>
                <a:cubicBezTo>
                  <a:pt x="604319" y="831660"/>
                  <a:pt x="602251" y="833204"/>
                  <a:pt x="599924" y="834234"/>
                </a:cubicBezTo>
                <a:lnTo>
                  <a:pt x="592056" y="834739"/>
                </a:lnTo>
                <a:lnTo>
                  <a:pt x="591728" y="834629"/>
                </a:lnTo>
                <a:lnTo>
                  <a:pt x="585702" y="830631"/>
                </a:lnTo>
                <a:cubicBezTo>
                  <a:pt x="585702" y="828573"/>
                  <a:pt x="585702" y="826515"/>
                  <a:pt x="587770" y="826515"/>
                </a:cubicBezTo>
                <a:cubicBezTo>
                  <a:pt x="589839" y="828573"/>
                  <a:pt x="596045" y="828573"/>
                  <a:pt x="600182" y="828573"/>
                </a:cubicBezTo>
                <a:cubicBezTo>
                  <a:pt x="602251" y="824456"/>
                  <a:pt x="608456" y="822398"/>
                  <a:pt x="608456" y="818281"/>
                </a:cubicBezTo>
                <a:cubicBezTo>
                  <a:pt x="608456" y="817252"/>
                  <a:pt x="609491" y="816737"/>
                  <a:pt x="610525" y="816737"/>
                </a:cubicBezTo>
                <a:close/>
                <a:moveTo>
                  <a:pt x="453455" y="815608"/>
                </a:moveTo>
                <a:lnTo>
                  <a:pt x="452877" y="817921"/>
                </a:lnTo>
                <a:lnTo>
                  <a:pt x="452866" y="816524"/>
                </a:lnTo>
                <a:close/>
                <a:moveTo>
                  <a:pt x="256789" y="812239"/>
                </a:moveTo>
                <a:cubicBezTo>
                  <a:pt x="258859" y="812239"/>
                  <a:pt x="263000" y="812239"/>
                  <a:pt x="263000" y="814291"/>
                </a:cubicBezTo>
                <a:cubicBezTo>
                  <a:pt x="263000" y="818396"/>
                  <a:pt x="263000" y="822501"/>
                  <a:pt x="260929" y="826605"/>
                </a:cubicBezTo>
                <a:cubicBezTo>
                  <a:pt x="254719" y="826605"/>
                  <a:pt x="248509" y="826605"/>
                  <a:pt x="244369" y="832762"/>
                </a:cubicBezTo>
                <a:cubicBezTo>
                  <a:pt x="244369" y="832762"/>
                  <a:pt x="244369" y="834815"/>
                  <a:pt x="242298" y="834815"/>
                </a:cubicBezTo>
                <a:cubicBezTo>
                  <a:pt x="240228" y="832762"/>
                  <a:pt x="238158" y="832762"/>
                  <a:pt x="236088" y="830710"/>
                </a:cubicBezTo>
                <a:cubicBezTo>
                  <a:pt x="234018" y="828658"/>
                  <a:pt x="229878" y="828658"/>
                  <a:pt x="227808" y="824553"/>
                </a:cubicBezTo>
                <a:cubicBezTo>
                  <a:pt x="227808" y="822501"/>
                  <a:pt x="227808" y="820448"/>
                  <a:pt x="229878" y="820448"/>
                </a:cubicBezTo>
                <a:cubicBezTo>
                  <a:pt x="231948" y="820448"/>
                  <a:pt x="231948" y="818396"/>
                  <a:pt x="231948" y="818396"/>
                </a:cubicBezTo>
                <a:cubicBezTo>
                  <a:pt x="231948" y="820448"/>
                  <a:pt x="234018" y="820448"/>
                  <a:pt x="234018" y="820448"/>
                </a:cubicBezTo>
                <a:cubicBezTo>
                  <a:pt x="236088" y="820448"/>
                  <a:pt x="236088" y="820448"/>
                  <a:pt x="236088" y="820448"/>
                </a:cubicBezTo>
                <a:cubicBezTo>
                  <a:pt x="238158" y="814291"/>
                  <a:pt x="238158" y="814291"/>
                  <a:pt x="238158" y="814291"/>
                </a:cubicBezTo>
                <a:cubicBezTo>
                  <a:pt x="242298" y="812239"/>
                  <a:pt x="246439" y="812239"/>
                  <a:pt x="248509" y="814291"/>
                </a:cubicBezTo>
                <a:cubicBezTo>
                  <a:pt x="252649" y="818396"/>
                  <a:pt x="254719" y="812239"/>
                  <a:pt x="256789" y="812239"/>
                </a:cubicBezTo>
                <a:close/>
                <a:moveTo>
                  <a:pt x="263311" y="809170"/>
                </a:moveTo>
                <a:cubicBezTo>
                  <a:pt x="263871" y="808867"/>
                  <a:pt x="264992" y="810081"/>
                  <a:pt x="264992" y="810081"/>
                </a:cubicBezTo>
                <a:cubicBezTo>
                  <a:pt x="264992" y="812239"/>
                  <a:pt x="263000" y="810081"/>
                  <a:pt x="263000" y="810081"/>
                </a:cubicBezTo>
                <a:cubicBezTo>
                  <a:pt x="263000" y="809541"/>
                  <a:pt x="263124" y="809271"/>
                  <a:pt x="263311" y="809170"/>
                </a:cubicBezTo>
                <a:close/>
                <a:moveTo>
                  <a:pt x="419047" y="804706"/>
                </a:moveTo>
                <a:cubicBezTo>
                  <a:pt x="420848" y="804962"/>
                  <a:pt x="422392" y="805986"/>
                  <a:pt x="423421" y="808033"/>
                </a:cubicBezTo>
                <a:cubicBezTo>
                  <a:pt x="425479" y="810081"/>
                  <a:pt x="423421" y="810081"/>
                  <a:pt x="425479" y="812128"/>
                </a:cubicBezTo>
                <a:cubicBezTo>
                  <a:pt x="427538" y="810081"/>
                  <a:pt x="431655" y="810081"/>
                  <a:pt x="435771" y="812128"/>
                </a:cubicBezTo>
                <a:lnTo>
                  <a:pt x="438625" y="817805"/>
                </a:lnTo>
                <a:lnTo>
                  <a:pt x="439096" y="821105"/>
                </a:lnTo>
                <a:lnTo>
                  <a:pt x="435771" y="824412"/>
                </a:lnTo>
                <a:cubicBezTo>
                  <a:pt x="435771" y="826459"/>
                  <a:pt x="435771" y="826459"/>
                  <a:pt x="435771" y="826459"/>
                </a:cubicBezTo>
                <a:cubicBezTo>
                  <a:pt x="437830" y="826459"/>
                  <a:pt x="439888" y="830554"/>
                  <a:pt x="439888" y="832601"/>
                </a:cubicBezTo>
                <a:cubicBezTo>
                  <a:pt x="441947" y="834649"/>
                  <a:pt x="439888" y="836696"/>
                  <a:pt x="437830" y="838743"/>
                </a:cubicBezTo>
                <a:cubicBezTo>
                  <a:pt x="435771" y="840791"/>
                  <a:pt x="435771" y="840791"/>
                  <a:pt x="433713" y="840791"/>
                </a:cubicBezTo>
                <a:cubicBezTo>
                  <a:pt x="433713" y="838743"/>
                  <a:pt x="429596" y="838743"/>
                  <a:pt x="429596" y="836696"/>
                </a:cubicBezTo>
                <a:cubicBezTo>
                  <a:pt x="431655" y="832601"/>
                  <a:pt x="431655" y="826459"/>
                  <a:pt x="429596" y="822365"/>
                </a:cubicBezTo>
                <a:cubicBezTo>
                  <a:pt x="425479" y="816223"/>
                  <a:pt x="419304" y="816223"/>
                  <a:pt x="415187" y="814175"/>
                </a:cubicBezTo>
                <a:cubicBezTo>
                  <a:pt x="415187" y="812128"/>
                  <a:pt x="411071" y="810081"/>
                  <a:pt x="413129" y="805986"/>
                </a:cubicBezTo>
                <a:cubicBezTo>
                  <a:pt x="415187" y="804962"/>
                  <a:pt x="417246" y="804450"/>
                  <a:pt x="419047" y="804706"/>
                </a:cubicBezTo>
                <a:close/>
                <a:moveTo>
                  <a:pt x="589437" y="801167"/>
                </a:moveTo>
                <a:cubicBezTo>
                  <a:pt x="590466" y="801167"/>
                  <a:pt x="590981" y="801681"/>
                  <a:pt x="589951" y="803740"/>
                </a:cubicBezTo>
                <a:cubicBezTo>
                  <a:pt x="592010" y="816090"/>
                  <a:pt x="583776" y="830499"/>
                  <a:pt x="571426" y="838732"/>
                </a:cubicBezTo>
                <a:cubicBezTo>
                  <a:pt x="569368" y="836674"/>
                  <a:pt x="567309" y="840791"/>
                  <a:pt x="565251" y="840791"/>
                </a:cubicBezTo>
                <a:cubicBezTo>
                  <a:pt x="561134" y="840791"/>
                  <a:pt x="559076" y="840791"/>
                  <a:pt x="554959" y="840791"/>
                </a:cubicBezTo>
                <a:cubicBezTo>
                  <a:pt x="548784" y="840791"/>
                  <a:pt x="544667" y="836674"/>
                  <a:pt x="540550" y="832557"/>
                </a:cubicBezTo>
                <a:cubicBezTo>
                  <a:pt x="534375" y="828440"/>
                  <a:pt x="530258" y="820207"/>
                  <a:pt x="534375" y="814031"/>
                </a:cubicBezTo>
                <a:cubicBezTo>
                  <a:pt x="534375" y="811973"/>
                  <a:pt x="538492" y="809915"/>
                  <a:pt x="540550" y="807856"/>
                </a:cubicBezTo>
                <a:cubicBezTo>
                  <a:pt x="544667" y="807856"/>
                  <a:pt x="544667" y="814031"/>
                  <a:pt x="546725" y="811973"/>
                </a:cubicBezTo>
                <a:cubicBezTo>
                  <a:pt x="548784" y="811973"/>
                  <a:pt x="548784" y="809915"/>
                  <a:pt x="550842" y="809915"/>
                </a:cubicBezTo>
                <a:cubicBezTo>
                  <a:pt x="552901" y="809915"/>
                  <a:pt x="554959" y="811973"/>
                  <a:pt x="557017" y="814031"/>
                </a:cubicBezTo>
                <a:cubicBezTo>
                  <a:pt x="559076" y="814031"/>
                  <a:pt x="559076" y="818148"/>
                  <a:pt x="557017" y="820207"/>
                </a:cubicBezTo>
                <a:cubicBezTo>
                  <a:pt x="554959" y="824324"/>
                  <a:pt x="550842" y="822265"/>
                  <a:pt x="546725" y="822265"/>
                </a:cubicBezTo>
                <a:cubicBezTo>
                  <a:pt x="544667" y="826382"/>
                  <a:pt x="548784" y="828440"/>
                  <a:pt x="550842" y="830499"/>
                </a:cubicBezTo>
                <a:cubicBezTo>
                  <a:pt x="554959" y="832557"/>
                  <a:pt x="554959" y="832557"/>
                  <a:pt x="554959" y="832557"/>
                </a:cubicBezTo>
                <a:cubicBezTo>
                  <a:pt x="565251" y="830499"/>
                  <a:pt x="565251" y="830499"/>
                  <a:pt x="565251" y="830499"/>
                </a:cubicBezTo>
                <a:cubicBezTo>
                  <a:pt x="573484" y="828440"/>
                  <a:pt x="581718" y="820207"/>
                  <a:pt x="585835" y="809915"/>
                </a:cubicBezTo>
                <a:cubicBezTo>
                  <a:pt x="585835" y="801681"/>
                  <a:pt x="585835" y="801681"/>
                  <a:pt x="585835" y="801681"/>
                </a:cubicBezTo>
                <a:cubicBezTo>
                  <a:pt x="586864" y="801681"/>
                  <a:pt x="588408" y="801167"/>
                  <a:pt x="589437" y="801167"/>
                </a:cubicBezTo>
                <a:close/>
                <a:moveTo>
                  <a:pt x="291412" y="799788"/>
                </a:moveTo>
                <a:cubicBezTo>
                  <a:pt x="293657" y="800078"/>
                  <a:pt x="295837" y="800722"/>
                  <a:pt x="297890" y="801752"/>
                </a:cubicBezTo>
                <a:cubicBezTo>
                  <a:pt x="301994" y="803813"/>
                  <a:pt x="304046" y="805874"/>
                  <a:pt x="306099" y="807934"/>
                </a:cubicBezTo>
                <a:cubicBezTo>
                  <a:pt x="306099" y="812056"/>
                  <a:pt x="308151" y="816177"/>
                  <a:pt x="306099" y="818238"/>
                </a:cubicBezTo>
                <a:cubicBezTo>
                  <a:pt x="304046" y="820298"/>
                  <a:pt x="301994" y="822359"/>
                  <a:pt x="301994" y="820298"/>
                </a:cubicBezTo>
                <a:cubicBezTo>
                  <a:pt x="299942" y="820298"/>
                  <a:pt x="299942" y="818238"/>
                  <a:pt x="297890" y="820298"/>
                </a:cubicBezTo>
                <a:cubicBezTo>
                  <a:pt x="297890" y="822359"/>
                  <a:pt x="295837" y="824420"/>
                  <a:pt x="293785" y="824420"/>
                </a:cubicBezTo>
                <a:cubicBezTo>
                  <a:pt x="291733" y="824420"/>
                  <a:pt x="287628" y="824420"/>
                  <a:pt x="287628" y="822359"/>
                </a:cubicBezTo>
                <a:cubicBezTo>
                  <a:pt x="285575" y="820298"/>
                  <a:pt x="285575" y="816177"/>
                  <a:pt x="287628" y="816177"/>
                </a:cubicBezTo>
                <a:cubicBezTo>
                  <a:pt x="287628" y="814116"/>
                  <a:pt x="291733" y="814116"/>
                  <a:pt x="289680" y="812056"/>
                </a:cubicBezTo>
                <a:cubicBezTo>
                  <a:pt x="287628" y="807934"/>
                  <a:pt x="283523" y="809995"/>
                  <a:pt x="281471" y="809995"/>
                </a:cubicBezTo>
                <a:cubicBezTo>
                  <a:pt x="273261" y="812056"/>
                  <a:pt x="271209" y="822359"/>
                  <a:pt x="271209" y="828541"/>
                </a:cubicBezTo>
                <a:cubicBezTo>
                  <a:pt x="273261" y="840905"/>
                  <a:pt x="283523" y="851208"/>
                  <a:pt x="295837" y="857391"/>
                </a:cubicBezTo>
                <a:cubicBezTo>
                  <a:pt x="295837" y="857391"/>
                  <a:pt x="295837" y="857391"/>
                  <a:pt x="293785" y="857391"/>
                </a:cubicBezTo>
                <a:cubicBezTo>
                  <a:pt x="287628" y="855330"/>
                  <a:pt x="281471" y="855330"/>
                  <a:pt x="275314" y="849148"/>
                </a:cubicBezTo>
                <a:cubicBezTo>
                  <a:pt x="269157" y="842966"/>
                  <a:pt x="265052" y="836784"/>
                  <a:pt x="263000" y="826480"/>
                </a:cubicBezTo>
                <a:cubicBezTo>
                  <a:pt x="265052" y="820298"/>
                  <a:pt x="267104" y="812056"/>
                  <a:pt x="271209" y="805874"/>
                </a:cubicBezTo>
                <a:cubicBezTo>
                  <a:pt x="277366" y="801237"/>
                  <a:pt x="284677" y="798919"/>
                  <a:pt x="291412" y="799788"/>
                </a:cubicBezTo>
                <a:close/>
                <a:moveTo>
                  <a:pt x="381209" y="797694"/>
                </a:moveTo>
                <a:cubicBezTo>
                  <a:pt x="385824" y="796667"/>
                  <a:pt x="390440" y="796667"/>
                  <a:pt x="394542" y="797694"/>
                </a:cubicBezTo>
                <a:cubicBezTo>
                  <a:pt x="400696" y="799749"/>
                  <a:pt x="404798" y="803860"/>
                  <a:pt x="408901" y="805915"/>
                </a:cubicBezTo>
                <a:cubicBezTo>
                  <a:pt x="410952" y="812081"/>
                  <a:pt x="415055" y="820301"/>
                  <a:pt x="413004" y="826467"/>
                </a:cubicBezTo>
                <a:cubicBezTo>
                  <a:pt x="413004" y="832633"/>
                  <a:pt x="406850" y="834688"/>
                  <a:pt x="402747" y="836743"/>
                </a:cubicBezTo>
                <a:cubicBezTo>
                  <a:pt x="398645" y="838799"/>
                  <a:pt x="396593" y="838799"/>
                  <a:pt x="392491" y="836743"/>
                </a:cubicBezTo>
                <a:cubicBezTo>
                  <a:pt x="388388" y="834688"/>
                  <a:pt x="396593" y="830578"/>
                  <a:pt x="390440" y="828522"/>
                </a:cubicBezTo>
                <a:cubicBezTo>
                  <a:pt x="388388" y="828522"/>
                  <a:pt x="388388" y="826467"/>
                  <a:pt x="386337" y="826467"/>
                </a:cubicBezTo>
                <a:cubicBezTo>
                  <a:pt x="386337" y="824412"/>
                  <a:pt x="386337" y="820301"/>
                  <a:pt x="388388" y="820301"/>
                </a:cubicBezTo>
                <a:cubicBezTo>
                  <a:pt x="390440" y="818246"/>
                  <a:pt x="392491" y="818246"/>
                  <a:pt x="396593" y="818246"/>
                </a:cubicBezTo>
                <a:cubicBezTo>
                  <a:pt x="398645" y="820301"/>
                  <a:pt x="400696" y="822357"/>
                  <a:pt x="398645" y="826467"/>
                </a:cubicBezTo>
                <a:cubicBezTo>
                  <a:pt x="398645" y="826467"/>
                  <a:pt x="400696" y="826467"/>
                  <a:pt x="400696" y="826467"/>
                </a:cubicBezTo>
                <a:cubicBezTo>
                  <a:pt x="402747" y="824412"/>
                  <a:pt x="404798" y="822357"/>
                  <a:pt x="404798" y="818246"/>
                </a:cubicBezTo>
                <a:cubicBezTo>
                  <a:pt x="402747" y="812081"/>
                  <a:pt x="396593" y="807970"/>
                  <a:pt x="390440" y="805915"/>
                </a:cubicBezTo>
                <a:cubicBezTo>
                  <a:pt x="382234" y="805915"/>
                  <a:pt x="371978" y="807970"/>
                  <a:pt x="367875" y="816191"/>
                </a:cubicBezTo>
                <a:cubicBezTo>
                  <a:pt x="363773" y="820301"/>
                  <a:pt x="361722" y="824412"/>
                  <a:pt x="359670" y="830578"/>
                </a:cubicBezTo>
                <a:cubicBezTo>
                  <a:pt x="359670" y="830578"/>
                  <a:pt x="357619" y="828522"/>
                  <a:pt x="357619" y="828522"/>
                </a:cubicBezTo>
                <a:cubicBezTo>
                  <a:pt x="359670" y="820301"/>
                  <a:pt x="359670" y="810025"/>
                  <a:pt x="367875" y="803860"/>
                </a:cubicBezTo>
                <a:cubicBezTo>
                  <a:pt x="371978" y="800777"/>
                  <a:pt x="376593" y="798722"/>
                  <a:pt x="381209" y="797694"/>
                </a:cubicBezTo>
                <a:close/>
                <a:moveTo>
                  <a:pt x="442976" y="797637"/>
                </a:moveTo>
                <a:cubicBezTo>
                  <a:pt x="446063" y="798602"/>
                  <a:pt x="449151" y="802461"/>
                  <a:pt x="452238" y="804005"/>
                </a:cubicBezTo>
                <a:cubicBezTo>
                  <a:pt x="452238" y="808122"/>
                  <a:pt x="456355" y="810180"/>
                  <a:pt x="454297" y="814297"/>
                </a:cubicBezTo>
                <a:lnTo>
                  <a:pt x="453455" y="815608"/>
                </a:lnTo>
                <a:lnTo>
                  <a:pt x="453782" y="814297"/>
                </a:lnTo>
                <a:cubicBezTo>
                  <a:pt x="453782" y="812239"/>
                  <a:pt x="453268" y="810180"/>
                  <a:pt x="452238" y="808122"/>
                </a:cubicBezTo>
                <a:cubicBezTo>
                  <a:pt x="450180" y="806064"/>
                  <a:pt x="450180" y="804005"/>
                  <a:pt x="448122" y="801947"/>
                </a:cubicBezTo>
                <a:cubicBezTo>
                  <a:pt x="446063" y="799888"/>
                  <a:pt x="444005" y="799888"/>
                  <a:pt x="439888" y="797830"/>
                </a:cubicBezTo>
                <a:cubicBezTo>
                  <a:pt x="440917" y="797316"/>
                  <a:pt x="441947" y="797316"/>
                  <a:pt x="442976" y="797637"/>
                </a:cubicBezTo>
                <a:close/>
                <a:moveTo>
                  <a:pt x="397625" y="794145"/>
                </a:moveTo>
                <a:cubicBezTo>
                  <a:pt x="398206" y="794145"/>
                  <a:pt x="398787" y="794643"/>
                  <a:pt x="398787" y="795639"/>
                </a:cubicBezTo>
                <a:cubicBezTo>
                  <a:pt x="396463" y="795639"/>
                  <a:pt x="396463" y="795639"/>
                  <a:pt x="396463" y="795639"/>
                </a:cubicBezTo>
                <a:cubicBezTo>
                  <a:pt x="396463" y="794643"/>
                  <a:pt x="397044" y="794145"/>
                  <a:pt x="397625" y="794145"/>
                </a:cubicBezTo>
                <a:close/>
                <a:moveTo>
                  <a:pt x="425347" y="791655"/>
                </a:moveTo>
                <a:cubicBezTo>
                  <a:pt x="427422" y="791655"/>
                  <a:pt x="429497" y="791655"/>
                  <a:pt x="431572" y="793647"/>
                </a:cubicBezTo>
                <a:cubicBezTo>
                  <a:pt x="433647" y="793647"/>
                  <a:pt x="433647" y="795639"/>
                  <a:pt x="433647" y="797631"/>
                </a:cubicBezTo>
                <a:cubicBezTo>
                  <a:pt x="433647" y="797631"/>
                  <a:pt x="433647" y="795639"/>
                  <a:pt x="431572" y="795639"/>
                </a:cubicBezTo>
                <a:lnTo>
                  <a:pt x="430365" y="794867"/>
                </a:lnTo>
                <a:lnTo>
                  <a:pt x="429596" y="793713"/>
                </a:lnTo>
                <a:lnTo>
                  <a:pt x="428563" y="793713"/>
                </a:lnTo>
                <a:close/>
                <a:moveTo>
                  <a:pt x="413063" y="791655"/>
                </a:moveTo>
                <a:cubicBezTo>
                  <a:pt x="413063" y="791655"/>
                  <a:pt x="415055" y="791655"/>
                  <a:pt x="415055" y="793647"/>
                </a:cubicBezTo>
                <a:cubicBezTo>
                  <a:pt x="415055" y="793647"/>
                  <a:pt x="413063" y="793647"/>
                  <a:pt x="413063" y="793647"/>
                </a:cubicBezTo>
                <a:cubicBezTo>
                  <a:pt x="413063" y="791655"/>
                  <a:pt x="413063" y="791655"/>
                  <a:pt x="413063" y="791655"/>
                </a:cubicBezTo>
                <a:close/>
                <a:moveTo>
                  <a:pt x="409012" y="791655"/>
                </a:moveTo>
                <a:cubicBezTo>
                  <a:pt x="409012" y="791655"/>
                  <a:pt x="411071" y="791655"/>
                  <a:pt x="411071" y="791655"/>
                </a:cubicBezTo>
                <a:cubicBezTo>
                  <a:pt x="411071" y="795772"/>
                  <a:pt x="413129" y="795772"/>
                  <a:pt x="415187" y="797830"/>
                </a:cubicBezTo>
                <a:cubicBezTo>
                  <a:pt x="417246" y="797830"/>
                  <a:pt x="415187" y="795772"/>
                  <a:pt x="417246" y="795772"/>
                </a:cubicBezTo>
                <a:cubicBezTo>
                  <a:pt x="419304" y="791655"/>
                  <a:pt x="423421" y="791655"/>
                  <a:pt x="425480" y="793713"/>
                </a:cubicBezTo>
                <a:lnTo>
                  <a:pt x="428563" y="793713"/>
                </a:lnTo>
                <a:lnTo>
                  <a:pt x="430365" y="794867"/>
                </a:lnTo>
                <a:lnTo>
                  <a:pt x="433713" y="799888"/>
                </a:lnTo>
                <a:cubicBezTo>
                  <a:pt x="439888" y="797830"/>
                  <a:pt x="444005" y="801947"/>
                  <a:pt x="448122" y="806064"/>
                </a:cubicBezTo>
                <a:cubicBezTo>
                  <a:pt x="450180" y="808122"/>
                  <a:pt x="452238" y="812239"/>
                  <a:pt x="450180" y="816356"/>
                </a:cubicBezTo>
                <a:cubicBezTo>
                  <a:pt x="450180" y="818414"/>
                  <a:pt x="446063" y="820472"/>
                  <a:pt x="450180" y="822531"/>
                </a:cubicBezTo>
                <a:cubicBezTo>
                  <a:pt x="450180" y="822531"/>
                  <a:pt x="452238" y="822531"/>
                  <a:pt x="452238" y="822531"/>
                </a:cubicBezTo>
                <a:cubicBezTo>
                  <a:pt x="454297" y="822531"/>
                  <a:pt x="452238" y="820472"/>
                  <a:pt x="452238" y="820472"/>
                </a:cubicBezTo>
                <a:lnTo>
                  <a:pt x="452877" y="817921"/>
                </a:lnTo>
                <a:lnTo>
                  <a:pt x="452882" y="818607"/>
                </a:lnTo>
                <a:cubicBezTo>
                  <a:pt x="454040" y="822659"/>
                  <a:pt x="460987" y="826133"/>
                  <a:pt x="456355" y="830764"/>
                </a:cubicBezTo>
                <a:cubicBezTo>
                  <a:pt x="456355" y="828706"/>
                  <a:pt x="456355" y="824589"/>
                  <a:pt x="454297" y="824589"/>
                </a:cubicBezTo>
                <a:cubicBezTo>
                  <a:pt x="452238" y="830764"/>
                  <a:pt x="452238" y="830764"/>
                  <a:pt x="452238" y="830764"/>
                </a:cubicBezTo>
                <a:cubicBezTo>
                  <a:pt x="448122" y="838998"/>
                  <a:pt x="448122" y="838998"/>
                  <a:pt x="448122" y="838998"/>
                </a:cubicBezTo>
                <a:cubicBezTo>
                  <a:pt x="448122" y="838998"/>
                  <a:pt x="448122" y="838998"/>
                  <a:pt x="450180" y="841056"/>
                </a:cubicBezTo>
                <a:cubicBezTo>
                  <a:pt x="450180" y="841056"/>
                  <a:pt x="450180" y="838998"/>
                  <a:pt x="450180" y="838998"/>
                </a:cubicBezTo>
                <a:lnTo>
                  <a:pt x="451621" y="843321"/>
                </a:lnTo>
                <a:lnTo>
                  <a:pt x="450180" y="843115"/>
                </a:lnTo>
                <a:cubicBezTo>
                  <a:pt x="450180" y="847231"/>
                  <a:pt x="450180" y="849290"/>
                  <a:pt x="446063" y="851348"/>
                </a:cubicBezTo>
                <a:cubicBezTo>
                  <a:pt x="444005" y="851348"/>
                  <a:pt x="441947" y="853407"/>
                  <a:pt x="441947" y="851348"/>
                </a:cubicBezTo>
                <a:cubicBezTo>
                  <a:pt x="439888" y="849290"/>
                  <a:pt x="439888" y="847231"/>
                  <a:pt x="437830" y="843115"/>
                </a:cubicBezTo>
                <a:cubicBezTo>
                  <a:pt x="439888" y="841056"/>
                  <a:pt x="441947" y="838998"/>
                  <a:pt x="444005" y="834881"/>
                </a:cubicBezTo>
                <a:cubicBezTo>
                  <a:pt x="444005" y="832823"/>
                  <a:pt x="441947" y="828706"/>
                  <a:pt x="439888" y="826647"/>
                </a:cubicBezTo>
                <a:lnTo>
                  <a:pt x="439096" y="821105"/>
                </a:lnTo>
                <a:lnTo>
                  <a:pt x="439888" y="820317"/>
                </a:lnTo>
                <a:lnTo>
                  <a:pt x="438625" y="817805"/>
                </a:lnTo>
                <a:lnTo>
                  <a:pt x="437830" y="812239"/>
                </a:lnTo>
                <a:cubicBezTo>
                  <a:pt x="435771" y="808122"/>
                  <a:pt x="431655" y="808122"/>
                  <a:pt x="427538" y="808122"/>
                </a:cubicBezTo>
                <a:cubicBezTo>
                  <a:pt x="425480" y="804005"/>
                  <a:pt x="421363" y="801947"/>
                  <a:pt x="417246" y="801947"/>
                </a:cubicBezTo>
                <a:cubicBezTo>
                  <a:pt x="415187" y="804005"/>
                  <a:pt x="413129" y="804005"/>
                  <a:pt x="411071" y="806064"/>
                </a:cubicBezTo>
                <a:cubicBezTo>
                  <a:pt x="409012" y="804005"/>
                  <a:pt x="409012" y="801947"/>
                  <a:pt x="404896" y="799888"/>
                </a:cubicBezTo>
                <a:cubicBezTo>
                  <a:pt x="400779" y="797830"/>
                  <a:pt x="400779" y="797830"/>
                  <a:pt x="400779" y="797830"/>
                </a:cubicBezTo>
                <a:cubicBezTo>
                  <a:pt x="402837" y="795772"/>
                  <a:pt x="406954" y="793713"/>
                  <a:pt x="409012" y="791655"/>
                </a:cubicBezTo>
                <a:close/>
                <a:moveTo>
                  <a:pt x="363632" y="789331"/>
                </a:moveTo>
                <a:cubicBezTo>
                  <a:pt x="365698" y="791406"/>
                  <a:pt x="371895" y="791406"/>
                  <a:pt x="371895" y="797631"/>
                </a:cubicBezTo>
                <a:cubicBezTo>
                  <a:pt x="369829" y="793481"/>
                  <a:pt x="365698" y="791406"/>
                  <a:pt x="359500" y="791406"/>
                </a:cubicBezTo>
                <a:cubicBezTo>
                  <a:pt x="357434" y="791406"/>
                  <a:pt x="355369" y="793481"/>
                  <a:pt x="353303" y="793481"/>
                </a:cubicBezTo>
                <a:cubicBezTo>
                  <a:pt x="355369" y="791406"/>
                  <a:pt x="359500" y="789331"/>
                  <a:pt x="363632" y="789331"/>
                </a:cubicBezTo>
                <a:close/>
                <a:moveTo>
                  <a:pt x="298897" y="788883"/>
                </a:moveTo>
                <a:cubicBezTo>
                  <a:pt x="301490" y="788368"/>
                  <a:pt x="304084" y="788368"/>
                  <a:pt x="306159" y="789397"/>
                </a:cubicBezTo>
                <a:cubicBezTo>
                  <a:pt x="304084" y="789397"/>
                  <a:pt x="299934" y="789397"/>
                  <a:pt x="295784" y="791456"/>
                </a:cubicBezTo>
                <a:cubicBezTo>
                  <a:pt x="293709" y="793514"/>
                  <a:pt x="293709" y="797631"/>
                  <a:pt x="291634" y="797631"/>
                </a:cubicBezTo>
                <a:cubicBezTo>
                  <a:pt x="289559" y="795572"/>
                  <a:pt x="291634" y="793514"/>
                  <a:pt x="291634" y="791456"/>
                </a:cubicBezTo>
                <a:cubicBezTo>
                  <a:pt x="293709" y="790426"/>
                  <a:pt x="296303" y="789397"/>
                  <a:pt x="298897" y="788883"/>
                </a:cubicBezTo>
                <a:close/>
                <a:moveTo>
                  <a:pt x="327772" y="782644"/>
                </a:moveTo>
                <a:cubicBezTo>
                  <a:pt x="330860" y="782900"/>
                  <a:pt x="333948" y="783413"/>
                  <a:pt x="337035" y="783413"/>
                </a:cubicBezTo>
                <a:cubicBezTo>
                  <a:pt x="345269" y="785462"/>
                  <a:pt x="351444" y="791611"/>
                  <a:pt x="353502" y="799810"/>
                </a:cubicBezTo>
                <a:cubicBezTo>
                  <a:pt x="355561" y="803910"/>
                  <a:pt x="355561" y="808009"/>
                  <a:pt x="357619" y="810059"/>
                </a:cubicBezTo>
                <a:cubicBezTo>
                  <a:pt x="357619" y="816208"/>
                  <a:pt x="353502" y="822357"/>
                  <a:pt x="353502" y="828507"/>
                </a:cubicBezTo>
                <a:cubicBezTo>
                  <a:pt x="353502" y="828507"/>
                  <a:pt x="351444" y="828507"/>
                  <a:pt x="349386" y="828507"/>
                </a:cubicBezTo>
                <a:cubicBezTo>
                  <a:pt x="349386" y="826457"/>
                  <a:pt x="351444" y="824407"/>
                  <a:pt x="351444" y="822357"/>
                </a:cubicBezTo>
                <a:cubicBezTo>
                  <a:pt x="351444" y="810059"/>
                  <a:pt x="347327" y="795711"/>
                  <a:pt x="334977" y="789562"/>
                </a:cubicBezTo>
                <a:cubicBezTo>
                  <a:pt x="332918" y="791611"/>
                  <a:pt x="332918" y="789562"/>
                  <a:pt x="330860" y="789562"/>
                </a:cubicBezTo>
                <a:cubicBezTo>
                  <a:pt x="326743" y="789562"/>
                  <a:pt x="322626" y="789562"/>
                  <a:pt x="318510" y="791611"/>
                </a:cubicBezTo>
                <a:cubicBezTo>
                  <a:pt x="318510" y="793661"/>
                  <a:pt x="316451" y="795711"/>
                  <a:pt x="316451" y="797761"/>
                </a:cubicBezTo>
                <a:cubicBezTo>
                  <a:pt x="318510" y="799810"/>
                  <a:pt x="320568" y="797761"/>
                  <a:pt x="322626" y="797761"/>
                </a:cubicBezTo>
                <a:cubicBezTo>
                  <a:pt x="324685" y="797761"/>
                  <a:pt x="326743" y="797761"/>
                  <a:pt x="326743" y="799810"/>
                </a:cubicBezTo>
                <a:cubicBezTo>
                  <a:pt x="328802" y="801860"/>
                  <a:pt x="328802" y="805960"/>
                  <a:pt x="328802" y="808009"/>
                </a:cubicBezTo>
                <a:cubicBezTo>
                  <a:pt x="326743" y="810059"/>
                  <a:pt x="324685" y="812109"/>
                  <a:pt x="320568" y="810059"/>
                </a:cubicBezTo>
                <a:cubicBezTo>
                  <a:pt x="320568" y="812109"/>
                  <a:pt x="322626" y="814158"/>
                  <a:pt x="320568" y="816208"/>
                </a:cubicBezTo>
                <a:cubicBezTo>
                  <a:pt x="318510" y="818258"/>
                  <a:pt x="316451" y="818258"/>
                  <a:pt x="314393" y="818258"/>
                </a:cubicBezTo>
                <a:cubicBezTo>
                  <a:pt x="308218" y="814158"/>
                  <a:pt x="306159" y="805960"/>
                  <a:pt x="306159" y="801860"/>
                </a:cubicBezTo>
                <a:cubicBezTo>
                  <a:pt x="308218" y="793661"/>
                  <a:pt x="312334" y="787512"/>
                  <a:pt x="318510" y="783413"/>
                </a:cubicBezTo>
                <a:cubicBezTo>
                  <a:pt x="321597" y="782388"/>
                  <a:pt x="324685" y="782388"/>
                  <a:pt x="327772" y="782644"/>
                </a:cubicBezTo>
                <a:close/>
                <a:moveTo>
                  <a:pt x="394471" y="779039"/>
                </a:moveTo>
                <a:cubicBezTo>
                  <a:pt x="394471" y="779039"/>
                  <a:pt x="398676" y="781197"/>
                  <a:pt x="398676" y="781197"/>
                </a:cubicBezTo>
                <a:cubicBezTo>
                  <a:pt x="400779" y="781197"/>
                  <a:pt x="400779" y="781197"/>
                  <a:pt x="400779" y="781197"/>
                </a:cubicBezTo>
                <a:cubicBezTo>
                  <a:pt x="398676" y="783355"/>
                  <a:pt x="400779" y="783355"/>
                  <a:pt x="398676" y="783355"/>
                </a:cubicBezTo>
                <a:cubicBezTo>
                  <a:pt x="398676" y="783355"/>
                  <a:pt x="396573" y="781197"/>
                  <a:pt x="394471" y="779039"/>
                </a:cubicBezTo>
                <a:close/>
                <a:moveTo>
                  <a:pt x="539637" y="776341"/>
                </a:moveTo>
                <a:cubicBezTo>
                  <a:pt x="540661" y="776599"/>
                  <a:pt x="541684" y="777113"/>
                  <a:pt x="542708" y="777113"/>
                </a:cubicBezTo>
                <a:cubicBezTo>
                  <a:pt x="544755" y="779172"/>
                  <a:pt x="544755" y="779172"/>
                  <a:pt x="544755" y="779172"/>
                </a:cubicBezTo>
                <a:cubicBezTo>
                  <a:pt x="544755" y="781230"/>
                  <a:pt x="546803" y="783289"/>
                  <a:pt x="548850" y="783289"/>
                </a:cubicBezTo>
                <a:cubicBezTo>
                  <a:pt x="552945" y="785347"/>
                  <a:pt x="554992" y="783289"/>
                  <a:pt x="557039" y="783289"/>
                </a:cubicBezTo>
                <a:cubicBezTo>
                  <a:pt x="561134" y="789464"/>
                  <a:pt x="561134" y="789464"/>
                  <a:pt x="561134" y="789464"/>
                </a:cubicBezTo>
                <a:cubicBezTo>
                  <a:pt x="561134" y="791522"/>
                  <a:pt x="559087" y="791522"/>
                  <a:pt x="559087" y="791522"/>
                </a:cubicBezTo>
                <a:cubicBezTo>
                  <a:pt x="557039" y="791522"/>
                  <a:pt x="554992" y="791522"/>
                  <a:pt x="552945" y="789464"/>
                </a:cubicBezTo>
                <a:cubicBezTo>
                  <a:pt x="550897" y="789464"/>
                  <a:pt x="550897" y="793580"/>
                  <a:pt x="546803" y="793580"/>
                </a:cubicBezTo>
                <a:cubicBezTo>
                  <a:pt x="546803" y="793580"/>
                  <a:pt x="544755" y="795639"/>
                  <a:pt x="542708" y="793580"/>
                </a:cubicBezTo>
                <a:cubicBezTo>
                  <a:pt x="540661" y="791522"/>
                  <a:pt x="540661" y="789464"/>
                  <a:pt x="540661" y="787405"/>
                </a:cubicBezTo>
                <a:cubicBezTo>
                  <a:pt x="542708" y="787405"/>
                  <a:pt x="542708" y="787405"/>
                  <a:pt x="542708" y="785347"/>
                </a:cubicBezTo>
                <a:cubicBezTo>
                  <a:pt x="540661" y="785347"/>
                  <a:pt x="538613" y="783289"/>
                  <a:pt x="536566" y="781230"/>
                </a:cubicBezTo>
                <a:cubicBezTo>
                  <a:pt x="536566" y="781230"/>
                  <a:pt x="536566" y="779172"/>
                  <a:pt x="536566" y="777113"/>
                </a:cubicBezTo>
                <a:cubicBezTo>
                  <a:pt x="537590" y="776084"/>
                  <a:pt x="538613" y="776084"/>
                  <a:pt x="539637" y="776341"/>
                </a:cubicBezTo>
                <a:close/>
                <a:moveTo>
                  <a:pt x="465218" y="775592"/>
                </a:moveTo>
                <a:lnTo>
                  <a:pt x="474615" y="781230"/>
                </a:lnTo>
                <a:cubicBezTo>
                  <a:pt x="476674" y="781230"/>
                  <a:pt x="474615" y="783289"/>
                  <a:pt x="476674" y="785347"/>
                </a:cubicBezTo>
                <a:cubicBezTo>
                  <a:pt x="480791" y="787405"/>
                  <a:pt x="482849" y="789464"/>
                  <a:pt x="486966" y="791522"/>
                </a:cubicBezTo>
                <a:cubicBezTo>
                  <a:pt x="486966" y="791522"/>
                  <a:pt x="489024" y="789464"/>
                  <a:pt x="491082" y="791522"/>
                </a:cubicBezTo>
                <a:cubicBezTo>
                  <a:pt x="491082" y="791522"/>
                  <a:pt x="489024" y="793580"/>
                  <a:pt x="489024" y="793580"/>
                </a:cubicBezTo>
                <a:lnTo>
                  <a:pt x="476986" y="791574"/>
                </a:lnTo>
                <a:lnTo>
                  <a:pt x="476416" y="791006"/>
                </a:lnTo>
                <a:lnTo>
                  <a:pt x="472557" y="783289"/>
                </a:lnTo>
                <a:cubicBezTo>
                  <a:pt x="470499" y="781230"/>
                  <a:pt x="468440" y="783289"/>
                  <a:pt x="468440" y="781230"/>
                </a:cubicBezTo>
                <a:close/>
                <a:moveTo>
                  <a:pt x="532390" y="775055"/>
                </a:moveTo>
                <a:cubicBezTo>
                  <a:pt x="532390" y="775055"/>
                  <a:pt x="534452" y="775055"/>
                  <a:pt x="534452" y="775055"/>
                </a:cubicBezTo>
                <a:cubicBezTo>
                  <a:pt x="532390" y="779181"/>
                  <a:pt x="534452" y="785371"/>
                  <a:pt x="538576" y="787434"/>
                </a:cubicBezTo>
                <a:cubicBezTo>
                  <a:pt x="538576" y="789497"/>
                  <a:pt x="538576" y="793623"/>
                  <a:pt x="540638" y="795686"/>
                </a:cubicBezTo>
                <a:cubicBezTo>
                  <a:pt x="542699" y="797749"/>
                  <a:pt x="546823" y="797749"/>
                  <a:pt x="548885" y="795686"/>
                </a:cubicBezTo>
                <a:cubicBezTo>
                  <a:pt x="550947" y="795686"/>
                  <a:pt x="553009" y="793623"/>
                  <a:pt x="555071" y="795686"/>
                </a:cubicBezTo>
                <a:cubicBezTo>
                  <a:pt x="559194" y="795686"/>
                  <a:pt x="561256" y="795686"/>
                  <a:pt x="563318" y="791560"/>
                </a:cubicBezTo>
                <a:cubicBezTo>
                  <a:pt x="563318" y="791560"/>
                  <a:pt x="565380" y="789497"/>
                  <a:pt x="565380" y="791560"/>
                </a:cubicBezTo>
                <a:cubicBezTo>
                  <a:pt x="567442" y="791560"/>
                  <a:pt x="567442" y="793623"/>
                  <a:pt x="567442" y="793623"/>
                </a:cubicBezTo>
                <a:cubicBezTo>
                  <a:pt x="565380" y="797749"/>
                  <a:pt x="561256" y="799813"/>
                  <a:pt x="559194" y="801876"/>
                </a:cubicBezTo>
                <a:cubicBezTo>
                  <a:pt x="555071" y="801876"/>
                  <a:pt x="553009" y="801876"/>
                  <a:pt x="550947" y="797749"/>
                </a:cubicBezTo>
                <a:cubicBezTo>
                  <a:pt x="548885" y="799813"/>
                  <a:pt x="548885" y="801876"/>
                  <a:pt x="548885" y="801876"/>
                </a:cubicBezTo>
                <a:cubicBezTo>
                  <a:pt x="544761" y="803939"/>
                  <a:pt x="540638" y="803939"/>
                  <a:pt x="538576" y="801876"/>
                </a:cubicBezTo>
                <a:cubicBezTo>
                  <a:pt x="536514" y="799813"/>
                  <a:pt x="534452" y="797749"/>
                  <a:pt x="534452" y="795686"/>
                </a:cubicBezTo>
                <a:cubicBezTo>
                  <a:pt x="532390" y="791560"/>
                  <a:pt x="536514" y="791560"/>
                  <a:pt x="534452" y="789497"/>
                </a:cubicBezTo>
                <a:cubicBezTo>
                  <a:pt x="530328" y="789497"/>
                  <a:pt x="530328" y="783308"/>
                  <a:pt x="528266" y="781244"/>
                </a:cubicBezTo>
                <a:cubicBezTo>
                  <a:pt x="528266" y="779181"/>
                  <a:pt x="528266" y="775055"/>
                  <a:pt x="532390" y="775055"/>
                </a:cubicBezTo>
                <a:close/>
                <a:moveTo>
                  <a:pt x="643458" y="774604"/>
                </a:moveTo>
                <a:cubicBezTo>
                  <a:pt x="645004" y="774604"/>
                  <a:pt x="646549" y="775118"/>
                  <a:pt x="647579" y="777174"/>
                </a:cubicBezTo>
                <a:cubicBezTo>
                  <a:pt x="651701" y="781284"/>
                  <a:pt x="653761" y="789505"/>
                  <a:pt x="651701" y="795670"/>
                </a:cubicBezTo>
                <a:cubicBezTo>
                  <a:pt x="647579" y="808002"/>
                  <a:pt x="635215" y="812112"/>
                  <a:pt x="622851" y="816223"/>
                </a:cubicBezTo>
                <a:cubicBezTo>
                  <a:pt x="610487" y="816223"/>
                  <a:pt x="598123" y="812112"/>
                  <a:pt x="594002" y="799781"/>
                </a:cubicBezTo>
                <a:cubicBezTo>
                  <a:pt x="594002" y="799781"/>
                  <a:pt x="594002" y="797726"/>
                  <a:pt x="596063" y="797726"/>
                </a:cubicBezTo>
                <a:cubicBezTo>
                  <a:pt x="600184" y="799781"/>
                  <a:pt x="602245" y="803891"/>
                  <a:pt x="604305" y="803891"/>
                </a:cubicBezTo>
                <a:cubicBezTo>
                  <a:pt x="612548" y="810057"/>
                  <a:pt x="624912" y="810057"/>
                  <a:pt x="633155" y="805947"/>
                </a:cubicBezTo>
                <a:cubicBezTo>
                  <a:pt x="637276" y="801836"/>
                  <a:pt x="639337" y="799781"/>
                  <a:pt x="641397" y="795670"/>
                </a:cubicBezTo>
                <a:cubicBezTo>
                  <a:pt x="641397" y="791560"/>
                  <a:pt x="641397" y="787449"/>
                  <a:pt x="639337" y="787449"/>
                </a:cubicBezTo>
                <a:cubicBezTo>
                  <a:pt x="637276" y="789505"/>
                  <a:pt x="637276" y="793615"/>
                  <a:pt x="635215" y="793615"/>
                </a:cubicBezTo>
                <a:cubicBezTo>
                  <a:pt x="633155" y="793615"/>
                  <a:pt x="631094" y="795670"/>
                  <a:pt x="629033" y="793615"/>
                </a:cubicBezTo>
                <a:cubicBezTo>
                  <a:pt x="626973" y="791560"/>
                  <a:pt x="624912" y="789505"/>
                  <a:pt x="624912" y="787449"/>
                </a:cubicBezTo>
                <a:cubicBezTo>
                  <a:pt x="626973" y="783339"/>
                  <a:pt x="631094" y="783339"/>
                  <a:pt x="633155" y="781284"/>
                </a:cubicBezTo>
                <a:cubicBezTo>
                  <a:pt x="633155" y="777174"/>
                  <a:pt x="635215" y="775118"/>
                  <a:pt x="639337" y="775118"/>
                </a:cubicBezTo>
                <a:cubicBezTo>
                  <a:pt x="640367" y="775118"/>
                  <a:pt x="641913" y="774604"/>
                  <a:pt x="643458" y="774604"/>
                </a:cubicBezTo>
                <a:close/>
                <a:moveTo>
                  <a:pt x="295353" y="774340"/>
                </a:moveTo>
                <a:cubicBezTo>
                  <a:pt x="298440" y="774595"/>
                  <a:pt x="301013" y="776127"/>
                  <a:pt x="302043" y="779192"/>
                </a:cubicBezTo>
                <a:cubicBezTo>
                  <a:pt x="304101" y="779192"/>
                  <a:pt x="304101" y="777149"/>
                  <a:pt x="306159" y="777149"/>
                </a:cubicBezTo>
                <a:cubicBezTo>
                  <a:pt x="308218" y="777149"/>
                  <a:pt x="312335" y="775106"/>
                  <a:pt x="314393" y="777149"/>
                </a:cubicBezTo>
                <a:cubicBezTo>
                  <a:pt x="314393" y="779192"/>
                  <a:pt x="316451" y="781235"/>
                  <a:pt x="316451" y="781235"/>
                </a:cubicBezTo>
                <a:cubicBezTo>
                  <a:pt x="310276" y="785321"/>
                  <a:pt x="310276" y="785321"/>
                  <a:pt x="310276" y="785321"/>
                </a:cubicBezTo>
                <a:cubicBezTo>
                  <a:pt x="304101" y="783278"/>
                  <a:pt x="297926" y="785321"/>
                  <a:pt x="293809" y="787364"/>
                </a:cubicBezTo>
                <a:cubicBezTo>
                  <a:pt x="289692" y="789408"/>
                  <a:pt x="289692" y="793494"/>
                  <a:pt x="287634" y="797580"/>
                </a:cubicBezTo>
                <a:cubicBezTo>
                  <a:pt x="283517" y="797580"/>
                  <a:pt x="281459" y="799623"/>
                  <a:pt x="279400" y="797580"/>
                </a:cubicBezTo>
                <a:cubicBezTo>
                  <a:pt x="277342" y="793494"/>
                  <a:pt x="275284" y="791451"/>
                  <a:pt x="277342" y="787364"/>
                </a:cubicBezTo>
                <a:cubicBezTo>
                  <a:pt x="279400" y="783278"/>
                  <a:pt x="287634" y="789408"/>
                  <a:pt x="285575" y="783278"/>
                </a:cubicBezTo>
                <a:cubicBezTo>
                  <a:pt x="283517" y="781235"/>
                  <a:pt x="285575" y="779192"/>
                  <a:pt x="285575" y="777149"/>
                </a:cubicBezTo>
                <a:cubicBezTo>
                  <a:pt x="288663" y="775106"/>
                  <a:pt x="292265" y="774084"/>
                  <a:pt x="295353" y="774340"/>
                </a:cubicBezTo>
                <a:close/>
                <a:moveTo>
                  <a:pt x="464212" y="773831"/>
                </a:moveTo>
                <a:lnTo>
                  <a:pt x="465218" y="775592"/>
                </a:lnTo>
                <a:lnTo>
                  <a:pt x="464323" y="775055"/>
                </a:lnTo>
                <a:close/>
                <a:moveTo>
                  <a:pt x="369816" y="771071"/>
                </a:moveTo>
                <a:cubicBezTo>
                  <a:pt x="371860" y="773114"/>
                  <a:pt x="373905" y="773114"/>
                  <a:pt x="375949" y="775157"/>
                </a:cubicBezTo>
                <a:cubicBezTo>
                  <a:pt x="375949" y="777200"/>
                  <a:pt x="373905" y="779243"/>
                  <a:pt x="375949" y="779243"/>
                </a:cubicBezTo>
                <a:cubicBezTo>
                  <a:pt x="375949" y="781286"/>
                  <a:pt x="377993" y="779243"/>
                  <a:pt x="380038" y="779243"/>
                </a:cubicBezTo>
                <a:cubicBezTo>
                  <a:pt x="380038" y="781286"/>
                  <a:pt x="382082" y="783329"/>
                  <a:pt x="380038" y="785372"/>
                </a:cubicBezTo>
                <a:cubicBezTo>
                  <a:pt x="380038" y="785372"/>
                  <a:pt x="377993" y="787416"/>
                  <a:pt x="380038" y="787416"/>
                </a:cubicBezTo>
                <a:cubicBezTo>
                  <a:pt x="380038" y="789459"/>
                  <a:pt x="384126" y="789459"/>
                  <a:pt x="384126" y="791502"/>
                </a:cubicBezTo>
                <a:cubicBezTo>
                  <a:pt x="386171" y="797631"/>
                  <a:pt x="377993" y="795588"/>
                  <a:pt x="375949" y="797631"/>
                </a:cubicBezTo>
                <a:cubicBezTo>
                  <a:pt x="373905" y="797631"/>
                  <a:pt x="373905" y="793545"/>
                  <a:pt x="373905" y="791502"/>
                </a:cubicBezTo>
                <a:cubicBezTo>
                  <a:pt x="369816" y="789459"/>
                  <a:pt x="365727" y="787416"/>
                  <a:pt x="359594" y="787416"/>
                </a:cubicBezTo>
                <a:cubicBezTo>
                  <a:pt x="355505" y="787416"/>
                  <a:pt x="353460" y="791502"/>
                  <a:pt x="351416" y="789459"/>
                </a:cubicBezTo>
                <a:cubicBezTo>
                  <a:pt x="349371" y="787416"/>
                  <a:pt x="347327" y="785372"/>
                  <a:pt x="347327" y="783329"/>
                </a:cubicBezTo>
                <a:cubicBezTo>
                  <a:pt x="349371" y="781286"/>
                  <a:pt x="353460" y="783329"/>
                  <a:pt x="355505" y="781286"/>
                </a:cubicBezTo>
                <a:cubicBezTo>
                  <a:pt x="353460" y="779243"/>
                  <a:pt x="353460" y="777200"/>
                  <a:pt x="355505" y="775157"/>
                </a:cubicBezTo>
                <a:cubicBezTo>
                  <a:pt x="357549" y="775157"/>
                  <a:pt x="359594" y="773114"/>
                  <a:pt x="361638" y="775157"/>
                </a:cubicBezTo>
                <a:cubicBezTo>
                  <a:pt x="365727" y="775157"/>
                  <a:pt x="365727" y="771071"/>
                  <a:pt x="369816" y="771071"/>
                </a:cubicBezTo>
                <a:close/>
                <a:moveTo>
                  <a:pt x="552834" y="768747"/>
                </a:moveTo>
                <a:cubicBezTo>
                  <a:pt x="552834" y="772952"/>
                  <a:pt x="554826" y="777157"/>
                  <a:pt x="554826" y="779260"/>
                </a:cubicBezTo>
                <a:cubicBezTo>
                  <a:pt x="554826" y="781363"/>
                  <a:pt x="552834" y="781363"/>
                  <a:pt x="550842" y="781363"/>
                </a:cubicBezTo>
                <a:cubicBezTo>
                  <a:pt x="548850" y="781363"/>
                  <a:pt x="546858" y="779260"/>
                  <a:pt x="546858" y="777157"/>
                </a:cubicBezTo>
                <a:cubicBezTo>
                  <a:pt x="546858" y="775055"/>
                  <a:pt x="546858" y="775055"/>
                  <a:pt x="546858" y="775055"/>
                </a:cubicBezTo>
                <a:cubicBezTo>
                  <a:pt x="552834" y="768747"/>
                  <a:pt x="552834" y="768747"/>
                  <a:pt x="552834" y="768747"/>
                </a:cubicBezTo>
                <a:close/>
                <a:moveTo>
                  <a:pt x="394471" y="768747"/>
                </a:moveTo>
                <a:cubicBezTo>
                  <a:pt x="396463" y="768747"/>
                  <a:pt x="396463" y="770850"/>
                  <a:pt x="396463" y="772952"/>
                </a:cubicBezTo>
                <a:cubicBezTo>
                  <a:pt x="396463" y="772952"/>
                  <a:pt x="396463" y="772952"/>
                  <a:pt x="396463" y="775055"/>
                </a:cubicBezTo>
                <a:cubicBezTo>
                  <a:pt x="394471" y="772952"/>
                  <a:pt x="394471" y="770850"/>
                  <a:pt x="394471" y="768747"/>
                </a:cubicBezTo>
                <a:close/>
                <a:moveTo>
                  <a:pt x="665422" y="768306"/>
                </a:moveTo>
                <a:cubicBezTo>
                  <a:pt x="666852" y="768694"/>
                  <a:pt x="667996" y="771409"/>
                  <a:pt x="667996" y="772961"/>
                </a:cubicBezTo>
                <a:cubicBezTo>
                  <a:pt x="670029" y="777098"/>
                  <a:pt x="670029" y="783304"/>
                  <a:pt x="665962" y="787441"/>
                </a:cubicBezTo>
                <a:cubicBezTo>
                  <a:pt x="663929" y="791578"/>
                  <a:pt x="659862" y="793647"/>
                  <a:pt x="655795" y="793647"/>
                </a:cubicBezTo>
                <a:cubicBezTo>
                  <a:pt x="653761" y="789510"/>
                  <a:pt x="659862" y="789510"/>
                  <a:pt x="659862" y="787441"/>
                </a:cubicBezTo>
                <a:cubicBezTo>
                  <a:pt x="663929" y="785372"/>
                  <a:pt x="665962" y="781235"/>
                  <a:pt x="665962" y="777098"/>
                </a:cubicBezTo>
                <a:cubicBezTo>
                  <a:pt x="667996" y="775029"/>
                  <a:pt x="663929" y="772961"/>
                  <a:pt x="663929" y="768823"/>
                </a:cubicBezTo>
                <a:cubicBezTo>
                  <a:pt x="664437" y="768306"/>
                  <a:pt x="664946" y="768177"/>
                  <a:pt x="665422" y="768306"/>
                </a:cubicBezTo>
                <a:close/>
                <a:moveTo>
                  <a:pt x="460207" y="766821"/>
                </a:moveTo>
                <a:cubicBezTo>
                  <a:pt x="463294" y="765792"/>
                  <a:pt x="463809" y="767336"/>
                  <a:pt x="463809" y="769395"/>
                </a:cubicBezTo>
                <a:lnTo>
                  <a:pt x="464212" y="773831"/>
                </a:lnTo>
                <a:close/>
                <a:moveTo>
                  <a:pt x="466515" y="766755"/>
                </a:moveTo>
                <a:cubicBezTo>
                  <a:pt x="470609" y="766755"/>
                  <a:pt x="474704" y="766755"/>
                  <a:pt x="480846" y="766755"/>
                </a:cubicBezTo>
                <a:cubicBezTo>
                  <a:pt x="482893" y="772930"/>
                  <a:pt x="482893" y="772930"/>
                  <a:pt x="482893" y="772930"/>
                </a:cubicBezTo>
                <a:cubicBezTo>
                  <a:pt x="484940" y="777047"/>
                  <a:pt x="484940" y="777047"/>
                  <a:pt x="484940" y="777047"/>
                </a:cubicBezTo>
                <a:cubicBezTo>
                  <a:pt x="491082" y="781164"/>
                  <a:pt x="491082" y="781164"/>
                  <a:pt x="491082" y="781164"/>
                </a:cubicBezTo>
                <a:cubicBezTo>
                  <a:pt x="491082" y="783222"/>
                  <a:pt x="491082" y="787339"/>
                  <a:pt x="489035" y="787339"/>
                </a:cubicBezTo>
                <a:cubicBezTo>
                  <a:pt x="484940" y="787339"/>
                  <a:pt x="482893" y="787339"/>
                  <a:pt x="480846" y="785280"/>
                </a:cubicBezTo>
                <a:cubicBezTo>
                  <a:pt x="478799" y="783222"/>
                  <a:pt x="476751" y="779105"/>
                  <a:pt x="478799" y="777047"/>
                </a:cubicBezTo>
                <a:cubicBezTo>
                  <a:pt x="476751" y="774989"/>
                  <a:pt x="474704" y="779105"/>
                  <a:pt x="472657" y="777047"/>
                </a:cubicBezTo>
                <a:cubicBezTo>
                  <a:pt x="470609" y="777047"/>
                  <a:pt x="468562" y="774989"/>
                  <a:pt x="466515" y="772930"/>
                </a:cubicBezTo>
                <a:cubicBezTo>
                  <a:pt x="466515" y="770872"/>
                  <a:pt x="466515" y="768813"/>
                  <a:pt x="466515" y="766755"/>
                </a:cubicBezTo>
                <a:close/>
                <a:moveTo>
                  <a:pt x="449990" y="766755"/>
                </a:moveTo>
                <a:cubicBezTo>
                  <a:pt x="452057" y="766755"/>
                  <a:pt x="454125" y="766755"/>
                  <a:pt x="456192" y="766755"/>
                </a:cubicBezTo>
                <a:cubicBezTo>
                  <a:pt x="458260" y="772930"/>
                  <a:pt x="460327" y="781164"/>
                  <a:pt x="464462" y="783222"/>
                </a:cubicBezTo>
                <a:cubicBezTo>
                  <a:pt x="470665" y="785280"/>
                  <a:pt x="470665" y="785280"/>
                  <a:pt x="470665" y="785280"/>
                </a:cubicBezTo>
                <a:lnTo>
                  <a:pt x="476416" y="791006"/>
                </a:lnTo>
                <a:lnTo>
                  <a:pt x="476674" y="791522"/>
                </a:lnTo>
                <a:lnTo>
                  <a:pt x="476986" y="791574"/>
                </a:lnTo>
                <a:lnTo>
                  <a:pt x="483069" y="797631"/>
                </a:lnTo>
                <a:cubicBezTo>
                  <a:pt x="489272" y="797631"/>
                  <a:pt x="489272" y="797631"/>
                  <a:pt x="489272" y="797631"/>
                </a:cubicBezTo>
                <a:cubicBezTo>
                  <a:pt x="489272" y="799689"/>
                  <a:pt x="493407" y="805864"/>
                  <a:pt x="489272" y="807923"/>
                </a:cubicBezTo>
                <a:cubicBezTo>
                  <a:pt x="487204" y="807923"/>
                  <a:pt x="483069" y="807923"/>
                  <a:pt x="481002" y="805864"/>
                </a:cubicBezTo>
                <a:cubicBezTo>
                  <a:pt x="478935" y="805864"/>
                  <a:pt x="478935" y="801747"/>
                  <a:pt x="476867" y="801747"/>
                </a:cubicBezTo>
                <a:cubicBezTo>
                  <a:pt x="472732" y="803806"/>
                  <a:pt x="470665" y="805864"/>
                  <a:pt x="466530" y="801747"/>
                </a:cubicBezTo>
                <a:cubicBezTo>
                  <a:pt x="464462" y="799689"/>
                  <a:pt x="460327" y="795572"/>
                  <a:pt x="460327" y="791456"/>
                </a:cubicBezTo>
                <a:cubicBezTo>
                  <a:pt x="458260" y="789397"/>
                  <a:pt x="460327" y="787339"/>
                  <a:pt x="460327" y="785280"/>
                </a:cubicBezTo>
                <a:cubicBezTo>
                  <a:pt x="456192" y="783222"/>
                  <a:pt x="452057" y="783222"/>
                  <a:pt x="452057" y="779105"/>
                </a:cubicBezTo>
                <a:cubicBezTo>
                  <a:pt x="449990" y="777047"/>
                  <a:pt x="447923" y="772930"/>
                  <a:pt x="447923" y="768813"/>
                </a:cubicBezTo>
                <a:cubicBezTo>
                  <a:pt x="449990" y="768813"/>
                  <a:pt x="447923" y="766755"/>
                  <a:pt x="449990" y="766755"/>
                </a:cubicBezTo>
                <a:close/>
                <a:moveTo>
                  <a:pt x="509608" y="762771"/>
                </a:moveTo>
                <a:cubicBezTo>
                  <a:pt x="511666" y="762771"/>
                  <a:pt x="513725" y="762771"/>
                  <a:pt x="513725" y="764829"/>
                </a:cubicBezTo>
                <a:cubicBezTo>
                  <a:pt x="509608" y="771005"/>
                  <a:pt x="503433" y="775121"/>
                  <a:pt x="501374" y="783355"/>
                </a:cubicBezTo>
                <a:cubicBezTo>
                  <a:pt x="495199" y="791588"/>
                  <a:pt x="499316" y="801880"/>
                  <a:pt x="503433" y="808056"/>
                </a:cubicBezTo>
                <a:cubicBezTo>
                  <a:pt x="507550" y="812172"/>
                  <a:pt x="513725" y="816289"/>
                  <a:pt x="519900" y="812172"/>
                </a:cubicBezTo>
                <a:cubicBezTo>
                  <a:pt x="519900" y="812172"/>
                  <a:pt x="519900" y="810114"/>
                  <a:pt x="519900" y="810114"/>
                </a:cubicBezTo>
                <a:cubicBezTo>
                  <a:pt x="515783" y="810114"/>
                  <a:pt x="511666" y="810114"/>
                  <a:pt x="511666" y="805997"/>
                </a:cubicBezTo>
                <a:cubicBezTo>
                  <a:pt x="509608" y="803939"/>
                  <a:pt x="509608" y="799822"/>
                  <a:pt x="511666" y="797763"/>
                </a:cubicBezTo>
                <a:cubicBezTo>
                  <a:pt x="515783" y="795705"/>
                  <a:pt x="517842" y="793647"/>
                  <a:pt x="521958" y="793647"/>
                </a:cubicBezTo>
                <a:cubicBezTo>
                  <a:pt x="524017" y="795705"/>
                  <a:pt x="526075" y="797763"/>
                  <a:pt x="524017" y="799822"/>
                </a:cubicBezTo>
                <a:cubicBezTo>
                  <a:pt x="524017" y="801880"/>
                  <a:pt x="524017" y="801880"/>
                  <a:pt x="524017" y="803939"/>
                </a:cubicBezTo>
                <a:cubicBezTo>
                  <a:pt x="526075" y="803939"/>
                  <a:pt x="528133" y="801880"/>
                  <a:pt x="530192" y="803939"/>
                </a:cubicBezTo>
                <a:cubicBezTo>
                  <a:pt x="532250" y="805997"/>
                  <a:pt x="532250" y="810114"/>
                  <a:pt x="532250" y="812172"/>
                </a:cubicBezTo>
                <a:cubicBezTo>
                  <a:pt x="526075" y="820406"/>
                  <a:pt x="526075" y="820406"/>
                  <a:pt x="526075" y="820406"/>
                </a:cubicBezTo>
                <a:cubicBezTo>
                  <a:pt x="519900" y="824523"/>
                  <a:pt x="509608" y="820406"/>
                  <a:pt x="503433" y="818347"/>
                </a:cubicBezTo>
                <a:cubicBezTo>
                  <a:pt x="501374" y="816289"/>
                  <a:pt x="499316" y="814231"/>
                  <a:pt x="499316" y="812172"/>
                </a:cubicBezTo>
                <a:cubicBezTo>
                  <a:pt x="495199" y="810114"/>
                  <a:pt x="497258" y="805997"/>
                  <a:pt x="493141" y="803939"/>
                </a:cubicBezTo>
                <a:cubicBezTo>
                  <a:pt x="491082" y="799822"/>
                  <a:pt x="493141" y="795705"/>
                  <a:pt x="493141" y="791588"/>
                </a:cubicBezTo>
                <a:cubicBezTo>
                  <a:pt x="493141" y="779238"/>
                  <a:pt x="501374" y="768946"/>
                  <a:pt x="509608" y="762771"/>
                </a:cubicBezTo>
                <a:close/>
                <a:moveTo>
                  <a:pt x="139433" y="759783"/>
                </a:moveTo>
                <a:lnTo>
                  <a:pt x="142906" y="763992"/>
                </a:lnTo>
                <a:lnTo>
                  <a:pt x="155478" y="774365"/>
                </a:lnTo>
                <a:close/>
                <a:moveTo>
                  <a:pt x="384179" y="758787"/>
                </a:moveTo>
                <a:cubicBezTo>
                  <a:pt x="386171" y="758787"/>
                  <a:pt x="386171" y="762771"/>
                  <a:pt x="386171" y="764763"/>
                </a:cubicBezTo>
                <a:cubicBezTo>
                  <a:pt x="386171" y="764763"/>
                  <a:pt x="386171" y="762771"/>
                  <a:pt x="384179" y="760779"/>
                </a:cubicBezTo>
                <a:cubicBezTo>
                  <a:pt x="384179" y="760779"/>
                  <a:pt x="384179" y="758787"/>
                  <a:pt x="384179" y="758787"/>
                </a:cubicBezTo>
                <a:close/>
                <a:moveTo>
                  <a:pt x="314459" y="758787"/>
                </a:moveTo>
                <a:cubicBezTo>
                  <a:pt x="318443" y="760779"/>
                  <a:pt x="320435" y="762771"/>
                  <a:pt x="322427" y="764763"/>
                </a:cubicBezTo>
                <a:cubicBezTo>
                  <a:pt x="322427" y="766755"/>
                  <a:pt x="322427" y="766755"/>
                  <a:pt x="322427" y="768747"/>
                </a:cubicBezTo>
                <a:lnTo>
                  <a:pt x="318593" y="764913"/>
                </a:lnTo>
                <a:lnTo>
                  <a:pt x="318576" y="764708"/>
                </a:lnTo>
                <a:lnTo>
                  <a:pt x="318200" y="764519"/>
                </a:lnTo>
                <a:lnTo>
                  <a:pt x="314459" y="760779"/>
                </a:lnTo>
                <a:cubicBezTo>
                  <a:pt x="314459" y="758787"/>
                  <a:pt x="314459" y="758787"/>
                  <a:pt x="314459" y="758787"/>
                </a:cubicBezTo>
                <a:close/>
                <a:moveTo>
                  <a:pt x="297478" y="757977"/>
                </a:moveTo>
                <a:cubicBezTo>
                  <a:pt x="299021" y="758267"/>
                  <a:pt x="300565" y="760585"/>
                  <a:pt x="302109" y="760585"/>
                </a:cubicBezTo>
                <a:cubicBezTo>
                  <a:pt x="302109" y="762647"/>
                  <a:pt x="300051" y="762647"/>
                  <a:pt x="302109" y="764708"/>
                </a:cubicBezTo>
                <a:cubicBezTo>
                  <a:pt x="302109" y="764708"/>
                  <a:pt x="302109" y="764708"/>
                  <a:pt x="304167" y="764708"/>
                </a:cubicBezTo>
                <a:cubicBezTo>
                  <a:pt x="304167" y="760585"/>
                  <a:pt x="308284" y="762647"/>
                  <a:pt x="310343" y="760585"/>
                </a:cubicBezTo>
                <a:lnTo>
                  <a:pt x="318200" y="764519"/>
                </a:lnTo>
                <a:lnTo>
                  <a:pt x="318593" y="764913"/>
                </a:lnTo>
                <a:lnTo>
                  <a:pt x="318833" y="767800"/>
                </a:lnTo>
                <a:cubicBezTo>
                  <a:pt x="318576" y="768830"/>
                  <a:pt x="318576" y="769861"/>
                  <a:pt x="320634" y="770891"/>
                </a:cubicBezTo>
                <a:cubicBezTo>
                  <a:pt x="322693" y="768830"/>
                  <a:pt x="326810" y="770891"/>
                  <a:pt x="330927" y="772952"/>
                </a:cubicBezTo>
                <a:cubicBezTo>
                  <a:pt x="335043" y="772952"/>
                  <a:pt x="332985" y="777075"/>
                  <a:pt x="335043" y="779136"/>
                </a:cubicBezTo>
                <a:cubicBezTo>
                  <a:pt x="332985" y="779136"/>
                  <a:pt x="330927" y="779136"/>
                  <a:pt x="328868" y="779136"/>
                </a:cubicBezTo>
                <a:cubicBezTo>
                  <a:pt x="326810" y="779136"/>
                  <a:pt x="322693" y="781197"/>
                  <a:pt x="318576" y="781197"/>
                </a:cubicBezTo>
                <a:cubicBezTo>
                  <a:pt x="318576" y="777075"/>
                  <a:pt x="316518" y="775014"/>
                  <a:pt x="314459" y="775014"/>
                </a:cubicBezTo>
                <a:cubicBezTo>
                  <a:pt x="310343" y="770891"/>
                  <a:pt x="304167" y="777075"/>
                  <a:pt x="300051" y="772952"/>
                </a:cubicBezTo>
                <a:cubicBezTo>
                  <a:pt x="295934" y="772952"/>
                  <a:pt x="291817" y="770891"/>
                  <a:pt x="287700" y="772952"/>
                </a:cubicBezTo>
                <a:cubicBezTo>
                  <a:pt x="283583" y="775014"/>
                  <a:pt x="281525" y="779136"/>
                  <a:pt x="281525" y="783258"/>
                </a:cubicBezTo>
                <a:cubicBezTo>
                  <a:pt x="279467" y="783258"/>
                  <a:pt x="277408" y="785319"/>
                  <a:pt x="275350" y="787380"/>
                </a:cubicBezTo>
                <a:cubicBezTo>
                  <a:pt x="273291" y="791503"/>
                  <a:pt x="273291" y="795625"/>
                  <a:pt x="275350" y="797686"/>
                </a:cubicBezTo>
                <a:cubicBezTo>
                  <a:pt x="275350" y="797686"/>
                  <a:pt x="277408" y="799748"/>
                  <a:pt x="277408" y="799748"/>
                </a:cubicBezTo>
                <a:cubicBezTo>
                  <a:pt x="273291" y="801809"/>
                  <a:pt x="271233" y="805931"/>
                  <a:pt x="267116" y="805931"/>
                </a:cubicBezTo>
                <a:cubicBezTo>
                  <a:pt x="265058" y="805931"/>
                  <a:pt x="265058" y="801809"/>
                  <a:pt x="263000" y="799748"/>
                </a:cubicBezTo>
                <a:cubicBezTo>
                  <a:pt x="263000" y="795625"/>
                  <a:pt x="265058" y="793564"/>
                  <a:pt x="265058" y="791503"/>
                </a:cubicBezTo>
                <a:cubicBezTo>
                  <a:pt x="269175" y="789442"/>
                  <a:pt x="269175" y="789442"/>
                  <a:pt x="269175" y="789442"/>
                </a:cubicBezTo>
                <a:cubicBezTo>
                  <a:pt x="269175" y="787380"/>
                  <a:pt x="271233" y="783258"/>
                  <a:pt x="267116" y="781197"/>
                </a:cubicBezTo>
                <a:cubicBezTo>
                  <a:pt x="265058" y="779136"/>
                  <a:pt x="267116" y="777075"/>
                  <a:pt x="269175" y="775014"/>
                </a:cubicBezTo>
                <a:cubicBezTo>
                  <a:pt x="271233" y="768830"/>
                  <a:pt x="277408" y="770891"/>
                  <a:pt x="281525" y="770891"/>
                </a:cubicBezTo>
                <a:cubicBezTo>
                  <a:pt x="283583" y="766769"/>
                  <a:pt x="285642" y="762647"/>
                  <a:pt x="289759" y="760585"/>
                </a:cubicBezTo>
                <a:cubicBezTo>
                  <a:pt x="291817" y="760585"/>
                  <a:pt x="293875" y="760585"/>
                  <a:pt x="297992" y="760585"/>
                </a:cubicBezTo>
                <a:cubicBezTo>
                  <a:pt x="297992" y="758524"/>
                  <a:pt x="295934" y="758524"/>
                  <a:pt x="295934" y="758524"/>
                </a:cubicBezTo>
                <a:cubicBezTo>
                  <a:pt x="296448" y="758009"/>
                  <a:pt x="296963" y="757880"/>
                  <a:pt x="297478" y="757977"/>
                </a:cubicBezTo>
                <a:close/>
                <a:moveTo>
                  <a:pt x="373665" y="755757"/>
                </a:moveTo>
                <a:cubicBezTo>
                  <a:pt x="376995" y="756015"/>
                  <a:pt x="380069" y="757559"/>
                  <a:pt x="382118" y="760646"/>
                </a:cubicBezTo>
                <a:cubicBezTo>
                  <a:pt x="384167" y="762705"/>
                  <a:pt x="382118" y="766821"/>
                  <a:pt x="386217" y="768880"/>
                </a:cubicBezTo>
                <a:cubicBezTo>
                  <a:pt x="388266" y="766821"/>
                  <a:pt x="390315" y="768880"/>
                  <a:pt x="392364" y="770938"/>
                </a:cubicBezTo>
                <a:cubicBezTo>
                  <a:pt x="394414" y="775055"/>
                  <a:pt x="392364" y="777113"/>
                  <a:pt x="390315" y="779172"/>
                </a:cubicBezTo>
                <a:cubicBezTo>
                  <a:pt x="392364" y="781230"/>
                  <a:pt x="396463" y="781230"/>
                  <a:pt x="396463" y="783289"/>
                </a:cubicBezTo>
                <a:cubicBezTo>
                  <a:pt x="396463" y="787405"/>
                  <a:pt x="394414" y="789464"/>
                  <a:pt x="396463" y="793580"/>
                </a:cubicBezTo>
                <a:cubicBezTo>
                  <a:pt x="394414" y="793580"/>
                  <a:pt x="394414" y="795639"/>
                  <a:pt x="392364" y="795639"/>
                </a:cubicBezTo>
                <a:cubicBezTo>
                  <a:pt x="388266" y="793580"/>
                  <a:pt x="388266" y="793580"/>
                  <a:pt x="388266" y="793580"/>
                </a:cubicBezTo>
                <a:cubicBezTo>
                  <a:pt x="388266" y="791522"/>
                  <a:pt x="386217" y="787405"/>
                  <a:pt x="384167" y="785347"/>
                </a:cubicBezTo>
                <a:cubicBezTo>
                  <a:pt x="384167" y="783289"/>
                  <a:pt x="384167" y="781230"/>
                  <a:pt x="382118" y="779172"/>
                </a:cubicBezTo>
                <a:cubicBezTo>
                  <a:pt x="382118" y="779172"/>
                  <a:pt x="380069" y="777113"/>
                  <a:pt x="378020" y="777113"/>
                </a:cubicBezTo>
                <a:cubicBezTo>
                  <a:pt x="378020" y="772997"/>
                  <a:pt x="375971" y="770938"/>
                  <a:pt x="371872" y="768880"/>
                </a:cubicBezTo>
                <a:cubicBezTo>
                  <a:pt x="369823" y="768880"/>
                  <a:pt x="365724" y="770938"/>
                  <a:pt x="363675" y="770938"/>
                </a:cubicBezTo>
                <a:cubicBezTo>
                  <a:pt x="359577" y="770938"/>
                  <a:pt x="355478" y="770938"/>
                  <a:pt x="353429" y="772997"/>
                </a:cubicBezTo>
                <a:cubicBezTo>
                  <a:pt x="351380" y="777113"/>
                  <a:pt x="351380" y="781230"/>
                  <a:pt x="347281" y="781230"/>
                </a:cubicBezTo>
                <a:cubicBezTo>
                  <a:pt x="347281" y="785347"/>
                  <a:pt x="343183" y="783289"/>
                  <a:pt x="341134" y="781230"/>
                </a:cubicBezTo>
                <a:cubicBezTo>
                  <a:pt x="339084" y="781230"/>
                  <a:pt x="337035" y="779172"/>
                  <a:pt x="339084" y="777113"/>
                </a:cubicBezTo>
                <a:cubicBezTo>
                  <a:pt x="341134" y="775055"/>
                  <a:pt x="339084" y="772997"/>
                  <a:pt x="341134" y="770938"/>
                </a:cubicBezTo>
                <a:cubicBezTo>
                  <a:pt x="343183" y="770938"/>
                  <a:pt x="343183" y="766821"/>
                  <a:pt x="347281" y="768880"/>
                </a:cubicBezTo>
                <a:cubicBezTo>
                  <a:pt x="349331" y="768880"/>
                  <a:pt x="349331" y="766821"/>
                  <a:pt x="349331" y="764763"/>
                </a:cubicBezTo>
                <a:cubicBezTo>
                  <a:pt x="349331" y="762705"/>
                  <a:pt x="349331" y="760646"/>
                  <a:pt x="351380" y="760646"/>
                </a:cubicBezTo>
                <a:cubicBezTo>
                  <a:pt x="351380" y="758588"/>
                  <a:pt x="353429" y="758588"/>
                  <a:pt x="357528" y="758588"/>
                </a:cubicBezTo>
                <a:cubicBezTo>
                  <a:pt x="358552" y="758588"/>
                  <a:pt x="360089" y="759617"/>
                  <a:pt x="361370" y="760132"/>
                </a:cubicBezTo>
                <a:lnTo>
                  <a:pt x="363479" y="758719"/>
                </a:lnTo>
                <a:lnTo>
                  <a:pt x="363675" y="758588"/>
                </a:lnTo>
                <a:cubicBezTo>
                  <a:pt x="366749" y="756529"/>
                  <a:pt x="370335" y="755500"/>
                  <a:pt x="373665" y="755757"/>
                </a:cubicBezTo>
                <a:close/>
                <a:moveTo>
                  <a:pt x="608415" y="752000"/>
                </a:moveTo>
                <a:cubicBezTo>
                  <a:pt x="609315" y="752319"/>
                  <a:pt x="610087" y="753084"/>
                  <a:pt x="610602" y="754613"/>
                </a:cubicBezTo>
                <a:cubicBezTo>
                  <a:pt x="610602" y="756653"/>
                  <a:pt x="610602" y="760732"/>
                  <a:pt x="606485" y="762771"/>
                </a:cubicBezTo>
                <a:cubicBezTo>
                  <a:pt x="604426" y="758692"/>
                  <a:pt x="602368" y="756653"/>
                  <a:pt x="600310" y="752574"/>
                </a:cubicBezTo>
                <a:cubicBezTo>
                  <a:pt x="601853" y="754103"/>
                  <a:pt x="605713" y="751044"/>
                  <a:pt x="608415" y="752000"/>
                </a:cubicBezTo>
                <a:close/>
                <a:moveTo>
                  <a:pt x="461557" y="751947"/>
                </a:moveTo>
                <a:lnTo>
                  <a:pt x="461369" y="752230"/>
                </a:lnTo>
                <a:cubicBezTo>
                  <a:pt x="460787" y="752479"/>
                  <a:pt x="460207" y="752479"/>
                  <a:pt x="460207" y="752479"/>
                </a:cubicBezTo>
                <a:cubicBezTo>
                  <a:pt x="460207" y="752479"/>
                  <a:pt x="460207" y="752479"/>
                  <a:pt x="460207" y="752230"/>
                </a:cubicBezTo>
                <a:lnTo>
                  <a:pt x="460207" y="752015"/>
                </a:lnTo>
                <a:close/>
                <a:moveTo>
                  <a:pt x="680321" y="750487"/>
                </a:moveTo>
                <a:cubicBezTo>
                  <a:pt x="684527" y="750487"/>
                  <a:pt x="684527" y="754637"/>
                  <a:pt x="686629" y="756712"/>
                </a:cubicBezTo>
                <a:cubicBezTo>
                  <a:pt x="686629" y="758787"/>
                  <a:pt x="686629" y="758787"/>
                  <a:pt x="686629" y="758787"/>
                </a:cubicBezTo>
                <a:cubicBezTo>
                  <a:pt x="684527" y="754637"/>
                  <a:pt x="682424" y="752562"/>
                  <a:pt x="680321" y="750487"/>
                </a:cubicBezTo>
                <a:close/>
                <a:moveTo>
                  <a:pt x="674134" y="750487"/>
                </a:moveTo>
                <a:cubicBezTo>
                  <a:pt x="678239" y="750487"/>
                  <a:pt x="682343" y="754604"/>
                  <a:pt x="684396" y="758721"/>
                </a:cubicBezTo>
                <a:cubicBezTo>
                  <a:pt x="684396" y="760779"/>
                  <a:pt x="684396" y="762837"/>
                  <a:pt x="684396" y="764896"/>
                </a:cubicBezTo>
                <a:cubicBezTo>
                  <a:pt x="684396" y="766954"/>
                  <a:pt x="684396" y="766954"/>
                  <a:pt x="686448" y="766954"/>
                </a:cubicBezTo>
                <a:cubicBezTo>
                  <a:pt x="690553" y="773129"/>
                  <a:pt x="690553" y="773129"/>
                  <a:pt x="690553" y="773129"/>
                </a:cubicBezTo>
                <a:cubicBezTo>
                  <a:pt x="690553" y="775188"/>
                  <a:pt x="692605" y="777246"/>
                  <a:pt x="690553" y="779305"/>
                </a:cubicBezTo>
                <a:cubicBezTo>
                  <a:pt x="692605" y="783421"/>
                  <a:pt x="692605" y="787538"/>
                  <a:pt x="692605" y="789596"/>
                </a:cubicBezTo>
                <a:cubicBezTo>
                  <a:pt x="692605" y="791655"/>
                  <a:pt x="692605" y="793713"/>
                  <a:pt x="692605" y="793713"/>
                </a:cubicBezTo>
                <a:cubicBezTo>
                  <a:pt x="690553" y="791655"/>
                  <a:pt x="690553" y="791655"/>
                  <a:pt x="690553" y="791655"/>
                </a:cubicBezTo>
                <a:cubicBezTo>
                  <a:pt x="690553" y="787538"/>
                  <a:pt x="690553" y="783421"/>
                  <a:pt x="688500" y="781363"/>
                </a:cubicBezTo>
                <a:cubicBezTo>
                  <a:pt x="688500" y="781363"/>
                  <a:pt x="686448" y="781363"/>
                  <a:pt x="686448" y="781363"/>
                </a:cubicBezTo>
                <a:cubicBezTo>
                  <a:pt x="686448" y="783421"/>
                  <a:pt x="688500" y="783421"/>
                  <a:pt x="688500" y="785480"/>
                </a:cubicBezTo>
                <a:cubicBezTo>
                  <a:pt x="690553" y="787538"/>
                  <a:pt x="688500" y="791655"/>
                  <a:pt x="688500" y="793713"/>
                </a:cubicBezTo>
                <a:cubicBezTo>
                  <a:pt x="688500" y="799888"/>
                  <a:pt x="680291" y="797830"/>
                  <a:pt x="678239" y="801947"/>
                </a:cubicBezTo>
                <a:cubicBezTo>
                  <a:pt x="678239" y="804005"/>
                  <a:pt x="678239" y="806064"/>
                  <a:pt x="676186" y="808122"/>
                </a:cubicBezTo>
                <a:cubicBezTo>
                  <a:pt x="674134" y="808122"/>
                  <a:pt x="670029" y="812239"/>
                  <a:pt x="665925" y="810180"/>
                </a:cubicBezTo>
                <a:cubicBezTo>
                  <a:pt x="665925" y="808122"/>
                  <a:pt x="661820" y="808122"/>
                  <a:pt x="659767" y="808122"/>
                </a:cubicBezTo>
                <a:cubicBezTo>
                  <a:pt x="659767" y="810180"/>
                  <a:pt x="655663" y="812239"/>
                  <a:pt x="653610" y="812239"/>
                </a:cubicBezTo>
                <a:cubicBezTo>
                  <a:pt x="651558" y="812239"/>
                  <a:pt x="649506" y="810180"/>
                  <a:pt x="647453" y="808122"/>
                </a:cubicBezTo>
                <a:cubicBezTo>
                  <a:pt x="647453" y="801947"/>
                  <a:pt x="659767" y="810180"/>
                  <a:pt x="659767" y="801947"/>
                </a:cubicBezTo>
                <a:cubicBezTo>
                  <a:pt x="657715" y="801947"/>
                  <a:pt x="651558" y="804005"/>
                  <a:pt x="651558" y="799888"/>
                </a:cubicBezTo>
                <a:cubicBezTo>
                  <a:pt x="651558" y="795772"/>
                  <a:pt x="655663" y="795772"/>
                  <a:pt x="657715" y="795772"/>
                </a:cubicBezTo>
                <a:cubicBezTo>
                  <a:pt x="661820" y="795772"/>
                  <a:pt x="665925" y="791655"/>
                  <a:pt x="667977" y="791655"/>
                </a:cubicBezTo>
                <a:cubicBezTo>
                  <a:pt x="674134" y="785480"/>
                  <a:pt x="674134" y="777246"/>
                  <a:pt x="670029" y="769013"/>
                </a:cubicBezTo>
                <a:cubicBezTo>
                  <a:pt x="670029" y="766954"/>
                  <a:pt x="665925" y="764896"/>
                  <a:pt x="667977" y="762837"/>
                </a:cubicBezTo>
                <a:cubicBezTo>
                  <a:pt x="670029" y="762837"/>
                  <a:pt x="670029" y="758721"/>
                  <a:pt x="672082" y="758721"/>
                </a:cubicBezTo>
                <a:cubicBezTo>
                  <a:pt x="674134" y="758721"/>
                  <a:pt x="674134" y="760779"/>
                  <a:pt x="674134" y="762837"/>
                </a:cubicBezTo>
                <a:cubicBezTo>
                  <a:pt x="676186" y="764896"/>
                  <a:pt x="674134" y="766954"/>
                  <a:pt x="674134" y="766954"/>
                </a:cubicBezTo>
                <a:cubicBezTo>
                  <a:pt x="676186" y="769013"/>
                  <a:pt x="680291" y="769013"/>
                  <a:pt x="680291" y="771071"/>
                </a:cubicBezTo>
                <a:cubicBezTo>
                  <a:pt x="680291" y="773129"/>
                  <a:pt x="680291" y="775188"/>
                  <a:pt x="680291" y="777246"/>
                </a:cubicBezTo>
                <a:cubicBezTo>
                  <a:pt x="678239" y="779305"/>
                  <a:pt x="678239" y="779305"/>
                  <a:pt x="678239" y="779305"/>
                </a:cubicBezTo>
                <a:cubicBezTo>
                  <a:pt x="680291" y="781363"/>
                  <a:pt x="682343" y="783421"/>
                  <a:pt x="682343" y="787538"/>
                </a:cubicBezTo>
                <a:cubicBezTo>
                  <a:pt x="682343" y="789596"/>
                  <a:pt x="680291" y="791655"/>
                  <a:pt x="678239" y="793713"/>
                </a:cubicBezTo>
                <a:cubicBezTo>
                  <a:pt x="676186" y="795772"/>
                  <a:pt x="672082" y="791655"/>
                  <a:pt x="672082" y="795772"/>
                </a:cubicBezTo>
                <a:cubicBezTo>
                  <a:pt x="672082" y="797830"/>
                  <a:pt x="670029" y="799888"/>
                  <a:pt x="667977" y="801947"/>
                </a:cubicBezTo>
                <a:cubicBezTo>
                  <a:pt x="663872" y="801947"/>
                  <a:pt x="661820" y="799888"/>
                  <a:pt x="659767" y="797830"/>
                </a:cubicBezTo>
                <a:cubicBezTo>
                  <a:pt x="659767" y="797830"/>
                  <a:pt x="659767" y="799888"/>
                  <a:pt x="659767" y="799888"/>
                </a:cubicBezTo>
                <a:cubicBezTo>
                  <a:pt x="659767" y="804005"/>
                  <a:pt x="663872" y="804005"/>
                  <a:pt x="665925" y="804005"/>
                </a:cubicBezTo>
                <a:cubicBezTo>
                  <a:pt x="670029" y="804005"/>
                  <a:pt x="674134" y="801947"/>
                  <a:pt x="674134" y="797830"/>
                </a:cubicBezTo>
                <a:cubicBezTo>
                  <a:pt x="678239" y="795772"/>
                  <a:pt x="682343" y="793713"/>
                  <a:pt x="684396" y="789596"/>
                </a:cubicBezTo>
                <a:cubicBezTo>
                  <a:pt x="684396" y="785480"/>
                  <a:pt x="684396" y="781363"/>
                  <a:pt x="682343" y="779305"/>
                </a:cubicBezTo>
                <a:cubicBezTo>
                  <a:pt x="684396" y="777246"/>
                  <a:pt x="684396" y="773129"/>
                  <a:pt x="682343" y="769013"/>
                </a:cubicBezTo>
                <a:cubicBezTo>
                  <a:pt x="682343" y="766954"/>
                  <a:pt x="678239" y="766954"/>
                  <a:pt x="678239" y="764896"/>
                </a:cubicBezTo>
                <a:cubicBezTo>
                  <a:pt x="678239" y="760779"/>
                  <a:pt x="676186" y="758721"/>
                  <a:pt x="674134" y="756662"/>
                </a:cubicBezTo>
                <a:cubicBezTo>
                  <a:pt x="672082" y="756662"/>
                  <a:pt x="672082" y="754604"/>
                  <a:pt x="672082" y="752545"/>
                </a:cubicBezTo>
                <a:cubicBezTo>
                  <a:pt x="674134" y="752545"/>
                  <a:pt x="672082" y="750487"/>
                  <a:pt x="674134" y="750487"/>
                </a:cubicBezTo>
                <a:close/>
                <a:moveTo>
                  <a:pt x="579697" y="750487"/>
                </a:moveTo>
                <a:cubicBezTo>
                  <a:pt x="583796" y="750487"/>
                  <a:pt x="587896" y="750487"/>
                  <a:pt x="591995" y="752534"/>
                </a:cubicBezTo>
                <a:cubicBezTo>
                  <a:pt x="598144" y="754582"/>
                  <a:pt x="602244" y="758676"/>
                  <a:pt x="602244" y="764818"/>
                </a:cubicBezTo>
                <a:cubicBezTo>
                  <a:pt x="604294" y="773008"/>
                  <a:pt x="600194" y="777102"/>
                  <a:pt x="596095" y="781197"/>
                </a:cubicBezTo>
                <a:cubicBezTo>
                  <a:pt x="598144" y="785292"/>
                  <a:pt x="600194" y="789386"/>
                  <a:pt x="596095" y="793481"/>
                </a:cubicBezTo>
                <a:cubicBezTo>
                  <a:pt x="594045" y="797575"/>
                  <a:pt x="589946" y="797575"/>
                  <a:pt x="585846" y="799623"/>
                </a:cubicBezTo>
                <a:cubicBezTo>
                  <a:pt x="581747" y="799623"/>
                  <a:pt x="579697" y="797575"/>
                  <a:pt x="577647" y="795528"/>
                </a:cubicBezTo>
                <a:cubicBezTo>
                  <a:pt x="575597" y="793481"/>
                  <a:pt x="575597" y="789386"/>
                  <a:pt x="575597" y="787339"/>
                </a:cubicBezTo>
                <a:cubicBezTo>
                  <a:pt x="571498" y="787339"/>
                  <a:pt x="567399" y="789386"/>
                  <a:pt x="565349" y="787339"/>
                </a:cubicBezTo>
                <a:cubicBezTo>
                  <a:pt x="559200" y="783244"/>
                  <a:pt x="557150" y="777102"/>
                  <a:pt x="557150" y="770960"/>
                </a:cubicBezTo>
                <a:cubicBezTo>
                  <a:pt x="557150" y="764818"/>
                  <a:pt x="559200" y="758676"/>
                  <a:pt x="563299" y="754582"/>
                </a:cubicBezTo>
                <a:cubicBezTo>
                  <a:pt x="567399" y="756629"/>
                  <a:pt x="569448" y="758676"/>
                  <a:pt x="573548" y="756629"/>
                </a:cubicBezTo>
                <a:cubicBezTo>
                  <a:pt x="575597" y="754582"/>
                  <a:pt x="577647" y="752534"/>
                  <a:pt x="579697" y="750487"/>
                </a:cubicBezTo>
                <a:close/>
                <a:moveTo>
                  <a:pt x="559082" y="750487"/>
                </a:moveTo>
                <a:cubicBezTo>
                  <a:pt x="561134" y="750487"/>
                  <a:pt x="561134" y="750487"/>
                  <a:pt x="561134" y="752534"/>
                </a:cubicBezTo>
                <a:cubicBezTo>
                  <a:pt x="559082" y="756629"/>
                  <a:pt x="554977" y="762771"/>
                  <a:pt x="550872" y="766866"/>
                </a:cubicBezTo>
                <a:cubicBezTo>
                  <a:pt x="546768" y="770960"/>
                  <a:pt x="542663" y="775055"/>
                  <a:pt x="536506" y="773008"/>
                </a:cubicBezTo>
                <a:cubicBezTo>
                  <a:pt x="534453" y="773008"/>
                  <a:pt x="530349" y="770960"/>
                  <a:pt x="530349" y="766866"/>
                </a:cubicBezTo>
                <a:cubicBezTo>
                  <a:pt x="528296" y="764818"/>
                  <a:pt x="528296" y="768913"/>
                  <a:pt x="526244" y="768913"/>
                </a:cubicBezTo>
                <a:cubicBezTo>
                  <a:pt x="522139" y="768913"/>
                  <a:pt x="520087" y="766866"/>
                  <a:pt x="520087" y="766866"/>
                </a:cubicBezTo>
                <a:cubicBezTo>
                  <a:pt x="518035" y="764818"/>
                  <a:pt x="515982" y="764818"/>
                  <a:pt x="518035" y="762771"/>
                </a:cubicBezTo>
                <a:cubicBezTo>
                  <a:pt x="530349" y="758676"/>
                  <a:pt x="530349" y="758676"/>
                  <a:pt x="530349" y="758676"/>
                </a:cubicBezTo>
                <a:cubicBezTo>
                  <a:pt x="534453" y="762771"/>
                  <a:pt x="540610" y="760724"/>
                  <a:pt x="544715" y="758676"/>
                </a:cubicBezTo>
                <a:cubicBezTo>
                  <a:pt x="542663" y="760724"/>
                  <a:pt x="540610" y="762771"/>
                  <a:pt x="538558" y="764818"/>
                </a:cubicBezTo>
                <a:cubicBezTo>
                  <a:pt x="538558" y="766866"/>
                  <a:pt x="540610" y="768913"/>
                  <a:pt x="542663" y="768913"/>
                </a:cubicBezTo>
                <a:cubicBezTo>
                  <a:pt x="546768" y="768913"/>
                  <a:pt x="550872" y="762771"/>
                  <a:pt x="554977" y="760724"/>
                </a:cubicBezTo>
                <a:cubicBezTo>
                  <a:pt x="554977" y="758676"/>
                  <a:pt x="557029" y="756629"/>
                  <a:pt x="554977" y="756629"/>
                </a:cubicBezTo>
                <a:cubicBezTo>
                  <a:pt x="550872" y="756629"/>
                  <a:pt x="548820" y="758676"/>
                  <a:pt x="546768" y="758676"/>
                </a:cubicBezTo>
                <a:cubicBezTo>
                  <a:pt x="548820" y="754582"/>
                  <a:pt x="554977" y="752534"/>
                  <a:pt x="559082" y="750487"/>
                </a:cubicBezTo>
                <a:close/>
                <a:moveTo>
                  <a:pt x="614586" y="746171"/>
                </a:moveTo>
                <a:cubicBezTo>
                  <a:pt x="616644" y="746171"/>
                  <a:pt x="616644" y="748234"/>
                  <a:pt x="618702" y="748234"/>
                </a:cubicBezTo>
                <a:cubicBezTo>
                  <a:pt x="618702" y="752360"/>
                  <a:pt x="614586" y="754424"/>
                  <a:pt x="616644" y="756487"/>
                </a:cubicBezTo>
                <a:cubicBezTo>
                  <a:pt x="620761" y="754424"/>
                  <a:pt x="622819" y="754424"/>
                  <a:pt x="622819" y="758550"/>
                </a:cubicBezTo>
                <a:cubicBezTo>
                  <a:pt x="624877" y="760613"/>
                  <a:pt x="624877" y="762676"/>
                  <a:pt x="620761" y="764739"/>
                </a:cubicBezTo>
                <a:cubicBezTo>
                  <a:pt x="620761" y="766802"/>
                  <a:pt x="616644" y="764739"/>
                  <a:pt x="614586" y="766802"/>
                </a:cubicBezTo>
                <a:cubicBezTo>
                  <a:pt x="616644" y="768866"/>
                  <a:pt x="614586" y="772992"/>
                  <a:pt x="612527" y="772992"/>
                </a:cubicBezTo>
                <a:cubicBezTo>
                  <a:pt x="610469" y="775055"/>
                  <a:pt x="608410" y="772992"/>
                  <a:pt x="606352" y="772992"/>
                </a:cubicBezTo>
                <a:cubicBezTo>
                  <a:pt x="604294" y="770929"/>
                  <a:pt x="606352" y="768866"/>
                  <a:pt x="606352" y="766802"/>
                </a:cubicBezTo>
                <a:cubicBezTo>
                  <a:pt x="608410" y="764739"/>
                  <a:pt x="610469" y="762676"/>
                  <a:pt x="612527" y="758550"/>
                </a:cubicBezTo>
                <a:cubicBezTo>
                  <a:pt x="612527" y="756487"/>
                  <a:pt x="612527" y="752360"/>
                  <a:pt x="610469" y="750297"/>
                </a:cubicBezTo>
                <a:cubicBezTo>
                  <a:pt x="610469" y="748234"/>
                  <a:pt x="612527" y="746171"/>
                  <a:pt x="614586" y="746171"/>
                </a:cubicBezTo>
                <a:close/>
                <a:moveTo>
                  <a:pt x="618807" y="740195"/>
                </a:moveTo>
                <a:cubicBezTo>
                  <a:pt x="620870" y="740195"/>
                  <a:pt x="622933" y="742253"/>
                  <a:pt x="622933" y="744312"/>
                </a:cubicBezTo>
                <a:cubicBezTo>
                  <a:pt x="624996" y="746370"/>
                  <a:pt x="620870" y="750487"/>
                  <a:pt x="622933" y="750487"/>
                </a:cubicBezTo>
                <a:cubicBezTo>
                  <a:pt x="627059" y="752545"/>
                  <a:pt x="629122" y="756662"/>
                  <a:pt x="631186" y="758720"/>
                </a:cubicBezTo>
                <a:cubicBezTo>
                  <a:pt x="631186" y="762837"/>
                  <a:pt x="631186" y="766954"/>
                  <a:pt x="629122" y="769013"/>
                </a:cubicBezTo>
                <a:cubicBezTo>
                  <a:pt x="627059" y="771071"/>
                  <a:pt x="622933" y="773129"/>
                  <a:pt x="620870" y="773129"/>
                </a:cubicBezTo>
                <a:cubicBezTo>
                  <a:pt x="620870" y="777246"/>
                  <a:pt x="614681" y="779304"/>
                  <a:pt x="610554" y="781363"/>
                </a:cubicBezTo>
                <a:cubicBezTo>
                  <a:pt x="610554" y="781363"/>
                  <a:pt x="606428" y="781363"/>
                  <a:pt x="606428" y="779304"/>
                </a:cubicBezTo>
                <a:cubicBezTo>
                  <a:pt x="604365" y="779304"/>
                  <a:pt x="602302" y="777246"/>
                  <a:pt x="604365" y="775188"/>
                </a:cubicBezTo>
                <a:cubicBezTo>
                  <a:pt x="606428" y="775188"/>
                  <a:pt x="610554" y="777246"/>
                  <a:pt x="612617" y="777246"/>
                </a:cubicBezTo>
                <a:cubicBezTo>
                  <a:pt x="614681" y="775188"/>
                  <a:pt x="618807" y="773129"/>
                  <a:pt x="618807" y="769013"/>
                </a:cubicBezTo>
                <a:cubicBezTo>
                  <a:pt x="622933" y="769013"/>
                  <a:pt x="624996" y="764896"/>
                  <a:pt x="627059" y="762837"/>
                </a:cubicBezTo>
                <a:cubicBezTo>
                  <a:pt x="627059" y="758720"/>
                  <a:pt x="627059" y="756662"/>
                  <a:pt x="624996" y="754604"/>
                </a:cubicBezTo>
                <a:cubicBezTo>
                  <a:pt x="620870" y="752545"/>
                  <a:pt x="620870" y="752545"/>
                  <a:pt x="620870" y="752545"/>
                </a:cubicBezTo>
                <a:cubicBezTo>
                  <a:pt x="620870" y="748429"/>
                  <a:pt x="618807" y="744312"/>
                  <a:pt x="616744" y="742253"/>
                </a:cubicBezTo>
                <a:cubicBezTo>
                  <a:pt x="616744" y="742253"/>
                  <a:pt x="616744" y="740195"/>
                  <a:pt x="618807" y="740195"/>
                </a:cubicBezTo>
                <a:close/>
                <a:moveTo>
                  <a:pt x="181747" y="738715"/>
                </a:moveTo>
                <a:cubicBezTo>
                  <a:pt x="182772" y="738715"/>
                  <a:pt x="183796" y="739227"/>
                  <a:pt x="184821" y="740250"/>
                </a:cubicBezTo>
                <a:cubicBezTo>
                  <a:pt x="188921" y="746392"/>
                  <a:pt x="195070" y="754582"/>
                  <a:pt x="203269" y="752534"/>
                </a:cubicBezTo>
                <a:lnTo>
                  <a:pt x="208054" y="750145"/>
                </a:lnTo>
                <a:lnTo>
                  <a:pt x="209395" y="750487"/>
                </a:lnTo>
                <a:lnTo>
                  <a:pt x="211334" y="748507"/>
                </a:lnTo>
                <a:lnTo>
                  <a:pt x="219667" y="744345"/>
                </a:lnTo>
                <a:cubicBezTo>
                  <a:pt x="221716" y="746392"/>
                  <a:pt x="223766" y="744345"/>
                  <a:pt x="225816" y="746392"/>
                </a:cubicBezTo>
                <a:cubicBezTo>
                  <a:pt x="225816" y="748440"/>
                  <a:pt x="223766" y="750487"/>
                  <a:pt x="221716" y="750487"/>
                </a:cubicBezTo>
                <a:cubicBezTo>
                  <a:pt x="219667" y="750487"/>
                  <a:pt x="217617" y="750487"/>
                  <a:pt x="217617" y="752534"/>
                </a:cubicBezTo>
                <a:cubicBezTo>
                  <a:pt x="217617" y="754582"/>
                  <a:pt x="219667" y="756629"/>
                  <a:pt x="217617" y="758676"/>
                </a:cubicBezTo>
                <a:cubicBezTo>
                  <a:pt x="215567" y="758676"/>
                  <a:pt x="213517" y="758676"/>
                  <a:pt x="211468" y="758676"/>
                </a:cubicBezTo>
                <a:cubicBezTo>
                  <a:pt x="209418" y="758676"/>
                  <a:pt x="207368" y="756629"/>
                  <a:pt x="205319" y="756629"/>
                </a:cubicBezTo>
                <a:cubicBezTo>
                  <a:pt x="205319" y="758676"/>
                  <a:pt x="203269" y="762771"/>
                  <a:pt x="199169" y="762771"/>
                </a:cubicBezTo>
                <a:cubicBezTo>
                  <a:pt x="197120" y="762771"/>
                  <a:pt x="195070" y="760724"/>
                  <a:pt x="195070" y="758676"/>
                </a:cubicBezTo>
                <a:cubicBezTo>
                  <a:pt x="193020" y="758676"/>
                  <a:pt x="195070" y="754582"/>
                  <a:pt x="193020" y="754582"/>
                </a:cubicBezTo>
                <a:cubicBezTo>
                  <a:pt x="190970" y="756629"/>
                  <a:pt x="188921" y="754582"/>
                  <a:pt x="186871" y="754582"/>
                </a:cubicBezTo>
                <a:cubicBezTo>
                  <a:pt x="184821" y="754582"/>
                  <a:pt x="184821" y="752534"/>
                  <a:pt x="184821" y="748440"/>
                </a:cubicBezTo>
                <a:cubicBezTo>
                  <a:pt x="184821" y="748440"/>
                  <a:pt x="186871" y="746392"/>
                  <a:pt x="182772" y="744345"/>
                </a:cubicBezTo>
                <a:cubicBezTo>
                  <a:pt x="180722" y="746392"/>
                  <a:pt x="178672" y="744345"/>
                  <a:pt x="178672" y="742298"/>
                </a:cubicBezTo>
                <a:cubicBezTo>
                  <a:pt x="178672" y="742298"/>
                  <a:pt x="178672" y="740250"/>
                  <a:pt x="178672" y="740250"/>
                </a:cubicBezTo>
                <a:cubicBezTo>
                  <a:pt x="179697" y="739227"/>
                  <a:pt x="180722" y="738715"/>
                  <a:pt x="181747" y="738715"/>
                </a:cubicBezTo>
                <a:close/>
                <a:moveTo>
                  <a:pt x="191678" y="737738"/>
                </a:moveTo>
                <a:cubicBezTo>
                  <a:pt x="194072" y="738618"/>
                  <a:pt x="195604" y="742140"/>
                  <a:pt x="197136" y="742140"/>
                </a:cubicBezTo>
                <a:cubicBezTo>
                  <a:pt x="199179" y="746313"/>
                  <a:pt x="203265" y="746313"/>
                  <a:pt x="207352" y="746313"/>
                </a:cubicBezTo>
                <a:cubicBezTo>
                  <a:pt x="209395" y="746313"/>
                  <a:pt x="213481" y="737966"/>
                  <a:pt x="215524" y="744227"/>
                </a:cubicBezTo>
                <a:lnTo>
                  <a:pt x="211334" y="748507"/>
                </a:lnTo>
                <a:lnTo>
                  <a:pt x="208054" y="750145"/>
                </a:lnTo>
                <a:lnTo>
                  <a:pt x="193050" y="746313"/>
                </a:lnTo>
                <a:cubicBezTo>
                  <a:pt x="193050" y="744227"/>
                  <a:pt x="188964" y="742140"/>
                  <a:pt x="188964" y="737966"/>
                </a:cubicBezTo>
                <a:cubicBezTo>
                  <a:pt x="189986" y="737444"/>
                  <a:pt x="190879" y="737444"/>
                  <a:pt x="191678" y="737738"/>
                </a:cubicBezTo>
                <a:close/>
                <a:moveTo>
                  <a:pt x="170433" y="735879"/>
                </a:moveTo>
                <a:cubicBezTo>
                  <a:pt x="172485" y="735879"/>
                  <a:pt x="174537" y="737949"/>
                  <a:pt x="176590" y="737949"/>
                </a:cubicBezTo>
                <a:cubicBezTo>
                  <a:pt x="176590" y="740019"/>
                  <a:pt x="174537" y="742089"/>
                  <a:pt x="176590" y="744160"/>
                </a:cubicBezTo>
                <a:cubicBezTo>
                  <a:pt x="176590" y="746230"/>
                  <a:pt x="180694" y="746230"/>
                  <a:pt x="180694" y="748300"/>
                </a:cubicBezTo>
                <a:cubicBezTo>
                  <a:pt x="180694" y="752440"/>
                  <a:pt x="182747" y="754510"/>
                  <a:pt x="184799" y="756580"/>
                </a:cubicBezTo>
                <a:cubicBezTo>
                  <a:pt x="186851" y="758650"/>
                  <a:pt x="188904" y="758650"/>
                  <a:pt x="190956" y="758650"/>
                </a:cubicBezTo>
                <a:cubicBezTo>
                  <a:pt x="190956" y="760720"/>
                  <a:pt x="195061" y="762791"/>
                  <a:pt x="197113" y="764861"/>
                </a:cubicBezTo>
                <a:cubicBezTo>
                  <a:pt x="201218" y="764861"/>
                  <a:pt x="205323" y="762791"/>
                  <a:pt x="207375" y="760720"/>
                </a:cubicBezTo>
                <a:cubicBezTo>
                  <a:pt x="211480" y="762791"/>
                  <a:pt x="213532" y="762791"/>
                  <a:pt x="217637" y="760720"/>
                </a:cubicBezTo>
                <a:cubicBezTo>
                  <a:pt x="219689" y="758650"/>
                  <a:pt x="221741" y="756580"/>
                  <a:pt x="221741" y="754510"/>
                </a:cubicBezTo>
                <a:cubicBezTo>
                  <a:pt x="223794" y="752440"/>
                  <a:pt x="227898" y="752440"/>
                  <a:pt x="227898" y="748300"/>
                </a:cubicBezTo>
                <a:cubicBezTo>
                  <a:pt x="227898" y="744160"/>
                  <a:pt x="232003" y="744160"/>
                  <a:pt x="234055" y="744160"/>
                </a:cubicBezTo>
                <a:cubicBezTo>
                  <a:pt x="234055" y="748300"/>
                  <a:pt x="236108" y="750370"/>
                  <a:pt x="234055" y="752440"/>
                </a:cubicBezTo>
                <a:cubicBezTo>
                  <a:pt x="232003" y="756580"/>
                  <a:pt x="227898" y="756580"/>
                  <a:pt x="223794" y="756580"/>
                </a:cubicBezTo>
                <a:cubicBezTo>
                  <a:pt x="221741" y="758650"/>
                  <a:pt x="223794" y="762791"/>
                  <a:pt x="221741" y="764861"/>
                </a:cubicBezTo>
                <a:cubicBezTo>
                  <a:pt x="217637" y="764861"/>
                  <a:pt x="215584" y="766931"/>
                  <a:pt x="211480" y="764861"/>
                </a:cubicBezTo>
                <a:cubicBezTo>
                  <a:pt x="207375" y="762791"/>
                  <a:pt x="207375" y="769001"/>
                  <a:pt x="203270" y="769001"/>
                </a:cubicBezTo>
                <a:cubicBezTo>
                  <a:pt x="203270" y="771071"/>
                  <a:pt x="199165" y="769001"/>
                  <a:pt x="197113" y="769001"/>
                </a:cubicBezTo>
                <a:cubicBezTo>
                  <a:pt x="193008" y="769001"/>
                  <a:pt x="190956" y="764861"/>
                  <a:pt x="188904" y="762791"/>
                </a:cubicBezTo>
                <a:cubicBezTo>
                  <a:pt x="184799" y="760720"/>
                  <a:pt x="182747" y="760720"/>
                  <a:pt x="178642" y="760720"/>
                </a:cubicBezTo>
                <a:cubicBezTo>
                  <a:pt x="176590" y="756580"/>
                  <a:pt x="174537" y="752440"/>
                  <a:pt x="176590" y="750370"/>
                </a:cubicBezTo>
                <a:cubicBezTo>
                  <a:pt x="178642" y="744160"/>
                  <a:pt x="172485" y="746230"/>
                  <a:pt x="170433" y="742089"/>
                </a:cubicBezTo>
                <a:cubicBezTo>
                  <a:pt x="170433" y="740019"/>
                  <a:pt x="168380" y="735879"/>
                  <a:pt x="170433" y="735879"/>
                </a:cubicBezTo>
                <a:close/>
                <a:moveTo>
                  <a:pt x="618775" y="723595"/>
                </a:moveTo>
                <a:cubicBezTo>
                  <a:pt x="620830" y="723595"/>
                  <a:pt x="622885" y="723595"/>
                  <a:pt x="622885" y="725664"/>
                </a:cubicBezTo>
                <a:cubicBezTo>
                  <a:pt x="622885" y="727732"/>
                  <a:pt x="620830" y="731869"/>
                  <a:pt x="618775" y="731869"/>
                </a:cubicBezTo>
                <a:cubicBezTo>
                  <a:pt x="616720" y="731869"/>
                  <a:pt x="614665" y="731869"/>
                  <a:pt x="614665" y="733938"/>
                </a:cubicBezTo>
                <a:cubicBezTo>
                  <a:pt x="616720" y="738075"/>
                  <a:pt x="612609" y="742213"/>
                  <a:pt x="610554" y="746350"/>
                </a:cubicBezTo>
                <a:cubicBezTo>
                  <a:pt x="604389" y="748418"/>
                  <a:pt x="600278" y="750487"/>
                  <a:pt x="594112" y="750487"/>
                </a:cubicBezTo>
                <a:cubicBezTo>
                  <a:pt x="590002" y="748418"/>
                  <a:pt x="585891" y="748418"/>
                  <a:pt x="581781" y="746350"/>
                </a:cubicBezTo>
                <a:cubicBezTo>
                  <a:pt x="579726" y="746350"/>
                  <a:pt x="579726" y="744281"/>
                  <a:pt x="579726" y="744281"/>
                </a:cubicBezTo>
                <a:cubicBezTo>
                  <a:pt x="583836" y="742213"/>
                  <a:pt x="585891" y="740144"/>
                  <a:pt x="590002" y="740144"/>
                </a:cubicBezTo>
                <a:cubicBezTo>
                  <a:pt x="592057" y="740144"/>
                  <a:pt x="594112" y="740144"/>
                  <a:pt x="596168" y="738075"/>
                </a:cubicBezTo>
                <a:cubicBezTo>
                  <a:pt x="596168" y="740144"/>
                  <a:pt x="596168" y="740144"/>
                  <a:pt x="596168" y="740144"/>
                </a:cubicBezTo>
                <a:cubicBezTo>
                  <a:pt x="596168" y="742213"/>
                  <a:pt x="594112" y="740144"/>
                  <a:pt x="592057" y="742213"/>
                </a:cubicBezTo>
                <a:cubicBezTo>
                  <a:pt x="590002" y="742213"/>
                  <a:pt x="587947" y="742213"/>
                  <a:pt x="587947" y="744281"/>
                </a:cubicBezTo>
                <a:cubicBezTo>
                  <a:pt x="585891" y="748418"/>
                  <a:pt x="592057" y="746350"/>
                  <a:pt x="592057" y="748418"/>
                </a:cubicBezTo>
                <a:cubicBezTo>
                  <a:pt x="598223" y="748418"/>
                  <a:pt x="604389" y="748418"/>
                  <a:pt x="606444" y="742213"/>
                </a:cubicBezTo>
                <a:cubicBezTo>
                  <a:pt x="606444" y="740144"/>
                  <a:pt x="604389" y="740144"/>
                  <a:pt x="602333" y="738075"/>
                </a:cubicBezTo>
                <a:cubicBezTo>
                  <a:pt x="604389" y="736007"/>
                  <a:pt x="610554" y="733938"/>
                  <a:pt x="610554" y="729801"/>
                </a:cubicBezTo>
                <a:cubicBezTo>
                  <a:pt x="614665" y="727732"/>
                  <a:pt x="616720" y="725664"/>
                  <a:pt x="618775" y="723595"/>
                </a:cubicBezTo>
                <a:close/>
                <a:moveTo>
                  <a:pt x="295298" y="722641"/>
                </a:moveTo>
                <a:cubicBezTo>
                  <a:pt x="295940" y="722448"/>
                  <a:pt x="296710" y="722706"/>
                  <a:pt x="297737" y="723737"/>
                </a:cubicBezTo>
                <a:cubicBezTo>
                  <a:pt x="297737" y="723737"/>
                  <a:pt x="299790" y="723737"/>
                  <a:pt x="299790" y="725800"/>
                </a:cubicBezTo>
                <a:cubicBezTo>
                  <a:pt x="299790" y="727864"/>
                  <a:pt x="301843" y="729927"/>
                  <a:pt x="299790" y="731990"/>
                </a:cubicBezTo>
                <a:cubicBezTo>
                  <a:pt x="297737" y="734053"/>
                  <a:pt x="293630" y="738179"/>
                  <a:pt x="291576" y="738179"/>
                </a:cubicBezTo>
                <a:cubicBezTo>
                  <a:pt x="289523" y="736116"/>
                  <a:pt x="287469" y="738179"/>
                  <a:pt x="283362" y="738179"/>
                </a:cubicBezTo>
                <a:cubicBezTo>
                  <a:pt x="281309" y="738179"/>
                  <a:pt x="283362" y="740243"/>
                  <a:pt x="283362" y="742306"/>
                </a:cubicBezTo>
                <a:cubicBezTo>
                  <a:pt x="279255" y="744369"/>
                  <a:pt x="277202" y="748495"/>
                  <a:pt x="273095" y="748495"/>
                </a:cubicBezTo>
                <a:cubicBezTo>
                  <a:pt x="268988" y="748495"/>
                  <a:pt x="264881" y="746432"/>
                  <a:pt x="262827" y="744369"/>
                </a:cubicBezTo>
                <a:cubicBezTo>
                  <a:pt x="262827" y="740243"/>
                  <a:pt x="258721" y="744369"/>
                  <a:pt x="258721" y="744369"/>
                </a:cubicBezTo>
                <a:cubicBezTo>
                  <a:pt x="252560" y="744369"/>
                  <a:pt x="248453" y="742306"/>
                  <a:pt x="246400" y="740243"/>
                </a:cubicBezTo>
                <a:cubicBezTo>
                  <a:pt x="246400" y="736116"/>
                  <a:pt x="250507" y="736116"/>
                  <a:pt x="250507" y="734053"/>
                </a:cubicBezTo>
                <a:cubicBezTo>
                  <a:pt x="252560" y="734053"/>
                  <a:pt x="252560" y="731990"/>
                  <a:pt x="254614" y="731990"/>
                </a:cubicBezTo>
                <a:cubicBezTo>
                  <a:pt x="256667" y="734053"/>
                  <a:pt x="260774" y="736116"/>
                  <a:pt x="264881" y="736116"/>
                </a:cubicBezTo>
                <a:cubicBezTo>
                  <a:pt x="268988" y="736116"/>
                  <a:pt x="271041" y="731990"/>
                  <a:pt x="275148" y="731990"/>
                </a:cubicBezTo>
                <a:cubicBezTo>
                  <a:pt x="281309" y="734053"/>
                  <a:pt x="285416" y="731990"/>
                  <a:pt x="289523" y="727864"/>
                </a:cubicBezTo>
                <a:cubicBezTo>
                  <a:pt x="292603" y="727864"/>
                  <a:pt x="293373" y="723222"/>
                  <a:pt x="295298" y="722641"/>
                </a:cubicBezTo>
                <a:close/>
                <a:moveTo>
                  <a:pt x="289149" y="719426"/>
                </a:moveTo>
                <a:cubicBezTo>
                  <a:pt x="289757" y="719141"/>
                  <a:pt x="290526" y="719141"/>
                  <a:pt x="291552" y="719648"/>
                </a:cubicBezTo>
                <a:cubicBezTo>
                  <a:pt x="291552" y="721677"/>
                  <a:pt x="291552" y="723706"/>
                  <a:pt x="289501" y="725735"/>
                </a:cubicBezTo>
                <a:cubicBezTo>
                  <a:pt x="287450" y="727764"/>
                  <a:pt x="283349" y="729792"/>
                  <a:pt x="279248" y="729792"/>
                </a:cubicBezTo>
                <a:cubicBezTo>
                  <a:pt x="275147" y="727764"/>
                  <a:pt x="275147" y="727764"/>
                  <a:pt x="275147" y="727764"/>
                </a:cubicBezTo>
                <a:cubicBezTo>
                  <a:pt x="271046" y="731821"/>
                  <a:pt x="264894" y="735879"/>
                  <a:pt x="258742" y="731821"/>
                </a:cubicBezTo>
                <a:cubicBezTo>
                  <a:pt x="258742" y="731821"/>
                  <a:pt x="256692" y="729792"/>
                  <a:pt x="256692" y="727764"/>
                </a:cubicBezTo>
                <a:cubicBezTo>
                  <a:pt x="256692" y="725735"/>
                  <a:pt x="258742" y="729792"/>
                  <a:pt x="260793" y="729792"/>
                </a:cubicBezTo>
                <a:cubicBezTo>
                  <a:pt x="264894" y="731821"/>
                  <a:pt x="268995" y="729792"/>
                  <a:pt x="273096" y="725735"/>
                </a:cubicBezTo>
                <a:cubicBezTo>
                  <a:pt x="277198" y="727764"/>
                  <a:pt x="281299" y="725735"/>
                  <a:pt x="285400" y="723706"/>
                </a:cubicBezTo>
                <a:cubicBezTo>
                  <a:pt x="286938" y="723706"/>
                  <a:pt x="287322" y="720282"/>
                  <a:pt x="289149" y="719426"/>
                </a:cubicBezTo>
                <a:close/>
                <a:moveTo>
                  <a:pt x="636209" y="718645"/>
                </a:moveTo>
                <a:cubicBezTo>
                  <a:pt x="640821" y="718645"/>
                  <a:pt x="645432" y="719670"/>
                  <a:pt x="649532" y="721722"/>
                </a:cubicBezTo>
                <a:cubicBezTo>
                  <a:pt x="661830" y="725824"/>
                  <a:pt x="670029" y="738132"/>
                  <a:pt x="670029" y="750440"/>
                </a:cubicBezTo>
                <a:cubicBezTo>
                  <a:pt x="670029" y="758645"/>
                  <a:pt x="665930" y="764799"/>
                  <a:pt x="661830" y="768901"/>
                </a:cubicBezTo>
                <a:cubicBezTo>
                  <a:pt x="657731" y="770952"/>
                  <a:pt x="653632" y="775055"/>
                  <a:pt x="649532" y="773004"/>
                </a:cubicBezTo>
                <a:cubicBezTo>
                  <a:pt x="645432" y="773004"/>
                  <a:pt x="641333" y="770952"/>
                  <a:pt x="641333" y="766850"/>
                </a:cubicBezTo>
                <a:cubicBezTo>
                  <a:pt x="639283" y="764799"/>
                  <a:pt x="641333" y="762747"/>
                  <a:pt x="643383" y="760696"/>
                </a:cubicBezTo>
                <a:cubicBezTo>
                  <a:pt x="641333" y="758645"/>
                  <a:pt x="641333" y="754542"/>
                  <a:pt x="641333" y="752491"/>
                </a:cubicBezTo>
                <a:cubicBezTo>
                  <a:pt x="643383" y="748388"/>
                  <a:pt x="647482" y="746337"/>
                  <a:pt x="651582" y="746337"/>
                </a:cubicBezTo>
                <a:cubicBezTo>
                  <a:pt x="653632" y="746337"/>
                  <a:pt x="655681" y="748388"/>
                  <a:pt x="655681" y="752491"/>
                </a:cubicBezTo>
                <a:cubicBezTo>
                  <a:pt x="657731" y="754542"/>
                  <a:pt x="653632" y="758645"/>
                  <a:pt x="653632" y="760696"/>
                </a:cubicBezTo>
                <a:cubicBezTo>
                  <a:pt x="657731" y="762747"/>
                  <a:pt x="657731" y="758645"/>
                  <a:pt x="661830" y="756593"/>
                </a:cubicBezTo>
                <a:cubicBezTo>
                  <a:pt x="661830" y="752491"/>
                  <a:pt x="663880" y="746337"/>
                  <a:pt x="661830" y="742235"/>
                </a:cubicBezTo>
                <a:cubicBezTo>
                  <a:pt x="661830" y="740183"/>
                  <a:pt x="661830" y="740183"/>
                  <a:pt x="661830" y="740183"/>
                </a:cubicBezTo>
                <a:cubicBezTo>
                  <a:pt x="657731" y="731978"/>
                  <a:pt x="645432" y="725824"/>
                  <a:pt x="637234" y="723773"/>
                </a:cubicBezTo>
                <a:cubicBezTo>
                  <a:pt x="633134" y="723773"/>
                  <a:pt x="629035" y="723773"/>
                  <a:pt x="624935" y="723773"/>
                </a:cubicBezTo>
                <a:cubicBezTo>
                  <a:pt x="624935" y="723773"/>
                  <a:pt x="622885" y="723773"/>
                  <a:pt x="622885" y="721722"/>
                </a:cubicBezTo>
                <a:cubicBezTo>
                  <a:pt x="626985" y="719670"/>
                  <a:pt x="631597" y="718645"/>
                  <a:pt x="636209" y="718645"/>
                </a:cubicBezTo>
                <a:close/>
                <a:moveTo>
                  <a:pt x="275189" y="709319"/>
                </a:moveTo>
                <a:cubicBezTo>
                  <a:pt x="277252" y="709319"/>
                  <a:pt x="279315" y="713451"/>
                  <a:pt x="281378" y="713451"/>
                </a:cubicBezTo>
                <a:cubicBezTo>
                  <a:pt x="283441" y="713451"/>
                  <a:pt x="285505" y="715517"/>
                  <a:pt x="287568" y="717582"/>
                </a:cubicBezTo>
                <a:cubicBezTo>
                  <a:pt x="285505" y="721714"/>
                  <a:pt x="283441" y="721714"/>
                  <a:pt x="281378" y="723780"/>
                </a:cubicBezTo>
                <a:cubicBezTo>
                  <a:pt x="277252" y="723780"/>
                  <a:pt x="275189" y="723780"/>
                  <a:pt x="273126" y="721714"/>
                </a:cubicBezTo>
                <a:cubicBezTo>
                  <a:pt x="271063" y="721714"/>
                  <a:pt x="271063" y="723780"/>
                  <a:pt x="268999" y="725845"/>
                </a:cubicBezTo>
                <a:cubicBezTo>
                  <a:pt x="266936" y="727911"/>
                  <a:pt x="264873" y="727911"/>
                  <a:pt x="262810" y="727911"/>
                </a:cubicBezTo>
                <a:cubicBezTo>
                  <a:pt x="260747" y="727911"/>
                  <a:pt x="258684" y="725845"/>
                  <a:pt x="258684" y="723780"/>
                </a:cubicBezTo>
                <a:cubicBezTo>
                  <a:pt x="258684" y="715517"/>
                  <a:pt x="258684" y="715517"/>
                  <a:pt x="258684" y="715517"/>
                </a:cubicBezTo>
                <a:cubicBezTo>
                  <a:pt x="264873" y="715517"/>
                  <a:pt x="271063" y="715517"/>
                  <a:pt x="275189" y="709319"/>
                </a:cubicBezTo>
                <a:close/>
                <a:moveTo>
                  <a:pt x="731781" y="703011"/>
                </a:moveTo>
                <a:cubicBezTo>
                  <a:pt x="731781" y="703011"/>
                  <a:pt x="733773" y="703011"/>
                  <a:pt x="733773" y="705077"/>
                </a:cubicBezTo>
                <a:cubicBezTo>
                  <a:pt x="731781" y="707143"/>
                  <a:pt x="731781" y="709208"/>
                  <a:pt x="731781" y="711274"/>
                </a:cubicBezTo>
                <a:cubicBezTo>
                  <a:pt x="731781" y="713340"/>
                  <a:pt x="731781" y="717472"/>
                  <a:pt x="733773" y="719537"/>
                </a:cubicBezTo>
                <a:cubicBezTo>
                  <a:pt x="733773" y="719537"/>
                  <a:pt x="733773" y="719537"/>
                  <a:pt x="733773" y="721603"/>
                </a:cubicBezTo>
                <a:cubicBezTo>
                  <a:pt x="731781" y="721603"/>
                  <a:pt x="729789" y="717472"/>
                  <a:pt x="729789" y="717472"/>
                </a:cubicBezTo>
                <a:cubicBezTo>
                  <a:pt x="727797" y="711274"/>
                  <a:pt x="727797" y="707143"/>
                  <a:pt x="731781" y="703011"/>
                </a:cubicBezTo>
                <a:close/>
                <a:moveTo>
                  <a:pt x="791398" y="701019"/>
                </a:moveTo>
                <a:cubicBezTo>
                  <a:pt x="795572" y="701019"/>
                  <a:pt x="797659" y="703078"/>
                  <a:pt x="801832" y="703078"/>
                </a:cubicBezTo>
                <a:cubicBezTo>
                  <a:pt x="801832" y="705136"/>
                  <a:pt x="797659" y="707195"/>
                  <a:pt x="797659" y="709253"/>
                </a:cubicBezTo>
                <a:cubicBezTo>
                  <a:pt x="795572" y="711311"/>
                  <a:pt x="793485" y="711311"/>
                  <a:pt x="791398" y="711311"/>
                </a:cubicBezTo>
                <a:cubicBezTo>
                  <a:pt x="787225" y="711311"/>
                  <a:pt x="787225" y="707195"/>
                  <a:pt x="787225" y="705136"/>
                </a:cubicBezTo>
                <a:cubicBezTo>
                  <a:pt x="787225" y="703078"/>
                  <a:pt x="789312" y="701019"/>
                  <a:pt x="791398" y="701019"/>
                </a:cubicBezTo>
                <a:close/>
                <a:moveTo>
                  <a:pt x="723629" y="692719"/>
                </a:moveTo>
                <a:cubicBezTo>
                  <a:pt x="723629" y="692719"/>
                  <a:pt x="725657" y="692719"/>
                  <a:pt x="725657" y="692719"/>
                </a:cubicBezTo>
                <a:cubicBezTo>
                  <a:pt x="727686" y="694781"/>
                  <a:pt x="729715" y="698905"/>
                  <a:pt x="729715" y="700967"/>
                </a:cubicBezTo>
                <a:cubicBezTo>
                  <a:pt x="725657" y="705091"/>
                  <a:pt x="725657" y="713338"/>
                  <a:pt x="727686" y="719524"/>
                </a:cubicBezTo>
                <a:cubicBezTo>
                  <a:pt x="731744" y="723648"/>
                  <a:pt x="731744" y="723648"/>
                  <a:pt x="731744" y="723648"/>
                </a:cubicBezTo>
                <a:cubicBezTo>
                  <a:pt x="731744" y="727771"/>
                  <a:pt x="733773" y="731895"/>
                  <a:pt x="729715" y="731895"/>
                </a:cubicBezTo>
                <a:cubicBezTo>
                  <a:pt x="725657" y="731895"/>
                  <a:pt x="723629" y="731895"/>
                  <a:pt x="721600" y="729833"/>
                </a:cubicBezTo>
                <a:cubicBezTo>
                  <a:pt x="721600" y="727771"/>
                  <a:pt x="721600" y="723648"/>
                  <a:pt x="721600" y="721586"/>
                </a:cubicBezTo>
                <a:cubicBezTo>
                  <a:pt x="719571" y="719524"/>
                  <a:pt x="719571" y="721586"/>
                  <a:pt x="717542" y="721586"/>
                </a:cubicBezTo>
                <a:cubicBezTo>
                  <a:pt x="715513" y="719524"/>
                  <a:pt x="715513" y="715400"/>
                  <a:pt x="715513" y="711276"/>
                </a:cubicBezTo>
                <a:cubicBezTo>
                  <a:pt x="715513" y="709214"/>
                  <a:pt x="717542" y="705091"/>
                  <a:pt x="719571" y="705091"/>
                </a:cubicBezTo>
                <a:cubicBezTo>
                  <a:pt x="721600" y="703029"/>
                  <a:pt x="719571" y="703029"/>
                  <a:pt x="719571" y="700967"/>
                </a:cubicBezTo>
                <a:cubicBezTo>
                  <a:pt x="719571" y="696843"/>
                  <a:pt x="721600" y="694781"/>
                  <a:pt x="723629" y="692719"/>
                </a:cubicBezTo>
                <a:close/>
                <a:moveTo>
                  <a:pt x="663970" y="692719"/>
                </a:moveTo>
                <a:cubicBezTo>
                  <a:pt x="666004" y="692719"/>
                  <a:pt x="668037" y="696828"/>
                  <a:pt x="668037" y="696828"/>
                </a:cubicBezTo>
                <a:lnTo>
                  <a:pt x="668037" y="704618"/>
                </a:lnTo>
                <a:lnTo>
                  <a:pt x="667817" y="705172"/>
                </a:lnTo>
                <a:lnTo>
                  <a:pt x="664479" y="707099"/>
                </a:lnTo>
                <a:cubicBezTo>
                  <a:pt x="663462" y="707613"/>
                  <a:pt x="662954" y="708126"/>
                  <a:pt x="663970" y="709153"/>
                </a:cubicBezTo>
                <a:lnTo>
                  <a:pt x="666994" y="715263"/>
                </a:lnTo>
                <a:lnTo>
                  <a:pt x="667412" y="718212"/>
                </a:lnTo>
                <a:lnTo>
                  <a:pt x="661937" y="725587"/>
                </a:lnTo>
                <a:cubicBezTo>
                  <a:pt x="657870" y="723533"/>
                  <a:pt x="655836" y="721479"/>
                  <a:pt x="653803" y="719425"/>
                </a:cubicBezTo>
                <a:cubicBezTo>
                  <a:pt x="655836" y="715316"/>
                  <a:pt x="655836" y="709153"/>
                  <a:pt x="653803" y="705045"/>
                </a:cubicBezTo>
                <a:cubicBezTo>
                  <a:pt x="653803" y="702991"/>
                  <a:pt x="651769" y="702991"/>
                  <a:pt x="653803" y="700936"/>
                </a:cubicBezTo>
                <a:cubicBezTo>
                  <a:pt x="655836" y="698882"/>
                  <a:pt x="659903" y="694774"/>
                  <a:pt x="663970" y="692719"/>
                </a:cubicBezTo>
                <a:close/>
                <a:moveTo>
                  <a:pt x="787014" y="692528"/>
                </a:moveTo>
                <a:cubicBezTo>
                  <a:pt x="788819" y="693300"/>
                  <a:pt x="790367" y="694844"/>
                  <a:pt x="791398" y="696902"/>
                </a:cubicBezTo>
                <a:cubicBezTo>
                  <a:pt x="789335" y="698961"/>
                  <a:pt x="785209" y="698961"/>
                  <a:pt x="785209" y="703078"/>
                </a:cubicBezTo>
                <a:cubicBezTo>
                  <a:pt x="785209" y="705136"/>
                  <a:pt x="785209" y="709253"/>
                  <a:pt x="787272" y="713370"/>
                </a:cubicBezTo>
                <a:cubicBezTo>
                  <a:pt x="789335" y="713370"/>
                  <a:pt x="791398" y="715428"/>
                  <a:pt x="793462" y="715428"/>
                </a:cubicBezTo>
                <a:cubicBezTo>
                  <a:pt x="795525" y="715428"/>
                  <a:pt x="795525" y="717487"/>
                  <a:pt x="793462" y="717487"/>
                </a:cubicBezTo>
                <a:cubicBezTo>
                  <a:pt x="793462" y="721603"/>
                  <a:pt x="787272" y="721603"/>
                  <a:pt x="785209" y="721603"/>
                </a:cubicBezTo>
                <a:cubicBezTo>
                  <a:pt x="783146" y="721603"/>
                  <a:pt x="781083" y="719545"/>
                  <a:pt x="779020" y="717487"/>
                </a:cubicBezTo>
                <a:cubicBezTo>
                  <a:pt x="779020" y="717487"/>
                  <a:pt x="781083" y="715428"/>
                  <a:pt x="779020" y="715428"/>
                </a:cubicBezTo>
                <a:cubicBezTo>
                  <a:pt x="779020" y="713370"/>
                  <a:pt x="776956" y="717487"/>
                  <a:pt x="774893" y="715428"/>
                </a:cubicBezTo>
                <a:cubicBezTo>
                  <a:pt x="772830" y="715428"/>
                  <a:pt x="770767" y="715428"/>
                  <a:pt x="768704" y="713370"/>
                </a:cubicBezTo>
                <a:cubicBezTo>
                  <a:pt x="766641" y="711311"/>
                  <a:pt x="768704" y="709253"/>
                  <a:pt x="768704" y="707195"/>
                </a:cubicBezTo>
                <a:cubicBezTo>
                  <a:pt x="768704" y="705136"/>
                  <a:pt x="770767" y="703078"/>
                  <a:pt x="772830" y="701019"/>
                </a:cubicBezTo>
                <a:cubicBezTo>
                  <a:pt x="774893" y="701019"/>
                  <a:pt x="776956" y="703078"/>
                  <a:pt x="776956" y="701019"/>
                </a:cubicBezTo>
                <a:cubicBezTo>
                  <a:pt x="776956" y="696902"/>
                  <a:pt x="776956" y="694844"/>
                  <a:pt x="781083" y="692786"/>
                </a:cubicBezTo>
                <a:cubicBezTo>
                  <a:pt x="783146" y="691757"/>
                  <a:pt x="785209" y="691757"/>
                  <a:pt x="787014" y="692528"/>
                </a:cubicBezTo>
                <a:close/>
                <a:moveTo>
                  <a:pt x="686629" y="690727"/>
                </a:moveTo>
                <a:lnTo>
                  <a:pt x="686961" y="690727"/>
                </a:lnTo>
                <a:lnTo>
                  <a:pt x="686961" y="691060"/>
                </a:lnTo>
                <a:lnTo>
                  <a:pt x="686629" y="691060"/>
                </a:lnTo>
                <a:close/>
                <a:moveTo>
                  <a:pt x="246400" y="690727"/>
                </a:moveTo>
                <a:cubicBezTo>
                  <a:pt x="250516" y="690727"/>
                  <a:pt x="250516" y="694844"/>
                  <a:pt x="252575" y="694844"/>
                </a:cubicBezTo>
                <a:cubicBezTo>
                  <a:pt x="254633" y="701019"/>
                  <a:pt x="256692" y="705136"/>
                  <a:pt x="256692" y="711311"/>
                </a:cubicBezTo>
                <a:cubicBezTo>
                  <a:pt x="256692" y="717487"/>
                  <a:pt x="254633" y="723662"/>
                  <a:pt x="252575" y="729837"/>
                </a:cubicBezTo>
                <a:cubicBezTo>
                  <a:pt x="246400" y="738071"/>
                  <a:pt x="234049" y="742187"/>
                  <a:pt x="223757" y="742187"/>
                </a:cubicBezTo>
                <a:cubicBezTo>
                  <a:pt x="217582" y="742187"/>
                  <a:pt x="209349" y="738071"/>
                  <a:pt x="207290" y="729837"/>
                </a:cubicBezTo>
                <a:cubicBezTo>
                  <a:pt x="205232" y="727778"/>
                  <a:pt x="207290" y="723662"/>
                  <a:pt x="209349" y="719545"/>
                </a:cubicBezTo>
                <a:cubicBezTo>
                  <a:pt x="211407" y="719545"/>
                  <a:pt x="213466" y="715428"/>
                  <a:pt x="215524" y="717487"/>
                </a:cubicBezTo>
                <a:cubicBezTo>
                  <a:pt x="217582" y="717487"/>
                  <a:pt x="219641" y="717487"/>
                  <a:pt x="219641" y="715428"/>
                </a:cubicBezTo>
                <a:cubicBezTo>
                  <a:pt x="221699" y="713370"/>
                  <a:pt x="223757" y="713370"/>
                  <a:pt x="225816" y="715428"/>
                </a:cubicBezTo>
                <a:cubicBezTo>
                  <a:pt x="227874" y="715428"/>
                  <a:pt x="231991" y="717487"/>
                  <a:pt x="231991" y="721603"/>
                </a:cubicBezTo>
                <a:cubicBezTo>
                  <a:pt x="231991" y="723662"/>
                  <a:pt x="229933" y="725720"/>
                  <a:pt x="229933" y="727778"/>
                </a:cubicBezTo>
                <a:cubicBezTo>
                  <a:pt x="227874" y="727778"/>
                  <a:pt x="225816" y="729837"/>
                  <a:pt x="225816" y="727778"/>
                </a:cubicBezTo>
                <a:cubicBezTo>
                  <a:pt x="225816" y="727778"/>
                  <a:pt x="225816" y="727778"/>
                  <a:pt x="223757" y="727778"/>
                </a:cubicBezTo>
                <a:cubicBezTo>
                  <a:pt x="221699" y="727778"/>
                  <a:pt x="219641" y="727778"/>
                  <a:pt x="219641" y="729837"/>
                </a:cubicBezTo>
                <a:cubicBezTo>
                  <a:pt x="221699" y="733954"/>
                  <a:pt x="225816" y="733954"/>
                  <a:pt x="227874" y="733954"/>
                </a:cubicBezTo>
                <a:cubicBezTo>
                  <a:pt x="236108" y="733954"/>
                  <a:pt x="244341" y="727778"/>
                  <a:pt x="248458" y="719545"/>
                </a:cubicBezTo>
                <a:cubicBezTo>
                  <a:pt x="252575" y="711311"/>
                  <a:pt x="252575" y="701019"/>
                  <a:pt x="246400" y="692786"/>
                </a:cubicBezTo>
                <a:cubicBezTo>
                  <a:pt x="246400" y="692786"/>
                  <a:pt x="246400" y="690727"/>
                  <a:pt x="246400" y="690727"/>
                </a:cubicBezTo>
                <a:close/>
                <a:moveTo>
                  <a:pt x="668203" y="688735"/>
                </a:moveTo>
                <a:cubicBezTo>
                  <a:pt x="672298" y="690797"/>
                  <a:pt x="672298" y="696983"/>
                  <a:pt x="674345" y="699045"/>
                </a:cubicBezTo>
                <a:cubicBezTo>
                  <a:pt x="674345" y="703169"/>
                  <a:pt x="672298" y="707292"/>
                  <a:pt x="670251" y="707292"/>
                </a:cubicBezTo>
                <a:cubicBezTo>
                  <a:pt x="672298" y="713478"/>
                  <a:pt x="672298" y="719664"/>
                  <a:pt x="670251" y="723787"/>
                </a:cubicBezTo>
                <a:cubicBezTo>
                  <a:pt x="668203" y="725849"/>
                  <a:pt x="666156" y="727911"/>
                  <a:pt x="664109" y="727911"/>
                </a:cubicBezTo>
                <a:cubicBezTo>
                  <a:pt x="662061" y="725849"/>
                  <a:pt x="668203" y="725849"/>
                  <a:pt x="668203" y="723787"/>
                </a:cubicBezTo>
                <a:lnTo>
                  <a:pt x="667412" y="718212"/>
                </a:lnTo>
                <a:lnTo>
                  <a:pt x="668037" y="717370"/>
                </a:lnTo>
                <a:lnTo>
                  <a:pt x="666994" y="715263"/>
                </a:lnTo>
                <a:lnTo>
                  <a:pt x="666156" y="709354"/>
                </a:lnTo>
                <a:lnTo>
                  <a:pt x="667817" y="705172"/>
                </a:lnTo>
                <a:lnTo>
                  <a:pt x="668037" y="705045"/>
                </a:lnTo>
                <a:lnTo>
                  <a:pt x="668037" y="704618"/>
                </a:lnTo>
                <a:lnTo>
                  <a:pt x="670251" y="699045"/>
                </a:lnTo>
                <a:cubicBezTo>
                  <a:pt x="670251" y="694921"/>
                  <a:pt x="668203" y="692859"/>
                  <a:pt x="666156" y="690797"/>
                </a:cubicBezTo>
                <a:cubicBezTo>
                  <a:pt x="666156" y="690797"/>
                  <a:pt x="668203" y="688735"/>
                  <a:pt x="668203" y="688735"/>
                </a:cubicBezTo>
                <a:close/>
                <a:moveTo>
                  <a:pt x="189014" y="686743"/>
                </a:moveTo>
                <a:cubicBezTo>
                  <a:pt x="193097" y="686743"/>
                  <a:pt x="191056" y="690848"/>
                  <a:pt x="193097" y="692901"/>
                </a:cubicBezTo>
                <a:cubicBezTo>
                  <a:pt x="195139" y="694953"/>
                  <a:pt x="197181" y="697005"/>
                  <a:pt x="199223" y="697005"/>
                </a:cubicBezTo>
                <a:cubicBezTo>
                  <a:pt x="201265" y="699058"/>
                  <a:pt x="203306" y="701110"/>
                  <a:pt x="205348" y="701110"/>
                </a:cubicBezTo>
                <a:cubicBezTo>
                  <a:pt x="209432" y="703162"/>
                  <a:pt x="213515" y="701110"/>
                  <a:pt x="215557" y="697005"/>
                </a:cubicBezTo>
                <a:cubicBezTo>
                  <a:pt x="215557" y="694953"/>
                  <a:pt x="217599" y="697005"/>
                  <a:pt x="219641" y="697005"/>
                </a:cubicBezTo>
                <a:cubicBezTo>
                  <a:pt x="221683" y="694953"/>
                  <a:pt x="223724" y="692901"/>
                  <a:pt x="223724" y="690848"/>
                </a:cubicBezTo>
                <a:cubicBezTo>
                  <a:pt x="223724" y="688796"/>
                  <a:pt x="223724" y="686743"/>
                  <a:pt x="227808" y="686743"/>
                </a:cubicBezTo>
                <a:cubicBezTo>
                  <a:pt x="227808" y="686743"/>
                  <a:pt x="227808" y="690848"/>
                  <a:pt x="227808" y="690848"/>
                </a:cubicBezTo>
                <a:cubicBezTo>
                  <a:pt x="227808" y="692901"/>
                  <a:pt x="227808" y="694953"/>
                  <a:pt x="227808" y="697005"/>
                </a:cubicBezTo>
                <a:cubicBezTo>
                  <a:pt x="223724" y="701110"/>
                  <a:pt x="221683" y="701110"/>
                  <a:pt x="217599" y="701110"/>
                </a:cubicBezTo>
                <a:cubicBezTo>
                  <a:pt x="215557" y="701110"/>
                  <a:pt x="217599" y="703162"/>
                  <a:pt x="217599" y="703162"/>
                </a:cubicBezTo>
                <a:cubicBezTo>
                  <a:pt x="215557" y="707267"/>
                  <a:pt x="211474" y="709319"/>
                  <a:pt x="207390" y="709319"/>
                </a:cubicBezTo>
                <a:cubicBezTo>
                  <a:pt x="203306" y="709319"/>
                  <a:pt x="201265" y="705214"/>
                  <a:pt x="199223" y="703162"/>
                </a:cubicBezTo>
                <a:cubicBezTo>
                  <a:pt x="197181" y="701110"/>
                  <a:pt x="199223" y="699058"/>
                  <a:pt x="195139" y="697005"/>
                </a:cubicBezTo>
                <a:cubicBezTo>
                  <a:pt x="193097" y="699058"/>
                  <a:pt x="191056" y="697005"/>
                  <a:pt x="189014" y="694953"/>
                </a:cubicBezTo>
                <a:cubicBezTo>
                  <a:pt x="189014" y="692901"/>
                  <a:pt x="186972" y="692901"/>
                  <a:pt x="186972" y="690848"/>
                </a:cubicBezTo>
                <a:cubicBezTo>
                  <a:pt x="189014" y="688796"/>
                  <a:pt x="189014" y="686743"/>
                  <a:pt x="189014" y="686743"/>
                </a:cubicBezTo>
                <a:close/>
                <a:moveTo>
                  <a:pt x="201146" y="684419"/>
                </a:moveTo>
                <a:lnTo>
                  <a:pt x="205134" y="686431"/>
                </a:lnTo>
                <a:lnTo>
                  <a:pt x="205287" y="686743"/>
                </a:lnTo>
                <a:lnTo>
                  <a:pt x="205597" y="686664"/>
                </a:lnTo>
                <a:lnTo>
                  <a:pt x="209420" y="688593"/>
                </a:lnTo>
                <a:cubicBezTo>
                  <a:pt x="211489" y="688593"/>
                  <a:pt x="215626" y="686506"/>
                  <a:pt x="217695" y="684419"/>
                </a:cubicBezTo>
                <a:cubicBezTo>
                  <a:pt x="219763" y="684419"/>
                  <a:pt x="219763" y="686506"/>
                  <a:pt x="221832" y="686506"/>
                </a:cubicBezTo>
                <a:cubicBezTo>
                  <a:pt x="221832" y="688593"/>
                  <a:pt x="221832" y="692767"/>
                  <a:pt x="219763" y="692767"/>
                </a:cubicBezTo>
                <a:cubicBezTo>
                  <a:pt x="217695" y="694854"/>
                  <a:pt x="213558" y="688593"/>
                  <a:pt x="211489" y="694854"/>
                </a:cubicBezTo>
                <a:cubicBezTo>
                  <a:pt x="213558" y="696940"/>
                  <a:pt x="211489" y="696940"/>
                  <a:pt x="209420" y="699027"/>
                </a:cubicBezTo>
                <a:cubicBezTo>
                  <a:pt x="207352" y="699027"/>
                  <a:pt x="205283" y="699027"/>
                  <a:pt x="203214" y="696940"/>
                </a:cubicBezTo>
                <a:cubicBezTo>
                  <a:pt x="203214" y="694854"/>
                  <a:pt x="203214" y="692767"/>
                  <a:pt x="201146" y="692767"/>
                </a:cubicBezTo>
                <a:cubicBezTo>
                  <a:pt x="201146" y="692767"/>
                  <a:pt x="197009" y="692767"/>
                  <a:pt x="197009" y="692767"/>
                </a:cubicBezTo>
                <a:cubicBezTo>
                  <a:pt x="194940" y="690680"/>
                  <a:pt x="194940" y="688593"/>
                  <a:pt x="194940" y="686506"/>
                </a:cubicBezTo>
                <a:cubicBezTo>
                  <a:pt x="197009" y="686506"/>
                  <a:pt x="199077" y="684419"/>
                  <a:pt x="201146" y="684419"/>
                </a:cubicBezTo>
                <a:close/>
                <a:moveTo>
                  <a:pt x="135301" y="684419"/>
                </a:moveTo>
                <a:cubicBezTo>
                  <a:pt x="135301" y="684419"/>
                  <a:pt x="137353" y="684419"/>
                  <a:pt x="137353" y="686488"/>
                </a:cubicBezTo>
                <a:cubicBezTo>
                  <a:pt x="135301" y="690625"/>
                  <a:pt x="137353" y="694762"/>
                  <a:pt x="139406" y="696831"/>
                </a:cubicBezTo>
                <a:cubicBezTo>
                  <a:pt x="143510" y="700968"/>
                  <a:pt x="147615" y="703037"/>
                  <a:pt x="151720" y="705106"/>
                </a:cubicBezTo>
                <a:cubicBezTo>
                  <a:pt x="153772" y="705106"/>
                  <a:pt x="153772" y="707174"/>
                  <a:pt x="151720" y="707174"/>
                </a:cubicBezTo>
                <a:cubicBezTo>
                  <a:pt x="145563" y="711311"/>
                  <a:pt x="139406" y="705106"/>
                  <a:pt x="133248" y="700968"/>
                </a:cubicBezTo>
                <a:cubicBezTo>
                  <a:pt x="131196" y="696831"/>
                  <a:pt x="131196" y="692694"/>
                  <a:pt x="131196" y="688557"/>
                </a:cubicBezTo>
                <a:cubicBezTo>
                  <a:pt x="131196" y="686488"/>
                  <a:pt x="131196" y="684419"/>
                  <a:pt x="135301" y="684419"/>
                </a:cubicBezTo>
                <a:close/>
                <a:moveTo>
                  <a:pt x="163730" y="683451"/>
                </a:moveTo>
                <a:cubicBezTo>
                  <a:pt x="164372" y="683259"/>
                  <a:pt x="165143" y="683515"/>
                  <a:pt x="166171" y="684542"/>
                </a:cubicBezTo>
                <a:cubicBezTo>
                  <a:pt x="162059" y="692756"/>
                  <a:pt x="157948" y="707131"/>
                  <a:pt x="164115" y="715344"/>
                </a:cubicBezTo>
                <a:cubicBezTo>
                  <a:pt x="170283" y="723558"/>
                  <a:pt x="178506" y="727665"/>
                  <a:pt x="188785" y="725612"/>
                </a:cubicBezTo>
                <a:cubicBezTo>
                  <a:pt x="188785" y="725612"/>
                  <a:pt x="190841" y="725612"/>
                  <a:pt x="192897" y="723558"/>
                </a:cubicBezTo>
                <a:cubicBezTo>
                  <a:pt x="190841" y="719451"/>
                  <a:pt x="186730" y="723558"/>
                  <a:pt x="184674" y="721505"/>
                </a:cubicBezTo>
                <a:cubicBezTo>
                  <a:pt x="182618" y="719451"/>
                  <a:pt x="180562" y="717398"/>
                  <a:pt x="180562" y="713291"/>
                </a:cubicBezTo>
                <a:cubicBezTo>
                  <a:pt x="180562" y="713291"/>
                  <a:pt x="182618" y="711237"/>
                  <a:pt x="184674" y="709184"/>
                </a:cubicBezTo>
                <a:cubicBezTo>
                  <a:pt x="184674" y="709184"/>
                  <a:pt x="188785" y="709184"/>
                  <a:pt x="190841" y="709184"/>
                </a:cubicBezTo>
                <a:cubicBezTo>
                  <a:pt x="190841" y="711237"/>
                  <a:pt x="192897" y="713291"/>
                  <a:pt x="194953" y="713291"/>
                </a:cubicBezTo>
                <a:cubicBezTo>
                  <a:pt x="197009" y="711237"/>
                  <a:pt x="199065" y="713291"/>
                  <a:pt x="201120" y="713291"/>
                </a:cubicBezTo>
                <a:cubicBezTo>
                  <a:pt x="203176" y="715344"/>
                  <a:pt x="203176" y="719451"/>
                  <a:pt x="205232" y="721505"/>
                </a:cubicBezTo>
                <a:cubicBezTo>
                  <a:pt x="203176" y="723558"/>
                  <a:pt x="203176" y="727665"/>
                  <a:pt x="201120" y="731772"/>
                </a:cubicBezTo>
                <a:cubicBezTo>
                  <a:pt x="197009" y="733826"/>
                  <a:pt x="192897" y="735879"/>
                  <a:pt x="188785" y="735879"/>
                </a:cubicBezTo>
                <a:cubicBezTo>
                  <a:pt x="182618" y="735879"/>
                  <a:pt x="176450" y="735879"/>
                  <a:pt x="172339" y="731772"/>
                </a:cubicBezTo>
                <a:cubicBezTo>
                  <a:pt x="170283" y="729719"/>
                  <a:pt x="166171" y="727665"/>
                  <a:pt x="164115" y="723558"/>
                </a:cubicBezTo>
                <a:cubicBezTo>
                  <a:pt x="155892" y="715344"/>
                  <a:pt x="151780" y="700970"/>
                  <a:pt x="157948" y="688649"/>
                </a:cubicBezTo>
                <a:cubicBezTo>
                  <a:pt x="161032" y="688649"/>
                  <a:pt x="161803" y="684029"/>
                  <a:pt x="163730" y="683451"/>
                </a:cubicBezTo>
                <a:close/>
                <a:moveTo>
                  <a:pt x="675590" y="681982"/>
                </a:moveTo>
                <a:cubicBezTo>
                  <a:pt x="676388" y="681853"/>
                  <a:pt x="677282" y="681982"/>
                  <a:pt x="678304" y="682498"/>
                </a:cubicBezTo>
                <a:cubicBezTo>
                  <a:pt x="682390" y="686623"/>
                  <a:pt x="686476" y="692810"/>
                  <a:pt x="684433" y="701059"/>
                </a:cubicBezTo>
                <a:cubicBezTo>
                  <a:pt x="682390" y="701059"/>
                  <a:pt x="682390" y="703122"/>
                  <a:pt x="682390" y="703122"/>
                </a:cubicBezTo>
                <a:cubicBezTo>
                  <a:pt x="682390" y="705184"/>
                  <a:pt x="684433" y="705184"/>
                  <a:pt x="684433" y="705184"/>
                </a:cubicBezTo>
                <a:cubicBezTo>
                  <a:pt x="684433" y="703122"/>
                  <a:pt x="684433" y="701059"/>
                  <a:pt x="684433" y="701059"/>
                </a:cubicBezTo>
                <a:cubicBezTo>
                  <a:pt x="688519" y="705184"/>
                  <a:pt x="690562" y="709309"/>
                  <a:pt x="692605" y="713434"/>
                </a:cubicBezTo>
                <a:cubicBezTo>
                  <a:pt x="690562" y="715496"/>
                  <a:pt x="692605" y="717559"/>
                  <a:pt x="690562" y="717559"/>
                </a:cubicBezTo>
                <a:lnTo>
                  <a:pt x="689984" y="717364"/>
                </a:lnTo>
                <a:lnTo>
                  <a:pt x="690562" y="715496"/>
                </a:lnTo>
                <a:cubicBezTo>
                  <a:pt x="690562" y="716527"/>
                  <a:pt x="690051" y="717043"/>
                  <a:pt x="689796" y="717301"/>
                </a:cubicBezTo>
                <a:lnTo>
                  <a:pt x="689984" y="717364"/>
                </a:lnTo>
                <a:lnTo>
                  <a:pt x="689285" y="719621"/>
                </a:lnTo>
                <a:cubicBezTo>
                  <a:pt x="688519" y="721168"/>
                  <a:pt x="687497" y="722715"/>
                  <a:pt x="686476" y="723746"/>
                </a:cubicBezTo>
                <a:cubicBezTo>
                  <a:pt x="684433" y="725808"/>
                  <a:pt x="680347" y="723746"/>
                  <a:pt x="680347" y="725808"/>
                </a:cubicBezTo>
                <a:cubicBezTo>
                  <a:pt x="680347" y="727871"/>
                  <a:pt x="680347" y="729933"/>
                  <a:pt x="680347" y="731996"/>
                </a:cubicBezTo>
                <a:cubicBezTo>
                  <a:pt x="680347" y="734058"/>
                  <a:pt x="678304" y="736121"/>
                  <a:pt x="678304" y="738183"/>
                </a:cubicBezTo>
                <a:cubicBezTo>
                  <a:pt x="676261" y="740246"/>
                  <a:pt x="674217" y="740246"/>
                  <a:pt x="674217" y="742308"/>
                </a:cubicBezTo>
                <a:cubicBezTo>
                  <a:pt x="672174" y="742308"/>
                  <a:pt x="672174" y="746433"/>
                  <a:pt x="674217" y="746433"/>
                </a:cubicBezTo>
                <a:cubicBezTo>
                  <a:pt x="676261" y="748495"/>
                  <a:pt x="678304" y="748495"/>
                  <a:pt x="680347" y="748495"/>
                </a:cubicBezTo>
                <a:cubicBezTo>
                  <a:pt x="678304" y="748495"/>
                  <a:pt x="674217" y="748495"/>
                  <a:pt x="672174" y="748495"/>
                </a:cubicBezTo>
                <a:cubicBezTo>
                  <a:pt x="672174" y="746433"/>
                  <a:pt x="672174" y="742308"/>
                  <a:pt x="672174" y="740246"/>
                </a:cubicBezTo>
                <a:cubicBezTo>
                  <a:pt x="670131" y="738183"/>
                  <a:pt x="668088" y="734058"/>
                  <a:pt x="666045" y="731996"/>
                </a:cubicBezTo>
                <a:cubicBezTo>
                  <a:pt x="666045" y="729933"/>
                  <a:pt x="668088" y="727871"/>
                  <a:pt x="670131" y="727871"/>
                </a:cubicBezTo>
                <a:cubicBezTo>
                  <a:pt x="674217" y="723746"/>
                  <a:pt x="676261" y="717559"/>
                  <a:pt x="674217" y="711372"/>
                </a:cubicBezTo>
                <a:cubicBezTo>
                  <a:pt x="672174" y="707247"/>
                  <a:pt x="676261" y="705184"/>
                  <a:pt x="676261" y="703122"/>
                </a:cubicBezTo>
                <a:cubicBezTo>
                  <a:pt x="676261" y="696935"/>
                  <a:pt x="674217" y="690747"/>
                  <a:pt x="670131" y="686623"/>
                </a:cubicBezTo>
                <a:cubicBezTo>
                  <a:pt x="671664" y="685076"/>
                  <a:pt x="673196" y="682369"/>
                  <a:pt x="675590" y="681982"/>
                </a:cubicBezTo>
                <a:close/>
                <a:moveTo>
                  <a:pt x="678329" y="680435"/>
                </a:moveTo>
                <a:cubicBezTo>
                  <a:pt x="682535" y="680435"/>
                  <a:pt x="684637" y="682538"/>
                  <a:pt x="684637" y="684641"/>
                </a:cubicBezTo>
                <a:cubicBezTo>
                  <a:pt x="684637" y="686743"/>
                  <a:pt x="684637" y="686743"/>
                  <a:pt x="684637" y="686743"/>
                </a:cubicBezTo>
                <a:cubicBezTo>
                  <a:pt x="682535" y="684641"/>
                  <a:pt x="680432" y="682538"/>
                  <a:pt x="678329" y="680435"/>
                </a:cubicBezTo>
                <a:close/>
                <a:moveTo>
                  <a:pt x="727558" y="676965"/>
                </a:moveTo>
                <a:cubicBezTo>
                  <a:pt x="728852" y="676965"/>
                  <a:pt x="729887" y="677480"/>
                  <a:pt x="729887" y="678508"/>
                </a:cubicBezTo>
                <a:cubicBezTo>
                  <a:pt x="727817" y="682621"/>
                  <a:pt x="727817" y="686734"/>
                  <a:pt x="727817" y="688791"/>
                </a:cubicBezTo>
                <a:cubicBezTo>
                  <a:pt x="723676" y="690847"/>
                  <a:pt x="719536" y="690847"/>
                  <a:pt x="717466" y="694960"/>
                </a:cubicBezTo>
                <a:cubicBezTo>
                  <a:pt x="717466" y="699073"/>
                  <a:pt x="717466" y="701130"/>
                  <a:pt x="717466" y="703187"/>
                </a:cubicBezTo>
                <a:cubicBezTo>
                  <a:pt x="715396" y="705243"/>
                  <a:pt x="713326" y="707300"/>
                  <a:pt x="713326" y="709356"/>
                </a:cubicBezTo>
                <a:cubicBezTo>
                  <a:pt x="711256" y="713469"/>
                  <a:pt x="711256" y="719639"/>
                  <a:pt x="715396" y="721695"/>
                </a:cubicBezTo>
                <a:cubicBezTo>
                  <a:pt x="719536" y="723752"/>
                  <a:pt x="717466" y="727865"/>
                  <a:pt x="719536" y="731978"/>
                </a:cubicBezTo>
                <a:cubicBezTo>
                  <a:pt x="723676" y="734035"/>
                  <a:pt x="725747" y="736091"/>
                  <a:pt x="729887" y="734035"/>
                </a:cubicBezTo>
                <a:cubicBezTo>
                  <a:pt x="734027" y="736091"/>
                  <a:pt x="731957" y="740204"/>
                  <a:pt x="734027" y="744318"/>
                </a:cubicBezTo>
                <a:cubicBezTo>
                  <a:pt x="736097" y="744318"/>
                  <a:pt x="736097" y="746374"/>
                  <a:pt x="736097" y="746374"/>
                </a:cubicBezTo>
                <a:cubicBezTo>
                  <a:pt x="731957" y="750487"/>
                  <a:pt x="727817" y="746374"/>
                  <a:pt x="723676" y="744318"/>
                </a:cubicBezTo>
                <a:cubicBezTo>
                  <a:pt x="723676" y="742261"/>
                  <a:pt x="721606" y="740204"/>
                  <a:pt x="719536" y="738148"/>
                </a:cubicBezTo>
                <a:cubicBezTo>
                  <a:pt x="719536" y="736091"/>
                  <a:pt x="719536" y="738148"/>
                  <a:pt x="717466" y="738148"/>
                </a:cubicBezTo>
                <a:cubicBezTo>
                  <a:pt x="715396" y="738148"/>
                  <a:pt x="713326" y="738148"/>
                  <a:pt x="711256" y="736091"/>
                </a:cubicBezTo>
                <a:cubicBezTo>
                  <a:pt x="709186" y="734035"/>
                  <a:pt x="707116" y="731978"/>
                  <a:pt x="707116" y="727865"/>
                </a:cubicBezTo>
                <a:cubicBezTo>
                  <a:pt x="707116" y="725808"/>
                  <a:pt x="709186" y="723752"/>
                  <a:pt x="707116" y="721695"/>
                </a:cubicBezTo>
                <a:cubicBezTo>
                  <a:pt x="705045" y="719639"/>
                  <a:pt x="702975" y="715526"/>
                  <a:pt x="702975" y="711413"/>
                </a:cubicBezTo>
                <a:cubicBezTo>
                  <a:pt x="700905" y="709356"/>
                  <a:pt x="700905" y="705243"/>
                  <a:pt x="702975" y="703187"/>
                </a:cubicBezTo>
                <a:cubicBezTo>
                  <a:pt x="702975" y="701130"/>
                  <a:pt x="707116" y="701130"/>
                  <a:pt x="707116" y="701130"/>
                </a:cubicBezTo>
                <a:cubicBezTo>
                  <a:pt x="707116" y="697017"/>
                  <a:pt x="707116" y="690847"/>
                  <a:pt x="709186" y="688791"/>
                </a:cubicBezTo>
                <a:cubicBezTo>
                  <a:pt x="711256" y="686734"/>
                  <a:pt x="713326" y="686734"/>
                  <a:pt x="715396" y="686734"/>
                </a:cubicBezTo>
                <a:cubicBezTo>
                  <a:pt x="717466" y="686734"/>
                  <a:pt x="717466" y="688791"/>
                  <a:pt x="719536" y="686734"/>
                </a:cubicBezTo>
                <a:cubicBezTo>
                  <a:pt x="719536" y="686734"/>
                  <a:pt x="719536" y="684678"/>
                  <a:pt x="719536" y="684678"/>
                </a:cubicBezTo>
                <a:cubicBezTo>
                  <a:pt x="719536" y="682621"/>
                  <a:pt x="721606" y="678508"/>
                  <a:pt x="723676" y="678508"/>
                </a:cubicBezTo>
                <a:cubicBezTo>
                  <a:pt x="724711" y="677480"/>
                  <a:pt x="726264" y="676965"/>
                  <a:pt x="727558" y="676965"/>
                </a:cubicBezTo>
                <a:close/>
                <a:moveTo>
                  <a:pt x="123036" y="676451"/>
                </a:moveTo>
                <a:cubicBezTo>
                  <a:pt x="125098" y="680556"/>
                  <a:pt x="129222" y="680556"/>
                  <a:pt x="129222" y="682608"/>
                </a:cubicBezTo>
                <a:cubicBezTo>
                  <a:pt x="127160" y="688766"/>
                  <a:pt x="129222" y="696975"/>
                  <a:pt x="133345" y="703132"/>
                </a:cubicBezTo>
                <a:cubicBezTo>
                  <a:pt x="137469" y="709289"/>
                  <a:pt x="145717" y="713394"/>
                  <a:pt x="151903" y="711341"/>
                </a:cubicBezTo>
                <a:cubicBezTo>
                  <a:pt x="153964" y="711341"/>
                  <a:pt x="153964" y="711341"/>
                  <a:pt x="153964" y="711341"/>
                </a:cubicBezTo>
                <a:cubicBezTo>
                  <a:pt x="153964" y="713394"/>
                  <a:pt x="158088" y="717498"/>
                  <a:pt x="156026" y="719551"/>
                </a:cubicBezTo>
                <a:cubicBezTo>
                  <a:pt x="153964" y="721603"/>
                  <a:pt x="149841" y="721603"/>
                  <a:pt x="147779" y="721603"/>
                </a:cubicBezTo>
                <a:cubicBezTo>
                  <a:pt x="143655" y="721603"/>
                  <a:pt x="141593" y="717498"/>
                  <a:pt x="139531" y="713394"/>
                </a:cubicBezTo>
                <a:cubicBezTo>
                  <a:pt x="137469" y="713394"/>
                  <a:pt x="135407" y="717498"/>
                  <a:pt x="131283" y="715446"/>
                </a:cubicBezTo>
                <a:cubicBezTo>
                  <a:pt x="127160" y="715446"/>
                  <a:pt x="125098" y="711341"/>
                  <a:pt x="120974" y="709289"/>
                </a:cubicBezTo>
                <a:cubicBezTo>
                  <a:pt x="118912" y="705184"/>
                  <a:pt x="118912" y="699027"/>
                  <a:pt x="120974" y="694922"/>
                </a:cubicBezTo>
                <a:cubicBezTo>
                  <a:pt x="123036" y="694922"/>
                  <a:pt x="125098" y="692870"/>
                  <a:pt x="123036" y="692870"/>
                </a:cubicBezTo>
                <a:cubicBezTo>
                  <a:pt x="120974" y="690818"/>
                  <a:pt x="118912" y="688766"/>
                  <a:pt x="118912" y="686713"/>
                </a:cubicBezTo>
                <a:cubicBezTo>
                  <a:pt x="118912" y="682608"/>
                  <a:pt x="118912" y="678504"/>
                  <a:pt x="123036" y="676451"/>
                </a:cubicBezTo>
                <a:close/>
                <a:moveTo>
                  <a:pt x="211429" y="672136"/>
                </a:moveTo>
                <a:cubicBezTo>
                  <a:pt x="211429" y="672136"/>
                  <a:pt x="211429" y="674222"/>
                  <a:pt x="211429" y="676309"/>
                </a:cubicBezTo>
                <a:cubicBezTo>
                  <a:pt x="211429" y="678396"/>
                  <a:pt x="215524" y="682570"/>
                  <a:pt x="213477" y="684657"/>
                </a:cubicBezTo>
                <a:lnTo>
                  <a:pt x="205597" y="686664"/>
                </a:lnTo>
                <a:lnTo>
                  <a:pt x="205134" y="686431"/>
                </a:lnTo>
                <a:lnTo>
                  <a:pt x="203240" y="682570"/>
                </a:lnTo>
                <a:cubicBezTo>
                  <a:pt x="205287" y="678396"/>
                  <a:pt x="209382" y="676309"/>
                  <a:pt x="211429" y="672136"/>
                </a:cubicBezTo>
                <a:close/>
                <a:moveTo>
                  <a:pt x="791688" y="667695"/>
                </a:moveTo>
                <a:cubicBezTo>
                  <a:pt x="793496" y="667183"/>
                  <a:pt x="795561" y="667183"/>
                  <a:pt x="797627" y="668207"/>
                </a:cubicBezTo>
                <a:cubicBezTo>
                  <a:pt x="799693" y="670254"/>
                  <a:pt x="799693" y="672302"/>
                  <a:pt x="801759" y="674349"/>
                </a:cubicBezTo>
                <a:cubicBezTo>
                  <a:pt x="803824" y="676396"/>
                  <a:pt x="803824" y="672302"/>
                  <a:pt x="805890" y="672302"/>
                </a:cubicBezTo>
                <a:cubicBezTo>
                  <a:pt x="810022" y="670254"/>
                  <a:pt x="812088" y="672302"/>
                  <a:pt x="814153" y="672302"/>
                </a:cubicBezTo>
                <a:cubicBezTo>
                  <a:pt x="820351" y="676396"/>
                  <a:pt x="822416" y="682538"/>
                  <a:pt x="822416" y="688680"/>
                </a:cubicBezTo>
                <a:cubicBezTo>
                  <a:pt x="820351" y="690727"/>
                  <a:pt x="818285" y="690727"/>
                  <a:pt x="816219" y="694822"/>
                </a:cubicBezTo>
                <a:cubicBezTo>
                  <a:pt x="816219" y="696869"/>
                  <a:pt x="816219" y="700964"/>
                  <a:pt x="814153" y="700964"/>
                </a:cubicBezTo>
                <a:cubicBezTo>
                  <a:pt x="805890" y="703011"/>
                  <a:pt x="797627" y="703011"/>
                  <a:pt x="793496" y="696869"/>
                </a:cubicBezTo>
                <a:cubicBezTo>
                  <a:pt x="789364" y="692775"/>
                  <a:pt x="793496" y="688680"/>
                  <a:pt x="789364" y="686633"/>
                </a:cubicBezTo>
                <a:cubicBezTo>
                  <a:pt x="787298" y="684585"/>
                  <a:pt x="785233" y="682538"/>
                  <a:pt x="785233" y="678443"/>
                </a:cubicBezTo>
                <a:cubicBezTo>
                  <a:pt x="785233" y="674349"/>
                  <a:pt x="785233" y="672302"/>
                  <a:pt x="787298" y="670254"/>
                </a:cubicBezTo>
                <a:cubicBezTo>
                  <a:pt x="788331" y="669230"/>
                  <a:pt x="789881" y="668207"/>
                  <a:pt x="791688" y="667695"/>
                </a:cubicBezTo>
                <a:close/>
                <a:moveTo>
                  <a:pt x="112708" y="663835"/>
                </a:moveTo>
                <a:cubicBezTo>
                  <a:pt x="112708" y="667952"/>
                  <a:pt x="123031" y="674127"/>
                  <a:pt x="116837" y="678244"/>
                </a:cubicBezTo>
                <a:cubicBezTo>
                  <a:pt x="116837" y="682361"/>
                  <a:pt x="114773" y="686478"/>
                  <a:pt x="116837" y="688536"/>
                </a:cubicBezTo>
                <a:cubicBezTo>
                  <a:pt x="120967" y="692653"/>
                  <a:pt x="120967" y="692653"/>
                  <a:pt x="120967" y="692653"/>
                </a:cubicBezTo>
                <a:cubicBezTo>
                  <a:pt x="116837" y="696770"/>
                  <a:pt x="116837" y="702945"/>
                  <a:pt x="118902" y="707062"/>
                </a:cubicBezTo>
                <a:cubicBezTo>
                  <a:pt x="120967" y="713237"/>
                  <a:pt x="127160" y="719412"/>
                  <a:pt x="133354" y="717354"/>
                </a:cubicBezTo>
                <a:cubicBezTo>
                  <a:pt x="135419" y="717354"/>
                  <a:pt x="137483" y="717354"/>
                  <a:pt x="139548" y="717354"/>
                </a:cubicBezTo>
                <a:cubicBezTo>
                  <a:pt x="141613" y="721470"/>
                  <a:pt x="145742" y="725587"/>
                  <a:pt x="149871" y="725587"/>
                </a:cubicBezTo>
                <a:cubicBezTo>
                  <a:pt x="151936" y="727646"/>
                  <a:pt x="151936" y="723529"/>
                  <a:pt x="154001" y="723529"/>
                </a:cubicBezTo>
                <a:cubicBezTo>
                  <a:pt x="156065" y="723529"/>
                  <a:pt x="156065" y="721470"/>
                  <a:pt x="158130" y="721470"/>
                </a:cubicBezTo>
                <a:cubicBezTo>
                  <a:pt x="166388" y="731762"/>
                  <a:pt x="166388" y="731762"/>
                  <a:pt x="166388" y="731762"/>
                </a:cubicBezTo>
                <a:cubicBezTo>
                  <a:pt x="164324" y="733821"/>
                  <a:pt x="162259" y="733821"/>
                  <a:pt x="160194" y="735879"/>
                </a:cubicBezTo>
                <a:cubicBezTo>
                  <a:pt x="154001" y="735879"/>
                  <a:pt x="151936" y="727646"/>
                  <a:pt x="147806" y="731762"/>
                </a:cubicBezTo>
                <a:cubicBezTo>
                  <a:pt x="147806" y="735879"/>
                  <a:pt x="143677" y="735879"/>
                  <a:pt x="141613" y="735879"/>
                </a:cubicBezTo>
                <a:cubicBezTo>
                  <a:pt x="137483" y="735879"/>
                  <a:pt x="135419" y="733821"/>
                  <a:pt x="133354" y="731762"/>
                </a:cubicBezTo>
                <a:cubicBezTo>
                  <a:pt x="129225" y="725587"/>
                  <a:pt x="129225" y="725587"/>
                  <a:pt x="129225" y="725587"/>
                </a:cubicBezTo>
                <a:cubicBezTo>
                  <a:pt x="127160" y="727646"/>
                  <a:pt x="120967" y="727646"/>
                  <a:pt x="116837" y="725587"/>
                </a:cubicBezTo>
                <a:cubicBezTo>
                  <a:pt x="112708" y="721470"/>
                  <a:pt x="110643" y="717354"/>
                  <a:pt x="108579" y="711179"/>
                </a:cubicBezTo>
                <a:cubicBezTo>
                  <a:pt x="106514" y="707062"/>
                  <a:pt x="112708" y="705003"/>
                  <a:pt x="110643" y="702945"/>
                </a:cubicBezTo>
                <a:cubicBezTo>
                  <a:pt x="106514" y="700886"/>
                  <a:pt x="102385" y="698828"/>
                  <a:pt x="102385" y="694711"/>
                </a:cubicBezTo>
                <a:cubicBezTo>
                  <a:pt x="100320" y="690594"/>
                  <a:pt x="100320" y="686478"/>
                  <a:pt x="104449" y="682361"/>
                </a:cubicBezTo>
                <a:cubicBezTo>
                  <a:pt x="104449" y="680303"/>
                  <a:pt x="108579" y="682361"/>
                  <a:pt x="106514" y="678244"/>
                </a:cubicBezTo>
                <a:cubicBezTo>
                  <a:pt x="106514" y="676186"/>
                  <a:pt x="106514" y="674127"/>
                  <a:pt x="104449" y="672069"/>
                </a:cubicBezTo>
                <a:cubicBezTo>
                  <a:pt x="106514" y="667952"/>
                  <a:pt x="106514" y="663835"/>
                  <a:pt x="112708" y="663835"/>
                </a:cubicBezTo>
                <a:close/>
                <a:moveTo>
                  <a:pt x="752439" y="663647"/>
                </a:moveTo>
                <a:cubicBezTo>
                  <a:pt x="756545" y="662874"/>
                  <a:pt x="760652" y="662874"/>
                  <a:pt x="764759" y="663905"/>
                </a:cubicBezTo>
                <a:cubicBezTo>
                  <a:pt x="770920" y="663905"/>
                  <a:pt x="777080" y="668027"/>
                  <a:pt x="781187" y="672149"/>
                </a:cubicBezTo>
                <a:cubicBezTo>
                  <a:pt x="783241" y="672149"/>
                  <a:pt x="783241" y="674210"/>
                  <a:pt x="781187" y="674210"/>
                </a:cubicBezTo>
                <a:cubicBezTo>
                  <a:pt x="779134" y="674210"/>
                  <a:pt x="779134" y="672149"/>
                  <a:pt x="777080" y="672149"/>
                </a:cubicBezTo>
                <a:cubicBezTo>
                  <a:pt x="768866" y="668027"/>
                  <a:pt x="760652" y="668027"/>
                  <a:pt x="752439" y="670088"/>
                </a:cubicBezTo>
                <a:cubicBezTo>
                  <a:pt x="746278" y="674210"/>
                  <a:pt x="740118" y="678333"/>
                  <a:pt x="738064" y="684516"/>
                </a:cubicBezTo>
                <a:cubicBezTo>
                  <a:pt x="738064" y="688639"/>
                  <a:pt x="736011" y="690700"/>
                  <a:pt x="738064" y="694822"/>
                </a:cubicBezTo>
                <a:cubicBezTo>
                  <a:pt x="740118" y="696883"/>
                  <a:pt x="742171" y="696883"/>
                  <a:pt x="744225" y="696883"/>
                </a:cubicBezTo>
                <a:cubicBezTo>
                  <a:pt x="746278" y="694822"/>
                  <a:pt x="742171" y="692761"/>
                  <a:pt x="744225" y="690700"/>
                </a:cubicBezTo>
                <a:cubicBezTo>
                  <a:pt x="746278" y="688639"/>
                  <a:pt x="746278" y="686577"/>
                  <a:pt x="748332" y="686577"/>
                </a:cubicBezTo>
                <a:cubicBezTo>
                  <a:pt x="750385" y="686577"/>
                  <a:pt x="752439" y="686577"/>
                  <a:pt x="754492" y="688639"/>
                </a:cubicBezTo>
                <a:cubicBezTo>
                  <a:pt x="756545" y="690700"/>
                  <a:pt x="756545" y="692761"/>
                  <a:pt x="756545" y="692761"/>
                </a:cubicBezTo>
                <a:cubicBezTo>
                  <a:pt x="756545" y="694822"/>
                  <a:pt x="754492" y="694822"/>
                  <a:pt x="756545" y="696883"/>
                </a:cubicBezTo>
                <a:cubicBezTo>
                  <a:pt x="758599" y="696883"/>
                  <a:pt x="758599" y="698944"/>
                  <a:pt x="760652" y="701005"/>
                </a:cubicBezTo>
                <a:cubicBezTo>
                  <a:pt x="760652" y="703067"/>
                  <a:pt x="760652" y="705128"/>
                  <a:pt x="758599" y="707189"/>
                </a:cubicBezTo>
                <a:cubicBezTo>
                  <a:pt x="754492" y="711311"/>
                  <a:pt x="748332" y="711311"/>
                  <a:pt x="744225" y="709250"/>
                </a:cubicBezTo>
                <a:cubicBezTo>
                  <a:pt x="738064" y="709250"/>
                  <a:pt x="736011" y="703067"/>
                  <a:pt x="733957" y="701005"/>
                </a:cubicBezTo>
                <a:cubicBezTo>
                  <a:pt x="729850" y="694822"/>
                  <a:pt x="727797" y="686577"/>
                  <a:pt x="731904" y="678333"/>
                </a:cubicBezTo>
                <a:cubicBezTo>
                  <a:pt x="733957" y="676272"/>
                  <a:pt x="738064" y="672149"/>
                  <a:pt x="740118" y="668027"/>
                </a:cubicBezTo>
                <a:cubicBezTo>
                  <a:pt x="744225" y="665966"/>
                  <a:pt x="748332" y="664420"/>
                  <a:pt x="752439" y="663647"/>
                </a:cubicBezTo>
                <a:close/>
                <a:moveTo>
                  <a:pt x="821379" y="659403"/>
                </a:moveTo>
                <a:cubicBezTo>
                  <a:pt x="822416" y="659918"/>
                  <a:pt x="823454" y="660947"/>
                  <a:pt x="824491" y="661976"/>
                </a:cubicBezTo>
                <a:cubicBezTo>
                  <a:pt x="830716" y="666093"/>
                  <a:pt x="820341" y="672268"/>
                  <a:pt x="822416" y="678443"/>
                </a:cubicBezTo>
                <a:cubicBezTo>
                  <a:pt x="820341" y="674327"/>
                  <a:pt x="814116" y="670210"/>
                  <a:pt x="814116" y="664035"/>
                </a:cubicBezTo>
                <a:cubicBezTo>
                  <a:pt x="814116" y="661976"/>
                  <a:pt x="816191" y="659918"/>
                  <a:pt x="818266" y="659918"/>
                </a:cubicBezTo>
                <a:cubicBezTo>
                  <a:pt x="819304" y="658889"/>
                  <a:pt x="820341" y="658889"/>
                  <a:pt x="821379" y="659403"/>
                </a:cubicBezTo>
                <a:close/>
                <a:moveTo>
                  <a:pt x="213591" y="655868"/>
                </a:moveTo>
                <a:cubicBezTo>
                  <a:pt x="215641" y="655868"/>
                  <a:pt x="217692" y="659976"/>
                  <a:pt x="219742" y="659976"/>
                </a:cubicBezTo>
                <a:cubicBezTo>
                  <a:pt x="221793" y="666139"/>
                  <a:pt x="223844" y="672301"/>
                  <a:pt x="227945" y="674356"/>
                </a:cubicBezTo>
                <a:cubicBezTo>
                  <a:pt x="229995" y="678464"/>
                  <a:pt x="234096" y="676410"/>
                  <a:pt x="236147" y="678464"/>
                </a:cubicBezTo>
                <a:cubicBezTo>
                  <a:pt x="240248" y="682573"/>
                  <a:pt x="242299" y="684627"/>
                  <a:pt x="246400" y="688735"/>
                </a:cubicBezTo>
                <a:cubicBezTo>
                  <a:pt x="246400" y="688735"/>
                  <a:pt x="244349" y="688735"/>
                  <a:pt x="242299" y="688735"/>
                </a:cubicBezTo>
                <a:cubicBezTo>
                  <a:pt x="238198" y="688735"/>
                  <a:pt x="234096" y="686681"/>
                  <a:pt x="234096" y="682573"/>
                </a:cubicBezTo>
                <a:cubicBezTo>
                  <a:pt x="232046" y="680518"/>
                  <a:pt x="229995" y="684627"/>
                  <a:pt x="227945" y="684627"/>
                </a:cubicBezTo>
                <a:cubicBezTo>
                  <a:pt x="223844" y="684627"/>
                  <a:pt x="217692" y="682573"/>
                  <a:pt x="215641" y="678464"/>
                </a:cubicBezTo>
                <a:cubicBezTo>
                  <a:pt x="213591" y="674356"/>
                  <a:pt x="213591" y="668193"/>
                  <a:pt x="211540" y="662030"/>
                </a:cubicBezTo>
                <a:cubicBezTo>
                  <a:pt x="213591" y="659976"/>
                  <a:pt x="211540" y="657922"/>
                  <a:pt x="213591" y="655868"/>
                </a:cubicBezTo>
                <a:close/>
                <a:moveTo>
                  <a:pt x="100606" y="649851"/>
                </a:moveTo>
                <a:lnTo>
                  <a:pt x="102823" y="652205"/>
                </a:lnTo>
                <a:cubicBezTo>
                  <a:pt x="104617" y="653233"/>
                  <a:pt x="106668" y="653747"/>
                  <a:pt x="108718" y="653747"/>
                </a:cubicBezTo>
                <a:cubicBezTo>
                  <a:pt x="110769" y="653747"/>
                  <a:pt x="110769" y="655803"/>
                  <a:pt x="110769" y="657860"/>
                </a:cubicBezTo>
                <a:cubicBezTo>
                  <a:pt x="108718" y="657860"/>
                  <a:pt x="106668" y="655803"/>
                  <a:pt x="104617" y="655803"/>
                </a:cubicBezTo>
                <a:cubicBezTo>
                  <a:pt x="103592" y="654775"/>
                  <a:pt x="102566" y="653747"/>
                  <a:pt x="101797" y="652719"/>
                </a:cubicBezTo>
                <a:close/>
                <a:moveTo>
                  <a:pt x="100402" y="649635"/>
                </a:moveTo>
                <a:lnTo>
                  <a:pt x="100516" y="649635"/>
                </a:lnTo>
                <a:lnTo>
                  <a:pt x="100606" y="649851"/>
                </a:lnTo>
                <a:close/>
                <a:moveTo>
                  <a:pt x="758578" y="643252"/>
                </a:moveTo>
                <a:cubicBezTo>
                  <a:pt x="760617" y="643252"/>
                  <a:pt x="762657" y="643252"/>
                  <a:pt x="762657" y="645327"/>
                </a:cubicBezTo>
                <a:cubicBezTo>
                  <a:pt x="760617" y="647402"/>
                  <a:pt x="758578" y="645327"/>
                  <a:pt x="754499" y="647402"/>
                </a:cubicBezTo>
                <a:cubicBezTo>
                  <a:pt x="750420" y="647402"/>
                  <a:pt x="750420" y="653626"/>
                  <a:pt x="750420" y="657776"/>
                </a:cubicBezTo>
                <a:cubicBezTo>
                  <a:pt x="750420" y="657776"/>
                  <a:pt x="752460" y="659851"/>
                  <a:pt x="752460" y="659851"/>
                </a:cubicBezTo>
                <a:cubicBezTo>
                  <a:pt x="750420" y="659851"/>
                  <a:pt x="750420" y="657776"/>
                  <a:pt x="748381" y="657776"/>
                </a:cubicBezTo>
                <a:cubicBezTo>
                  <a:pt x="750420" y="653626"/>
                  <a:pt x="748381" y="649476"/>
                  <a:pt x="752460" y="647402"/>
                </a:cubicBezTo>
                <a:cubicBezTo>
                  <a:pt x="752460" y="645327"/>
                  <a:pt x="754499" y="643252"/>
                  <a:pt x="758578" y="643252"/>
                </a:cubicBezTo>
                <a:close/>
                <a:moveTo>
                  <a:pt x="816203" y="640815"/>
                </a:moveTo>
                <a:cubicBezTo>
                  <a:pt x="817751" y="640815"/>
                  <a:pt x="819298" y="641331"/>
                  <a:pt x="820330" y="643394"/>
                </a:cubicBezTo>
                <a:cubicBezTo>
                  <a:pt x="822393" y="645457"/>
                  <a:pt x="820330" y="647520"/>
                  <a:pt x="822393" y="649583"/>
                </a:cubicBezTo>
                <a:cubicBezTo>
                  <a:pt x="824456" y="647520"/>
                  <a:pt x="826519" y="649583"/>
                  <a:pt x="828582" y="649583"/>
                </a:cubicBezTo>
                <a:cubicBezTo>
                  <a:pt x="830645" y="651646"/>
                  <a:pt x="832708" y="655773"/>
                  <a:pt x="830645" y="659899"/>
                </a:cubicBezTo>
                <a:cubicBezTo>
                  <a:pt x="830645" y="661962"/>
                  <a:pt x="830645" y="664025"/>
                  <a:pt x="828582" y="664025"/>
                </a:cubicBezTo>
                <a:cubicBezTo>
                  <a:pt x="826519" y="661962"/>
                  <a:pt x="824456" y="657836"/>
                  <a:pt x="820330" y="657836"/>
                </a:cubicBezTo>
                <a:cubicBezTo>
                  <a:pt x="818267" y="655773"/>
                  <a:pt x="816203" y="657836"/>
                  <a:pt x="814140" y="657836"/>
                </a:cubicBezTo>
                <a:cubicBezTo>
                  <a:pt x="812077" y="659899"/>
                  <a:pt x="812077" y="664025"/>
                  <a:pt x="810014" y="668152"/>
                </a:cubicBezTo>
                <a:cubicBezTo>
                  <a:pt x="810014" y="668152"/>
                  <a:pt x="807951" y="668152"/>
                  <a:pt x="805888" y="666088"/>
                </a:cubicBezTo>
                <a:cubicBezTo>
                  <a:pt x="803824" y="664025"/>
                  <a:pt x="803824" y="659899"/>
                  <a:pt x="803824" y="657836"/>
                </a:cubicBezTo>
                <a:cubicBezTo>
                  <a:pt x="803824" y="653709"/>
                  <a:pt x="805888" y="653709"/>
                  <a:pt x="807951" y="651646"/>
                </a:cubicBezTo>
                <a:cubicBezTo>
                  <a:pt x="805888" y="651646"/>
                  <a:pt x="805888" y="647520"/>
                  <a:pt x="805888" y="645457"/>
                </a:cubicBezTo>
                <a:cubicBezTo>
                  <a:pt x="807951" y="643394"/>
                  <a:pt x="810014" y="641331"/>
                  <a:pt x="812077" y="641331"/>
                </a:cubicBezTo>
                <a:cubicBezTo>
                  <a:pt x="813109" y="641331"/>
                  <a:pt x="814656" y="640815"/>
                  <a:pt x="816203" y="640815"/>
                </a:cubicBezTo>
                <a:close/>
                <a:moveTo>
                  <a:pt x="181980" y="640294"/>
                </a:moveTo>
                <a:cubicBezTo>
                  <a:pt x="186875" y="639781"/>
                  <a:pt x="192028" y="640294"/>
                  <a:pt x="197181" y="641320"/>
                </a:cubicBezTo>
                <a:cubicBezTo>
                  <a:pt x="197181" y="647477"/>
                  <a:pt x="197181" y="653634"/>
                  <a:pt x="201303" y="655686"/>
                </a:cubicBezTo>
                <a:cubicBezTo>
                  <a:pt x="203365" y="655686"/>
                  <a:pt x="205426" y="655686"/>
                  <a:pt x="207487" y="657739"/>
                </a:cubicBezTo>
                <a:cubicBezTo>
                  <a:pt x="209548" y="663896"/>
                  <a:pt x="209548" y="674158"/>
                  <a:pt x="203365" y="678262"/>
                </a:cubicBezTo>
                <a:cubicBezTo>
                  <a:pt x="199242" y="682367"/>
                  <a:pt x="195120" y="684419"/>
                  <a:pt x="188936" y="682367"/>
                </a:cubicBezTo>
                <a:cubicBezTo>
                  <a:pt x="186875" y="682367"/>
                  <a:pt x="184814" y="680314"/>
                  <a:pt x="180692" y="680314"/>
                </a:cubicBezTo>
                <a:cubicBezTo>
                  <a:pt x="178631" y="682367"/>
                  <a:pt x="176570" y="684419"/>
                  <a:pt x="174508" y="682367"/>
                </a:cubicBezTo>
                <a:cubicBezTo>
                  <a:pt x="168325" y="682367"/>
                  <a:pt x="166264" y="680314"/>
                  <a:pt x="162141" y="678262"/>
                </a:cubicBezTo>
                <a:cubicBezTo>
                  <a:pt x="160080" y="676210"/>
                  <a:pt x="160080" y="670053"/>
                  <a:pt x="162141" y="668001"/>
                </a:cubicBezTo>
                <a:cubicBezTo>
                  <a:pt x="162141" y="663896"/>
                  <a:pt x="164202" y="661843"/>
                  <a:pt x="168325" y="661843"/>
                </a:cubicBezTo>
                <a:cubicBezTo>
                  <a:pt x="170386" y="657739"/>
                  <a:pt x="166264" y="657739"/>
                  <a:pt x="166264" y="655686"/>
                </a:cubicBezTo>
                <a:cubicBezTo>
                  <a:pt x="166264" y="651582"/>
                  <a:pt x="168325" y="649529"/>
                  <a:pt x="168325" y="645425"/>
                </a:cubicBezTo>
                <a:cubicBezTo>
                  <a:pt x="172447" y="642346"/>
                  <a:pt x="177085" y="640807"/>
                  <a:pt x="181980" y="640294"/>
                </a:cubicBezTo>
                <a:close/>
                <a:moveTo>
                  <a:pt x="744131" y="630968"/>
                </a:moveTo>
                <a:cubicBezTo>
                  <a:pt x="746190" y="630968"/>
                  <a:pt x="748248" y="630968"/>
                  <a:pt x="750306" y="633022"/>
                </a:cubicBezTo>
                <a:cubicBezTo>
                  <a:pt x="750306" y="633022"/>
                  <a:pt x="750306" y="635076"/>
                  <a:pt x="752365" y="635076"/>
                </a:cubicBezTo>
                <a:cubicBezTo>
                  <a:pt x="754423" y="635076"/>
                  <a:pt x="756482" y="633022"/>
                  <a:pt x="758540" y="633022"/>
                </a:cubicBezTo>
                <a:cubicBezTo>
                  <a:pt x="760598" y="635076"/>
                  <a:pt x="762657" y="635076"/>
                  <a:pt x="762657" y="637130"/>
                </a:cubicBezTo>
                <a:cubicBezTo>
                  <a:pt x="760598" y="639185"/>
                  <a:pt x="762657" y="641239"/>
                  <a:pt x="760598" y="641239"/>
                </a:cubicBezTo>
                <a:cubicBezTo>
                  <a:pt x="756482" y="641239"/>
                  <a:pt x="750306" y="641239"/>
                  <a:pt x="748248" y="645348"/>
                </a:cubicBezTo>
                <a:cubicBezTo>
                  <a:pt x="746190" y="651510"/>
                  <a:pt x="746190" y="655619"/>
                  <a:pt x="748248" y="661781"/>
                </a:cubicBezTo>
                <a:cubicBezTo>
                  <a:pt x="746190" y="663836"/>
                  <a:pt x="744131" y="663836"/>
                  <a:pt x="740014" y="663836"/>
                </a:cubicBezTo>
                <a:cubicBezTo>
                  <a:pt x="737956" y="663836"/>
                  <a:pt x="737956" y="663836"/>
                  <a:pt x="737956" y="661781"/>
                </a:cubicBezTo>
                <a:cubicBezTo>
                  <a:pt x="737956" y="659727"/>
                  <a:pt x="737956" y="655619"/>
                  <a:pt x="735898" y="655619"/>
                </a:cubicBezTo>
                <a:lnTo>
                  <a:pt x="731872" y="653610"/>
                </a:lnTo>
                <a:lnTo>
                  <a:pt x="731872" y="653428"/>
                </a:lnTo>
                <a:lnTo>
                  <a:pt x="735898" y="647402"/>
                </a:lnTo>
                <a:lnTo>
                  <a:pt x="731872" y="639366"/>
                </a:lnTo>
                <a:lnTo>
                  <a:pt x="731872" y="639139"/>
                </a:lnTo>
                <a:lnTo>
                  <a:pt x="735898" y="637130"/>
                </a:lnTo>
                <a:cubicBezTo>
                  <a:pt x="737956" y="635076"/>
                  <a:pt x="737956" y="639185"/>
                  <a:pt x="740014" y="637130"/>
                </a:cubicBezTo>
                <a:cubicBezTo>
                  <a:pt x="742073" y="635076"/>
                  <a:pt x="742073" y="633022"/>
                  <a:pt x="744131" y="630968"/>
                </a:cubicBezTo>
                <a:close/>
                <a:moveTo>
                  <a:pt x="172489" y="630968"/>
                </a:moveTo>
                <a:cubicBezTo>
                  <a:pt x="178589" y="635085"/>
                  <a:pt x="178589" y="635085"/>
                  <a:pt x="178589" y="635085"/>
                </a:cubicBezTo>
                <a:cubicBezTo>
                  <a:pt x="180623" y="637143"/>
                  <a:pt x="182656" y="637143"/>
                  <a:pt x="182656" y="637143"/>
                </a:cubicBezTo>
                <a:cubicBezTo>
                  <a:pt x="178589" y="639201"/>
                  <a:pt x="174522" y="639201"/>
                  <a:pt x="170455" y="641260"/>
                </a:cubicBezTo>
                <a:cubicBezTo>
                  <a:pt x="168422" y="641260"/>
                  <a:pt x="168422" y="639201"/>
                  <a:pt x="168422" y="639201"/>
                </a:cubicBezTo>
                <a:cubicBezTo>
                  <a:pt x="166388" y="637143"/>
                  <a:pt x="168422" y="635085"/>
                  <a:pt x="168422" y="633026"/>
                </a:cubicBezTo>
                <a:cubicBezTo>
                  <a:pt x="170455" y="630968"/>
                  <a:pt x="172489" y="630968"/>
                  <a:pt x="172489" y="630968"/>
                </a:cubicBezTo>
                <a:close/>
                <a:moveTo>
                  <a:pt x="131263" y="630518"/>
                </a:moveTo>
                <a:cubicBezTo>
                  <a:pt x="133321" y="631032"/>
                  <a:pt x="135380" y="632059"/>
                  <a:pt x="137438" y="633087"/>
                </a:cubicBezTo>
                <a:cubicBezTo>
                  <a:pt x="137438" y="635143"/>
                  <a:pt x="139496" y="637199"/>
                  <a:pt x="139496" y="637199"/>
                </a:cubicBezTo>
                <a:cubicBezTo>
                  <a:pt x="137438" y="639255"/>
                  <a:pt x="137438" y="639255"/>
                  <a:pt x="135380" y="641311"/>
                </a:cubicBezTo>
                <a:cubicBezTo>
                  <a:pt x="137438" y="643367"/>
                  <a:pt x="141555" y="645422"/>
                  <a:pt x="141555" y="649534"/>
                </a:cubicBezTo>
                <a:cubicBezTo>
                  <a:pt x="139496" y="651590"/>
                  <a:pt x="139496" y="653646"/>
                  <a:pt x="137438" y="653646"/>
                </a:cubicBezTo>
                <a:cubicBezTo>
                  <a:pt x="133321" y="655702"/>
                  <a:pt x="131263" y="653646"/>
                  <a:pt x="129204" y="653646"/>
                </a:cubicBezTo>
                <a:cubicBezTo>
                  <a:pt x="127146" y="651590"/>
                  <a:pt x="125087" y="649534"/>
                  <a:pt x="123029" y="647478"/>
                </a:cubicBezTo>
                <a:cubicBezTo>
                  <a:pt x="123029" y="647478"/>
                  <a:pt x="120971" y="647478"/>
                  <a:pt x="120971" y="647478"/>
                </a:cubicBezTo>
                <a:cubicBezTo>
                  <a:pt x="118912" y="651590"/>
                  <a:pt x="118912" y="655702"/>
                  <a:pt x="120971" y="659813"/>
                </a:cubicBezTo>
                <a:cubicBezTo>
                  <a:pt x="125087" y="670093"/>
                  <a:pt x="135380" y="676260"/>
                  <a:pt x="145671" y="678316"/>
                </a:cubicBezTo>
                <a:cubicBezTo>
                  <a:pt x="158022" y="676260"/>
                  <a:pt x="158022" y="676260"/>
                  <a:pt x="158022" y="676260"/>
                </a:cubicBezTo>
                <a:cubicBezTo>
                  <a:pt x="158022" y="676260"/>
                  <a:pt x="160080" y="678316"/>
                  <a:pt x="160080" y="680372"/>
                </a:cubicBezTo>
                <a:cubicBezTo>
                  <a:pt x="155964" y="682428"/>
                  <a:pt x="151847" y="682428"/>
                  <a:pt x="147730" y="682428"/>
                </a:cubicBezTo>
                <a:cubicBezTo>
                  <a:pt x="139496" y="682428"/>
                  <a:pt x="133321" y="680372"/>
                  <a:pt x="125087" y="676260"/>
                </a:cubicBezTo>
                <a:cubicBezTo>
                  <a:pt x="116854" y="668037"/>
                  <a:pt x="108620" y="657757"/>
                  <a:pt x="112737" y="645422"/>
                </a:cubicBezTo>
                <a:cubicBezTo>
                  <a:pt x="112737" y="639255"/>
                  <a:pt x="118912" y="633087"/>
                  <a:pt x="125087" y="631032"/>
                </a:cubicBezTo>
                <a:cubicBezTo>
                  <a:pt x="127146" y="630004"/>
                  <a:pt x="129204" y="630004"/>
                  <a:pt x="131263" y="630518"/>
                </a:cubicBezTo>
                <a:close/>
                <a:moveTo>
                  <a:pt x="166961" y="623441"/>
                </a:moveTo>
                <a:cubicBezTo>
                  <a:pt x="168762" y="623699"/>
                  <a:pt x="170306" y="624731"/>
                  <a:pt x="170306" y="626794"/>
                </a:cubicBezTo>
                <a:cubicBezTo>
                  <a:pt x="172364" y="628857"/>
                  <a:pt x="168247" y="628857"/>
                  <a:pt x="166189" y="630920"/>
                </a:cubicBezTo>
                <a:cubicBezTo>
                  <a:pt x="164131" y="632983"/>
                  <a:pt x="164131" y="637110"/>
                  <a:pt x="164131" y="639173"/>
                </a:cubicBezTo>
                <a:cubicBezTo>
                  <a:pt x="166189" y="641236"/>
                  <a:pt x="166189" y="641236"/>
                  <a:pt x="168247" y="643299"/>
                </a:cubicBezTo>
                <a:cubicBezTo>
                  <a:pt x="164131" y="645362"/>
                  <a:pt x="166189" y="651552"/>
                  <a:pt x="162072" y="647425"/>
                </a:cubicBezTo>
                <a:cubicBezTo>
                  <a:pt x="157955" y="647425"/>
                  <a:pt x="157955" y="643299"/>
                  <a:pt x="160014" y="641236"/>
                </a:cubicBezTo>
                <a:cubicBezTo>
                  <a:pt x="157955" y="639173"/>
                  <a:pt x="153839" y="639173"/>
                  <a:pt x="151780" y="635046"/>
                </a:cubicBezTo>
                <a:cubicBezTo>
                  <a:pt x="151780" y="635046"/>
                  <a:pt x="151780" y="632983"/>
                  <a:pt x="151780" y="630920"/>
                </a:cubicBezTo>
                <a:cubicBezTo>
                  <a:pt x="153839" y="628857"/>
                  <a:pt x="155897" y="628857"/>
                  <a:pt x="157955" y="628857"/>
                </a:cubicBezTo>
                <a:cubicBezTo>
                  <a:pt x="160014" y="628857"/>
                  <a:pt x="160014" y="630920"/>
                  <a:pt x="162072" y="628857"/>
                </a:cubicBezTo>
                <a:cubicBezTo>
                  <a:pt x="164131" y="628857"/>
                  <a:pt x="162072" y="626794"/>
                  <a:pt x="162072" y="624731"/>
                </a:cubicBezTo>
                <a:cubicBezTo>
                  <a:pt x="163102" y="623699"/>
                  <a:pt x="165160" y="623183"/>
                  <a:pt x="166961" y="623441"/>
                </a:cubicBezTo>
                <a:close/>
                <a:moveTo>
                  <a:pt x="48103" y="622192"/>
                </a:moveTo>
                <a:lnTo>
                  <a:pt x="48787" y="624395"/>
                </a:lnTo>
                <a:lnTo>
                  <a:pt x="49783" y="626230"/>
                </a:lnTo>
                <a:close/>
                <a:moveTo>
                  <a:pt x="742133" y="616692"/>
                </a:moveTo>
                <a:cubicBezTo>
                  <a:pt x="744186" y="616692"/>
                  <a:pt x="746238" y="618745"/>
                  <a:pt x="746238" y="618745"/>
                </a:cubicBezTo>
                <a:cubicBezTo>
                  <a:pt x="748290" y="620799"/>
                  <a:pt x="748290" y="620799"/>
                  <a:pt x="748290" y="620799"/>
                </a:cubicBezTo>
                <a:cubicBezTo>
                  <a:pt x="750343" y="620799"/>
                  <a:pt x="750343" y="620799"/>
                  <a:pt x="750343" y="620799"/>
                </a:cubicBezTo>
                <a:cubicBezTo>
                  <a:pt x="752395" y="620799"/>
                  <a:pt x="754447" y="616692"/>
                  <a:pt x="756500" y="618745"/>
                </a:cubicBezTo>
                <a:cubicBezTo>
                  <a:pt x="758552" y="620799"/>
                  <a:pt x="762657" y="622852"/>
                  <a:pt x="762657" y="624906"/>
                </a:cubicBezTo>
                <a:cubicBezTo>
                  <a:pt x="762657" y="626959"/>
                  <a:pt x="762657" y="629013"/>
                  <a:pt x="762657" y="633120"/>
                </a:cubicBezTo>
                <a:cubicBezTo>
                  <a:pt x="758552" y="631066"/>
                  <a:pt x="756500" y="629013"/>
                  <a:pt x="754447" y="631066"/>
                </a:cubicBezTo>
                <a:cubicBezTo>
                  <a:pt x="750343" y="633120"/>
                  <a:pt x="750343" y="629013"/>
                  <a:pt x="746238" y="629013"/>
                </a:cubicBezTo>
                <a:cubicBezTo>
                  <a:pt x="742133" y="629013"/>
                  <a:pt x="740081" y="631066"/>
                  <a:pt x="738029" y="633120"/>
                </a:cubicBezTo>
                <a:cubicBezTo>
                  <a:pt x="735976" y="633120"/>
                  <a:pt x="733924" y="633120"/>
                  <a:pt x="731872" y="635173"/>
                </a:cubicBezTo>
                <a:lnTo>
                  <a:pt x="731872" y="639139"/>
                </a:lnTo>
                <a:lnTo>
                  <a:pt x="731781" y="639185"/>
                </a:lnTo>
                <a:lnTo>
                  <a:pt x="731872" y="639366"/>
                </a:lnTo>
                <a:lnTo>
                  <a:pt x="731872" y="647494"/>
                </a:lnTo>
                <a:lnTo>
                  <a:pt x="731872" y="653428"/>
                </a:lnTo>
                <a:lnTo>
                  <a:pt x="731781" y="653564"/>
                </a:lnTo>
                <a:lnTo>
                  <a:pt x="731872" y="653610"/>
                </a:lnTo>
                <a:lnTo>
                  <a:pt x="731872" y="657761"/>
                </a:lnTo>
                <a:cubicBezTo>
                  <a:pt x="735976" y="659815"/>
                  <a:pt x="733924" y="663922"/>
                  <a:pt x="738029" y="665975"/>
                </a:cubicBezTo>
                <a:cubicBezTo>
                  <a:pt x="738029" y="668029"/>
                  <a:pt x="735976" y="670082"/>
                  <a:pt x="733924" y="672136"/>
                </a:cubicBezTo>
                <a:cubicBezTo>
                  <a:pt x="729819" y="672136"/>
                  <a:pt x="727767" y="668029"/>
                  <a:pt x="725715" y="663922"/>
                </a:cubicBezTo>
                <a:cubicBezTo>
                  <a:pt x="725715" y="659815"/>
                  <a:pt x="723662" y="657761"/>
                  <a:pt x="721610" y="653654"/>
                </a:cubicBezTo>
                <a:cubicBezTo>
                  <a:pt x="717505" y="651601"/>
                  <a:pt x="719557" y="647494"/>
                  <a:pt x="719557" y="643387"/>
                </a:cubicBezTo>
                <a:cubicBezTo>
                  <a:pt x="721610" y="643387"/>
                  <a:pt x="721610" y="641333"/>
                  <a:pt x="723662" y="639280"/>
                </a:cubicBezTo>
                <a:cubicBezTo>
                  <a:pt x="721610" y="637226"/>
                  <a:pt x="721610" y="633120"/>
                  <a:pt x="719557" y="633120"/>
                </a:cubicBezTo>
                <a:cubicBezTo>
                  <a:pt x="719557" y="629013"/>
                  <a:pt x="723662" y="624906"/>
                  <a:pt x="725715" y="624906"/>
                </a:cubicBezTo>
                <a:cubicBezTo>
                  <a:pt x="729819" y="622852"/>
                  <a:pt x="731872" y="624906"/>
                  <a:pt x="733924" y="626959"/>
                </a:cubicBezTo>
                <a:cubicBezTo>
                  <a:pt x="735976" y="624906"/>
                  <a:pt x="735976" y="622852"/>
                  <a:pt x="735976" y="622852"/>
                </a:cubicBezTo>
                <a:cubicBezTo>
                  <a:pt x="738029" y="620799"/>
                  <a:pt x="738029" y="616692"/>
                  <a:pt x="742133" y="616692"/>
                </a:cubicBezTo>
                <a:close/>
                <a:moveTo>
                  <a:pt x="162893" y="615466"/>
                </a:moveTo>
                <a:cubicBezTo>
                  <a:pt x="165214" y="615211"/>
                  <a:pt x="167278" y="615722"/>
                  <a:pt x="168309" y="616744"/>
                </a:cubicBezTo>
                <a:cubicBezTo>
                  <a:pt x="168309" y="616744"/>
                  <a:pt x="170372" y="618789"/>
                  <a:pt x="168309" y="618789"/>
                </a:cubicBezTo>
                <a:cubicBezTo>
                  <a:pt x="168309" y="620833"/>
                  <a:pt x="166246" y="618789"/>
                  <a:pt x="164183" y="620833"/>
                </a:cubicBezTo>
                <a:cubicBezTo>
                  <a:pt x="162120" y="622877"/>
                  <a:pt x="160057" y="622877"/>
                  <a:pt x="157993" y="626966"/>
                </a:cubicBezTo>
                <a:cubicBezTo>
                  <a:pt x="155930" y="624922"/>
                  <a:pt x="151804" y="626966"/>
                  <a:pt x="149741" y="629011"/>
                </a:cubicBezTo>
                <a:cubicBezTo>
                  <a:pt x="147677" y="633099"/>
                  <a:pt x="149741" y="635144"/>
                  <a:pt x="149741" y="639233"/>
                </a:cubicBezTo>
                <a:cubicBezTo>
                  <a:pt x="151804" y="639233"/>
                  <a:pt x="153867" y="641277"/>
                  <a:pt x="155930" y="643321"/>
                </a:cubicBezTo>
                <a:cubicBezTo>
                  <a:pt x="155930" y="645366"/>
                  <a:pt x="155930" y="647410"/>
                  <a:pt x="157993" y="649455"/>
                </a:cubicBezTo>
                <a:cubicBezTo>
                  <a:pt x="160057" y="651499"/>
                  <a:pt x="160057" y="651499"/>
                  <a:pt x="162120" y="651499"/>
                </a:cubicBezTo>
                <a:cubicBezTo>
                  <a:pt x="162120" y="653544"/>
                  <a:pt x="162120" y="653544"/>
                  <a:pt x="160057" y="653544"/>
                </a:cubicBezTo>
                <a:cubicBezTo>
                  <a:pt x="155930" y="653544"/>
                  <a:pt x="153867" y="651499"/>
                  <a:pt x="149741" y="649455"/>
                </a:cubicBezTo>
                <a:cubicBezTo>
                  <a:pt x="149741" y="647410"/>
                  <a:pt x="147677" y="643321"/>
                  <a:pt x="147677" y="641277"/>
                </a:cubicBezTo>
                <a:cubicBezTo>
                  <a:pt x="149741" y="639233"/>
                  <a:pt x="149741" y="639233"/>
                  <a:pt x="147677" y="639233"/>
                </a:cubicBezTo>
                <a:cubicBezTo>
                  <a:pt x="145614" y="637188"/>
                  <a:pt x="143551" y="635144"/>
                  <a:pt x="143551" y="633099"/>
                </a:cubicBezTo>
                <a:cubicBezTo>
                  <a:pt x="141488" y="629011"/>
                  <a:pt x="143551" y="626966"/>
                  <a:pt x="145614" y="624922"/>
                </a:cubicBezTo>
                <a:cubicBezTo>
                  <a:pt x="147677" y="622877"/>
                  <a:pt x="151804" y="622877"/>
                  <a:pt x="153867" y="624922"/>
                </a:cubicBezTo>
                <a:cubicBezTo>
                  <a:pt x="155930" y="624922"/>
                  <a:pt x="155930" y="622877"/>
                  <a:pt x="155930" y="622877"/>
                </a:cubicBezTo>
                <a:cubicBezTo>
                  <a:pt x="155930" y="620833"/>
                  <a:pt x="155930" y="618789"/>
                  <a:pt x="155930" y="618789"/>
                </a:cubicBezTo>
                <a:cubicBezTo>
                  <a:pt x="157994" y="616744"/>
                  <a:pt x="160572" y="615722"/>
                  <a:pt x="162893" y="615466"/>
                </a:cubicBezTo>
                <a:close/>
                <a:moveTo>
                  <a:pt x="744065" y="614700"/>
                </a:moveTo>
                <a:cubicBezTo>
                  <a:pt x="746168" y="614700"/>
                  <a:pt x="748270" y="614700"/>
                  <a:pt x="748270" y="616692"/>
                </a:cubicBezTo>
                <a:cubicBezTo>
                  <a:pt x="750373" y="618684"/>
                  <a:pt x="750373" y="618684"/>
                  <a:pt x="750373" y="618684"/>
                </a:cubicBezTo>
                <a:cubicBezTo>
                  <a:pt x="748270" y="618684"/>
                  <a:pt x="746168" y="616692"/>
                  <a:pt x="744065" y="614700"/>
                </a:cubicBezTo>
                <a:close/>
                <a:moveTo>
                  <a:pt x="113649" y="613923"/>
                </a:moveTo>
                <a:cubicBezTo>
                  <a:pt x="114417" y="614439"/>
                  <a:pt x="114928" y="615470"/>
                  <a:pt x="114928" y="616502"/>
                </a:cubicBezTo>
                <a:cubicBezTo>
                  <a:pt x="114928" y="618565"/>
                  <a:pt x="110834" y="618565"/>
                  <a:pt x="110834" y="620628"/>
                </a:cubicBezTo>
                <a:cubicBezTo>
                  <a:pt x="106739" y="624755"/>
                  <a:pt x="106739" y="630944"/>
                  <a:pt x="108786" y="635070"/>
                </a:cubicBezTo>
                <a:cubicBezTo>
                  <a:pt x="110834" y="637133"/>
                  <a:pt x="112881" y="639197"/>
                  <a:pt x="110834" y="641260"/>
                </a:cubicBezTo>
                <a:cubicBezTo>
                  <a:pt x="110834" y="641260"/>
                  <a:pt x="108786" y="641260"/>
                  <a:pt x="108786" y="641260"/>
                </a:cubicBezTo>
                <a:cubicBezTo>
                  <a:pt x="104692" y="633007"/>
                  <a:pt x="104692" y="633007"/>
                  <a:pt x="104692" y="633007"/>
                </a:cubicBezTo>
                <a:cubicBezTo>
                  <a:pt x="102644" y="626818"/>
                  <a:pt x="104692" y="618565"/>
                  <a:pt x="110834" y="614439"/>
                </a:cubicBezTo>
                <a:cubicBezTo>
                  <a:pt x="111857" y="613407"/>
                  <a:pt x="112881" y="613407"/>
                  <a:pt x="113649" y="613923"/>
                </a:cubicBezTo>
                <a:close/>
                <a:moveTo>
                  <a:pt x="789889" y="612187"/>
                </a:moveTo>
                <a:cubicBezTo>
                  <a:pt x="795027" y="612444"/>
                  <a:pt x="799651" y="614505"/>
                  <a:pt x="801706" y="618627"/>
                </a:cubicBezTo>
                <a:cubicBezTo>
                  <a:pt x="803761" y="622748"/>
                  <a:pt x="805816" y="628930"/>
                  <a:pt x="805816" y="633051"/>
                </a:cubicBezTo>
                <a:cubicBezTo>
                  <a:pt x="803761" y="635112"/>
                  <a:pt x="801706" y="637173"/>
                  <a:pt x="799651" y="639233"/>
                </a:cubicBezTo>
                <a:cubicBezTo>
                  <a:pt x="797596" y="639233"/>
                  <a:pt x="795540" y="633051"/>
                  <a:pt x="793485" y="639233"/>
                </a:cubicBezTo>
                <a:cubicBezTo>
                  <a:pt x="791430" y="639233"/>
                  <a:pt x="787320" y="639233"/>
                  <a:pt x="785264" y="639233"/>
                </a:cubicBezTo>
                <a:cubicBezTo>
                  <a:pt x="783209" y="637173"/>
                  <a:pt x="783209" y="633051"/>
                  <a:pt x="783209" y="630991"/>
                </a:cubicBezTo>
                <a:cubicBezTo>
                  <a:pt x="785264" y="628930"/>
                  <a:pt x="785264" y="626869"/>
                  <a:pt x="789375" y="626869"/>
                </a:cubicBezTo>
                <a:cubicBezTo>
                  <a:pt x="789375" y="626869"/>
                  <a:pt x="793485" y="628930"/>
                  <a:pt x="793485" y="626869"/>
                </a:cubicBezTo>
                <a:cubicBezTo>
                  <a:pt x="791430" y="622748"/>
                  <a:pt x="789375" y="622748"/>
                  <a:pt x="785264" y="620687"/>
                </a:cubicBezTo>
                <a:cubicBezTo>
                  <a:pt x="781154" y="620687"/>
                  <a:pt x="774988" y="624809"/>
                  <a:pt x="772933" y="628930"/>
                </a:cubicBezTo>
                <a:cubicBezTo>
                  <a:pt x="768822" y="639233"/>
                  <a:pt x="770878" y="653658"/>
                  <a:pt x="779099" y="661901"/>
                </a:cubicBezTo>
                <a:cubicBezTo>
                  <a:pt x="785264" y="668083"/>
                  <a:pt x="785264" y="668083"/>
                  <a:pt x="785264" y="668083"/>
                </a:cubicBezTo>
                <a:cubicBezTo>
                  <a:pt x="785264" y="668083"/>
                  <a:pt x="785264" y="668083"/>
                  <a:pt x="783209" y="670144"/>
                </a:cubicBezTo>
                <a:cubicBezTo>
                  <a:pt x="781154" y="668083"/>
                  <a:pt x="781154" y="668083"/>
                  <a:pt x="781154" y="668083"/>
                </a:cubicBezTo>
                <a:cubicBezTo>
                  <a:pt x="772933" y="661901"/>
                  <a:pt x="764712" y="653658"/>
                  <a:pt x="764712" y="641294"/>
                </a:cubicBezTo>
                <a:cubicBezTo>
                  <a:pt x="762657" y="630991"/>
                  <a:pt x="766767" y="620687"/>
                  <a:pt x="774988" y="616566"/>
                </a:cubicBezTo>
                <a:cubicBezTo>
                  <a:pt x="779099" y="613475"/>
                  <a:pt x="784751" y="611929"/>
                  <a:pt x="789889" y="612187"/>
                </a:cubicBezTo>
                <a:close/>
                <a:moveTo>
                  <a:pt x="111816" y="602599"/>
                </a:moveTo>
                <a:cubicBezTo>
                  <a:pt x="112853" y="602599"/>
                  <a:pt x="113891" y="603114"/>
                  <a:pt x="114928" y="604145"/>
                </a:cubicBezTo>
                <a:cubicBezTo>
                  <a:pt x="114928" y="606206"/>
                  <a:pt x="114928" y="610328"/>
                  <a:pt x="112853" y="610328"/>
                </a:cubicBezTo>
                <a:cubicBezTo>
                  <a:pt x="106628" y="614451"/>
                  <a:pt x="98328" y="620634"/>
                  <a:pt x="100403" y="628879"/>
                </a:cubicBezTo>
                <a:cubicBezTo>
                  <a:pt x="100403" y="635062"/>
                  <a:pt x="104553" y="641246"/>
                  <a:pt x="108703" y="645368"/>
                </a:cubicBezTo>
                <a:cubicBezTo>
                  <a:pt x="110778" y="647429"/>
                  <a:pt x="108703" y="649490"/>
                  <a:pt x="108703" y="651552"/>
                </a:cubicBezTo>
                <a:cubicBezTo>
                  <a:pt x="106628" y="651552"/>
                  <a:pt x="104553" y="651552"/>
                  <a:pt x="104553" y="649490"/>
                </a:cubicBezTo>
                <a:cubicBezTo>
                  <a:pt x="100403" y="647429"/>
                  <a:pt x="104553" y="643307"/>
                  <a:pt x="100403" y="643307"/>
                </a:cubicBezTo>
                <a:cubicBezTo>
                  <a:pt x="98328" y="643307"/>
                  <a:pt x="96254" y="643307"/>
                  <a:pt x="96254" y="641246"/>
                </a:cubicBezTo>
                <a:cubicBezTo>
                  <a:pt x="94179" y="641246"/>
                  <a:pt x="94179" y="639185"/>
                  <a:pt x="94179" y="637124"/>
                </a:cubicBezTo>
                <a:cubicBezTo>
                  <a:pt x="94179" y="635062"/>
                  <a:pt x="98328" y="635062"/>
                  <a:pt x="96254" y="633001"/>
                </a:cubicBezTo>
                <a:cubicBezTo>
                  <a:pt x="94179" y="633001"/>
                  <a:pt x="90029" y="630940"/>
                  <a:pt x="90029" y="626818"/>
                </a:cubicBezTo>
                <a:cubicBezTo>
                  <a:pt x="90029" y="624757"/>
                  <a:pt x="92104" y="622695"/>
                  <a:pt x="94179" y="622695"/>
                </a:cubicBezTo>
                <a:cubicBezTo>
                  <a:pt x="94179" y="622695"/>
                  <a:pt x="96254" y="622695"/>
                  <a:pt x="96254" y="620634"/>
                </a:cubicBezTo>
                <a:cubicBezTo>
                  <a:pt x="96254" y="618573"/>
                  <a:pt x="94179" y="618573"/>
                  <a:pt x="96254" y="616512"/>
                </a:cubicBezTo>
                <a:cubicBezTo>
                  <a:pt x="96254" y="614451"/>
                  <a:pt x="96254" y="612390"/>
                  <a:pt x="98328" y="610328"/>
                </a:cubicBezTo>
                <a:cubicBezTo>
                  <a:pt x="100403" y="610328"/>
                  <a:pt x="102478" y="612390"/>
                  <a:pt x="104553" y="612390"/>
                </a:cubicBezTo>
                <a:cubicBezTo>
                  <a:pt x="104553" y="608267"/>
                  <a:pt x="106628" y="604145"/>
                  <a:pt x="108703" y="604145"/>
                </a:cubicBezTo>
                <a:cubicBezTo>
                  <a:pt x="109741" y="603114"/>
                  <a:pt x="110778" y="602599"/>
                  <a:pt x="111816" y="602599"/>
                </a:cubicBezTo>
                <a:close/>
                <a:moveTo>
                  <a:pt x="804945" y="601636"/>
                </a:moveTo>
                <a:cubicBezTo>
                  <a:pt x="807020" y="602150"/>
                  <a:pt x="809095" y="603179"/>
                  <a:pt x="810132" y="604209"/>
                </a:cubicBezTo>
                <a:cubicBezTo>
                  <a:pt x="810132" y="608325"/>
                  <a:pt x="808057" y="604209"/>
                  <a:pt x="805982" y="604209"/>
                </a:cubicBezTo>
                <a:cubicBezTo>
                  <a:pt x="801832" y="604209"/>
                  <a:pt x="797682" y="606267"/>
                  <a:pt x="795607" y="610384"/>
                </a:cubicBezTo>
                <a:cubicBezTo>
                  <a:pt x="793532" y="610384"/>
                  <a:pt x="793532" y="610384"/>
                  <a:pt x="793532" y="610384"/>
                </a:cubicBezTo>
                <a:cubicBezTo>
                  <a:pt x="793532" y="606267"/>
                  <a:pt x="797682" y="604209"/>
                  <a:pt x="799757" y="602150"/>
                </a:cubicBezTo>
                <a:cubicBezTo>
                  <a:pt x="800795" y="601121"/>
                  <a:pt x="802870" y="601121"/>
                  <a:pt x="804945" y="601636"/>
                </a:cubicBezTo>
                <a:close/>
                <a:moveTo>
                  <a:pt x="176502" y="600092"/>
                </a:moveTo>
                <a:cubicBezTo>
                  <a:pt x="178570" y="604216"/>
                  <a:pt x="182707" y="608339"/>
                  <a:pt x="182707" y="614525"/>
                </a:cubicBezTo>
                <a:cubicBezTo>
                  <a:pt x="182707" y="620711"/>
                  <a:pt x="186844" y="624834"/>
                  <a:pt x="193050" y="628958"/>
                </a:cubicBezTo>
                <a:cubicBezTo>
                  <a:pt x="197187" y="628958"/>
                  <a:pt x="197187" y="635144"/>
                  <a:pt x="199256" y="637206"/>
                </a:cubicBezTo>
                <a:cubicBezTo>
                  <a:pt x="199256" y="637206"/>
                  <a:pt x="199256" y="639268"/>
                  <a:pt x="199256" y="639268"/>
                </a:cubicBezTo>
                <a:cubicBezTo>
                  <a:pt x="195119" y="637206"/>
                  <a:pt x="188913" y="637206"/>
                  <a:pt x="184776" y="635144"/>
                </a:cubicBezTo>
                <a:cubicBezTo>
                  <a:pt x="180639" y="635144"/>
                  <a:pt x="176502" y="631020"/>
                  <a:pt x="172364" y="626896"/>
                </a:cubicBezTo>
                <a:cubicBezTo>
                  <a:pt x="172364" y="622772"/>
                  <a:pt x="172364" y="618649"/>
                  <a:pt x="174433" y="614525"/>
                </a:cubicBezTo>
                <a:cubicBezTo>
                  <a:pt x="174433" y="614525"/>
                  <a:pt x="176502" y="614525"/>
                  <a:pt x="176502" y="612463"/>
                </a:cubicBezTo>
                <a:cubicBezTo>
                  <a:pt x="174433" y="610401"/>
                  <a:pt x="172364" y="610401"/>
                  <a:pt x="172364" y="606278"/>
                </a:cubicBezTo>
                <a:cubicBezTo>
                  <a:pt x="172364" y="604216"/>
                  <a:pt x="172364" y="600092"/>
                  <a:pt x="176502" y="600092"/>
                </a:cubicBezTo>
                <a:close/>
                <a:moveTo>
                  <a:pt x="110769" y="594630"/>
                </a:moveTo>
                <a:cubicBezTo>
                  <a:pt x="112819" y="594630"/>
                  <a:pt x="114870" y="595144"/>
                  <a:pt x="116920" y="596172"/>
                </a:cubicBezTo>
                <a:cubicBezTo>
                  <a:pt x="116920" y="598228"/>
                  <a:pt x="116920" y="598228"/>
                  <a:pt x="116920" y="598228"/>
                </a:cubicBezTo>
                <a:cubicBezTo>
                  <a:pt x="116920" y="602341"/>
                  <a:pt x="110769" y="600285"/>
                  <a:pt x="106668" y="602341"/>
                </a:cubicBezTo>
                <a:cubicBezTo>
                  <a:pt x="104617" y="604397"/>
                  <a:pt x="102566" y="606453"/>
                  <a:pt x="100516" y="608510"/>
                </a:cubicBezTo>
                <a:cubicBezTo>
                  <a:pt x="98465" y="608510"/>
                  <a:pt x="96415" y="610566"/>
                  <a:pt x="94364" y="610566"/>
                </a:cubicBezTo>
                <a:cubicBezTo>
                  <a:pt x="92313" y="614678"/>
                  <a:pt x="92313" y="616735"/>
                  <a:pt x="92313" y="620847"/>
                </a:cubicBezTo>
                <a:cubicBezTo>
                  <a:pt x="90263" y="622903"/>
                  <a:pt x="88212" y="624960"/>
                  <a:pt x="88212" y="627016"/>
                </a:cubicBezTo>
                <a:cubicBezTo>
                  <a:pt x="88212" y="631128"/>
                  <a:pt x="90263" y="633185"/>
                  <a:pt x="92313" y="635241"/>
                </a:cubicBezTo>
                <a:cubicBezTo>
                  <a:pt x="90263" y="637297"/>
                  <a:pt x="90263" y="639353"/>
                  <a:pt x="92313" y="643466"/>
                </a:cubicBezTo>
                <a:cubicBezTo>
                  <a:pt x="96415" y="645522"/>
                  <a:pt x="96415" y="645522"/>
                  <a:pt x="96415" y="645522"/>
                </a:cubicBezTo>
                <a:cubicBezTo>
                  <a:pt x="98465" y="647578"/>
                  <a:pt x="98465" y="647578"/>
                  <a:pt x="98465" y="647578"/>
                </a:cubicBezTo>
                <a:lnTo>
                  <a:pt x="100402" y="649635"/>
                </a:lnTo>
                <a:lnTo>
                  <a:pt x="96959" y="649635"/>
                </a:lnTo>
                <a:cubicBezTo>
                  <a:pt x="94364" y="649635"/>
                  <a:pt x="94364" y="649635"/>
                  <a:pt x="94364" y="649635"/>
                </a:cubicBezTo>
                <a:cubicBezTo>
                  <a:pt x="90263" y="645522"/>
                  <a:pt x="86162" y="643466"/>
                  <a:pt x="88212" y="639353"/>
                </a:cubicBezTo>
                <a:cubicBezTo>
                  <a:pt x="88212" y="639353"/>
                  <a:pt x="88212" y="635241"/>
                  <a:pt x="86162" y="635241"/>
                </a:cubicBezTo>
                <a:cubicBezTo>
                  <a:pt x="84111" y="633185"/>
                  <a:pt x="84111" y="629072"/>
                  <a:pt x="82061" y="627016"/>
                </a:cubicBezTo>
                <a:cubicBezTo>
                  <a:pt x="82061" y="622903"/>
                  <a:pt x="84111" y="620847"/>
                  <a:pt x="86162" y="618791"/>
                </a:cubicBezTo>
                <a:cubicBezTo>
                  <a:pt x="86162" y="616735"/>
                  <a:pt x="90263" y="616735"/>
                  <a:pt x="90263" y="614678"/>
                </a:cubicBezTo>
                <a:cubicBezTo>
                  <a:pt x="90263" y="612622"/>
                  <a:pt x="90263" y="606453"/>
                  <a:pt x="94364" y="604397"/>
                </a:cubicBezTo>
                <a:cubicBezTo>
                  <a:pt x="96415" y="606453"/>
                  <a:pt x="96415" y="602341"/>
                  <a:pt x="98465" y="602341"/>
                </a:cubicBezTo>
                <a:cubicBezTo>
                  <a:pt x="98465" y="604397"/>
                  <a:pt x="98465" y="604397"/>
                  <a:pt x="98465" y="604397"/>
                </a:cubicBezTo>
                <a:cubicBezTo>
                  <a:pt x="100516" y="602341"/>
                  <a:pt x="104617" y="600285"/>
                  <a:pt x="104617" y="596172"/>
                </a:cubicBezTo>
                <a:cubicBezTo>
                  <a:pt x="106668" y="595144"/>
                  <a:pt x="108718" y="594630"/>
                  <a:pt x="110769" y="594630"/>
                </a:cubicBezTo>
                <a:close/>
                <a:moveTo>
                  <a:pt x="112936" y="591792"/>
                </a:moveTo>
                <a:cubicBezTo>
                  <a:pt x="114928" y="591792"/>
                  <a:pt x="116920" y="591792"/>
                  <a:pt x="116920" y="591792"/>
                </a:cubicBezTo>
                <a:cubicBezTo>
                  <a:pt x="118912" y="594116"/>
                  <a:pt x="118912" y="594116"/>
                  <a:pt x="118912" y="594116"/>
                </a:cubicBezTo>
                <a:cubicBezTo>
                  <a:pt x="116920" y="594116"/>
                  <a:pt x="114928" y="594116"/>
                  <a:pt x="112936" y="591792"/>
                </a:cubicBezTo>
                <a:close/>
                <a:moveTo>
                  <a:pt x="799317" y="589347"/>
                </a:moveTo>
                <a:cubicBezTo>
                  <a:pt x="801119" y="589347"/>
                  <a:pt x="802662" y="589860"/>
                  <a:pt x="803692" y="591913"/>
                </a:cubicBezTo>
                <a:cubicBezTo>
                  <a:pt x="803692" y="593965"/>
                  <a:pt x="803692" y="596017"/>
                  <a:pt x="805750" y="593965"/>
                </a:cubicBezTo>
                <a:cubicBezTo>
                  <a:pt x="807808" y="591913"/>
                  <a:pt x="811925" y="591913"/>
                  <a:pt x="813984" y="593965"/>
                </a:cubicBezTo>
                <a:cubicBezTo>
                  <a:pt x="816042" y="596017"/>
                  <a:pt x="818100" y="598070"/>
                  <a:pt x="818100" y="600122"/>
                </a:cubicBezTo>
                <a:cubicBezTo>
                  <a:pt x="818100" y="600122"/>
                  <a:pt x="816042" y="602174"/>
                  <a:pt x="811925" y="602174"/>
                </a:cubicBezTo>
                <a:cubicBezTo>
                  <a:pt x="809867" y="600122"/>
                  <a:pt x="805750" y="598070"/>
                  <a:pt x="801633" y="600122"/>
                </a:cubicBezTo>
                <a:cubicBezTo>
                  <a:pt x="795458" y="600122"/>
                  <a:pt x="791341" y="604227"/>
                  <a:pt x="789283" y="608331"/>
                </a:cubicBezTo>
                <a:cubicBezTo>
                  <a:pt x="778991" y="610384"/>
                  <a:pt x="778991" y="610384"/>
                  <a:pt x="778991" y="610384"/>
                </a:cubicBezTo>
                <a:lnTo>
                  <a:pt x="778991" y="602336"/>
                </a:lnTo>
                <a:lnTo>
                  <a:pt x="779316" y="602013"/>
                </a:lnTo>
                <a:lnTo>
                  <a:pt x="783108" y="600122"/>
                </a:lnTo>
                <a:cubicBezTo>
                  <a:pt x="785166" y="600122"/>
                  <a:pt x="787225" y="600122"/>
                  <a:pt x="787225" y="598070"/>
                </a:cubicBezTo>
                <a:cubicBezTo>
                  <a:pt x="787225" y="593965"/>
                  <a:pt x="789283" y="591913"/>
                  <a:pt x="793400" y="589860"/>
                </a:cubicBezTo>
                <a:cubicBezTo>
                  <a:pt x="795458" y="589860"/>
                  <a:pt x="797516" y="589347"/>
                  <a:pt x="799317" y="589347"/>
                </a:cubicBezTo>
                <a:close/>
                <a:moveTo>
                  <a:pt x="828392" y="587808"/>
                </a:moveTo>
                <a:cubicBezTo>
                  <a:pt x="830467" y="587808"/>
                  <a:pt x="832542" y="587808"/>
                  <a:pt x="832542" y="589866"/>
                </a:cubicBezTo>
                <a:cubicBezTo>
                  <a:pt x="834617" y="591925"/>
                  <a:pt x="834617" y="593983"/>
                  <a:pt x="834617" y="593983"/>
                </a:cubicBezTo>
                <a:cubicBezTo>
                  <a:pt x="834617" y="596042"/>
                  <a:pt x="836692" y="598100"/>
                  <a:pt x="836692" y="598100"/>
                </a:cubicBezTo>
                <a:cubicBezTo>
                  <a:pt x="834617" y="598100"/>
                  <a:pt x="834617" y="598100"/>
                  <a:pt x="834617" y="598100"/>
                </a:cubicBezTo>
                <a:cubicBezTo>
                  <a:pt x="832542" y="593983"/>
                  <a:pt x="832542" y="591925"/>
                  <a:pt x="830467" y="589866"/>
                </a:cubicBezTo>
                <a:cubicBezTo>
                  <a:pt x="828392" y="587808"/>
                  <a:pt x="828392" y="587808"/>
                  <a:pt x="828392" y="587808"/>
                </a:cubicBezTo>
                <a:close/>
                <a:moveTo>
                  <a:pt x="153864" y="583824"/>
                </a:moveTo>
                <a:cubicBezTo>
                  <a:pt x="155913" y="585879"/>
                  <a:pt x="155913" y="585879"/>
                  <a:pt x="157962" y="585879"/>
                </a:cubicBezTo>
                <a:cubicBezTo>
                  <a:pt x="164110" y="587935"/>
                  <a:pt x="170258" y="589990"/>
                  <a:pt x="174356" y="596155"/>
                </a:cubicBezTo>
                <a:cubicBezTo>
                  <a:pt x="174356" y="598211"/>
                  <a:pt x="172307" y="598211"/>
                  <a:pt x="172307" y="598211"/>
                </a:cubicBezTo>
                <a:cubicBezTo>
                  <a:pt x="168209" y="596155"/>
                  <a:pt x="164110" y="594100"/>
                  <a:pt x="160012" y="592045"/>
                </a:cubicBezTo>
                <a:cubicBezTo>
                  <a:pt x="153864" y="589990"/>
                  <a:pt x="149765" y="592045"/>
                  <a:pt x="145667" y="592045"/>
                </a:cubicBezTo>
                <a:cubicBezTo>
                  <a:pt x="137470" y="592045"/>
                  <a:pt x="131322" y="596155"/>
                  <a:pt x="127224" y="602321"/>
                </a:cubicBezTo>
                <a:cubicBezTo>
                  <a:pt x="125174" y="604376"/>
                  <a:pt x="125174" y="608487"/>
                  <a:pt x="125174" y="612597"/>
                </a:cubicBezTo>
                <a:cubicBezTo>
                  <a:pt x="127224" y="612597"/>
                  <a:pt x="129273" y="616708"/>
                  <a:pt x="131322" y="614652"/>
                </a:cubicBezTo>
                <a:cubicBezTo>
                  <a:pt x="133371" y="612597"/>
                  <a:pt x="129273" y="610542"/>
                  <a:pt x="129273" y="606431"/>
                </a:cubicBezTo>
                <a:cubicBezTo>
                  <a:pt x="131322" y="604376"/>
                  <a:pt x="133371" y="604376"/>
                  <a:pt x="135421" y="602321"/>
                </a:cubicBezTo>
                <a:cubicBezTo>
                  <a:pt x="139519" y="602321"/>
                  <a:pt x="141568" y="604376"/>
                  <a:pt x="143617" y="606431"/>
                </a:cubicBezTo>
                <a:cubicBezTo>
                  <a:pt x="145667" y="608487"/>
                  <a:pt x="145667" y="612597"/>
                  <a:pt x="145667" y="614652"/>
                </a:cubicBezTo>
                <a:cubicBezTo>
                  <a:pt x="143617" y="618763"/>
                  <a:pt x="135421" y="614652"/>
                  <a:pt x="139519" y="620818"/>
                </a:cubicBezTo>
                <a:cubicBezTo>
                  <a:pt x="137470" y="622873"/>
                  <a:pt x="137470" y="624928"/>
                  <a:pt x="135421" y="624928"/>
                </a:cubicBezTo>
                <a:cubicBezTo>
                  <a:pt x="133371" y="626984"/>
                  <a:pt x="129273" y="626984"/>
                  <a:pt x="125174" y="626984"/>
                </a:cubicBezTo>
                <a:cubicBezTo>
                  <a:pt x="121076" y="624928"/>
                  <a:pt x="116977" y="618763"/>
                  <a:pt x="116977" y="614652"/>
                </a:cubicBezTo>
                <a:cubicBezTo>
                  <a:pt x="114928" y="606431"/>
                  <a:pt x="119027" y="598211"/>
                  <a:pt x="123125" y="594100"/>
                </a:cubicBezTo>
                <a:cubicBezTo>
                  <a:pt x="129273" y="589990"/>
                  <a:pt x="135421" y="585879"/>
                  <a:pt x="141568" y="585879"/>
                </a:cubicBezTo>
                <a:cubicBezTo>
                  <a:pt x="145667" y="585879"/>
                  <a:pt x="149765" y="585879"/>
                  <a:pt x="153864" y="583824"/>
                </a:cubicBezTo>
                <a:close/>
                <a:moveTo>
                  <a:pt x="791460" y="575524"/>
                </a:moveTo>
                <a:cubicBezTo>
                  <a:pt x="795585" y="577579"/>
                  <a:pt x="799710" y="577579"/>
                  <a:pt x="801772" y="581690"/>
                </a:cubicBezTo>
                <a:cubicBezTo>
                  <a:pt x="803835" y="583745"/>
                  <a:pt x="803835" y="579634"/>
                  <a:pt x="805897" y="577579"/>
                </a:cubicBezTo>
                <a:cubicBezTo>
                  <a:pt x="810022" y="577579"/>
                  <a:pt x="814147" y="577579"/>
                  <a:pt x="816209" y="579634"/>
                </a:cubicBezTo>
                <a:cubicBezTo>
                  <a:pt x="816209" y="581690"/>
                  <a:pt x="818272" y="581690"/>
                  <a:pt x="818272" y="583745"/>
                </a:cubicBezTo>
                <a:cubicBezTo>
                  <a:pt x="818272" y="583745"/>
                  <a:pt x="816209" y="585800"/>
                  <a:pt x="818272" y="587855"/>
                </a:cubicBezTo>
                <a:cubicBezTo>
                  <a:pt x="820334" y="587855"/>
                  <a:pt x="822396" y="585800"/>
                  <a:pt x="824459" y="585800"/>
                </a:cubicBezTo>
                <a:cubicBezTo>
                  <a:pt x="828584" y="587855"/>
                  <a:pt x="830646" y="594021"/>
                  <a:pt x="832708" y="598131"/>
                </a:cubicBezTo>
                <a:cubicBezTo>
                  <a:pt x="828584" y="598131"/>
                  <a:pt x="824459" y="598131"/>
                  <a:pt x="822396" y="598131"/>
                </a:cubicBezTo>
                <a:cubicBezTo>
                  <a:pt x="820334" y="596076"/>
                  <a:pt x="818272" y="591966"/>
                  <a:pt x="816209" y="591966"/>
                </a:cubicBezTo>
                <a:cubicBezTo>
                  <a:pt x="812084" y="589911"/>
                  <a:pt x="807959" y="589911"/>
                  <a:pt x="805897" y="589911"/>
                </a:cubicBezTo>
                <a:cubicBezTo>
                  <a:pt x="803835" y="587855"/>
                  <a:pt x="799710" y="585800"/>
                  <a:pt x="795585" y="587855"/>
                </a:cubicBezTo>
                <a:cubicBezTo>
                  <a:pt x="789398" y="585800"/>
                  <a:pt x="787335" y="591966"/>
                  <a:pt x="785273" y="596076"/>
                </a:cubicBezTo>
                <a:lnTo>
                  <a:pt x="779316" y="602013"/>
                </a:lnTo>
                <a:lnTo>
                  <a:pt x="778991" y="602174"/>
                </a:lnTo>
                <a:lnTo>
                  <a:pt x="778991" y="602336"/>
                </a:lnTo>
                <a:lnTo>
                  <a:pt x="774961" y="606352"/>
                </a:lnTo>
                <a:cubicBezTo>
                  <a:pt x="774961" y="612518"/>
                  <a:pt x="774961" y="612518"/>
                  <a:pt x="774961" y="612518"/>
                </a:cubicBezTo>
                <a:cubicBezTo>
                  <a:pt x="768774" y="618684"/>
                  <a:pt x="768774" y="618684"/>
                  <a:pt x="768774" y="618684"/>
                </a:cubicBezTo>
                <a:cubicBezTo>
                  <a:pt x="764649" y="616628"/>
                  <a:pt x="766711" y="610463"/>
                  <a:pt x="766711" y="608408"/>
                </a:cubicBezTo>
                <a:cubicBezTo>
                  <a:pt x="768774" y="604297"/>
                  <a:pt x="770836" y="606352"/>
                  <a:pt x="772898" y="602242"/>
                </a:cubicBezTo>
                <a:cubicBezTo>
                  <a:pt x="770836" y="598131"/>
                  <a:pt x="770836" y="594021"/>
                  <a:pt x="772898" y="589911"/>
                </a:cubicBezTo>
                <a:cubicBezTo>
                  <a:pt x="774961" y="587855"/>
                  <a:pt x="779086" y="587855"/>
                  <a:pt x="781148" y="587855"/>
                </a:cubicBezTo>
                <a:cubicBezTo>
                  <a:pt x="783210" y="583745"/>
                  <a:pt x="783210" y="577579"/>
                  <a:pt x="791460" y="575524"/>
                </a:cubicBezTo>
                <a:close/>
                <a:moveTo>
                  <a:pt x="800671" y="575026"/>
                </a:moveTo>
                <a:cubicBezTo>
                  <a:pt x="801722" y="575524"/>
                  <a:pt x="802773" y="576520"/>
                  <a:pt x="803824" y="577516"/>
                </a:cubicBezTo>
                <a:cubicBezTo>
                  <a:pt x="803824" y="577516"/>
                  <a:pt x="803824" y="577516"/>
                  <a:pt x="801722" y="577516"/>
                </a:cubicBezTo>
                <a:cubicBezTo>
                  <a:pt x="801722" y="577516"/>
                  <a:pt x="799619" y="577516"/>
                  <a:pt x="797516" y="575524"/>
                </a:cubicBezTo>
                <a:cubicBezTo>
                  <a:pt x="798568" y="574528"/>
                  <a:pt x="799619" y="574528"/>
                  <a:pt x="800671" y="575026"/>
                </a:cubicBezTo>
                <a:close/>
                <a:moveTo>
                  <a:pt x="793466" y="552845"/>
                </a:moveTo>
                <a:cubicBezTo>
                  <a:pt x="795525" y="552845"/>
                  <a:pt x="797583" y="554899"/>
                  <a:pt x="795525" y="554899"/>
                </a:cubicBezTo>
                <a:cubicBezTo>
                  <a:pt x="793466" y="556953"/>
                  <a:pt x="795525" y="561062"/>
                  <a:pt x="793466" y="561062"/>
                </a:cubicBezTo>
                <a:cubicBezTo>
                  <a:pt x="793466" y="559007"/>
                  <a:pt x="795525" y="554899"/>
                  <a:pt x="793466" y="552845"/>
                </a:cubicBezTo>
                <a:close/>
                <a:moveTo>
                  <a:pt x="154206" y="552180"/>
                </a:moveTo>
                <a:cubicBezTo>
                  <a:pt x="155949" y="552570"/>
                  <a:pt x="155949" y="555293"/>
                  <a:pt x="155949" y="556849"/>
                </a:cubicBezTo>
                <a:cubicBezTo>
                  <a:pt x="158014" y="558924"/>
                  <a:pt x="160080" y="563074"/>
                  <a:pt x="160080" y="565149"/>
                </a:cubicBezTo>
                <a:cubicBezTo>
                  <a:pt x="158014" y="567224"/>
                  <a:pt x="155949" y="567224"/>
                  <a:pt x="155949" y="569299"/>
                </a:cubicBezTo>
                <a:cubicBezTo>
                  <a:pt x="149751" y="571374"/>
                  <a:pt x="149751" y="577599"/>
                  <a:pt x="149751" y="581749"/>
                </a:cubicBezTo>
                <a:cubicBezTo>
                  <a:pt x="147685" y="581749"/>
                  <a:pt x="145620" y="583824"/>
                  <a:pt x="143554" y="581749"/>
                </a:cubicBezTo>
                <a:lnTo>
                  <a:pt x="141586" y="573841"/>
                </a:lnTo>
                <a:lnTo>
                  <a:pt x="141877" y="573058"/>
                </a:lnTo>
                <a:lnTo>
                  <a:pt x="149751" y="565149"/>
                </a:lnTo>
                <a:cubicBezTo>
                  <a:pt x="149751" y="565149"/>
                  <a:pt x="147685" y="563074"/>
                  <a:pt x="147685" y="560999"/>
                </a:cubicBezTo>
                <a:cubicBezTo>
                  <a:pt x="147685" y="558924"/>
                  <a:pt x="149751" y="554774"/>
                  <a:pt x="151817" y="552699"/>
                </a:cubicBezTo>
                <a:cubicBezTo>
                  <a:pt x="152850" y="552180"/>
                  <a:pt x="153625" y="552051"/>
                  <a:pt x="154206" y="552180"/>
                </a:cubicBezTo>
                <a:close/>
                <a:moveTo>
                  <a:pt x="149668" y="546640"/>
                </a:moveTo>
                <a:cubicBezTo>
                  <a:pt x="151720" y="546640"/>
                  <a:pt x="153772" y="546640"/>
                  <a:pt x="153772" y="548706"/>
                </a:cubicBezTo>
                <a:cubicBezTo>
                  <a:pt x="153772" y="550772"/>
                  <a:pt x="149668" y="550772"/>
                  <a:pt x="149668" y="552837"/>
                </a:cubicBezTo>
                <a:cubicBezTo>
                  <a:pt x="147615" y="552837"/>
                  <a:pt x="145563" y="554903"/>
                  <a:pt x="145563" y="556969"/>
                </a:cubicBezTo>
                <a:cubicBezTo>
                  <a:pt x="145563" y="563166"/>
                  <a:pt x="145563" y="563166"/>
                  <a:pt x="145563" y="563166"/>
                </a:cubicBezTo>
                <a:lnTo>
                  <a:pt x="141877" y="573058"/>
                </a:lnTo>
                <a:lnTo>
                  <a:pt x="141488" y="573449"/>
                </a:lnTo>
                <a:lnTo>
                  <a:pt x="141586" y="573841"/>
                </a:lnTo>
                <a:lnTo>
                  <a:pt x="139406" y="579692"/>
                </a:lnTo>
                <a:cubicBezTo>
                  <a:pt x="141458" y="581758"/>
                  <a:pt x="141458" y="581758"/>
                  <a:pt x="141458" y="581758"/>
                </a:cubicBezTo>
                <a:cubicBezTo>
                  <a:pt x="141458" y="583824"/>
                  <a:pt x="139406" y="583824"/>
                  <a:pt x="137353" y="583824"/>
                </a:cubicBezTo>
                <a:cubicBezTo>
                  <a:pt x="136327" y="581758"/>
                  <a:pt x="134788" y="579692"/>
                  <a:pt x="133762" y="577368"/>
                </a:cubicBezTo>
                <a:lnTo>
                  <a:pt x="133326" y="570575"/>
                </a:lnTo>
                <a:lnTo>
                  <a:pt x="134128" y="568699"/>
                </a:lnTo>
                <a:lnTo>
                  <a:pt x="141458" y="563166"/>
                </a:lnTo>
                <a:cubicBezTo>
                  <a:pt x="143510" y="561101"/>
                  <a:pt x="139406" y="559035"/>
                  <a:pt x="141458" y="556969"/>
                </a:cubicBezTo>
                <a:cubicBezTo>
                  <a:pt x="141458" y="552837"/>
                  <a:pt x="145563" y="548706"/>
                  <a:pt x="149668" y="546640"/>
                </a:cubicBezTo>
                <a:close/>
                <a:moveTo>
                  <a:pt x="143563" y="536348"/>
                </a:moveTo>
                <a:cubicBezTo>
                  <a:pt x="145617" y="536348"/>
                  <a:pt x="147672" y="538407"/>
                  <a:pt x="149726" y="538407"/>
                </a:cubicBezTo>
                <a:cubicBezTo>
                  <a:pt x="151780" y="540465"/>
                  <a:pt x="151780" y="540465"/>
                  <a:pt x="151780" y="540465"/>
                </a:cubicBezTo>
                <a:cubicBezTo>
                  <a:pt x="151780" y="542523"/>
                  <a:pt x="151780" y="542523"/>
                  <a:pt x="151780" y="544582"/>
                </a:cubicBezTo>
                <a:cubicBezTo>
                  <a:pt x="145617" y="544582"/>
                  <a:pt x="141509" y="548699"/>
                  <a:pt x="139455" y="554874"/>
                </a:cubicBezTo>
                <a:cubicBezTo>
                  <a:pt x="137400" y="556932"/>
                  <a:pt x="139455" y="558991"/>
                  <a:pt x="137400" y="561049"/>
                </a:cubicBezTo>
                <a:lnTo>
                  <a:pt x="134128" y="568699"/>
                </a:lnTo>
                <a:lnTo>
                  <a:pt x="133248" y="569364"/>
                </a:lnTo>
                <a:lnTo>
                  <a:pt x="133326" y="570575"/>
                </a:lnTo>
                <a:lnTo>
                  <a:pt x="131238" y="575458"/>
                </a:lnTo>
                <a:cubicBezTo>
                  <a:pt x="131238" y="577516"/>
                  <a:pt x="131238" y="581633"/>
                  <a:pt x="135346" y="583691"/>
                </a:cubicBezTo>
                <a:cubicBezTo>
                  <a:pt x="133292" y="585750"/>
                  <a:pt x="129183" y="585750"/>
                  <a:pt x="127129" y="587808"/>
                </a:cubicBezTo>
                <a:cubicBezTo>
                  <a:pt x="125075" y="585750"/>
                  <a:pt x="123021" y="583691"/>
                  <a:pt x="120966" y="579575"/>
                </a:cubicBezTo>
                <a:cubicBezTo>
                  <a:pt x="120966" y="577516"/>
                  <a:pt x="120966" y="573399"/>
                  <a:pt x="125075" y="571341"/>
                </a:cubicBezTo>
                <a:cubicBezTo>
                  <a:pt x="125075" y="567224"/>
                  <a:pt x="120966" y="567224"/>
                  <a:pt x="120966" y="565166"/>
                </a:cubicBezTo>
                <a:cubicBezTo>
                  <a:pt x="118912" y="563108"/>
                  <a:pt x="120966" y="558991"/>
                  <a:pt x="120966" y="556932"/>
                </a:cubicBezTo>
                <a:cubicBezTo>
                  <a:pt x="125075" y="554874"/>
                  <a:pt x="127129" y="552816"/>
                  <a:pt x="129183" y="550757"/>
                </a:cubicBezTo>
                <a:cubicBezTo>
                  <a:pt x="131238" y="550757"/>
                  <a:pt x="131238" y="554874"/>
                  <a:pt x="135346" y="552816"/>
                </a:cubicBezTo>
                <a:cubicBezTo>
                  <a:pt x="135346" y="548699"/>
                  <a:pt x="135346" y="548699"/>
                  <a:pt x="135346" y="548699"/>
                </a:cubicBezTo>
                <a:cubicBezTo>
                  <a:pt x="135346" y="542523"/>
                  <a:pt x="139455" y="538407"/>
                  <a:pt x="143563" y="536348"/>
                </a:cubicBezTo>
                <a:close/>
                <a:moveTo>
                  <a:pt x="803824" y="534356"/>
                </a:moveTo>
                <a:cubicBezTo>
                  <a:pt x="805816" y="534356"/>
                  <a:pt x="807808" y="536348"/>
                  <a:pt x="807808" y="536348"/>
                </a:cubicBezTo>
                <a:cubicBezTo>
                  <a:pt x="807808" y="538340"/>
                  <a:pt x="807808" y="538340"/>
                  <a:pt x="805816" y="538340"/>
                </a:cubicBezTo>
                <a:cubicBezTo>
                  <a:pt x="803824" y="538340"/>
                  <a:pt x="805816" y="536348"/>
                  <a:pt x="803824" y="534356"/>
                </a:cubicBezTo>
                <a:close/>
                <a:moveTo>
                  <a:pt x="793466" y="534356"/>
                </a:moveTo>
                <a:cubicBezTo>
                  <a:pt x="795525" y="534356"/>
                  <a:pt x="799641" y="534356"/>
                  <a:pt x="801700" y="534356"/>
                </a:cubicBezTo>
                <a:cubicBezTo>
                  <a:pt x="803758" y="538465"/>
                  <a:pt x="803758" y="538465"/>
                  <a:pt x="803758" y="538465"/>
                </a:cubicBezTo>
                <a:cubicBezTo>
                  <a:pt x="805816" y="542573"/>
                  <a:pt x="803758" y="548736"/>
                  <a:pt x="799641" y="550790"/>
                </a:cubicBezTo>
                <a:cubicBezTo>
                  <a:pt x="797583" y="552845"/>
                  <a:pt x="793466" y="550790"/>
                  <a:pt x="793466" y="552845"/>
                </a:cubicBezTo>
                <a:cubicBezTo>
                  <a:pt x="791408" y="554899"/>
                  <a:pt x="793466" y="556953"/>
                  <a:pt x="791408" y="559007"/>
                </a:cubicBezTo>
                <a:cubicBezTo>
                  <a:pt x="791408" y="561062"/>
                  <a:pt x="787291" y="561062"/>
                  <a:pt x="785233" y="563116"/>
                </a:cubicBezTo>
                <a:cubicBezTo>
                  <a:pt x="781116" y="563116"/>
                  <a:pt x="779057" y="561062"/>
                  <a:pt x="774941" y="561062"/>
                </a:cubicBezTo>
                <a:cubicBezTo>
                  <a:pt x="772882" y="563116"/>
                  <a:pt x="770824" y="565170"/>
                  <a:pt x="768765" y="565170"/>
                </a:cubicBezTo>
                <a:cubicBezTo>
                  <a:pt x="762590" y="567224"/>
                  <a:pt x="758473" y="565170"/>
                  <a:pt x="754357" y="563116"/>
                </a:cubicBezTo>
                <a:cubicBezTo>
                  <a:pt x="756415" y="556953"/>
                  <a:pt x="756415" y="556953"/>
                  <a:pt x="756415" y="556953"/>
                </a:cubicBezTo>
                <a:cubicBezTo>
                  <a:pt x="758473" y="554899"/>
                  <a:pt x="760532" y="556953"/>
                  <a:pt x="762590" y="556953"/>
                </a:cubicBezTo>
                <a:cubicBezTo>
                  <a:pt x="768765" y="559007"/>
                  <a:pt x="772882" y="554899"/>
                  <a:pt x="776999" y="552845"/>
                </a:cubicBezTo>
                <a:cubicBezTo>
                  <a:pt x="776999" y="548736"/>
                  <a:pt x="783174" y="550790"/>
                  <a:pt x="785233" y="548736"/>
                </a:cubicBezTo>
                <a:cubicBezTo>
                  <a:pt x="789349" y="546682"/>
                  <a:pt x="791408" y="544628"/>
                  <a:pt x="793466" y="542573"/>
                </a:cubicBezTo>
                <a:cubicBezTo>
                  <a:pt x="793466" y="538465"/>
                  <a:pt x="793466" y="536411"/>
                  <a:pt x="793466" y="534356"/>
                </a:cubicBezTo>
                <a:close/>
                <a:moveTo>
                  <a:pt x="789487" y="532364"/>
                </a:moveTo>
                <a:cubicBezTo>
                  <a:pt x="789487" y="532364"/>
                  <a:pt x="791541" y="532364"/>
                  <a:pt x="791541" y="534417"/>
                </a:cubicBezTo>
                <a:cubicBezTo>
                  <a:pt x="791541" y="536469"/>
                  <a:pt x="789487" y="538521"/>
                  <a:pt x="789487" y="542626"/>
                </a:cubicBezTo>
                <a:cubicBezTo>
                  <a:pt x="787432" y="544679"/>
                  <a:pt x="783324" y="548783"/>
                  <a:pt x="779215" y="546731"/>
                </a:cubicBezTo>
                <a:cubicBezTo>
                  <a:pt x="779215" y="546731"/>
                  <a:pt x="777161" y="546731"/>
                  <a:pt x="777161" y="546731"/>
                </a:cubicBezTo>
                <a:cubicBezTo>
                  <a:pt x="775107" y="548783"/>
                  <a:pt x="777161" y="548783"/>
                  <a:pt x="775107" y="550836"/>
                </a:cubicBezTo>
                <a:cubicBezTo>
                  <a:pt x="773053" y="554940"/>
                  <a:pt x="766890" y="554940"/>
                  <a:pt x="762781" y="554940"/>
                </a:cubicBezTo>
                <a:cubicBezTo>
                  <a:pt x="760727" y="554940"/>
                  <a:pt x="758673" y="554940"/>
                  <a:pt x="758673" y="552888"/>
                </a:cubicBezTo>
                <a:cubicBezTo>
                  <a:pt x="758673" y="550836"/>
                  <a:pt x="758673" y="548783"/>
                  <a:pt x="760727" y="548783"/>
                </a:cubicBezTo>
                <a:cubicBezTo>
                  <a:pt x="762781" y="550836"/>
                  <a:pt x="768944" y="550836"/>
                  <a:pt x="770998" y="548783"/>
                </a:cubicBezTo>
                <a:cubicBezTo>
                  <a:pt x="773053" y="546731"/>
                  <a:pt x="775107" y="544679"/>
                  <a:pt x="775107" y="542626"/>
                </a:cubicBezTo>
                <a:cubicBezTo>
                  <a:pt x="781270" y="542626"/>
                  <a:pt x="785378" y="540574"/>
                  <a:pt x="787432" y="534417"/>
                </a:cubicBezTo>
                <a:cubicBezTo>
                  <a:pt x="787432" y="534417"/>
                  <a:pt x="787432" y="532364"/>
                  <a:pt x="789487" y="532364"/>
                </a:cubicBezTo>
                <a:close/>
                <a:moveTo>
                  <a:pt x="781394" y="527857"/>
                </a:moveTo>
                <a:cubicBezTo>
                  <a:pt x="782673" y="528115"/>
                  <a:pt x="784209" y="529144"/>
                  <a:pt x="785233" y="530173"/>
                </a:cubicBezTo>
                <a:cubicBezTo>
                  <a:pt x="785233" y="532231"/>
                  <a:pt x="785233" y="534290"/>
                  <a:pt x="783185" y="536348"/>
                </a:cubicBezTo>
                <a:cubicBezTo>
                  <a:pt x="781138" y="538407"/>
                  <a:pt x="779091" y="540465"/>
                  <a:pt x="774996" y="540465"/>
                </a:cubicBezTo>
                <a:cubicBezTo>
                  <a:pt x="774996" y="540465"/>
                  <a:pt x="774996" y="538407"/>
                  <a:pt x="772949" y="540465"/>
                </a:cubicBezTo>
                <a:cubicBezTo>
                  <a:pt x="772949" y="540465"/>
                  <a:pt x="772949" y="542523"/>
                  <a:pt x="772949" y="544582"/>
                </a:cubicBezTo>
                <a:cubicBezTo>
                  <a:pt x="770901" y="546640"/>
                  <a:pt x="766807" y="546640"/>
                  <a:pt x="764759" y="546640"/>
                </a:cubicBezTo>
                <a:cubicBezTo>
                  <a:pt x="762712" y="546640"/>
                  <a:pt x="760665" y="546640"/>
                  <a:pt x="760665" y="544582"/>
                </a:cubicBezTo>
                <a:cubicBezTo>
                  <a:pt x="762712" y="534290"/>
                  <a:pt x="762712" y="534290"/>
                  <a:pt x="762712" y="534290"/>
                </a:cubicBezTo>
                <a:cubicBezTo>
                  <a:pt x="768854" y="534290"/>
                  <a:pt x="774996" y="534290"/>
                  <a:pt x="779091" y="530173"/>
                </a:cubicBezTo>
                <a:cubicBezTo>
                  <a:pt x="779091" y="528115"/>
                  <a:pt x="780114" y="527600"/>
                  <a:pt x="781394" y="527857"/>
                </a:cubicBezTo>
                <a:close/>
                <a:moveTo>
                  <a:pt x="92257" y="526181"/>
                </a:moveTo>
                <a:lnTo>
                  <a:pt x="92257" y="528214"/>
                </a:lnTo>
                <a:cubicBezTo>
                  <a:pt x="90171" y="530248"/>
                  <a:pt x="90171" y="534315"/>
                  <a:pt x="85997" y="534315"/>
                </a:cubicBezTo>
                <a:cubicBezTo>
                  <a:pt x="83910" y="534315"/>
                  <a:pt x="81823" y="536348"/>
                  <a:pt x="79736" y="534315"/>
                </a:cubicBezTo>
                <a:cubicBezTo>
                  <a:pt x="79736" y="532281"/>
                  <a:pt x="83910" y="534315"/>
                  <a:pt x="85997" y="532281"/>
                </a:cubicBezTo>
                <a:cubicBezTo>
                  <a:pt x="88084" y="530248"/>
                  <a:pt x="90171" y="528214"/>
                  <a:pt x="92257" y="526181"/>
                </a:cubicBezTo>
                <a:close/>
                <a:moveTo>
                  <a:pt x="865576" y="517756"/>
                </a:moveTo>
                <a:cubicBezTo>
                  <a:pt x="869560" y="519859"/>
                  <a:pt x="865576" y="524064"/>
                  <a:pt x="867568" y="526167"/>
                </a:cubicBezTo>
                <a:cubicBezTo>
                  <a:pt x="867568" y="528270"/>
                  <a:pt x="867568" y="530372"/>
                  <a:pt x="865576" y="530372"/>
                </a:cubicBezTo>
                <a:cubicBezTo>
                  <a:pt x="865576" y="526167"/>
                  <a:pt x="865576" y="521962"/>
                  <a:pt x="865576" y="517756"/>
                </a:cubicBezTo>
                <a:close/>
                <a:moveTo>
                  <a:pt x="100725" y="515310"/>
                </a:moveTo>
                <a:cubicBezTo>
                  <a:pt x="101404" y="515182"/>
                  <a:pt x="102050" y="515310"/>
                  <a:pt x="102568" y="515823"/>
                </a:cubicBezTo>
                <a:cubicBezTo>
                  <a:pt x="104636" y="517874"/>
                  <a:pt x="104636" y="517874"/>
                  <a:pt x="104636" y="517874"/>
                </a:cubicBezTo>
                <a:cubicBezTo>
                  <a:pt x="104636" y="519924"/>
                  <a:pt x="104636" y="524025"/>
                  <a:pt x="104636" y="526076"/>
                </a:cubicBezTo>
                <a:cubicBezTo>
                  <a:pt x="104636" y="528127"/>
                  <a:pt x="102568" y="528127"/>
                  <a:pt x="100499" y="530177"/>
                </a:cubicBezTo>
                <a:cubicBezTo>
                  <a:pt x="102568" y="532228"/>
                  <a:pt x="104636" y="534278"/>
                  <a:pt x="102568" y="538379"/>
                </a:cubicBezTo>
                <a:cubicBezTo>
                  <a:pt x="102568" y="540430"/>
                  <a:pt x="98431" y="542481"/>
                  <a:pt x="96362" y="544531"/>
                </a:cubicBezTo>
                <a:cubicBezTo>
                  <a:pt x="94293" y="544531"/>
                  <a:pt x="92225" y="542481"/>
                  <a:pt x="90156" y="542481"/>
                </a:cubicBezTo>
                <a:cubicBezTo>
                  <a:pt x="90156" y="546582"/>
                  <a:pt x="86019" y="548632"/>
                  <a:pt x="83950" y="548632"/>
                </a:cubicBezTo>
                <a:cubicBezTo>
                  <a:pt x="79813" y="548632"/>
                  <a:pt x="77744" y="546582"/>
                  <a:pt x="77744" y="544531"/>
                </a:cubicBezTo>
                <a:cubicBezTo>
                  <a:pt x="77744" y="542481"/>
                  <a:pt x="77744" y="540430"/>
                  <a:pt x="79813" y="538379"/>
                </a:cubicBezTo>
                <a:cubicBezTo>
                  <a:pt x="83950" y="540430"/>
                  <a:pt x="88088" y="536329"/>
                  <a:pt x="90156" y="534278"/>
                </a:cubicBezTo>
                <a:cubicBezTo>
                  <a:pt x="94293" y="530177"/>
                  <a:pt x="98431" y="526076"/>
                  <a:pt x="96362" y="519924"/>
                </a:cubicBezTo>
                <a:cubicBezTo>
                  <a:pt x="96362" y="518386"/>
                  <a:pt x="98689" y="515695"/>
                  <a:pt x="100725" y="515310"/>
                </a:cubicBezTo>
                <a:close/>
                <a:moveTo>
                  <a:pt x="116920" y="513773"/>
                </a:moveTo>
                <a:cubicBezTo>
                  <a:pt x="118912" y="515831"/>
                  <a:pt x="118912" y="519948"/>
                  <a:pt x="120904" y="522006"/>
                </a:cubicBezTo>
                <a:cubicBezTo>
                  <a:pt x="120904" y="524065"/>
                  <a:pt x="120904" y="524065"/>
                  <a:pt x="120904" y="524065"/>
                </a:cubicBezTo>
                <a:cubicBezTo>
                  <a:pt x="120904" y="519948"/>
                  <a:pt x="116920" y="517889"/>
                  <a:pt x="116920" y="513773"/>
                </a:cubicBezTo>
                <a:close/>
                <a:moveTo>
                  <a:pt x="843197" y="511094"/>
                </a:moveTo>
                <a:lnTo>
                  <a:pt x="838721" y="520014"/>
                </a:lnTo>
                <a:cubicBezTo>
                  <a:pt x="836655" y="522072"/>
                  <a:pt x="832524" y="522072"/>
                  <a:pt x="828392" y="522072"/>
                </a:cubicBezTo>
                <a:cubicBezTo>
                  <a:pt x="828392" y="520014"/>
                  <a:pt x="828392" y="520014"/>
                  <a:pt x="828392" y="520014"/>
                </a:cubicBezTo>
                <a:cubicBezTo>
                  <a:pt x="830458" y="517956"/>
                  <a:pt x="832524" y="517956"/>
                  <a:pt x="834590" y="517956"/>
                </a:cubicBezTo>
                <a:close/>
                <a:moveTo>
                  <a:pt x="844918" y="507664"/>
                </a:moveTo>
                <a:lnTo>
                  <a:pt x="844918" y="509722"/>
                </a:lnTo>
                <a:lnTo>
                  <a:pt x="843197" y="511094"/>
                </a:lnTo>
                <a:close/>
                <a:moveTo>
                  <a:pt x="844918" y="501488"/>
                </a:moveTo>
                <a:cubicBezTo>
                  <a:pt x="846984" y="501488"/>
                  <a:pt x="846984" y="503547"/>
                  <a:pt x="846984" y="503547"/>
                </a:cubicBezTo>
                <a:lnTo>
                  <a:pt x="844918" y="507664"/>
                </a:lnTo>
                <a:close/>
                <a:moveTo>
                  <a:pt x="108620" y="501488"/>
                </a:moveTo>
                <a:cubicBezTo>
                  <a:pt x="110679" y="503538"/>
                  <a:pt x="112737" y="505587"/>
                  <a:pt x="112737" y="507636"/>
                </a:cubicBezTo>
                <a:cubicBezTo>
                  <a:pt x="112737" y="509685"/>
                  <a:pt x="112737" y="511735"/>
                  <a:pt x="110679" y="513784"/>
                </a:cubicBezTo>
                <a:cubicBezTo>
                  <a:pt x="114796" y="515833"/>
                  <a:pt x="118912" y="519931"/>
                  <a:pt x="116854" y="526079"/>
                </a:cubicBezTo>
                <a:cubicBezTo>
                  <a:pt x="116854" y="528128"/>
                  <a:pt x="112737" y="530178"/>
                  <a:pt x="116854" y="532227"/>
                </a:cubicBezTo>
                <a:cubicBezTo>
                  <a:pt x="118912" y="534276"/>
                  <a:pt x="118912" y="538375"/>
                  <a:pt x="118912" y="542473"/>
                </a:cubicBezTo>
                <a:cubicBezTo>
                  <a:pt x="116854" y="538375"/>
                  <a:pt x="116854" y="536325"/>
                  <a:pt x="114796" y="532227"/>
                </a:cubicBezTo>
                <a:cubicBezTo>
                  <a:pt x="114796" y="532227"/>
                  <a:pt x="116854" y="530178"/>
                  <a:pt x="112737" y="530178"/>
                </a:cubicBezTo>
                <a:cubicBezTo>
                  <a:pt x="110679" y="532227"/>
                  <a:pt x="114796" y="534276"/>
                  <a:pt x="114796" y="538375"/>
                </a:cubicBezTo>
                <a:cubicBezTo>
                  <a:pt x="114796" y="542473"/>
                  <a:pt x="114796" y="546572"/>
                  <a:pt x="110679" y="548621"/>
                </a:cubicBezTo>
                <a:cubicBezTo>
                  <a:pt x="108620" y="550670"/>
                  <a:pt x="104504" y="550670"/>
                  <a:pt x="98329" y="552719"/>
                </a:cubicBezTo>
                <a:cubicBezTo>
                  <a:pt x="98329" y="552719"/>
                  <a:pt x="98329" y="554769"/>
                  <a:pt x="98329" y="556818"/>
                </a:cubicBezTo>
                <a:cubicBezTo>
                  <a:pt x="96270" y="558867"/>
                  <a:pt x="94212" y="560916"/>
                  <a:pt x="92153" y="560916"/>
                </a:cubicBezTo>
                <a:cubicBezTo>
                  <a:pt x="88037" y="560916"/>
                  <a:pt x="85978" y="556818"/>
                  <a:pt x="81861" y="556818"/>
                </a:cubicBezTo>
                <a:cubicBezTo>
                  <a:pt x="79803" y="558867"/>
                  <a:pt x="75686" y="558867"/>
                  <a:pt x="73628" y="558867"/>
                </a:cubicBezTo>
                <a:cubicBezTo>
                  <a:pt x="71569" y="558867"/>
                  <a:pt x="69511" y="556818"/>
                  <a:pt x="67453" y="554769"/>
                </a:cubicBezTo>
                <a:cubicBezTo>
                  <a:pt x="69511" y="552719"/>
                  <a:pt x="71569" y="552719"/>
                  <a:pt x="73628" y="548621"/>
                </a:cubicBezTo>
                <a:cubicBezTo>
                  <a:pt x="75686" y="546572"/>
                  <a:pt x="79803" y="552719"/>
                  <a:pt x="81861" y="550670"/>
                </a:cubicBezTo>
                <a:cubicBezTo>
                  <a:pt x="85978" y="550670"/>
                  <a:pt x="90095" y="550670"/>
                  <a:pt x="90095" y="546572"/>
                </a:cubicBezTo>
                <a:cubicBezTo>
                  <a:pt x="96270" y="546572"/>
                  <a:pt x="102445" y="546572"/>
                  <a:pt x="104504" y="540424"/>
                </a:cubicBezTo>
                <a:cubicBezTo>
                  <a:pt x="106562" y="538375"/>
                  <a:pt x="106562" y="534276"/>
                  <a:pt x="104504" y="530178"/>
                </a:cubicBezTo>
                <a:cubicBezTo>
                  <a:pt x="106562" y="526079"/>
                  <a:pt x="108620" y="524030"/>
                  <a:pt x="106562" y="519931"/>
                </a:cubicBezTo>
                <a:cubicBezTo>
                  <a:pt x="106562" y="517882"/>
                  <a:pt x="104504" y="513784"/>
                  <a:pt x="102445" y="511735"/>
                </a:cubicBezTo>
                <a:cubicBezTo>
                  <a:pt x="104504" y="509685"/>
                  <a:pt x="106562" y="505587"/>
                  <a:pt x="108620" y="501488"/>
                </a:cubicBezTo>
                <a:close/>
                <a:moveTo>
                  <a:pt x="816085" y="497689"/>
                </a:moveTo>
                <a:cubicBezTo>
                  <a:pt x="817623" y="497689"/>
                  <a:pt x="819162" y="498206"/>
                  <a:pt x="820187" y="499238"/>
                </a:cubicBezTo>
                <a:cubicBezTo>
                  <a:pt x="824290" y="499238"/>
                  <a:pt x="824290" y="503370"/>
                  <a:pt x="826341" y="507501"/>
                </a:cubicBezTo>
                <a:cubicBezTo>
                  <a:pt x="828392" y="511633"/>
                  <a:pt x="828392" y="517830"/>
                  <a:pt x="824290" y="521962"/>
                </a:cubicBezTo>
                <a:cubicBezTo>
                  <a:pt x="818136" y="530225"/>
                  <a:pt x="805828" y="534356"/>
                  <a:pt x="795572" y="532291"/>
                </a:cubicBezTo>
                <a:cubicBezTo>
                  <a:pt x="789418" y="530225"/>
                  <a:pt x="785316" y="528159"/>
                  <a:pt x="781213" y="524028"/>
                </a:cubicBezTo>
                <a:cubicBezTo>
                  <a:pt x="775059" y="519896"/>
                  <a:pt x="770957" y="509567"/>
                  <a:pt x="770957" y="501304"/>
                </a:cubicBezTo>
                <a:cubicBezTo>
                  <a:pt x="773008" y="501304"/>
                  <a:pt x="773008" y="499238"/>
                  <a:pt x="775059" y="501304"/>
                </a:cubicBezTo>
                <a:cubicBezTo>
                  <a:pt x="777111" y="505436"/>
                  <a:pt x="777111" y="509567"/>
                  <a:pt x="781213" y="513699"/>
                </a:cubicBezTo>
                <a:cubicBezTo>
                  <a:pt x="785316" y="521962"/>
                  <a:pt x="795572" y="526093"/>
                  <a:pt x="805828" y="524028"/>
                </a:cubicBezTo>
                <a:cubicBezTo>
                  <a:pt x="809931" y="524028"/>
                  <a:pt x="816085" y="521962"/>
                  <a:pt x="818136" y="517830"/>
                </a:cubicBezTo>
                <a:cubicBezTo>
                  <a:pt x="818136" y="513699"/>
                  <a:pt x="820187" y="511633"/>
                  <a:pt x="816085" y="509567"/>
                </a:cubicBezTo>
                <a:cubicBezTo>
                  <a:pt x="814034" y="511633"/>
                  <a:pt x="816085" y="515765"/>
                  <a:pt x="811982" y="517830"/>
                </a:cubicBezTo>
                <a:cubicBezTo>
                  <a:pt x="809931" y="517830"/>
                  <a:pt x="807880" y="517830"/>
                  <a:pt x="805828" y="517830"/>
                </a:cubicBezTo>
                <a:cubicBezTo>
                  <a:pt x="803777" y="515765"/>
                  <a:pt x="801726" y="513699"/>
                  <a:pt x="801726" y="511633"/>
                </a:cubicBezTo>
                <a:cubicBezTo>
                  <a:pt x="799674" y="509567"/>
                  <a:pt x="801726" y="507501"/>
                  <a:pt x="801726" y="505436"/>
                </a:cubicBezTo>
                <a:cubicBezTo>
                  <a:pt x="803777" y="503370"/>
                  <a:pt x="807880" y="503370"/>
                  <a:pt x="809931" y="503370"/>
                </a:cubicBezTo>
                <a:cubicBezTo>
                  <a:pt x="811982" y="505436"/>
                  <a:pt x="809931" y="501304"/>
                  <a:pt x="811982" y="499238"/>
                </a:cubicBezTo>
                <a:cubicBezTo>
                  <a:pt x="813008" y="498206"/>
                  <a:pt x="814546" y="497689"/>
                  <a:pt x="816085" y="497689"/>
                </a:cubicBezTo>
                <a:close/>
                <a:moveTo>
                  <a:pt x="108620" y="497173"/>
                </a:moveTo>
                <a:cubicBezTo>
                  <a:pt x="110695" y="499231"/>
                  <a:pt x="116920" y="503348"/>
                  <a:pt x="114845" y="507465"/>
                </a:cubicBezTo>
                <a:cubicBezTo>
                  <a:pt x="114845" y="503348"/>
                  <a:pt x="110695" y="501289"/>
                  <a:pt x="108620" y="499231"/>
                </a:cubicBezTo>
                <a:cubicBezTo>
                  <a:pt x="108620" y="497173"/>
                  <a:pt x="108620" y="497173"/>
                  <a:pt x="108620" y="497173"/>
                </a:cubicBezTo>
                <a:close/>
                <a:moveTo>
                  <a:pt x="855174" y="495181"/>
                </a:moveTo>
                <a:cubicBezTo>
                  <a:pt x="857221" y="495181"/>
                  <a:pt x="855174" y="499312"/>
                  <a:pt x="855174" y="501378"/>
                </a:cubicBezTo>
                <a:cubicBezTo>
                  <a:pt x="855174" y="501378"/>
                  <a:pt x="853126" y="503444"/>
                  <a:pt x="853126" y="503444"/>
                </a:cubicBezTo>
                <a:cubicBezTo>
                  <a:pt x="857221" y="505509"/>
                  <a:pt x="859268" y="507575"/>
                  <a:pt x="859268" y="509641"/>
                </a:cubicBezTo>
                <a:cubicBezTo>
                  <a:pt x="859268" y="511707"/>
                  <a:pt x="859268" y="513773"/>
                  <a:pt x="857221" y="513773"/>
                </a:cubicBezTo>
                <a:cubicBezTo>
                  <a:pt x="855174" y="515838"/>
                  <a:pt x="855174" y="513773"/>
                  <a:pt x="853126" y="515838"/>
                </a:cubicBezTo>
                <a:cubicBezTo>
                  <a:pt x="853126" y="517904"/>
                  <a:pt x="855174" y="522036"/>
                  <a:pt x="855174" y="524101"/>
                </a:cubicBezTo>
                <a:cubicBezTo>
                  <a:pt x="853126" y="526167"/>
                  <a:pt x="851079" y="526167"/>
                  <a:pt x="849032" y="526167"/>
                </a:cubicBezTo>
                <a:cubicBezTo>
                  <a:pt x="846984" y="528233"/>
                  <a:pt x="844937" y="524101"/>
                  <a:pt x="842890" y="526167"/>
                </a:cubicBezTo>
                <a:cubicBezTo>
                  <a:pt x="844937" y="528233"/>
                  <a:pt x="842890" y="530299"/>
                  <a:pt x="840842" y="532364"/>
                </a:cubicBezTo>
                <a:cubicBezTo>
                  <a:pt x="838795" y="532364"/>
                  <a:pt x="836748" y="532364"/>
                  <a:pt x="834700" y="530299"/>
                </a:cubicBezTo>
                <a:cubicBezTo>
                  <a:pt x="834700" y="530299"/>
                  <a:pt x="834700" y="528233"/>
                  <a:pt x="832653" y="528233"/>
                </a:cubicBezTo>
                <a:cubicBezTo>
                  <a:pt x="830606" y="532364"/>
                  <a:pt x="826511" y="532364"/>
                  <a:pt x="824464" y="532364"/>
                </a:cubicBezTo>
                <a:cubicBezTo>
                  <a:pt x="822416" y="532364"/>
                  <a:pt x="822416" y="530299"/>
                  <a:pt x="822416" y="530299"/>
                </a:cubicBezTo>
                <a:cubicBezTo>
                  <a:pt x="822416" y="528233"/>
                  <a:pt x="824464" y="526167"/>
                  <a:pt x="826511" y="524101"/>
                </a:cubicBezTo>
                <a:cubicBezTo>
                  <a:pt x="832653" y="524101"/>
                  <a:pt x="836748" y="524101"/>
                  <a:pt x="842890" y="519970"/>
                </a:cubicBezTo>
                <a:cubicBezTo>
                  <a:pt x="844937" y="519970"/>
                  <a:pt x="846984" y="517904"/>
                  <a:pt x="849032" y="513773"/>
                </a:cubicBezTo>
                <a:cubicBezTo>
                  <a:pt x="849032" y="509641"/>
                  <a:pt x="851079" y="505509"/>
                  <a:pt x="849032" y="499312"/>
                </a:cubicBezTo>
                <a:cubicBezTo>
                  <a:pt x="851079" y="497246"/>
                  <a:pt x="853126" y="495181"/>
                  <a:pt x="855174" y="495181"/>
                </a:cubicBezTo>
                <a:close/>
                <a:moveTo>
                  <a:pt x="857262" y="486881"/>
                </a:moveTo>
                <a:cubicBezTo>
                  <a:pt x="859323" y="486881"/>
                  <a:pt x="861385" y="488946"/>
                  <a:pt x="861385" y="491012"/>
                </a:cubicBezTo>
                <a:cubicBezTo>
                  <a:pt x="863446" y="493078"/>
                  <a:pt x="863446" y="497209"/>
                  <a:pt x="861385" y="499275"/>
                </a:cubicBezTo>
                <a:cubicBezTo>
                  <a:pt x="861385" y="499275"/>
                  <a:pt x="861385" y="499275"/>
                  <a:pt x="861385" y="501341"/>
                </a:cubicBezTo>
                <a:cubicBezTo>
                  <a:pt x="863446" y="503407"/>
                  <a:pt x="867568" y="505472"/>
                  <a:pt x="867568" y="509604"/>
                </a:cubicBezTo>
                <a:cubicBezTo>
                  <a:pt x="867568" y="511670"/>
                  <a:pt x="867568" y="515801"/>
                  <a:pt x="865507" y="515801"/>
                </a:cubicBezTo>
                <a:cubicBezTo>
                  <a:pt x="863446" y="515801"/>
                  <a:pt x="863446" y="515801"/>
                  <a:pt x="861385" y="517867"/>
                </a:cubicBezTo>
                <a:cubicBezTo>
                  <a:pt x="865507" y="521999"/>
                  <a:pt x="863446" y="528196"/>
                  <a:pt x="861385" y="530262"/>
                </a:cubicBezTo>
                <a:cubicBezTo>
                  <a:pt x="859323" y="534393"/>
                  <a:pt x="855201" y="532327"/>
                  <a:pt x="853140" y="532327"/>
                </a:cubicBezTo>
                <a:cubicBezTo>
                  <a:pt x="851079" y="532327"/>
                  <a:pt x="851079" y="532327"/>
                  <a:pt x="849018" y="532327"/>
                </a:cubicBezTo>
                <a:cubicBezTo>
                  <a:pt x="849018" y="534393"/>
                  <a:pt x="849018" y="538525"/>
                  <a:pt x="844895" y="538525"/>
                </a:cubicBezTo>
                <a:cubicBezTo>
                  <a:pt x="840773" y="540590"/>
                  <a:pt x="834590" y="534393"/>
                  <a:pt x="832528" y="540590"/>
                </a:cubicBezTo>
                <a:cubicBezTo>
                  <a:pt x="828406" y="542656"/>
                  <a:pt x="822223" y="538525"/>
                  <a:pt x="820162" y="538525"/>
                </a:cubicBezTo>
                <a:cubicBezTo>
                  <a:pt x="818100" y="536459"/>
                  <a:pt x="818100" y="534393"/>
                  <a:pt x="818100" y="532327"/>
                </a:cubicBezTo>
                <a:cubicBezTo>
                  <a:pt x="820162" y="532327"/>
                  <a:pt x="822223" y="534393"/>
                  <a:pt x="824284" y="534393"/>
                </a:cubicBezTo>
                <a:cubicBezTo>
                  <a:pt x="826345" y="534393"/>
                  <a:pt x="830467" y="534393"/>
                  <a:pt x="832528" y="532327"/>
                </a:cubicBezTo>
                <a:cubicBezTo>
                  <a:pt x="836651" y="534393"/>
                  <a:pt x="840773" y="536459"/>
                  <a:pt x="842834" y="534393"/>
                </a:cubicBezTo>
                <a:cubicBezTo>
                  <a:pt x="846957" y="530262"/>
                  <a:pt x="846957" y="530262"/>
                  <a:pt x="846957" y="530262"/>
                </a:cubicBezTo>
                <a:cubicBezTo>
                  <a:pt x="851079" y="530262"/>
                  <a:pt x="853140" y="528196"/>
                  <a:pt x="857262" y="526130"/>
                </a:cubicBezTo>
                <a:cubicBezTo>
                  <a:pt x="859323" y="524064"/>
                  <a:pt x="857262" y="519933"/>
                  <a:pt x="857262" y="517867"/>
                </a:cubicBezTo>
                <a:cubicBezTo>
                  <a:pt x="859323" y="515801"/>
                  <a:pt x="861385" y="513736"/>
                  <a:pt x="861385" y="511670"/>
                </a:cubicBezTo>
                <a:cubicBezTo>
                  <a:pt x="861385" y="507538"/>
                  <a:pt x="859323" y="505472"/>
                  <a:pt x="857262" y="503407"/>
                </a:cubicBezTo>
                <a:cubicBezTo>
                  <a:pt x="859323" y="499275"/>
                  <a:pt x="859323" y="495144"/>
                  <a:pt x="857262" y="493078"/>
                </a:cubicBezTo>
                <a:cubicBezTo>
                  <a:pt x="855201" y="491012"/>
                  <a:pt x="857262" y="488946"/>
                  <a:pt x="857262" y="486881"/>
                </a:cubicBezTo>
                <a:close/>
                <a:moveTo>
                  <a:pt x="28360" y="486193"/>
                </a:moveTo>
                <a:cubicBezTo>
                  <a:pt x="28879" y="486454"/>
                  <a:pt x="29397" y="486975"/>
                  <a:pt x="30435" y="486975"/>
                </a:cubicBezTo>
                <a:cubicBezTo>
                  <a:pt x="40810" y="486975"/>
                  <a:pt x="40810" y="486975"/>
                  <a:pt x="40810" y="486975"/>
                </a:cubicBezTo>
                <a:cubicBezTo>
                  <a:pt x="42885" y="489062"/>
                  <a:pt x="42885" y="493236"/>
                  <a:pt x="42885" y="495323"/>
                </a:cubicBezTo>
                <a:cubicBezTo>
                  <a:pt x="40810" y="497410"/>
                  <a:pt x="38735" y="497410"/>
                  <a:pt x="36660" y="499496"/>
                </a:cubicBezTo>
                <a:cubicBezTo>
                  <a:pt x="34585" y="499496"/>
                  <a:pt x="32510" y="497410"/>
                  <a:pt x="30435" y="495323"/>
                </a:cubicBezTo>
                <a:cubicBezTo>
                  <a:pt x="30435" y="493236"/>
                  <a:pt x="28360" y="489062"/>
                  <a:pt x="26285" y="486975"/>
                </a:cubicBezTo>
                <a:cubicBezTo>
                  <a:pt x="27322" y="485932"/>
                  <a:pt x="27841" y="485932"/>
                  <a:pt x="28360" y="486193"/>
                </a:cubicBezTo>
                <a:close/>
                <a:moveTo>
                  <a:pt x="861260" y="484889"/>
                </a:moveTo>
                <a:cubicBezTo>
                  <a:pt x="863319" y="484889"/>
                  <a:pt x="865377" y="489015"/>
                  <a:pt x="867435" y="491078"/>
                </a:cubicBezTo>
                <a:cubicBezTo>
                  <a:pt x="867435" y="495204"/>
                  <a:pt x="865377" y="497267"/>
                  <a:pt x="865377" y="499330"/>
                </a:cubicBezTo>
                <a:cubicBezTo>
                  <a:pt x="867435" y="501394"/>
                  <a:pt x="871552" y="503457"/>
                  <a:pt x="871552" y="507583"/>
                </a:cubicBezTo>
                <a:cubicBezTo>
                  <a:pt x="871552" y="509646"/>
                  <a:pt x="871552" y="513773"/>
                  <a:pt x="869494" y="513773"/>
                </a:cubicBezTo>
                <a:cubicBezTo>
                  <a:pt x="871552" y="507583"/>
                  <a:pt x="867435" y="503457"/>
                  <a:pt x="863319" y="499330"/>
                </a:cubicBezTo>
                <a:cubicBezTo>
                  <a:pt x="867435" y="495204"/>
                  <a:pt x="863319" y="489015"/>
                  <a:pt x="861260" y="484889"/>
                </a:cubicBezTo>
                <a:close/>
                <a:moveTo>
                  <a:pt x="46869" y="484889"/>
                </a:moveTo>
                <a:cubicBezTo>
                  <a:pt x="50986" y="484889"/>
                  <a:pt x="53044" y="489026"/>
                  <a:pt x="55102" y="491094"/>
                </a:cubicBezTo>
                <a:cubicBezTo>
                  <a:pt x="55102" y="493163"/>
                  <a:pt x="50986" y="495232"/>
                  <a:pt x="53044" y="497300"/>
                </a:cubicBezTo>
                <a:cubicBezTo>
                  <a:pt x="55102" y="497300"/>
                  <a:pt x="57161" y="499369"/>
                  <a:pt x="57161" y="501437"/>
                </a:cubicBezTo>
                <a:cubicBezTo>
                  <a:pt x="57161" y="503506"/>
                  <a:pt x="57161" y="507643"/>
                  <a:pt x="55102" y="509712"/>
                </a:cubicBezTo>
                <a:cubicBezTo>
                  <a:pt x="53044" y="509712"/>
                  <a:pt x="48927" y="511781"/>
                  <a:pt x="46869" y="509712"/>
                </a:cubicBezTo>
                <a:cubicBezTo>
                  <a:pt x="44810" y="509712"/>
                  <a:pt x="44810" y="505575"/>
                  <a:pt x="42752" y="505575"/>
                </a:cubicBezTo>
                <a:cubicBezTo>
                  <a:pt x="40694" y="507643"/>
                  <a:pt x="40694" y="509712"/>
                  <a:pt x="36577" y="509712"/>
                </a:cubicBezTo>
                <a:cubicBezTo>
                  <a:pt x="34518" y="509712"/>
                  <a:pt x="32460" y="509712"/>
                  <a:pt x="30402" y="507643"/>
                </a:cubicBezTo>
                <a:cubicBezTo>
                  <a:pt x="30402" y="503506"/>
                  <a:pt x="26285" y="501437"/>
                  <a:pt x="28343" y="499369"/>
                </a:cubicBezTo>
                <a:cubicBezTo>
                  <a:pt x="32460" y="499369"/>
                  <a:pt x="34518" y="503506"/>
                  <a:pt x="38635" y="501437"/>
                </a:cubicBezTo>
                <a:cubicBezTo>
                  <a:pt x="42752" y="499369"/>
                  <a:pt x="44810" y="497300"/>
                  <a:pt x="44810" y="495232"/>
                </a:cubicBezTo>
                <a:cubicBezTo>
                  <a:pt x="46869" y="491094"/>
                  <a:pt x="38635" y="484889"/>
                  <a:pt x="46869" y="484889"/>
                </a:cubicBezTo>
                <a:close/>
                <a:moveTo>
                  <a:pt x="77855" y="466297"/>
                </a:moveTo>
                <a:cubicBezTo>
                  <a:pt x="81966" y="468362"/>
                  <a:pt x="81966" y="468362"/>
                  <a:pt x="81966" y="468362"/>
                </a:cubicBezTo>
                <a:cubicBezTo>
                  <a:pt x="90187" y="470428"/>
                  <a:pt x="94297" y="476626"/>
                  <a:pt x="98407" y="480757"/>
                </a:cubicBezTo>
                <a:cubicBezTo>
                  <a:pt x="102518" y="489020"/>
                  <a:pt x="106628" y="497283"/>
                  <a:pt x="104573" y="505546"/>
                </a:cubicBezTo>
                <a:cubicBezTo>
                  <a:pt x="100463" y="513809"/>
                  <a:pt x="92242" y="517941"/>
                  <a:pt x="84021" y="520007"/>
                </a:cubicBezTo>
                <a:cubicBezTo>
                  <a:pt x="79910" y="522072"/>
                  <a:pt x="73745" y="520007"/>
                  <a:pt x="67579" y="513809"/>
                </a:cubicBezTo>
                <a:cubicBezTo>
                  <a:pt x="65524" y="513809"/>
                  <a:pt x="65524" y="509678"/>
                  <a:pt x="65524" y="507612"/>
                </a:cubicBezTo>
                <a:cubicBezTo>
                  <a:pt x="67579" y="505546"/>
                  <a:pt x="65524" y="503480"/>
                  <a:pt x="67579" y="503480"/>
                </a:cubicBezTo>
                <a:cubicBezTo>
                  <a:pt x="69634" y="503480"/>
                  <a:pt x="71689" y="503480"/>
                  <a:pt x="73745" y="503480"/>
                </a:cubicBezTo>
                <a:cubicBezTo>
                  <a:pt x="73745" y="501415"/>
                  <a:pt x="71689" y="499349"/>
                  <a:pt x="73745" y="497283"/>
                </a:cubicBezTo>
                <a:cubicBezTo>
                  <a:pt x="75800" y="493152"/>
                  <a:pt x="77855" y="495217"/>
                  <a:pt x="81966" y="495217"/>
                </a:cubicBezTo>
                <a:cubicBezTo>
                  <a:pt x="84021" y="497283"/>
                  <a:pt x="86076" y="501415"/>
                  <a:pt x="84021" y="503480"/>
                </a:cubicBezTo>
                <a:cubicBezTo>
                  <a:pt x="81966" y="505546"/>
                  <a:pt x="79910" y="505546"/>
                  <a:pt x="77855" y="507612"/>
                </a:cubicBezTo>
                <a:cubicBezTo>
                  <a:pt x="79910" y="511744"/>
                  <a:pt x="84021" y="509678"/>
                  <a:pt x="88131" y="509678"/>
                </a:cubicBezTo>
                <a:cubicBezTo>
                  <a:pt x="94297" y="507612"/>
                  <a:pt x="98407" y="501415"/>
                  <a:pt x="98407" y="495217"/>
                </a:cubicBezTo>
                <a:cubicBezTo>
                  <a:pt x="94297" y="486954"/>
                  <a:pt x="92242" y="480757"/>
                  <a:pt x="84021" y="476626"/>
                </a:cubicBezTo>
                <a:cubicBezTo>
                  <a:pt x="77855" y="472494"/>
                  <a:pt x="71689" y="470428"/>
                  <a:pt x="63469" y="470428"/>
                </a:cubicBezTo>
                <a:cubicBezTo>
                  <a:pt x="63469" y="470428"/>
                  <a:pt x="65524" y="468362"/>
                  <a:pt x="65524" y="468362"/>
                </a:cubicBezTo>
                <a:cubicBezTo>
                  <a:pt x="69634" y="466297"/>
                  <a:pt x="73745" y="468362"/>
                  <a:pt x="77855" y="466297"/>
                </a:cubicBezTo>
                <a:close/>
                <a:moveTo>
                  <a:pt x="808020" y="464305"/>
                </a:moveTo>
                <a:cubicBezTo>
                  <a:pt x="810072" y="464305"/>
                  <a:pt x="810072" y="466363"/>
                  <a:pt x="810072" y="466363"/>
                </a:cubicBezTo>
                <a:cubicBezTo>
                  <a:pt x="812124" y="468421"/>
                  <a:pt x="810072" y="470480"/>
                  <a:pt x="808020" y="472538"/>
                </a:cubicBezTo>
                <a:cubicBezTo>
                  <a:pt x="808020" y="472538"/>
                  <a:pt x="805967" y="472538"/>
                  <a:pt x="805967" y="474597"/>
                </a:cubicBezTo>
                <a:cubicBezTo>
                  <a:pt x="808020" y="476655"/>
                  <a:pt x="810072" y="478713"/>
                  <a:pt x="808020" y="480772"/>
                </a:cubicBezTo>
                <a:cubicBezTo>
                  <a:pt x="808020" y="482830"/>
                  <a:pt x="805967" y="482830"/>
                  <a:pt x="803915" y="484889"/>
                </a:cubicBezTo>
                <a:cubicBezTo>
                  <a:pt x="801863" y="484889"/>
                  <a:pt x="799810" y="482830"/>
                  <a:pt x="799810" y="480772"/>
                </a:cubicBezTo>
                <a:cubicBezTo>
                  <a:pt x="797758" y="480772"/>
                  <a:pt x="797758" y="484889"/>
                  <a:pt x="793653" y="484889"/>
                </a:cubicBezTo>
                <a:cubicBezTo>
                  <a:pt x="791601" y="484889"/>
                  <a:pt x="789548" y="484889"/>
                  <a:pt x="789548" y="482830"/>
                </a:cubicBezTo>
                <a:cubicBezTo>
                  <a:pt x="789548" y="480772"/>
                  <a:pt x="789548" y="478713"/>
                  <a:pt x="791601" y="476655"/>
                </a:cubicBezTo>
                <a:cubicBezTo>
                  <a:pt x="795706" y="478713"/>
                  <a:pt x="799810" y="474597"/>
                  <a:pt x="801863" y="470480"/>
                </a:cubicBezTo>
                <a:cubicBezTo>
                  <a:pt x="801863" y="466363"/>
                  <a:pt x="801863" y="466363"/>
                  <a:pt x="801863" y="466363"/>
                </a:cubicBezTo>
                <a:cubicBezTo>
                  <a:pt x="803915" y="466363"/>
                  <a:pt x="808020" y="466363"/>
                  <a:pt x="808020" y="464305"/>
                </a:cubicBezTo>
                <a:close/>
                <a:moveTo>
                  <a:pt x="787225" y="462313"/>
                </a:moveTo>
                <a:cubicBezTo>
                  <a:pt x="791430" y="464360"/>
                  <a:pt x="795635" y="464360"/>
                  <a:pt x="799841" y="466407"/>
                </a:cubicBezTo>
                <a:cubicBezTo>
                  <a:pt x="799841" y="468455"/>
                  <a:pt x="799841" y="470502"/>
                  <a:pt x="799841" y="470502"/>
                </a:cubicBezTo>
                <a:cubicBezTo>
                  <a:pt x="797738" y="474597"/>
                  <a:pt x="795635" y="474597"/>
                  <a:pt x="791430" y="474597"/>
                </a:cubicBezTo>
                <a:cubicBezTo>
                  <a:pt x="789327" y="474597"/>
                  <a:pt x="789327" y="474597"/>
                  <a:pt x="789327" y="474597"/>
                </a:cubicBezTo>
                <a:cubicBezTo>
                  <a:pt x="789327" y="470502"/>
                  <a:pt x="787225" y="466407"/>
                  <a:pt x="787225" y="462313"/>
                </a:cubicBezTo>
                <a:close/>
                <a:moveTo>
                  <a:pt x="811938" y="460321"/>
                </a:moveTo>
                <a:cubicBezTo>
                  <a:pt x="816046" y="460321"/>
                  <a:pt x="816046" y="464429"/>
                  <a:pt x="818101" y="466483"/>
                </a:cubicBezTo>
                <a:cubicBezTo>
                  <a:pt x="818101" y="470592"/>
                  <a:pt x="818101" y="474700"/>
                  <a:pt x="816046" y="476755"/>
                </a:cubicBezTo>
                <a:cubicBezTo>
                  <a:pt x="811938" y="478809"/>
                  <a:pt x="816046" y="480863"/>
                  <a:pt x="816046" y="482917"/>
                </a:cubicBezTo>
                <a:cubicBezTo>
                  <a:pt x="816046" y="487026"/>
                  <a:pt x="813992" y="491134"/>
                  <a:pt x="809883" y="491134"/>
                </a:cubicBezTo>
                <a:cubicBezTo>
                  <a:pt x="807829" y="493189"/>
                  <a:pt x="805775" y="493189"/>
                  <a:pt x="803721" y="493189"/>
                </a:cubicBezTo>
                <a:cubicBezTo>
                  <a:pt x="799612" y="489080"/>
                  <a:pt x="799612" y="489080"/>
                  <a:pt x="799612" y="489080"/>
                </a:cubicBezTo>
                <a:cubicBezTo>
                  <a:pt x="797558" y="489080"/>
                  <a:pt x="799612" y="491134"/>
                  <a:pt x="797558" y="491134"/>
                </a:cubicBezTo>
                <a:cubicBezTo>
                  <a:pt x="795504" y="493189"/>
                  <a:pt x="791395" y="493189"/>
                  <a:pt x="789341" y="493189"/>
                </a:cubicBezTo>
                <a:cubicBezTo>
                  <a:pt x="787287" y="491134"/>
                  <a:pt x="785233" y="489080"/>
                  <a:pt x="785233" y="487026"/>
                </a:cubicBezTo>
                <a:cubicBezTo>
                  <a:pt x="785233" y="487026"/>
                  <a:pt x="785233" y="484972"/>
                  <a:pt x="785233" y="484972"/>
                </a:cubicBezTo>
                <a:cubicBezTo>
                  <a:pt x="789341" y="487026"/>
                  <a:pt x="795504" y="487026"/>
                  <a:pt x="797558" y="484972"/>
                </a:cubicBezTo>
                <a:cubicBezTo>
                  <a:pt x="801667" y="487026"/>
                  <a:pt x="805775" y="487026"/>
                  <a:pt x="807829" y="484972"/>
                </a:cubicBezTo>
                <a:cubicBezTo>
                  <a:pt x="811938" y="482917"/>
                  <a:pt x="811938" y="478809"/>
                  <a:pt x="809883" y="474700"/>
                </a:cubicBezTo>
                <a:cubicBezTo>
                  <a:pt x="811938" y="470592"/>
                  <a:pt x="813992" y="468538"/>
                  <a:pt x="811938" y="464429"/>
                </a:cubicBezTo>
                <a:cubicBezTo>
                  <a:pt x="811938" y="462375"/>
                  <a:pt x="811938" y="462375"/>
                  <a:pt x="811938" y="460321"/>
                </a:cubicBezTo>
                <a:close/>
                <a:moveTo>
                  <a:pt x="96419" y="456005"/>
                </a:moveTo>
                <a:cubicBezTo>
                  <a:pt x="100569" y="458071"/>
                  <a:pt x="100569" y="464268"/>
                  <a:pt x="102644" y="466334"/>
                </a:cubicBezTo>
                <a:cubicBezTo>
                  <a:pt x="102644" y="470465"/>
                  <a:pt x="100569" y="472531"/>
                  <a:pt x="98494" y="474597"/>
                </a:cubicBezTo>
                <a:cubicBezTo>
                  <a:pt x="96419" y="474597"/>
                  <a:pt x="96419" y="474597"/>
                  <a:pt x="94344" y="474597"/>
                </a:cubicBezTo>
                <a:cubicBezTo>
                  <a:pt x="94344" y="472531"/>
                  <a:pt x="96419" y="472531"/>
                  <a:pt x="96419" y="470465"/>
                </a:cubicBezTo>
                <a:cubicBezTo>
                  <a:pt x="98494" y="468400"/>
                  <a:pt x="98494" y="464268"/>
                  <a:pt x="98494" y="462202"/>
                </a:cubicBezTo>
                <a:cubicBezTo>
                  <a:pt x="98494" y="460136"/>
                  <a:pt x="94344" y="458071"/>
                  <a:pt x="96419" y="456005"/>
                </a:cubicBezTo>
                <a:close/>
                <a:moveTo>
                  <a:pt x="775088" y="452021"/>
                </a:moveTo>
                <a:cubicBezTo>
                  <a:pt x="779220" y="452021"/>
                  <a:pt x="781285" y="456149"/>
                  <a:pt x="783351" y="458213"/>
                </a:cubicBezTo>
                <a:cubicBezTo>
                  <a:pt x="785417" y="466470"/>
                  <a:pt x="789548" y="474727"/>
                  <a:pt x="785417" y="482983"/>
                </a:cubicBezTo>
                <a:cubicBezTo>
                  <a:pt x="783351" y="485048"/>
                  <a:pt x="783351" y="485048"/>
                  <a:pt x="781285" y="485048"/>
                </a:cubicBezTo>
                <a:cubicBezTo>
                  <a:pt x="781285" y="485048"/>
                  <a:pt x="779220" y="485048"/>
                  <a:pt x="779220" y="485048"/>
                </a:cubicBezTo>
                <a:cubicBezTo>
                  <a:pt x="779220" y="489176"/>
                  <a:pt x="779220" y="493304"/>
                  <a:pt x="777154" y="495368"/>
                </a:cubicBezTo>
                <a:cubicBezTo>
                  <a:pt x="777154" y="497433"/>
                  <a:pt x="775088" y="499497"/>
                  <a:pt x="773022" y="499497"/>
                </a:cubicBezTo>
                <a:cubicBezTo>
                  <a:pt x="770957" y="499497"/>
                  <a:pt x="770957" y="499497"/>
                  <a:pt x="770957" y="499497"/>
                </a:cubicBezTo>
                <a:cubicBezTo>
                  <a:pt x="773022" y="493304"/>
                  <a:pt x="770957" y="489176"/>
                  <a:pt x="773022" y="485048"/>
                </a:cubicBezTo>
                <a:cubicBezTo>
                  <a:pt x="775088" y="480919"/>
                  <a:pt x="777154" y="476791"/>
                  <a:pt x="775088" y="470598"/>
                </a:cubicBezTo>
                <a:cubicBezTo>
                  <a:pt x="777154" y="472662"/>
                  <a:pt x="777154" y="478855"/>
                  <a:pt x="781285" y="476791"/>
                </a:cubicBezTo>
                <a:cubicBezTo>
                  <a:pt x="785417" y="474727"/>
                  <a:pt x="783351" y="470598"/>
                  <a:pt x="783351" y="468534"/>
                </a:cubicBezTo>
                <a:cubicBezTo>
                  <a:pt x="781285" y="464406"/>
                  <a:pt x="779220" y="460277"/>
                  <a:pt x="777154" y="456149"/>
                </a:cubicBezTo>
                <a:cubicBezTo>
                  <a:pt x="777154" y="456149"/>
                  <a:pt x="777154" y="456149"/>
                  <a:pt x="775088" y="456149"/>
                </a:cubicBezTo>
                <a:cubicBezTo>
                  <a:pt x="775088" y="460277"/>
                  <a:pt x="777154" y="464406"/>
                  <a:pt x="775088" y="468534"/>
                </a:cubicBezTo>
                <a:cubicBezTo>
                  <a:pt x="773022" y="466470"/>
                  <a:pt x="775088" y="460277"/>
                  <a:pt x="773022" y="458213"/>
                </a:cubicBezTo>
                <a:cubicBezTo>
                  <a:pt x="775088" y="456149"/>
                  <a:pt x="770957" y="452021"/>
                  <a:pt x="775088" y="452021"/>
                </a:cubicBezTo>
                <a:close/>
                <a:moveTo>
                  <a:pt x="32704" y="452021"/>
                </a:moveTo>
                <a:cubicBezTo>
                  <a:pt x="36814" y="452021"/>
                  <a:pt x="40924" y="454075"/>
                  <a:pt x="42980" y="456129"/>
                </a:cubicBezTo>
                <a:cubicBezTo>
                  <a:pt x="42980" y="456129"/>
                  <a:pt x="42980" y="458184"/>
                  <a:pt x="45035" y="458184"/>
                </a:cubicBezTo>
                <a:cubicBezTo>
                  <a:pt x="47090" y="456129"/>
                  <a:pt x="51201" y="458184"/>
                  <a:pt x="55311" y="458184"/>
                </a:cubicBezTo>
                <a:cubicBezTo>
                  <a:pt x="57366" y="462292"/>
                  <a:pt x="61477" y="464346"/>
                  <a:pt x="61477" y="470509"/>
                </a:cubicBezTo>
                <a:cubicBezTo>
                  <a:pt x="59421" y="472563"/>
                  <a:pt x="59421" y="474617"/>
                  <a:pt x="55311" y="476672"/>
                </a:cubicBezTo>
                <a:cubicBezTo>
                  <a:pt x="53256" y="476672"/>
                  <a:pt x="49145" y="476672"/>
                  <a:pt x="47090" y="476672"/>
                </a:cubicBezTo>
                <a:cubicBezTo>
                  <a:pt x="45035" y="476672"/>
                  <a:pt x="47090" y="478726"/>
                  <a:pt x="45035" y="480780"/>
                </a:cubicBezTo>
                <a:cubicBezTo>
                  <a:pt x="42980" y="482834"/>
                  <a:pt x="38869" y="484889"/>
                  <a:pt x="34759" y="484889"/>
                </a:cubicBezTo>
                <a:cubicBezTo>
                  <a:pt x="30648" y="482834"/>
                  <a:pt x="26538" y="482834"/>
                  <a:pt x="22427" y="478726"/>
                </a:cubicBezTo>
                <a:cubicBezTo>
                  <a:pt x="22427" y="476672"/>
                  <a:pt x="24483" y="474617"/>
                  <a:pt x="24483" y="470509"/>
                </a:cubicBezTo>
                <a:cubicBezTo>
                  <a:pt x="24483" y="466401"/>
                  <a:pt x="20372" y="464346"/>
                  <a:pt x="18317" y="462292"/>
                </a:cubicBezTo>
                <a:cubicBezTo>
                  <a:pt x="18317" y="460238"/>
                  <a:pt x="20372" y="460238"/>
                  <a:pt x="20372" y="460238"/>
                </a:cubicBezTo>
                <a:cubicBezTo>
                  <a:pt x="22427" y="456129"/>
                  <a:pt x="28593" y="454075"/>
                  <a:pt x="32704" y="452021"/>
                </a:cubicBezTo>
                <a:close/>
                <a:moveTo>
                  <a:pt x="102423" y="448037"/>
                </a:moveTo>
                <a:cubicBezTo>
                  <a:pt x="106518" y="448037"/>
                  <a:pt x="104470" y="456226"/>
                  <a:pt x="108565" y="452132"/>
                </a:cubicBezTo>
                <a:cubicBezTo>
                  <a:pt x="112660" y="452132"/>
                  <a:pt x="114707" y="454179"/>
                  <a:pt x="116754" y="456226"/>
                </a:cubicBezTo>
                <a:cubicBezTo>
                  <a:pt x="116754" y="458274"/>
                  <a:pt x="114707" y="460321"/>
                  <a:pt x="116754" y="460321"/>
                </a:cubicBezTo>
                <a:cubicBezTo>
                  <a:pt x="118802" y="460321"/>
                  <a:pt x="120849" y="462368"/>
                  <a:pt x="120849" y="464416"/>
                </a:cubicBezTo>
                <a:cubicBezTo>
                  <a:pt x="122896" y="466463"/>
                  <a:pt x="122896" y="468510"/>
                  <a:pt x="120849" y="470558"/>
                </a:cubicBezTo>
                <a:cubicBezTo>
                  <a:pt x="118802" y="472605"/>
                  <a:pt x="114707" y="470558"/>
                  <a:pt x="114707" y="472605"/>
                </a:cubicBezTo>
                <a:cubicBezTo>
                  <a:pt x="114707" y="474652"/>
                  <a:pt x="116754" y="476699"/>
                  <a:pt x="116754" y="478747"/>
                </a:cubicBezTo>
                <a:cubicBezTo>
                  <a:pt x="114707" y="480794"/>
                  <a:pt x="112660" y="480794"/>
                  <a:pt x="110612" y="478747"/>
                </a:cubicBezTo>
                <a:cubicBezTo>
                  <a:pt x="110612" y="478747"/>
                  <a:pt x="108565" y="478747"/>
                  <a:pt x="108565" y="478747"/>
                </a:cubicBezTo>
                <a:cubicBezTo>
                  <a:pt x="106518" y="480794"/>
                  <a:pt x="108565" y="480794"/>
                  <a:pt x="108565" y="482841"/>
                </a:cubicBezTo>
                <a:cubicBezTo>
                  <a:pt x="106518" y="482841"/>
                  <a:pt x="104470" y="484889"/>
                  <a:pt x="104470" y="482841"/>
                </a:cubicBezTo>
                <a:cubicBezTo>
                  <a:pt x="102423" y="480794"/>
                  <a:pt x="100376" y="478747"/>
                  <a:pt x="98328" y="476699"/>
                </a:cubicBezTo>
                <a:cubicBezTo>
                  <a:pt x="102423" y="474652"/>
                  <a:pt x="106518" y="470558"/>
                  <a:pt x="104470" y="466463"/>
                </a:cubicBezTo>
                <a:cubicBezTo>
                  <a:pt x="104470" y="462368"/>
                  <a:pt x="102423" y="458274"/>
                  <a:pt x="98328" y="454179"/>
                </a:cubicBezTo>
                <a:cubicBezTo>
                  <a:pt x="98328" y="452132"/>
                  <a:pt x="100376" y="450084"/>
                  <a:pt x="102423" y="448037"/>
                </a:cubicBezTo>
                <a:close/>
                <a:moveTo>
                  <a:pt x="127212" y="443721"/>
                </a:moveTo>
                <a:cubicBezTo>
                  <a:pt x="127212" y="443721"/>
                  <a:pt x="129259" y="443721"/>
                  <a:pt x="129259" y="443721"/>
                </a:cubicBezTo>
                <a:cubicBezTo>
                  <a:pt x="133354" y="447894"/>
                  <a:pt x="133354" y="447894"/>
                  <a:pt x="133354" y="447894"/>
                </a:cubicBezTo>
                <a:cubicBezTo>
                  <a:pt x="135401" y="454155"/>
                  <a:pt x="135401" y="454155"/>
                  <a:pt x="135401" y="454155"/>
                </a:cubicBezTo>
                <a:cubicBezTo>
                  <a:pt x="135401" y="456242"/>
                  <a:pt x="139496" y="456242"/>
                  <a:pt x="139496" y="458329"/>
                </a:cubicBezTo>
                <a:cubicBezTo>
                  <a:pt x="137449" y="458329"/>
                  <a:pt x="133354" y="456242"/>
                  <a:pt x="131307" y="454155"/>
                </a:cubicBezTo>
                <a:cubicBezTo>
                  <a:pt x="133354" y="449981"/>
                  <a:pt x="129259" y="445808"/>
                  <a:pt x="127212" y="443721"/>
                </a:cubicBezTo>
                <a:close/>
                <a:moveTo>
                  <a:pt x="828627" y="441729"/>
                </a:moveTo>
                <a:cubicBezTo>
                  <a:pt x="838880" y="441729"/>
                  <a:pt x="845031" y="447904"/>
                  <a:pt x="851183" y="454079"/>
                </a:cubicBezTo>
                <a:cubicBezTo>
                  <a:pt x="853234" y="460254"/>
                  <a:pt x="855284" y="466429"/>
                  <a:pt x="855284" y="474663"/>
                </a:cubicBezTo>
                <a:cubicBezTo>
                  <a:pt x="855284" y="482897"/>
                  <a:pt x="855284" y="489072"/>
                  <a:pt x="849133" y="495247"/>
                </a:cubicBezTo>
                <a:cubicBezTo>
                  <a:pt x="842981" y="501422"/>
                  <a:pt x="832728" y="503480"/>
                  <a:pt x="826576" y="499364"/>
                </a:cubicBezTo>
                <a:cubicBezTo>
                  <a:pt x="822475" y="497305"/>
                  <a:pt x="820424" y="495247"/>
                  <a:pt x="820424" y="491130"/>
                </a:cubicBezTo>
                <a:cubicBezTo>
                  <a:pt x="820424" y="489072"/>
                  <a:pt x="820424" y="487013"/>
                  <a:pt x="822475" y="484955"/>
                </a:cubicBezTo>
                <a:cubicBezTo>
                  <a:pt x="824526" y="484955"/>
                  <a:pt x="826576" y="487013"/>
                  <a:pt x="828627" y="484955"/>
                </a:cubicBezTo>
                <a:cubicBezTo>
                  <a:pt x="826576" y="480838"/>
                  <a:pt x="826576" y="478780"/>
                  <a:pt x="828627" y="476721"/>
                </a:cubicBezTo>
                <a:cubicBezTo>
                  <a:pt x="830677" y="472605"/>
                  <a:pt x="834778" y="474663"/>
                  <a:pt x="836829" y="474663"/>
                </a:cubicBezTo>
                <a:cubicBezTo>
                  <a:pt x="840930" y="478780"/>
                  <a:pt x="840930" y="482897"/>
                  <a:pt x="838880" y="487013"/>
                </a:cubicBezTo>
                <a:cubicBezTo>
                  <a:pt x="838880" y="487013"/>
                  <a:pt x="836829" y="487013"/>
                  <a:pt x="836829" y="489072"/>
                </a:cubicBezTo>
                <a:cubicBezTo>
                  <a:pt x="838880" y="491130"/>
                  <a:pt x="840930" y="489072"/>
                  <a:pt x="842981" y="489072"/>
                </a:cubicBezTo>
                <a:cubicBezTo>
                  <a:pt x="847082" y="484955"/>
                  <a:pt x="851183" y="478780"/>
                  <a:pt x="851183" y="472605"/>
                </a:cubicBezTo>
                <a:cubicBezTo>
                  <a:pt x="851183" y="462313"/>
                  <a:pt x="842981" y="449962"/>
                  <a:pt x="832728" y="445846"/>
                </a:cubicBezTo>
                <a:cubicBezTo>
                  <a:pt x="830677" y="445846"/>
                  <a:pt x="828627" y="445846"/>
                  <a:pt x="828627" y="443787"/>
                </a:cubicBezTo>
                <a:cubicBezTo>
                  <a:pt x="828627" y="443787"/>
                  <a:pt x="828627" y="441729"/>
                  <a:pt x="828627" y="441729"/>
                </a:cubicBezTo>
                <a:close/>
                <a:moveTo>
                  <a:pt x="15565" y="440653"/>
                </a:moveTo>
                <a:lnTo>
                  <a:pt x="14683" y="449402"/>
                </a:lnTo>
                <a:lnTo>
                  <a:pt x="16304" y="443052"/>
                </a:lnTo>
                <a:close/>
                <a:moveTo>
                  <a:pt x="32545" y="439737"/>
                </a:moveTo>
                <a:cubicBezTo>
                  <a:pt x="34632" y="439737"/>
                  <a:pt x="36719" y="439737"/>
                  <a:pt x="38806" y="441784"/>
                </a:cubicBezTo>
                <a:cubicBezTo>
                  <a:pt x="40893" y="443831"/>
                  <a:pt x="38806" y="445879"/>
                  <a:pt x="38806" y="447926"/>
                </a:cubicBezTo>
                <a:cubicBezTo>
                  <a:pt x="36719" y="452021"/>
                  <a:pt x="30459" y="449973"/>
                  <a:pt x="26285" y="452021"/>
                </a:cubicBezTo>
                <a:cubicBezTo>
                  <a:pt x="28372" y="447926"/>
                  <a:pt x="28372" y="445879"/>
                  <a:pt x="28372" y="443831"/>
                </a:cubicBezTo>
                <a:cubicBezTo>
                  <a:pt x="30459" y="441784"/>
                  <a:pt x="30459" y="439737"/>
                  <a:pt x="32545" y="439737"/>
                </a:cubicBezTo>
                <a:close/>
                <a:moveTo>
                  <a:pt x="112936" y="435421"/>
                </a:moveTo>
                <a:cubicBezTo>
                  <a:pt x="114928" y="435421"/>
                  <a:pt x="116920" y="435421"/>
                  <a:pt x="118912" y="437524"/>
                </a:cubicBezTo>
                <a:cubicBezTo>
                  <a:pt x="118912" y="439626"/>
                  <a:pt x="120904" y="439626"/>
                  <a:pt x="118912" y="441729"/>
                </a:cubicBezTo>
                <a:cubicBezTo>
                  <a:pt x="116920" y="441729"/>
                  <a:pt x="116920" y="439626"/>
                  <a:pt x="116920" y="437524"/>
                </a:cubicBezTo>
                <a:cubicBezTo>
                  <a:pt x="114928" y="437524"/>
                  <a:pt x="112936" y="435421"/>
                  <a:pt x="112936" y="435421"/>
                </a:cubicBezTo>
                <a:close/>
                <a:moveTo>
                  <a:pt x="106739" y="435421"/>
                </a:moveTo>
                <a:cubicBezTo>
                  <a:pt x="112881" y="435421"/>
                  <a:pt x="114928" y="441596"/>
                  <a:pt x="119023" y="445713"/>
                </a:cubicBezTo>
                <a:cubicBezTo>
                  <a:pt x="121070" y="443655"/>
                  <a:pt x="125165" y="445713"/>
                  <a:pt x="127212" y="445713"/>
                </a:cubicBezTo>
                <a:cubicBezTo>
                  <a:pt x="131307" y="449830"/>
                  <a:pt x="127212" y="456005"/>
                  <a:pt x="133354" y="458063"/>
                </a:cubicBezTo>
                <a:cubicBezTo>
                  <a:pt x="135402" y="458063"/>
                  <a:pt x="137449" y="462180"/>
                  <a:pt x="139496" y="464238"/>
                </a:cubicBezTo>
                <a:cubicBezTo>
                  <a:pt x="139496" y="468355"/>
                  <a:pt x="137449" y="470413"/>
                  <a:pt x="137449" y="474530"/>
                </a:cubicBezTo>
                <a:cubicBezTo>
                  <a:pt x="133354" y="474530"/>
                  <a:pt x="131307" y="476589"/>
                  <a:pt x="129260" y="476589"/>
                </a:cubicBezTo>
                <a:cubicBezTo>
                  <a:pt x="127212" y="478647"/>
                  <a:pt x="129260" y="478647"/>
                  <a:pt x="129260" y="480706"/>
                </a:cubicBezTo>
                <a:cubicBezTo>
                  <a:pt x="131307" y="482764"/>
                  <a:pt x="131307" y="484822"/>
                  <a:pt x="129260" y="484822"/>
                </a:cubicBezTo>
                <a:cubicBezTo>
                  <a:pt x="127212" y="488939"/>
                  <a:pt x="123118" y="486881"/>
                  <a:pt x="119023" y="486881"/>
                </a:cubicBezTo>
                <a:cubicBezTo>
                  <a:pt x="116976" y="488939"/>
                  <a:pt x="119023" y="490997"/>
                  <a:pt x="116976" y="493056"/>
                </a:cubicBezTo>
                <a:cubicBezTo>
                  <a:pt x="114928" y="497173"/>
                  <a:pt x="112881" y="490997"/>
                  <a:pt x="108786" y="493056"/>
                </a:cubicBezTo>
                <a:cubicBezTo>
                  <a:pt x="106739" y="493056"/>
                  <a:pt x="106739" y="488939"/>
                  <a:pt x="104692" y="486881"/>
                </a:cubicBezTo>
                <a:cubicBezTo>
                  <a:pt x="106739" y="486881"/>
                  <a:pt x="110834" y="484822"/>
                  <a:pt x="110834" y="482764"/>
                </a:cubicBezTo>
                <a:cubicBezTo>
                  <a:pt x="112881" y="482764"/>
                  <a:pt x="112881" y="482764"/>
                  <a:pt x="114928" y="482764"/>
                </a:cubicBezTo>
                <a:cubicBezTo>
                  <a:pt x="116976" y="482764"/>
                  <a:pt x="119023" y="480706"/>
                  <a:pt x="119023" y="478647"/>
                </a:cubicBezTo>
                <a:cubicBezTo>
                  <a:pt x="119023" y="474530"/>
                  <a:pt x="119023" y="474530"/>
                  <a:pt x="119023" y="474530"/>
                </a:cubicBezTo>
                <a:cubicBezTo>
                  <a:pt x="123118" y="474530"/>
                  <a:pt x="125165" y="470413"/>
                  <a:pt x="125165" y="468355"/>
                </a:cubicBezTo>
                <a:cubicBezTo>
                  <a:pt x="125165" y="464238"/>
                  <a:pt x="123118" y="460122"/>
                  <a:pt x="121070" y="458063"/>
                </a:cubicBezTo>
                <a:cubicBezTo>
                  <a:pt x="119023" y="456005"/>
                  <a:pt x="116976" y="451888"/>
                  <a:pt x="114928" y="449830"/>
                </a:cubicBezTo>
                <a:cubicBezTo>
                  <a:pt x="110834" y="447771"/>
                  <a:pt x="106739" y="449830"/>
                  <a:pt x="104692" y="445713"/>
                </a:cubicBezTo>
                <a:cubicBezTo>
                  <a:pt x="104692" y="445713"/>
                  <a:pt x="102644" y="445713"/>
                  <a:pt x="102644" y="443655"/>
                </a:cubicBezTo>
                <a:cubicBezTo>
                  <a:pt x="104692" y="441596"/>
                  <a:pt x="102644" y="435421"/>
                  <a:pt x="106739" y="435421"/>
                </a:cubicBezTo>
                <a:close/>
                <a:moveTo>
                  <a:pt x="851063" y="425129"/>
                </a:moveTo>
                <a:cubicBezTo>
                  <a:pt x="853150" y="425129"/>
                  <a:pt x="855237" y="425129"/>
                  <a:pt x="855237" y="425129"/>
                </a:cubicBezTo>
                <a:cubicBezTo>
                  <a:pt x="859410" y="429246"/>
                  <a:pt x="861497" y="433362"/>
                  <a:pt x="863584" y="439538"/>
                </a:cubicBezTo>
                <a:cubicBezTo>
                  <a:pt x="863584" y="443655"/>
                  <a:pt x="861497" y="451888"/>
                  <a:pt x="857324" y="453946"/>
                </a:cubicBezTo>
                <a:cubicBezTo>
                  <a:pt x="855237" y="453946"/>
                  <a:pt x="853150" y="456005"/>
                  <a:pt x="853150" y="453946"/>
                </a:cubicBezTo>
                <a:cubicBezTo>
                  <a:pt x="848976" y="451888"/>
                  <a:pt x="855237" y="449830"/>
                  <a:pt x="855237" y="445713"/>
                </a:cubicBezTo>
                <a:cubicBezTo>
                  <a:pt x="857324" y="441596"/>
                  <a:pt x="857324" y="433362"/>
                  <a:pt x="853150" y="429246"/>
                </a:cubicBezTo>
                <a:cubicBezTo>
                  <a:pt x="851063" y="429246"/>
                  <a:pt x="848976" y="427187"/>
                  <a:pt x="851063" y="425129"/>
                </a:cubicBezTo>
                <a:close/>
                <a:moveTo>
                  <a:pt x="46916" y="425129"/>
                </a:moveTo>
                <a:cubicBezTo>
                  <a:pt x="48979" y="425129"/>
                  <a:pt x="53106" y="427197"/>
                  <a:pt x="53106" y="429266"/>
                </a:cubicBezTo>
                <a:cubicBezTo>
                  <a:pt x="55169" y="431335"/>
                  <a:pt x="55169" y="435472"/>
                  <a:pt x="53106" y="437541"/>
                </a:cubicBezTo>
                <a:cubicBezTo>
                  <a:pt x="51042" y="437541"/>
                  <a:pt x="51042" y="437541"/>
                  <a:pt x="48979" y="439609"/>
                </a:cubicBezTo>
                <a:cubicBezTo>
                  <a:pt x="51042" y="441678"/>
                  <a:pt x="53106" y="441678"/>
                  <a:pt x="53106" y="445815"/>
                </a:cubicBezTo>
                <a:cubicBezTo>
                  <a:pt x="53106" y="449952"/>
                  <a:pt x="48979" y="452021"/>
                  <a:pt x="44853" y="452021"/>
                </a:cubicBezTo>
                <a:cubicBezTo>
                  <a:pt x="42790" y="452021"/>
                  <a:pt x="42790" y="452021"/>
                  <a:pt x="40727" y="452021"/>
                </a:cubicBezTo>
                <a:cubicBezTo>
                  <a:pt x="40727" y="449952"/>
                  <a:pt x="42790" y="447884"/>
                  <a:pt x="42790" y="445815"/>
                </a:cubicBezTo>
                <a:cubicBezTo>
                  <a:pt x="42790" y="443746"/>
                  <a:pt x="42790" y="439609"/>
                  <a:pt x="38664" y="437541"/>
                </a:cubicBezTo>
                <a:cubicBezTo>
                  <a:pt x="36601" y="435472"/>
                  <a:pt x="34537" y="435472"/>
                  <a:pt x="32474" y="435472"/>
                </a:cubicBezTo>
                <a:cubicBezTo>
                  <a:pt x="30411" y="435472"/>
                  <a:pt x="28348" y="437541"/>
                  <a:pt x="28348" y="439609"/>
                </a:cubicBezTo>
                <a:cubicBezTo>
                  <a:pt x="26285" y="435472"/>
                  <a:pt x="26285" y="433403"/>
                  <a:pt x="28348" y="431335"/>
                </a:cubicBezTo>
                <a:cubicBezTo>
                  <a:pt x="30411" y="429266"/>
                  <a:pt x="32474" y="427197"/>
                  <a:pt x="34537" y="427197"/>
                </a:cubicBezTo>
                <a:cubicBezTo>
                  <a:pt x="36601" y="427197"/>
                  <a:pt x="38664" y="431335"/>
                  <a:pt x="40727" y="429266"/>
                </a:cubicBezTo>
                <a:cubicBezTo>
                  <a:pt x="42790" y="427197"/>
                  <a:pt x="44853" y="425129"/>
                  <a:pt x="46916" y="425129"/>
                </a:cubicBezTo>
                <a:close/>
                <a:moveTo>
                  <a:pt x="795483" y="419153"/>
                </a:moveTo>
                <a:cubicBezTo>
                  <a:pt x="801666" y="419153"/>
                  <a:pt x="807850" y="419153"/>
                  <a:pt x="809911" y="423258"/>
                </a:cubicBezTo>
                <a:cubicBezTo>
                  <a:pt x="811972" y="425310"/>
                  <a:pt x="807850" y="429415"/>
                  <a:pt x="811972" y="429415"/>
                </a:cubicBezTo>
                <a:cubicBezTo>
                  <a:pt x="814034" y="429415"/>
                  <a:pt x="818156" y="429415"/>
                  <a:pt x="822278" y="431467"/>
                </a:cubicBezTo>
                <a:cubicBezTo>
                  <a:pt x="824339" y="433519"/>
                  <a:pt x="826400" y="437624"/>
                  <a:pt x="826400" y="443781"/>
                </a:cubicBezTo>
                <a:cubicBezTo>
                  <a:pt x="826400" y="445833"/>
                  <a:pt x="822278" y="449938"/>
                  <a:pt x="820217" y="449938"/>
                </a:cubicBezTo>
                <a:cubicBezTo>
                  <a:pt x="818156" y="451991"/>
                  <a:pt x="814034" y="451991"/>
                  <a:pt x="811972" y="451991"/>
                </a:cubicBezTo>
                <a:cubicBezTo>
                  <a:pt x="811972" y="454043"/>
                  <a:pt x="811972" y="456095"/>
                  <a:pt x="811972" y="458148"/>
                </a:cubicBezTo>
                <a:cubicBezTo>
                  <a:pt x="809911" y="460200"/>
                  <a:pt x="805789" y="464305"/>
                  <a:pt x="801666" y="464305"/>
                </a:cubicBezTo>
                <a:cubicBezTo>
                  <a:pt x="793422" y="464305"/>
                  <a:pt x="787238" y="458148"/>
                  <a:pt x="783116" y="451991"/>
                </a:cubicBezTo>
                <a:cubicBezTo>
                  <a:pt x="781055" y="451991"/>
                  <a:pt x="776933" y="449938"/>
                  <a:pt x="778994" y="447886"/>
                </a:cubicBezTo>
                <a:cubicBezTo>
                  <a:pt x="783116" y="443781"/>
                  <a:pt x="781055" y="437624"/>
                  <a:pt x="778994" y="433519"/>
                </a:cubicBezTo>
                <a:cubicBezTo>
                  <a:pt x="781055" y="427362"/>
                  <a:pt x="787238" y="419153"/>
                  <a:pt x="795483" y="419153"/>
                </a:cubicBezTo>
                <a:close/>
                <a:moveTo>
                  <a:pt x="772285" y="418342"/>
                </a:moveTo>
                <a:lnTo>
                  <a:pt x="772949" y="421145"/>
                </a:lnTo>
                <a:cubicBezTo>
                  <a:pt x="772949" y="421145"/>
                  <a:pt x="772451" y="420094"/>
                  <a:pt x="772202" y="418780"/>
                </a:cubicBezTo>
                <a:close/>
                <a:moveTo>
                  <a:pt x="772949" y="414837"/>
                </a:moveTo>
                <a:lnTo>
                  <a:pt x="772285" y="418342"/>
                </a:lnTo>
                <a:lnTo>
                  <a:pt x="772202" y="417991"/>
                </a:lnTo>
                <a:cubicBezTo>
                  <a:pt x="772451" y="416940"/>
                  <a:pt x="772949" y="415888"/>
                  <a:pt x="772949" y="414837"/>
                </a:cubicBezTo>
                <a:close/>
                <a:moveTo>
                  <a:pt x="72721" y="414644"/>
                </a:moveTo>
                <a:cubicBezTo>
                  <a:pt x="75788" y="413873"/>
                  <a:pt x="78854" y="413873"/>
                  <a:pt x="81921" y="414901"/>
                </a:cubicBezTo>
                <a:cubicBezTo>
                  <a:pt x="86010" y="414901"/>
                  <a:pt x="88054" y="416957"/>
                  <a:pt x="90098" y="419013"/>
                </a:cubicBezTo>
                <a:cubicBezTo>
                  <a:pt x="96232" y="423124"/>
                  <a:pt x="100321" y="431348"/>
                  <a:pt x="100321" y="439571"/>
                </a:cubicBezTo>
                <a:cubicBezTo>
                  <a:pt x="98276" y="449850"/>
                  <a:pt x="90098" y="460129"/>
                  <a:pt x="79876" y="464241"/>
                </a:cubicBezTo>
                <a:cubicBezTo>
                  <a:pt x="75788" y="464241"/>
                  <a:pt x="69654" y="464241"/>
                  <a:pt x="63521" y="466297"/>
                </a:cubicBezTo>
                <a:cubicBezTo>
                  <a:pt x="63521" y="466297"/>
                  <a:pt x="63521" y="464241"/>
                  <a:pt x="61477" y="464241"/>
                </a:cubicBezTo>
                <a:cubicBezTo>
                  <a:pt x="61477" y="462185"/>
                  <a:pt x="61477" y="462185"/>
                  <a:pt x="61477" y="462185"/>
                </a:cubicBezTo>
                <a:cubicBezTo>
                  <a:pt x="75788" y="462185"/>
                  <a:pt x="88054" y="456018"/>
                  <a:pt x="92143" y="443683"/>
                </a:cubicBezTo>
                <a:cubicBezTo>
                  <a:pt x="94187" y="437515"/>
                  <a:pt x="94187" y="433403"/>
                  <a:pt x="92143" y="429292"/>
                </a:cubicBezTo>
                <a:cubicBezTo>
                  <a:pt x="90098" y="425180"/>
                  <a:pt x="86010" y="423124"/>
                  <a:pt x="83965" y="423124"/>
                </a:cubicBezTo>
                <a:cubicBezTo>
                  <a:pt x="81921" y="423124"/>
                  <a:pt x="79876" y="423124"/>
                  <a:pt x="79876" y="425180"/>
                </a:cubicBezTo>
                <a:cubicBezTo>
                  <a:pt x="79876" y="425180"/>
                  <a:pt x="81921" y="425180"/>
                  <a:pt x="81921" y="427236"/>
                </a:cubicBezTo>
                <a:cubicBezTo>
                  <a:pt x="83965" y="429292"/>
                  <a:pt x="83965" y="431348"/>
                  <a:pt x="81921" y="433403"/>
                </a:cubicBezTo>
                <a:cubicBezTo>
                  <a:pt x="79876" y="435459"/>
                  <a:pt x="77832" y="435459"/>
                  <a:pt x="75788" y="437515"/>
                </a:cubicBezTo>
                <a:cubicBezTo>
                  <a:pt x="73743" y="437515"/>
                  <a:pt x="71699" y="433403"/>
                  <a:pt x="69654" y="433403"/>
                </a:cubicBezTo>
                <a:cubicBezTo>
                  <a:pt x="69654" y="431348"/>
                  <a:pt x="69654" y="429292"/>
                  <a:pt x="69654" y="429292"/>
                </a:cubicBezTo>
                <a:cubicBezTo>
                  <a:pt x="67610" y="429292"/>
                  <a:pt x="63521" y="429292"/>
                  <a:pt x="63521" y="427236"/>
                </a:cubicBezTo>
                <a:cubicBezTo>
                  <a:pt x="63521" y="425180"/>
                  <a:pt x="63521" y="421068"/>
                  <a:pt x="63521" y="419013"/>
                </a:cubicBezTo>
                <a:cubicBezTo>
                  <a:pt x="66588" y="416957"/>
                  <a:pt x="69654" y="415415"/>
                  <a:pt x="72721" y="414644"/>
                </a:cubicBezTo>
                <a:close/>
                <a:moveTo>
                  <a:pt x="857387" y="410853"/>
                </a:moveTo>
                <a:lnTo>
                  <a:pt x="865304" y="416815"/>
                </a:lnTo>
                <a:lnTo>
                  <a:pt x="865576" y="417223"/>
                </a:lnTo>
                <a:lnTo>
                  <a:pt x="865576" y="425244"/>
                </a:lnTo>
                <a:cubicBezTo>
                  <a:pt x="865576" y="427300"/>
                  <a:pt x="869671" y="427300"/>
                  <a:pt x="871718" y="427300"/>
                </a:cubicBezTo>
                <a:cubicBezTo>
                  <a:pt x="875813" y="431411"/>
                  <a:pt x="877860" y="435523"/>
                  <a:pt x="877860" y="439635"/>
                </a:cubicBezTo>
                <a:cubicBezTo>
                  <a:pt x="877860" y="441691"/>
                  <a:pt x="877860" y="445802"/>
                  <a:pt x="873765" y="447858"/>
                </a:cubicBezTo>
                <a:cubicBezTo>
                  <a:pt x="871718" y="449914"/>
                  <a:pt x="869671" y="449914"/>
                  <a:pt x="867623" y="449914"/>
                </a:cubicBezTo>
                <a:cubicBezTo>
                  <a:pt x="865576" y="451970"/>
                  <a:pt x="869671" y="454026"/>
                  <a:pt x="869671" y="456082"/>
                </a:cubicBezTo>
                <a:lnTo>
                  <a:pt x="866428" y="462595"/>
                </a:lnTo>
                <a:lnTo>
                  <a:pt x="863592" y="463807"/>
                </a:lnTo>
                <a:lnTo>
                  <a:pt x="857387" y="462249"/>
                </a:lnTo>
                <a:cubicBezTo>
                  <a:pt x="857387" y="460193"/>
                  <a:pt x="853292" y="458137"/>
                  <a:pt x="857387" y="456082"/>
                </a:cubicBezTo>
                <a:cubicBezTo>
                  <a:pt x="863529" y="454026"/>
                  <a:pt x="867623" y="445802"/>
                  <a:pt x="865576" y="439635"/>
                </a:cubicBezTo>
                <a:cubicBezTo>
                  <a:pt x="863529" y="433467"/>
                  <a:pt x="861481" y="425244"/>
                  <a:pt x="853292" y="421132"/>
                </a:cubicBezTo>
                <a:cubicBezTo>
                  <a:pt x="855339" y="417021"/>
                  <a:pt x="857387" y="414965"/>
                  <a:pt x="857387" y="410853"/>
                </a:cubicBezTo>
                <a:close/>
                <a:moveTo>
                  <a:pt x="792418" y="408399"/>
                </a:moveTo>
                <a:cubicBezTo>
                  <a:pt x="793438" y="408909"/>
                  <a:pt x="794458" y="409928"/>
                  <a:pt x="795477" y="410948"/>
                </a:cubicBezTo>
                <a:cubicBezTo>
                  <a:pt x="795477" y="412987"/>
                  <a:pt x="797517" y="415027"/>
                  <a:pt x="795477" y="415027"/>
                </a:cubicBezTo>
                <a:cubicBezTo>
                  <a:pt x="791398" y="417066"/>
                  <a:pt x="787320" y="419106"/>
                  <a:pt x="783241" y="421145"/>
                </a:cubicBezTo>
                <a:cubicBezTo>
                  <a:pt x="785280" y="417066"/>
                  <a:pt x="783241" y="410948"/>
                  <a:pt x="789359" y="408909"/>
                </a:cubicBezTo>
                <a:cubicBezTo>
                  <a:pt x="790379" y="407889"/>
                  <a:pt x="791398" y="407889"/>
                  <a:pt x="792418" y="408399"/>
                </a:cubicBezTo>
                <a:close/>
                <a:moveTo>
                  <a:pt x="881376" y="405264"/>
                </a:moveTo>
                <a:cubicBezTo>
                  <a:pt x="882835" y="405264"/>
                  <a:pt x="884002" y="408750"/>
                  <a:pt x="884002" y="408750"/>
                </a:cubicBezTo>
                <a:cubicBezTo>
                  <a:pt x="888152" y="410816"/>
                  <a:pt x="886077" y="412882"/>
                  <a:pt x="888152" y="414948"/>
                </a:cubicBezTo>
                <a:cubicBezTo>
                  <a:pt x="886077" y="417013"/>
                  <a:pt x="888152" y="419079"/>
                  <a:pt x="888152" y="421145"/>
                </a:cubicBezTo>
                <a:cubicBezTo>
                  <a:pt x="886077" y="421145"/>
                  <a:pt x="886077" y="419079"/>
                  <a:pt x="886077" y="419079"/>
                </a:cubicBezTo>
                <a:cubicBezTo>
                  <a:pt x="886077" y="414948"/>
                  <a:pt x="884002" y="410816"/>
                  <a:pt x="881927" y="408750"/>
                </a:cubicBezTo>
                <a:cubicBezTo>
                  <a:pt x="881927" y="406684"/>
                  <a:pt x="879852" y="406684"/>
                  <a:pt x="879852" y="406684"/>
                </a:cubicBezTo>
                <a:cubicBezTo>
                  <a:pt x="880371" y="405652"/>
                  <a:pt x="880889" y="405264"/>
                  <a:pt x="881376" y="405264"/>
                </a:cubicBezTo>
                <a:close/>
                <a:moveTo>
                  <a:pt x="872009" y="402693"/>
                </a:moveTo>
                <a:lnTo>
                  <a:pt x="873876" y="404545"/>
                </a:lnTo>
                <a:cubicBezTo>
                  <a:pt x="872839" y="404545"/>
                  <a:pt x="872320" y="404031"/>
                  <a:pt x="872060" y="403259"/>
                </a:cubicBezTo>
                <a:close/>
                <a:moveTo>
                  <a:pt x="77800" y="397848"/>
                </a:moveTo>
                <a:cubicBezTo>
                  <a:pt x="78823" y="398102"/>
                  <a:pt x="79847" y="398610"/>
                  <a:pt x="79847" y="398610"/>
                </a:cubicBezTo>
                <a:cubicBezTo>
                  <a:pt x="83942" y="400644"/>
                  <a:pt x="85989" y="404711"/>
                  <a:pt x="85989" y="406744"/>
                </a:cubicBezTo>
                <a:cubicBezTo>
                  <a:pt x="85989" y="408778"/>
                  <a:pt x="88037" y="410811"/>
                  <a:pt x="85989" y="412845"/>
                </a:cubicBezTo>
                <a:cubicBezTo>
                  <a:pt x="85989" y="412845"/>
                  <a:pt x="83942" y="412845"/>
                  <a:pt x="83942" y="412845"/>
                </a:cubicBezTo>
                <a:cubicBezTo>
                  <a:pt x="83942" y="410811"/>
                  <a:pt x="83942" y="408778"/>
                  <a:pt x="83942" y="408778"/>
                </a:cubicBezTo>
                <a:cubicBezTo>
                  <a:pt x="81895" y="404711"/>
                  <a:pt x="79847" y="400644"/>
                  <a:pt x="75752" y="398610"/>
                </a:cubicBezTo>
                <a:cubicBezTo>
                  <a:pt x="75752" y="397594"/>
                  <a:pt x="76776" y="397594"/>
                  <a:pt x="77800" y="397848"/>
                </a:cubicBezTo>
                <a:close/>
                <a:moveTo>
                  <a:pt x="799789" y="396577"/>
                </a:moveTo>
                <a:cubicBezTo>
                  <a:pt x="801858" y="396577"/>
                  <a:pt x="803927" y="398635"/>
                  <a:pt x="803927" y="400694"/>
                </a:cubicBezTo>
                <a:cubicBezTo>
                  <a:pt x="808064" y="402752"/>
                  <a:pt x="801858" y="404811"/>
                  <a:pt x="803927" y="406869"/>
                </a:cubicBezTo>
                <a:cubicBezTo>
                  <a:pt x="805995" y="406869"/>
                  <a:pt x="808064" y="408927"/>
                  <a:pt x="810133" y="410986"/>
                </a:cubicBezTo>
                <a:cubicBezTo>
                  <a:pt x="810133" y="413044"/>
                  <a:pt x="808064" y="417161"/>
                  <a:pt x="805995" y="417161"/>
                </a:cubicBezTo>
                <a:cubicBezTo>
                  <a:pt x="799789" y="415102"/>
                  <a:pt x="799789" y="415102"/>
                  <a:pt x="799789" y="415102"/>
                </a:cubicBezTo>
                <a:cubicBezTo>
                  <a:pt x="799789" y="410986"/>
                  <a:pt x="797721" y="408927"/>
                  <a:pt x="793584" y="406869"/>
                </a:cubicBezTo>
                <a:cubicBezTo>
                  <a:pt x="791515" y="404811"/>
                  <a:pt x="787378" y="404811"/>
                  <a:pt x="785309" y="406869"/>
                </a:cubicBezTo>
                <a:cubicBezTo>
                  <a:pt x="783241" y="404811"/>
                  <a:pt x="783241" y="402752"/>
                  <a:pt x="785309" y="400694"/>
                </a:cubicBezTo>
                <a:cubicBezTo>
                  <a:pt x="785309" y="400694"/>
                  <a:pt x="787378" y="398635"/>
                  <a:pt x="789446" y="398635"/>
                </a:cubicBezTo>
                <a:cubicBezTo>
                  <a:pt x="791515" y="396577"/>
                  <a:pt x="793584" y="400694"/>
                  <a:pt x="795652" y="402752"/>
                </a:cubicBezTo>
                <a:cubicBezTo>
                  <a:pt x="797721" y="400694"/>
                  <a:pt x="797721" y="396577"/>
                  <a:pt x="799789" y="396577"/>
                </a:cubicBezTo>
                <a:close/>
                <a:moveTo>
                  <a:pt x="110612" y="396577"/>
                </a:moveTo>
                <a:cubicBezTo>
                  <a:pt x="112715" y="400694"/>
                  <a:pt x="116920" y="402752"/>
                  <a:pt x="114818" y="406869"/>
                </a:cubicBezTo>
                <a:cubicBezTo>
                  <a:pt x="114818" y="402752"/>
                  <a:pt x="110612" y="400694"/>
                  <a:pt x="110612" y="396577"/>
                </a:cubicBezTo>
                <a:close/>
                <a:moveTo>
                  <a:pt x="868008" y="395797"/>
                </a:moveTo>
                <a:cubicBezTo>
                  <a:pt x="869856" y="396183"/>
                  <a:pt x="870245" y="398885"/>
                  <a:pt x="871801" y="400428"/>
                </a:cubicBezTo>
                <a:lnTo>
                  <a:pt x="872009" y="402693"/>
                </a:lnTo>
                <a:lnTo>
                  <a:pt x="869726" y="400428"/>
                </a:lnTo>
                <a:cubicBezTo>
                  <a:pt x="868689" y="398885"/>
                  <a:pt x="867651" y="397341"/>
                  <a:pt x="865576" y="396311"/>
                </a:cubicBezTo>
                <a:cubicBezTo>
                  <a:pt x="866614" y="395797"/>
                  <a:pt x="867392" y="395668"/>
                  <a:pt x="868008" y="395797"/>
                </a:cubicBezTo>
                <a:close/>
                <a:moveTo>
                  <a:pt x="855284" y="392261"/>
                </a:moveTo>
                <a:cubicBezTo>
                  <a:pt x="857276" y="394419"/>
                  <a:pt x="859268" y="394419"/>
                  <a:pt x="861260" y="394419"/>
                </a:cubicBezTo>
                <a:cubicBezTo>
                  <a:pt x="859268" y="394419"/>
                  <a:pt x="853292" y="396577"/>
                  <a:pt x="855284" y="392261"/>
                </a:cubicBezTo>
                <a:close/>
                <a:moveTo>
                  <a:pt x="801745" y="388277"/>
                </a:moveTo>
                <a:cubicBezTo>
                  <a:pt x="805834" y="388277"/>
                  <a:pt x="809923" y="390332"/>
                  <a:pt x="811967" y="394440"/>
                </a:cubicBezTo>
                <a:cubicBezTo>
                  <a:pt x="814012" y="396494"/>
                  <a:pt x="811967" y="400603"/>
                  <a:pt x="809923" y="402657"/>
                </a:cubicBezTo>
                <a:cubicBezTo>
                  <a:pt x="809923" y="404711"/>
                  <a:pt x="814012" y="404711"/>
                  <a:pt x="814012" y="404711"/>
                </a:cubicBezTo>
                <a:cubicBezTo>
                  <a:pt x="816056" y="406765"/>
                  <a:pt x="816056" y="408820"/>
                  <a:pt x="818101" y="412928"/>
                </a:cubicBezTo>
                <a:cubicBezTo>
                  <a:pt x="818101" y="414982"/>
                  <a:pt x="816056" y="417037"/>
                  <a:pt x="814012" y="419091"/>
                </a:cubicBezTo>
                <a:cubicBezTo>
                  <a:pt x="811967" y="421145"/>
                  <a:pt x="811967" y="421145"/>
                  <a:pt x="809923" y="421145"/>
                </a:cubicBezTo>
                <a:cubicBezTo>
                  <a:pt x="807879" y="419091"/>
                  <a:pt x="809923" y="417037"/>
                  <a:pt x="811967" y="414982"/>
                </a:cubicBezTo>
                <a:cubicBezTo>
                  <a:pt x="811967" y="412928"/>
                  <a:pt x="811967" y="410874"/>
                  <a:pt x="809923" y="406765"/>
                </a:cubicBezTo>
                <a:cubicBezTo>
                  <a:pt x="809923" y="404711"/>
                  <a:pt x="805834" y="402657"/>
                  <a:pt x="807879" y="400603"/>
                </a:cubicBezTo>
                <a:cubicBezTo>
                  <a:pt x="807879" y="398548"/>
                  <a:pt x="805834" y="396494"/>
                  <a:pt x="803790" y="394440"/>
                </a:cubicBezTo>
                <a:cubicBezTo>
                  <a:pt x="801745" y="394440"/>
                  <a:pt x="797656" y="394440"/>
                  <a:pt x="795612" y="396494"/>
                </a:cubicBezTo>
                <a:cubicBezTo>
                  <a:pt x="791523" y="396494"/>
                  <a:pt x="789479" y="394440"/>
                  <a:pt x="785390" y="396494"/>
                </a:cubicBezTo>
                <a:cubicBezTo>
                  <a:pt x="783346" y="396494"/>
                  <a:pt x="783346" y="400603"/>
                  <a:pt x="781301" y="398548"/>
                </a:cubicBezTo>
                <a:cubicBezTo>
                  <a:pt x="779257" y="396494"/>
                  <a:pt x="779257" y="394440"/>
                  <a:pt x="781301" y="392386"/>
                </a:cubicBezTo>
                <a:cubicBezTo>
                  <a:pt x="785390" y="388277"/>
                  <a:pt x="789479" y="390332"/>
                  <a:pt x="793568" y="390332"/>
                </a:cubicBezTo>
                <a:cubicBezTo>
                  <a:pt x="793568" y="392386"/>
                  <a:pt x="795612" y="394440"/>
                  <a:pt x="795612" y="392386"/>
                </a:cubicBezTo>
                <a:cubicBezTo>
                  <a:pt x="797656" y="390332"/>
                  <a:pt x="799701" y="388277"/>
                  <a:pt x="801745" y="388277"/>
                </a:cubicBezTo>
                <a:close/>
                <a:moveTo>
                  <a:pt x="766641" y="386285"/>
                </a:moveTo>
                <a:cubicBezTo>
                  <a:pt x="768707" y="386285"/>
                  <a:pt x="770772" y="388338"/>
                  <a:pt x="770772" y="390390"/>
                </a:cubicBezTo>
                <a:cubicBezTo>
                  <a:pt x="772838" y="392442"/>
                  <a:pt x="770772" y="396547"/>
                  <a:pt x="772838" y="396547"/>
                </a:cubicBezTo>
                <a:cubicBezTo>
                  <a:pt x="776970" y="396547"/>
                  <a:pt x="781101" y="400652"/>
                  <a:pt x="781101" y="402704"/>
                </a:cubicBezTo>
                <a:cubicBezTo>
                  <a:pt x="785233" y="412966"/>
                  <a:pt x="781101" y="423227"/>
                  <a:pt x="774904" y="431437"/>
                </a:cubicBezTo>
                <a:cubicBezTo>
                  <a:pt x="772838" y="431437"/>
                  <a:pt x="772838" y="429385"/>
                  <a:pt x="772838" y="429385"/>
                </a:cubicBezTo>
                <a:cubicBezTo>
                  <a:pt x="772838" y="427332"/>
                  <a:pt x="772838" y="425280"/>
                  <a:pt x="772838" y="425280"/>
                </a:cubicBezTo>
                <a:cubicBezTo>
                  <a:pt x="772838" y="425280"/>
                  <a:pt x="774904" y="425280"/>
                  <a:pt x="774904" y="425280"/>
                </a:cubicBezTo>
                <a:cubicBezTo>
                  <a:pt x="776970" y="419123"/>
                  <a:pt x="783167" y="410914"/>
                  <a:pt x="776970" y="406809"/>
                </a:cubicBezTo>
                <a:cubicBezTo>
                  <a:pt x="774904" y="406809"/>
                  <a:pt x="772838" y="408861"/>
                  <a:pt x="772838" y="410914"/>
                </a:cubicBezTo>
                <a:cubicBezTo>
                  <a:pt x="772838" y="412966"/>
                  <a:pt x="772838" y="412966"/>
                  <a:pt x="772838" y="412966"/>
                </a:cubicBezTo>
                <a:cubicBezTo>
                  <a:pt x="770772" y="402704"/>
                  <a:pt x="770772" y="402704"/>
                  <a:pt x="770772" y="402704"/>
                </a:cubicBezTo>
                <a:cubicBezTo>
                  <a:pt x="766641" y="398599"/>
                  <a:pt x="768707" y="392442"/>
                  <a:pt x="766641" y="388338"/>
                </a:cubicBezTo>
                <a:cubicBezTo>
                  <a:pt x="766641" y="386285"/>
                  <a:pt x="766641" y="386285"/>
                  <a:pt x="766641" y="386285"/>
                </a:cubicBezTo>
                <a:close/>
                <a:moveTo>
                  <a:pt x="75929" y="385514"/>
                </a:moveTo>
                <a:cubicBezTo>
                  <a:pt x="77744" y="384996"/>
                  <a:pt x="79819" y="384996"/>
                  <a:pt x="81895" y="386031"/>
                </a:cubicBezTo>
                <a:cubicBezTo>
                  <a:pt x="83970" y="388101"/>
                  <a:pt x="81895" y="390171"/>
                  <a:pt x="83970" y="390171"/>
                </a:cubicBezTo>
                <a:cubicBezTo>
                  <a:pt x="86045" y="390171"/>
                  <a:pt x="86045" y="388101"/>
                  <a:pt x="86045" y="388101"/>
                </a:cubicBezTo>
                <a:cubicBezTo>
                  <a:pt x="90195" y="388101"/>
                  <a:pt x="94344" y="390171"/>
                  <a:pt x="96419" y="392242"/>
                </a:cubicBezTo>
                <a:cubicBezTo>
                  <a:pt x="96419" y="394312"/>
                  <a:pt x="98494" y="398452"/>
                  <a:pt x="96419" y="400522"/>
                </a:cubicBezTo>
                <a:cubicBezTo>
                  <a:pt x="96419" y="402592"/>
                  <a:pt x="92269" y="402592"/>
                  <a:pt x="94344" y="404662"/>
                </a:cubicBezTo>
                <a:cubicBezTo>
                  <a:pt x="98494" y="404662"/>
                  <a:pt x="100569" y="406732"/>
                  <a:pt x="100569" y="408802"/>
                </a:cubicBezTo>
                <a:cubicBezTo>
                  <a:pt x="102644" y="410873"/>
                  <a:pt x="100569" y="415013"/>
                  <a:pt x="98494" y="415013"/>
                </a:cubicBezTo>
                <a:cubicBezTo>
                  <a:pt x="98494" y="417083"/>
                  <a:pt x="96419" y="419153"/>
                  <a:pt x="94344" y="417083"/>
                </a:cubicBezTo>
                <a:cubicBezTo>
                  <a:pt x="90195" y="415013"/>
                  <a:pt x="90195" y="415013"/>
                  <a:pt x="90195" y="415013"/>
                </a:cubicBezTo>
                <a:cubicBezTo>
                  <a:pt x="90195" y="408802"/>
                  <a:pt x="88120" y="402592"/>
                  <a:pt x="86045" y="398452"/>
                </a:cubicBezTo>
                <a:cubicBezTo>
                  <a:pt x="81895" y="396382"/>
                  <a:pt x="77744" y="394312"/>
                  <a:pt x="73595" y="394312"/>
                </a:cubicBezTo>
                <a:cubicBezTo>
                  <a:pt x="71520" y="392242"/>
                  <a:pt x="69445" y="390171"/>
                  <a:pt x="71520" y="388101"/>
                </a:cubicBezTo>
                <a:cubicBezTo>
                  <a:pt x="72557" y="387066"/>
                  <a:pt x="74113" y="386031"/>
                  <a:pt x="75929" y="385514"/>
                </a:cubicBezTo>
                <a:close/>
                <a:moveTo>
                  <a:pt x="828459" y="377985"/>
                </a:moveTo>
                <a:cubicBezTo>
                  <a:pt x="836692" y="377985"/>
                  <a:pt x="844926" y="384167"/>
                  <a:pt x="851101" y="390349"/>
                </a:cubicBezTo>
                <a:cubicBezTo>
                  <a:pt x="857276" y="400653"/>
                  <a:pt x="857276" y="413017"/>
                  <a:pt x="851101" y="421259"/>
                </a:cubicBezTo>
                <a:cubicBezTo>
                  <a:pt x="846984" y="429502"/>
                  <a:pt x="838751" y="435684"/>
                  <a:pt x="830517" y="437745"/>
                </a:cubicBezTo>
                <a:cubicBezTo>
                  <a:pt x="828459" y="437745"/>
                  <a:pt x="826400" y="435684"/>
                  <a:pt x="826400" y="433623"/>
                </a:cubicBezTo>
                <a:cubicBezTo>
                  <a:pt x="834634" y="431563"/>
                  <a:pt x="842867" y="427442"/>
                  <a:pt x="846984" y="419199"/>
                </a:cubicBezTo>
                <a:cubicBezTo>
                  <a:pt x="849043" y="413017"/>
                  <a:pt x="849043" y="404774"/>
                  <a:pt x="844926" y="398592"/>
                </a:cubicBezTo>
                <a:cubicBezTo>
                  <a:pt x="842867" y="394470"/>
                  <a:pt x="838751" y="390349"/>
                  <a:pt x="832575" y="390349"/>
                </a:cubicBezTo>
                <a:cubicBezTo>
                  <a:pt x="832575" y="392410"/>
                  <a:pt x="832575" y="392410"/>
                  <a:pt x="832575" y="392410"/>
                </a:cubicBezTo>
                <a:cubicBezTo>
                  <a:pt x="832575" y="394470"/>
                  <a:pt x="836692" y="394470"/>
                  <a:pt x="836692" y="396531"/>
                </a:cubicBezTo>
                <a:cubicBezTo>
                  <a:pt x="836692" y="398592"/>
                  <a:pt x="836692" y="402713"/>
                  <a:pt x="832575" y="402713"/>
                </a:cubicBezTo>
                <a:cubicBezTo>
                  <a:pt x="830517" y="404774"/>
                  <a:pt x="826400" y="404774"/>
                  <a:pt x="824342" y="402713"/>
                </a:cubicBezTo>
                <a:cubicBezTo>
                  <a:pt x="822284" y="400653"/>
                  <a:pt x="822284" y="400653"/>
                  <a:pt x="822284" y="398592"/>
                </a:cubicBezTo>
                <a:cubicBezTo>
                  <a:pt x="822284" y="396531"/>
                  <a:pt x="822284" y="396531"/>
                  <a:pt x="822284" y="394470"/>
                </a:cubicBezTo>
                <a:cubicBezTo>
                  <a:pt x="822284" y="394470"/>
                  <a:pt x="820225" y="394470"/>
                  <a:pt x="818167" y="392410"/>
                </a:cubicBezTo>
                <a:cubicBezTo>
                  <a:pt x="816108" y="392410"/>
                  <a:pt x="816108" y="388289"/>
                  <a:pt x="816108" y="386228"/>
                </a:cubicBezTo>
                <a:cubicBezTo>
                  <a:pt x="818167" y="380046"/>
                  <a:pt x="822284" y="377985"/>
                  <a:pt x="828459" y="377985"/>
                </a:cubicBezTo>
                <a:close/>
                <a:moveTo>
                  <a:pt x="859268" y="375993"/>
                </a:moveTo>
                <a:cubicBezTo>
                  <a:pt x="861260" y="375993"/>
                  <a:pt x="861260" y="377985"/>
                  <a:pt x="861260" y="379977"/>
                </a:cubicBezTo>
                <a:cubicBezTo>
                  <a:pt x="861260" y="379977"/>
                  <a:pt x="861260" y="381969"/>
                  <a:pt x="861260" y="381969"/>
                </a:cubicBezTo>
                <a:cubicBezTo>
                  <a:pt x="861260" y="379977"/>
                  <a:pt x="859268" y="377985"/>
                  <a:pt x="859268" y="375993"/>
                </a:cubicBezTo>
                <a:close/>
                <a:moveTo>
                  <a:pt x="71769" y="371677"/>
                </a:moveTo>
                <a:cubicBezTo>
                  <a:pt x="71769" y="371677"/>
                  <a:pt x="73761" y="371677"/>
                  <a:pt x="73761" y="371677"/>
                </a:cubicBezTo>
                <a:cubicBezTo>
                  <a:pt x="73761" y="373669"/>
                  <a:pt x="73761" y="373669"/>
                  <a:pt x="73761" y="373669"/>
                </a:cubicBezTo>
                <a:cubicBezTo>
                  <a:pt x="73761" y="373669"/>
                  <a:pt x="71769" y="371677"/>
                  <a:pt x="71769" y="371677"/>
                </a:cubicBezTo>
                <a:close/>
                <a:moveTo>
                  <a:pt x="89147" y="370972"/>
                </a:moveTo>
                <a:cubicBezTo>
                  <a:pt x="89664" y="371229"/>
                  <a:pt x="90182" y="371744"/>
                  <a:pt x="90182" y="371744"/>
                </a:cubicBezTo>
                <a:cubicBezTo>
                  <a:pt x="94319" y="375860"/>
                  <a:pt x="94319" y="375860"/>
                  <a:pt x="94319" y="375860"/>
                </a:cubicBezTo>
                <a:cubicBezTo>
                  <a:pt x="94319" y="377919"/>
                  <a:pt x="94319" y="377919"/>
                  <a:pt x="94319" y="377919"/>
                </a:cubicBezTo>
                <a:cubicBezTo>
                  <a:pt x="94319" y="377919"/>
                  <a:pt x="94319" y="375860"/>
                  <a:pt x="92250" y="375860"/>
                </a:cubicBezTo>
                <a:cubicBezTo>
                  <a:pt x="92250" y="377919"/>
                  <a:pt x="92250" y="379977"/>
                  <a:pt x="94319" y="379977"/>
                </a:cubicBezTo>
                <a:cubicBezTo>
                  <a:pt x="96387" y="379977"/>
                  <a:pt x="100525" y="379977"/>
                  <a:pt x="98456" y="377919"/>
                </a:cubicBezTo>
                <a:cubicBezTo>
                  <a:pt x="102593" y="375860"/>
                  <a:pt x="104662" y="379977"/>
                  <a:pt x="106730" y="379977"/>
                </a:cubicBezTo>
                <a:cubicBezTo>
                  <a:pt x="110868" y="384094"/>
                  <a:pt x="112936" y="388211"/>
                  <a:pt x="112936" y="392328"/>
                </a:cubicBezTo>
                <a:cubicBezTo>
                  <a:pt x="110868" y="388211"/>
                  <a:pt x="108799" y="382036"/>
                  <a:pt x="104662" y="379977"/>
                </a:cubicBezTo>
                <a:cubicBezTo>
                  <a:pt x="104662" y="379977"/>
                  <a:pt x="102593" y="379977"/>
                  <a:pt x="102593" y="379977"/>
                </a:cubicBezTo>
                <a:cubicBezTo>
                  <a:pt x="106730" y="384094"/>
                  <a:pt x="110868" y="390269"/>
                  <a:pt x="108799" y="398503"/>
                </a:cubicBezTo>
                <a:cubicBezTo>
                  <a:pt x="108799" y="398503"/>
                  <a:pt x="106730" y="400561"/>
                  <a:pt x="108799" y="400561"/>
                </a:cubicBezTo>
                <a:cubicBezTo>
                  <a:pt x="110868" y="400561"/>
                  <a:pt x="112936" y="404678"/>
                  <a:pt x="112936" y="408795"/>
                </a:cubicBezTo>
                <a:cubicBezTo>
                  <a:pt x="112936" y="410853"/>
                  <a:pt x="110868" y="414970"/>
                  <a:pt x="108799" y="414970"/>
                </a:cubicBezTo>
                <a:cubicBezTo>
                  <a:pt x="106730" y="417028"/>
                  <a:pt x="106730" y="417028"/>
                  <a:pt x="108799" y="419087"/>
                </a:cubicBezTo>
                <a:cubicBezTo>
                  <a:pt x="108799" y="419087"/>
                  <a:pt x="108799" y="419087"/>
                  <a:pt x="110868" y="419087"/>
                </a:cubicBezTo>
                <a:cubicBezTo>
                  <a:pt x="110868" y="419087"/>
                  <a:pt x="110868" y="419087"/>
                  <a:pt x="110868" y="417028"/>
                </a:cubicBezTo>
                <a:cubicBezTo>
                  <a:pt x="112936" y="417028"/>
                  <a:pt x="112936" y="419087"/>
                  <a:pt x="112936" y="421145"/>
                </a:cubicBezTo>
                <a:cubicBezTo>
                  <a:pt x="112936" y="423203"/>
                  <a:pt x="112936" y="423203"/>
                  <a:pt x="112936" y="423203"/>
                </a:cubicBezTo>
                <a:cubicBezTo>
                  <a:pt x="112936" y="423203"/>
                  <a:pt x="110868" y="421145"/>
                  <a:pt x="110868" y="421145"/>
                </a:cubicBezTo>
                <a:cubicBezTo>
                  <a:pt x="110868" y="425262"/>
                  <a:pt x="108799" y="427320"/>
                  <a:pt x="106730" y="429378"/>
                </a:cubicBezTo>
                <a:cubicBezTo>
                  <a:pt x="100525" y="431437"/>
                  <a:pt x="100525" y="423203"/>
                  <a:pt x="96387" y="421145"/>
                </a:cubicBezTo>
                <a:cubicBezTo>
                  <a:pt x="100525" y="419087"/>
                  <a:pt x="102593" y="417028"/>
                  <a:pt x="104662" y="412911"/>
                </a:cubicBezTo>
                <a:cubicBezTo>
                  <a:pt x="102593" y="408795"/>
                  <a:pt x="102593" y="404678"/>
                  <a:pt x="98456" y="402620"/>
                </a:cubicBezTo>
                <a:cubicBezTo>
                  <a:pt x="100525" y="398503"/>
                  <a:pt x="100525" y="392328"/>
                  <a:pt x="96387" y="390269"/>
                </a:cubicBezTo>
                <a:cubicBezTo>
                  <a:pt x="94319" y="382036"/>
                  <a:pt x="86044" y="388211"/>
                  <a:pt x="81907" y="384094"/>
                </a:cubicBezTo>
                <a:cubicBezTo>
                  <a:pt x="77770" y="382036"/>
                  <a:pt x="73633" y="384094"/>
                  <a:pt x="71564" y="384094"/>
                </a:cubicBezTo>
                <a:cubicBezTo>
                  <a:pt x="69495" y="386152"/>
                  <a:pt x="69495" y="388211"/>
                  <a:pt x="67427" y="386152"/>
                </a:cubicBezTo>
                <a:cubicBezTo>
                  <a:pt x="65358" y="384094"/>
                  <a:pt x="61221" y="382036"/>
                  <a:pt x="59153" y="379977"/>
                </a:cubicBezTo>
                <a:cubicBezTo>
                  <a:pt x="59153" y="377919"/>
                  <a:pt x="61221" y="377919"/>
                  <a:pt x="63290" y="375860"/>
                </a:cubicBezTo>
                <a:cubicBezTo>
                  <a:pt x="63290" y="375860"/>
                  <a:pt x="65358" y="373802"/>
                  <a:pt x="65358" y="373802"/>
                </a:cubicBezTo>
                <a:cubicBezTo>
                  <a:pt x="69495" y="373802"/>
                  <a:pt x="73633" y="373802"/>
                  <a:pt x="75701" y="377919"/>
                </a:cubicBezTo>
                <a:cubicBezTo>
                  <a:pt x="77770" y="377919"/>
                  <a:pt x="77770" y="375860"/>
                  <a:pt x="77770" y="373802"/>
                </a:cubicBezTo>
                <a:cubicBezTo>
                  <a:pt x="79839" y="373802"/>
                  <a:pt x="81907" y="371744"/>
                  <a:pt x="83976" y="371744"/>
                </a:cubicBezTo>
                <a:cubicBezTo>
                  <a:pt x="86044" y="371744"/>
                  <a:pt x="88113" y="375860"/>
                  <a:pt x="90182" y="373802"/>
                </a:cubicBezTo>
                <a:cubicBezTo>
                  <a:pt x="90182" y="371744"/>
                  <a:pt x="88113" y="371744"/>
                  <a:pt x="88113" y="371744"/>
                </a:cubicBezTo>
                <a:cubicBezTo>
                  <a:pt x="88113" y="370714"/>
                  <a:pt x="88630" y="370714"/>
                  <a:pt x="89147" y="370972"/>
                </a:cubicBezTo>
                <a:close/>
                <a:moveTo>
                  <a:pt x="824475" y="357401"/>
                </a:moveTo>
                <a:cubicBezTo>
                  <a:pt x="830550" y="357401"/>
                  <a:pt x="836626" y="361518"/>
                  <a:pt x="838651" y="367693"/>
                </a:cubicBezTo>
                <a:cubicBezTo>
                  <a:pt x="840676" y="369752"/>
                  <a:pt x="840676" y="373868"/>
                  <a:pt x="838651" y="377985"/>
                </a:cubicBezTo>
                <a:cubicBezTo>
                  <a:pt x="836626" y="377985"/>
                  <a:pt x="838651" y="373868"/>
                  <a:pt x="836626" y="371810"/>
                </a:cubicBezTo>
                <a:cubicBezTo>
                  <a:pt x="836626" y="367693"/>
                  <a:pt x="832576" y="363576"/>
                  <a:pt x="830550" y="363576"/>
                </a:cubicBezTo>
                <a:cubicBezTo>
                  <a:pt x="826500" y="363576"/>
                  <a:pt x="824475" y="361518"/>
                  <a:pt x="822450" y="363576"/>
                </a:cubicBezTo>
                <a:cubicBezTo>
                  <a:pt x="820424" y="363576"/>
                  <a:pt x="820424" y="361518"/>
                  <a:pt x="820424" y="359460"/>
                </a:cubicBezTo>
                <a:cubicBezTo>
                  <a:pt x="820424" y="357401"/>
                  <a:pt x="822450" y="359460"/>
                  <a:pt x="824475" y="357401"/>
                </a:cubicBezTo>
                <a:close/>
                <a:moveTo>
                  <a:pt x="45659" y="355899"/>
                </a:moveTo>
                <a:lnTo>
                  <a:pt x="48861" y="361338"/>
                </a:lnTo>
                <a:cubicBezTo>
                  <a:pt x="48861" y="361338"/>
                  <a:pt x="48861" y="363377"/>
                  <a:pt x="48861" y="363377"/>
                </a:cubicBezTo>
                <a:cubicBezTo>
                  <a:pt x="46802" y="361338"/>
                  <a:pt x="46802" y="359299"/>
                  <a:pt x="46802" y="359299"/>
                </a:cubicBezTo>
                <a:close/>
                <a:moveTo>
                  <a:pt x="43892" y="352899"/>
                </a:moveTo>
                <a:lnTo>
                  <a:pt x="44744" y="353180"/>
                </a:lnTo>
                <a:lnTo>
                  <a:pt x="45659" y="355899"/>
                </a:lnTo>
                <a:close/>
                <a:moveTo>
                  <a:pt x="42782" y="351013"/>
                </a:moveTo>
                <a:lnTo>
                  <a:pt x="43892" y="352899"/>
                </a:lnTo>
                <a:lnTo>
                  <a:pt x="39341" y="351396"/>
                </a:lnTo>
                <a:cubicBezTo>
                  <a:pt x="38569" y="351141"/>
                  <a:pt x="38569" y="351141"/>
                  <a:pt x="38569" y="351141"/>
                </a:cubicBezTo>
                <a:cubicBezTo>
                  <a:pt x="40113" y="350631"/>
                  <a:pt x="41528" y="350631"/>
                  <a:pt x="42782" y="351013"/>
                </a:cubicBezTo>
                <a:close/>
                <a:moveTo>
                  <a:pt x="797659" y="349101"/>
                </a:moveTo>
                <a:cubicBezTo>
                  <a:pt x="807975" y="349101"/>
                  <a:pt x="814164" y="355253"/>
                  <a:pt x="820353" y="363455"/>
                </a:cubicBezTo>
                <a:cubicBezTo>
                  <a:pt x="822416" y="367557"/>
                  <a:pt x="822416" y="371658"/>
                  <a:pt x="820353" y="375759"/>
                </a:cubicBezTo>
                <a:cubicBezTo>
                  <a:pt x="818290" y="377810"/>
                  <a:pt x="816227" y="379860"/>
                  <a:pt x="812101" y="381911"/>
                </a:cubicBezTo>
                <a:cubicBezTo>
                  <a:pt x="810038" y="381911"/>
                  <a:pt x="807975" y="379860"/>
                  <a:pt x="805911" y="377810"/>
                </a:cubicBezTo>
                <a:cubicBezTo>
                  <a:pt x="803848" y="375759"/>
                  <a:pt x="801785" y="379860"/>
                  <a:pt x="799722" y="377810"/>
                </a:cubicBezTo>
                <a:cubicBezTo>
                  <a:pt x="797659" y="375759"/>
                  <a:pt x="795596" y="375759"/>
                  <a:pt x="795596" y="373708"/>
                </a:cubicBezTo>
                <a:cubicBezTo>
                  <a:pt x="795596" y="371658"/>
                  <a:pt x="795596" y="369607"/>
                  <a:pt x="795596" y="367557"/>
                </a:cubicBezTo>
                <a:cubicBezTo>
                  <a:pt x="797659" y="365506"/>
                  <a:pt x="801785" y="363455"/>
                  <a:pt x="803848" y="363455"/>
                </a:cubicBezTo>
                <a:cubicBezTo>
                  <a:pt x="807975" y="363455"/>
                  <a:pt x="810038" y="371658"/>
                  <a:pt x="812101" y="367557"/>
                </a:cubicBezTo>
                <a:cubicBezTo>
                  <a:pt x="810038" y="363455"/>
                  <a:pt x="807975" y="359354"/>
                  <a:pt x="803848" y="357304"/>
                </a:cubicBezTo>
                <a:cubicBezTo>
                  <a:pt x="795596" y="353203"/>
                  <a:pt x="785280" y="357304"/>
                  <a:pt x="779091" y="361405"/>
                </a:cubicBezTo>
                <a:cubicBezTo>
                  <a:pt x="772901" y="367557"/>
                  <a:pt x="770838" y="375759"/>
                  <a:pt x="768775" y="383961"/>
                </a:cubicBezTo>
                <a:cubicBezTo>
                  <a:pt x="768775" y="383961"/>
                  <a:pt x="766712" y="383961"/>
                  <a:pt x="764649" y="383961"/>
                </a:cubicBezTo>
                <a:cubicBezTo>
                  <a:pt x="764649" y="379860"/>
                  <a:pt x="764649" y="373708"/>
                  <a:pt x="766712" y="371658"/>
                </a:cubicBezTo>
                <a:cubicBezTo>
                  <a:pt x="770838" y="357304"/>
                  <a:pt x="783217" y="349101"/>
                  <a:pt x="797659" y="349101"/>
                </a:cubicBezTo>
                <a:close/>
                <a:moveTo>
                  <a:pt x="828480" y="347109"/>
                </a:moveTo>
                <a:cubicBezTo>
                  <a:pt x="832569" y="347109"/>
                  <a:pt x="834613" y="351204"/>
                  <a:pt x="836657" y="351204"/>
                </a:cubicBezTo>
                <a:cubicBezTo>
                  <a:pt x="838702" y="351204"/>
                  <a:pt x="840746" y="351204"/>
                  <a:pt x="842791" y="351204"/>
                </a:cubicBezTo>
                <a:cubicBezTo>
                  <a:pt x="844835" y="353251"/>
                  <a:pt x="846879" y="355299"/>
                  <a:pt x="846879" y="357346"/>
                </a:cubicBezTo>
                <a:cubicBezTo>
                  <a:pt x="848924" y="359394"/>
                  <a:pt x="846879" y="361441"/>
                  <a:pt x="846879" y="363488"/>
                </a:cubicBezTo>
                <a:cubicBezTo>
                  <a:pt x="848924" y="365535"/>
                  <a:pt x="850968" y="365535"/>
                  <a:pt x="850968" y="367583"/>
                </a:cubicBezTo>
                <a:cubicBezTo>
                  <a:pt x="850968" y="369630"/>
                  <a:pt x="850968" y="371677"/>
                  <a:pt x="850968" y="373725"/>
                </a:cubicBezTo>
                <a:cubicBezTo>
                  <a:pt x="850968" y="373725"/>
                  <a:pt x="848924" y="373725"/>
                  <a:pt x="848924" y="375772"/>
                </a:cubicBezTo>
                <a:cubicBezTo>
                  <a:pt x="848924" y="375772"/>
                  <a:pt x="850968" y="379867"/>
                  <a:pt x="850968" y="381914"/>
                </a:cubicBezTo>
                <a:cubicBezTo>
                  <a:pt x="850968" y="381914"/>
                  <a:pt x="848924" y="383961"/>
                  <a:pt x="848924" y="383961"/>
                </a:cubicBezTo>
                <a:cubicBezTo>
                  <a:pt x="842791" y="377819"/>
                  <a:pt x="842791" y="377819"/>
                  <a:pt x="842791" y="377819"/>
                </a:cubicBezTo>
                <a:cubicBezTo>
                  <a:pt x="844835" y="371677"/>
                  <a:pt x="842791" y="365535"/>
                  <a:pt x="836657" y="359394"/>
                </a:cubicBezTo>
                <a:cubicBezTo>
                  <a:pt x="832569" y="355299"/>
                  <a:pt x="828480" y="355299"/>
                  <a:pt x="822347" y="355299"/>
                </a:cubicBezTo>
                <a:cubicBezTo>
                  <a:pt x="820302" y="355299"/>
                  <a:pt x="818258" y="357346"/>
                  <a:pt x="816213" y="355299"/>
                </a:cubicBezTo>
                <a:cubicBezTo>
                  <a:pt x="816213" y="353251"/>
                  <a:pt x="812124" y="353251"/>
                  <a:pt x="814169" y="351204"/>
                </a:cubicBezTo>
                <a:cubicBezTo>
                  <a:pt x="816213" y="349157"/>
                  <a:pt x="818258" y="349157"/>
                  <a:pt x="820302" y="349157"/>
                </a:cubicBezTo>
                <a:cubicBezTo>
                  <a:pt x="822347" y="351204"/>
                  <a:pt x="822347" y="351204"/>
                  <a:pt x="822347" y="351204"/>
                </a:cubicBezTo>
                <a:cubicBezTo>
                  <a:pt x="824391" y="349157"/>
                  <a:pt x="826435" y="347109"/>
                  <a:pt x="828480" y="347109"/>
                </a:cubicBezTo>
                <a:close/>
                <a:moveTo>
                  <a:pt x="139466" y="345117"/>
                </a:moveTo>
                <a:cubicBezTo>
                  <a:pt x="141518" y="349196"/>
                  <a:pt x="139466" y="353275"/>
                  <a:pt x="143571" y="355315"/>
                </a:cubicBezTo>
                <a:cubicBezTo>
                  <a:pt x="143571" y="357354"/>
                  <a:pt x="147675" y="357354"/>
                  <a:pt x="147675" y="359393"/>
                </a:cubicBezTo>
                <a:cubicBezTo>
                  <a:pt x="151780" y="361433"/>
                  <a:pt x="151780" y="361433"/>
                  <a:pt x="151780" y="361433"/>
                </a:cubicBezTo>
                <a:cubicBezTo>
                  <a:pt x="149728" y="371630"/>
                  <a:pt x="149728" y="371630"/>
                  <a:pt x="149728" y="371630"/>
                </a:cubicBezTo>
                <a:cubicBezTo>
                  <a:pt x="147675" y="373669"/>
                  <a:pt x="143571" y="371630"/>
                  <a:pt x="141518" y="371630"/>
                </a:cubicBezTo>
                <a:cubicBezTo>
                  <a:pt x="139466" y="369590"/>
                  <a:pt x="137414" y="367551"/>
                  <a:pt x="137414" y="363472"/>
                </a:cubicBezTo>
                <a:cubicBezTo>
                  <a:pt x="137414" y="363472"/>
                  <a:pt x="139466" y="361433"/>
                  <a:pt x="137414" y="359393"/>
                </a:cubicBezTo>
                <a:cubicBezTo>
                  <a:pt x="133309" y="359393"/>
                  <a:pt x="131256" y="357354"/>
                  <a:pt x="131256" y="355315"/>
                </a:cubicBezTo>
                <a:cubicBezTo>
                  <a:pt x="129204" y="353275"/>
                  <a:pt x="129204" y="349196"/>
                  <a:pt x="131256" y="347157"/>
                </a:cubicBezTo>
                <a:cubicBezTo>
                  <a:pt x="133309" y="347157"/>
                  <a:pt x="137414" y="347157"/>
                  <a:pt x="139466" y="345117"/>
                </a:cubicBezTo>
                <a:close/>
                <a:moveTo>
                  <a:pt x="124971" y="345117"/>
                </a:moveTo>
                <a:cubicBezTo>
                  <a:pt x="129121" y="347168"/>
                  <a:pt x="124971" y="351269"/>
                  <a:pt x="127046" y="353320"/>
                </a:cubicBezTo>
                <a:cubicBezTo>
                  <a:pt x="129121" y="357421"/>
                  <a:pt x="129121" y="361522"/>
                  <a:pt x="135346" y="361522"/>
                </a:cubicBezTo>
                <a:cubicBezTo>
                  <a:pt x="135346" y="365623"/>
                  <a:pt x="135346" y="369724"/>
                  <a:pt x="137421" y="371775"/>
                </a:cubicBezTo>
                <a:cubicBezTo>
                  <a:pt x="141571" y="373826"/>
                  <a:pt x="143646" y="375876"/>
                  <a:pt x="147796" y="375876"/>
                </a:cubicBezTo>
                <a:cubicBezTo>
                  <a:pt x="147796" y="375876"/>
                  <a:pt x="147796" y="377927"/>
                  <a:pt x="147796" y="377927"/>
                </a:cubicBezTo>
                <a:cubicBezTo>
                  <a:pt x="143646" y="379977"/>
                  <a:pt x="139496" y="375876"/>
                  <a:pt x="135346" y="373826"/>
                </a:cubicBezTo>
                <a:cubicBezTo>
                  <a:pt x="133271" y="371775"/>
                  <a:pt x="133271" y="367674"/>
                  <a:pt x="131196" y="363573"/>
                </a:cubicBezTo>
                <a:cubicBezTo>
                  <a:pt x="127046" y="361522"/>
                  <a:pt x="124971" y="357421"/>
                  <a:pt x="124971" y="353320"/>
                </a:cubicBezTo>
                <a:cubicBezTo>
                  <a:pt x="122896" y="351269"/>
                  <a:pt x="124971" y="349219"/>
                  <a:pt x="124971" y="345117"/>
                </a:cubicBezTo>
                <a:close/>
                <a:moveTo>
                  <a:pt x="30518" y="345117"/>
                </a:moveTo>
                <a:cubicBezTo>
                  <a:pt x="30518" y="345117"/>
                  <a:pt x="30518" y="345117"/>
                  <a:pt x="32572" y="347168"/>
                </a:cubicBezTo>
                <a:lnTo>
                  <a:pt x="31887" y="347168"/>
                </a:lnTo>
                <a:close/>
                <a:moveTo>
                  <a:pt x="848976" y="342793"/>
                </a:moveTo>
                <a:cubicBezTo>
                  <a:pt x="853126" y="342793"/>
                  <a:pt x="853126" y="344856"/>
                  <a:pt x="855201" y="346920"/>
                </a:cubicBezTo>
                <a:cubicBezTo>
                  <a:pt x="859351" y="351046"/>
                  <a:pt x="855201" y="355172"/>
                  <a:pt x="859351" y="359299"/>
                </a:cubicBezTo>
                <a:cubicBezTo>
                  <a:pt x="863501" y="359299"/>
                  <a:pt x="863501" y="363425"/>
                  <a:pt x="863501" y="365488"/>
                </a:cubicBezTo>
                <a:lnTo>
                  <a:pt x="863501" y="367551"/>
                </a:lnTo>
                <a:cubicBezTo>
                  <a:pt x="863501" y="361362"/>
                  <a:pt x="857276" y="359299"/>
                  <a:pt x="855201" y="355172"/>
                </a:cubicBezTo>
                <a:cubicBezTo>
                  <a:pt x="857276" y="348983"/>
                  <a:pt x="851051" y="344856"/>
                  <a:pt x="848976" y="342793"/>
                </a:cubicBezTo>
                <a:close/>
                <a:moveTo>
                  <a:pt x="112752" y="340801"/>
                </a:moveTo>
                <a:cubicBezTo>
                  <a:pt x="116883" y="340801"/>
                  <a:pt x="118949" y="344930"/>
                  <a:pt x="123081" y="344930"/>
                </a:cubicBezTo>
                <a:cubicBezTo>
                  <a:pt x="123081" y="346994"/>
                  <a:pt x="121015" y="349058"/>
                  <a:pt x="121015" y="353186"/>
                </a:cubicBezTo>
                <a:cubicBezTo>
                  <a:pt x="121015" y="357315"/>
                  <a:pt x="125146" y="363507"/>
                  <a:pt x="129278" y="365571"/>
                </a:cubicBezTo>
                <a:cubicBezTo>
                  <a:pt x="129278" y="371764"/>
                  <a:pt x="135475" y="377956"/>
                  <a:pt x="141673" y="380020"/>
                </a:cubicBezTo>
                <a:cubicBezTo>
                  <a:pt x="141673" y="382085"/>
                  <a:pt x="145804" y="380020"/>
                  <a:pt x="145804" y="382085"/>
                </a:cubicBezTo>
                <a:cubicBezTo>
                  <a:pt x="145804" y="384149"/>
                  <a:pt x="145804" y="386213"/>
                  <a:pt x="143738" y="388277"/>
                </a:cubicBezTo>
                <a:cubicBezTo>
                  <a:pt x="139607" y="386213"/>
                  <a:pt x="131344" y="386213"/>
                  <a:pt x="129278" y="380020"/>
                </a:cubicBezTo>
                <a:cubicBezTo>
                  <a:pt x="129278" y="377956"/>
                  <a:pt x="129278" y="373828"/>
                  <a:pt x="127212" y="373828"/>
                </a:cubicBezTo>
                <a:cubicBezTo>
                  <a:pt x="123081" y="373828"/>
                  <a:pt x="118949" y="371764"/>
                  <a:pt x="116883" y="369700"/>
                </a:cubicBezTo>
                <a:cubicBezTo>
                  <a:pt x="114818" y="365571"/>
                  <a:pt x="114818" y="365571"/>
                  <a:pt x="114818" y="365571"/>
                </a:cubicBezTo>
                <a:cubicBezTo>
                  <a:pt x="114818" y="361443"/>
                  <a:pt x="114818" y="359379"/>
                  <a:pt x="116883" y="355251"/>
                </a:cubicBezTo>
                <a:cubicBezTo>
                  <a:pt x="114818" y="351122"/>
                  <a:pt x="108620" y="349058"/>
                  <a:pt x="112752" y="344930"/>
                </a:cubicBezTo>
                <a:cubicBezTo>
                  <a:pt x="112752" y="342866"/>
                  <a:pt x="112752" y="342866"/>
                  <a:pt x="112752" y="340801"/>
                </a:cubicBezTo>
                <a:close/>
                <a:moveTo>
                  <a:pt x="756715" y="338109"/>
                </a:moveTo>
                <a:cubicBezTo>
                  <a:pt x="758507" y="338367"/>
                  <a:pt x="760554" y="338883"/>
                  <a:pt x="762601" y="338883"/>
                </a:cubicBezTo>
                <a:cubicBezTo>
                  <a:pt x="762601" y="340949"/>
                  <a:pt x="762601" y="343015"/>
                  <a:pt x="764649" y="343015"/>
                </a:cubicBezTo>
                <a:cubicBezTo>
                  <a:pt x="766696" y="343015"/>
                  <a:pt x="770791" y="343015"/>
                  <a:pt x="774885" y="345080"/>
                </a:cubicBezTo>
                <a:cubicBezTo>
                  <a:pt x="776933" y="345080"/>
                  <a:pt x="776933" y="349212"/>
                  <a:pt x="776933" y="351278"/>
                </a:cubicBezTo>
                <a:cubicBezTo>
                  <a:pt x="776933" y="353344"/>
                  <a:pt x="774885" y="353344"/>
                  <a:pt x="772838" y="355409"/>
                </a:cubicBezTo>
                <a:cubicBezTo>
                  <a:pt x="770791" y="355409"/>
                  <a:pt x="768743" y="353344"/>
                  <a:pt x="766696" y="353344"/>
                </a:cubicBezTo>
                <a:cubicBezTo>
                  <a:pt x="762601" y="351278"/>
                  <a:pt x="758507" y="351278"/>
                  <a:pt x="756459" y="351278"/>
                </a:cubicBezTo>
                <a:cubicBezTo>
                  <a:pt x="754412" y="347146"/>
                  <a:pt x="752365" y="343015"/>
                  <a:pt x="752365" y="338883"/>
                </a:cubicBezTo>
                <a:cubicBezTo>
                  <a:pt x="753388" y="337850"/>
                  <a:pt x="754924" y="337850"/>
                  <a:pt x="756715" y="338109"/>
                </a:cubicBezTo>
                <a:close/>
                <a:moveTo>
                  <a:pt x="832479" y="336879"/>
                </a:moveTo>
                <a:cubicBezTo>
                  <a:pt x="834534" y="338932"/>
                  <a:pt x="836590" y="340986"/>
                  <a:pt x="838646" y="340986"/>
                </a:cubicBezTo>
                <a:cubicBezTo>
                  <a:pt x="838646" y="345093"/>
                  <a:pt x="844814" y="343039"/>
                  <a:pt x="846869" y="345093"/>
                </a:cubicBezTo>
                <a:cubicBezTo>
                  <a:pt x="848925" y="345093"/>
                  <a:pt x="850981" y="347146"/>
                  <a:pt x="853037" y="351253"/>
                </a:cubicBezTo>
                <a:cubicBezTo>
                  <a:pt x="853037" y="353307"/>
                  <a:pt x="853037" y="355360"/>
                  <a:pt x="853037" y="359467"/>
                </a:cubicBezTo>
                <a:cubicBezTo>
                  <a:pt x="857149" y="359467"/>
                  <a:pt x="859204" y="363574"/>
                  <a:pt x="861260" y="365628"/>
                </a:cubicBezTo>
                <a:cubicBezTo>
                  <a:pt x="861260" y="371788"/>
                  <a:pt x="859204" y="373841"/>
                  <a:pt x="857149" y="375895"/>
                </a:cubicBezTo>
                <a:cubicBezTo>
                  <a:pt x="859204" y="380002"/>
                  <a:pt x="859204" y="384109"/>
                  <a:pt x="857149" y="388216"/>
                </a:cubicBezTo>
                <a:cubicBezTo>
                  <a:pt x="855093" y="388216"/>
                  <a:pt x="855093" y="390269"/>
                  <a:pt x="853037" y="390269"/>
                </a:cubicBezTo>
                <a:cubicBezTo>
                  <a:pt x="850981" y="386162"/>
                  <a:pt x="850981" y="386162"/>
                  <a:pt x="850981" y="386162"/>
                </a:cubicBezTo>
                <a:cubicBezTo>
                  <a:pt x="855093" y="382055"/>
                  <a:pt x="850981" y="375895"/>
                  <a:pt x="855093" y="371788"/>
                </a:cubicBezTo>
                <a:cubicBezTo>
                  <a:pt x="857149" y="367681"/>
                  <a:pt x="853037" y="365628"/>
                  <a:pt x="850981" y="361521"/>
                </a:cubicBezTo>
                <a:cubicBezTo>
                  <a:pt x="850981" y="357414"/>
                  <a:pt x="848925" y="355360"/>
                  <a:pt x="848925" y="353307"/>
                </a:cubicBezTo>
                <a:cubicBezTo>
                  <a:pt x="846869" y="349200"/>
                  <a:pt x="840702" y="349200"/>
                  <a:pt x="836590" y="347146"/>
                </a:cubicBezTo>
                <a:cubicBezTo>
                  <a:pt x="834534" y="345093"/>
                  <a:pt x="830423" y="345093"/>
                  <a:pt x="828367" y="345093"/>
                </a:cubicBezTo>
                <a:cubicBezTo>
                  <a:pt x="826311" y="345093"/>
                  <a:pt x="824255" y="345093"/>
                  <a:pt x="822199" y="347146"/>
                </a:cubicBezTo>
                <a:cubicBezTo>
                  <a:pt x="818088" y="345093"/>
                  <a:pt x="813976" y="347146"/>
                  <a:pt x="809864" y="349200"/>
                </a:cubicBezTo>
                <a:cubicBezTo>
                  <a:pt x="809864" y="349200"/>
                  <a:pt x="807808" y="349200"/>
                  <a:pt x="807808" y="347146"/>
                </a:cubicBezTo>
                <a:cubicBezTo>
                  <a:pt x="811920" y="345093"/>
                  <a:pt x="809864" y="338932"/>
                  <a:pt x="816032" y="338932"/>
                </a:cubicBezTo>
                <a:cubicBezTo>
                  <a:pt x="818088" y="338932"/>
                  <a:pt x="820144" y="340986"/>
                  <a:pt x="822199" y="340986"/>
                </a:cubicBezTo>
                <a:cubicBezTo>
                  <a:pt x="826311" y="338932"/>
                  <a:pt x="828367" y="336879"/>
                  <a:pt x="832479" y="336879"/>
                </a:cubicBezTo>
                <a:close/>
                <a:moveTo>
                  <a:pt x="834534" y="334825"/>
                </a:moveTo>
                <a:cubicBezTo>
                  <a:pt x="836590" y="334825"/>
                  <a:pt x="836590" y="334825"/>
                  <a:pt x="838646" y="336879"/>
                </a:cubicBezTo>
                <a:cubicBezTo>
                  <a:pt x="840702" y="338932"/>
                  <a:pt x="840702" y="338932"/>
                  <a:pt x="840702" y="338932"/>
                </a:cubicBezTo>
                <a:cubicBezTo>
                  <a:pt x="840702" y="340986"/>
                  <a:pt x="842758" y="340986"/>
                  <a:pt x="840702" y="340986"/>
                </a:cubicBezTo>
                <a:cubicBezTo>
                  <a:pt x="840702" y="340986"/>
                  <a:pt x="838646" y="340986"/>
                  <a:pt x="838646" y="340986"/>
                </a:cubicBezTo>
                <a:cubicBezTo>
                  <a:pt x="838646" y="338932"/>
                  <a:pt x="836590" y="338932"/>
                  <a:pt x="836590" y="336879"/>
                </a:cubicBezTo>
                <a:cubicBezTo>
                  <a:pt x="834534" y="334825"/>
                  <a:pt x="834534" y="334825"/>
                  <a:pt x="834534" y="334825"/>
                </a:cubicBezTo>
                <a:close/>
                <a:moveTo>
                  <a:pt x="752482" y="330510"/>
                </a:moveTo>
                <a:lnTo>
                  <a:pt x="759783" y="331242"/>
                </a:lnTo>
                <a:lnTo>
                  <a:pt x="760403" y="331552"/>
                </a:lnTo>
                <a:lnTo>
                  <a:pt x="764785" y="336685"/>
                </a:lnTo>
                <a:cubicBezTo>
                  <a:pt x="766836" y="338743"/>
                  <a:pt x="768887" y="334626"/>
                  <a:pt x="772988" y="336685"/>
                </a:cubicBezTo>
                <a:cubicBezTo>
                  <a:pt x="775038" y="336685"/>
                  <a:pt x="777089" y="338743"/>
                  <a:pt x="781190" y="340801"/>
                </a:cubicBezTo>
                <a:cubicBezTo>
                  <a:pt x="781190" y="344918"/>
                  <a:pt x="783241" y="346977"/>
                  <a:pt x="783241" y="349035"/>
                </a:cubicBezTo>
                <a:cubicBezTo>
                  <a:pt x="779140" y="351093"/>
                  <a:pt x="779140" y="344918"/>
                  <a:pt x="777089" y="342860"/>
                </a:cubicBezTo>
                <a:cubicBezTo>
                  <a:pt x="772988" y="340801"/>
                  <a:pt x="768887" y="338743"/>
                  <a:pt x="766836" y="340801"/>
                </a:cubicBezTo>
                <a:cubicBezTo>
                  <a:pt x="764785" y="336685"/>
                  <a:pt x="760684" y="334626"/>
                  <a:pt x="756583" y="334626"/>
                </a:cubicBezTo>
                <a:cubicBezTo>
                  <a:pt x="754533" y="332568"/>
                  <a:pt x="748381" y="338743"/>
                  <a:pt x="748381" y="332568"/>
                </a:cubicBezTo>
                <a:cubicBezTo>
                  <a:pt x="748381" y="330510"/>
                  <a:pt x="752482" y="330510"/>
                  <a:pt x="752482" y="330510"/>
                </a:cubicBezTo>
                <a:close/>
                <a:moveTo>
                  <a:pt x="779257" y="318226"/>
                </a:moveTo>
                <a:cubicBezTo>
                  <a:pt x="783241" y="318226"/>
                  <a:pt x="783241" y="322376"/>
                  <a:pt x="785233" y="324451"/>
                </a:cubicBezTo>
                <a:cubicBezTo>
                  <a:pt x="785233" y="324451"/>
                  <a:pt x="785233" y="324451"/>
                  <a:pt x="785233" y="326526"/>
                </a:cubicBezTo>
                <a:cubicBezTo>
                  <a:pt x="783241" y="324451"/>
                  <a:pt x="781249" y="320301"/>
                  <a:pt x="779257" y="320301"/>
                </a:cubicBezTo>
                <a:cubicBezTo>
                  <a:pt x="779257" y="318226"/>
                  <a:pt x="779257" y="318226"/>
                  <a:pt x="779257" y="318226"/>
                </a:cubicBezTo>
                <a:close/>
                <a:moveTo>
                  <a:pt x="757495" y="316747"/>
                </a:moveTo>
                <a:cubicBezTo>
                  <a:pt x="758009" y="316747"/>
                  <a:pt x="758523" y="317261"/>
                  <a:pt x="758523" y="318288"/>
                </a:cubicBezTo>
                <a:cubicBezTo>
                  <a:pt x="758523" y="318288"/>
                  <a:pt x="758523" y="320342"/>
                  <a:pt x="758523" y="320342"/>
                </a:cubicBezTo>
                <a:cubicBezTo>
                  <a:pt x="758523" y="320342"/>
                  <a:pt x="758523" y="320342"/>
                  <a:pt x="760579" y="320342"/>
                </a:cubicBezTo>
                <a:cubicBezTo>
                  <a:pt x="762635" y="322396"/>
                  <a:pt x="764692" y="326505"/>
                  <a:pt x="766748" y="322396"/>
                </a:cubicBezTo>
                <a:cubicBezTo>
                  <a:pt x="768804" y="320342"/>
                  <a:pt x="774973" y="320342"/>
                  <a:pt x="779085" y="322396"/>
                </a:cubicBezTo>
                <a:cubicBezTo>
                  <a:pt x="783198" y="324451"/>
                  <a:pt x="783198" y="326505"/>
                  <a:pt x="783198" y="330613"/>
                </a:cubicBezTo>
                <a:cubicBezTo>
                  <a:pt x="783198" y="330613"/>
                  <a:pt x="785254" y="330613"/>
                  <a:pt x="785254" y="330613"/>
                </a:cubicBezTo>
                <a:cubicBezTo>
                  <a:pt x="785254" y="328559"/>
                  <a:pt x="785254" y="326505"/>
                  <a:pt x="785254" y="326505"/>
                </a:cubicBezTo>
                <a:cubicBezTo>
                  <a:pt x="785254" y="326505"/>
                  <a:pt x="787310" y="326505"/>
                  <a:pt x="787310" y="326505"/>
                </a:cubicBezTo>
                <a:cubicBezTo>
                  <a:pt x="787310" y="328559"/>
                  <a:pt x="787310" y="330613"/>
                  <a:pt x="787310" y="330613"/>
                </a:cubicBezTo>
                <a:cubicBezTo>
                  <a:pt x="787310" y="332667"/>
                  <a:pt x="785254" y="330613"/>
                  <a:pt x="785254" y="332667"/>
                </a:cubicBezTo>
                <a:cubicBezTo>
                  <a:pt x="785254" y="334722"/>
                  <a:pt x="785254" y="334722"/>
                  <a:pt x="785254" y="334722"/>
                </a:cubicBezTo>
                <a:cubicBezTo>
                  <a:pt x="789367" y="334722"/>
                  <a:pt x="789367" y="330613"/>
                  <a:pt x="791423" y="332667"/>
                </a:cubicBezTo>
                <a:cubicBezTo>
                  <a:pt x="793479" y="332667"/>
                  <a:pt x="793479" y="332667"/>
                  <a:pt x="793479" y="334722"/>
                </a:cubicBezTo>
                <a:cubicBezTo>
                  <a:pt x="799648" y="336776"/>
                  <a:pt x="795535" y="349101"/>
                  <a:pt x="805816" y="347047"/>
                </a:cubicBezTo>
                <a:cubicBezTo>
                  <a:pt x="803760" y="347047"/>
                  <a:pt x="797591" y="349101"/>
                  <a:pt x="797591" y="342939"/>
                </a:cubicBezTo>
                <a:cubicBezTo>
                  <a:pt x="797591" y="342939"/>
                  <a:pt x="795535" y="342939"/>
                  <a:pt x="795535" y="342939"/>
                </a:cubicBezTo>
                <a:cubicBezTo>
                  <a:pt x="793479" y="347047"/>
                  <a:pt x="789367" y="347047"/>
                  <a:pt x="785254" y="347047"/>
                </a:cubicBezTo>
                <a:cubicBezTo>
                  <a:pt x="785254" y="344993"/>
                  <a:pt x="783198" y="342939"/>
                  <a:pt x="783198" y="340884"/>
                </a:cubicBezTo>
                <a:cubicBezTo>
                  <a:pt x="779085" y="334722"/>
                  <a:pt x="772917" y="334722"/>
                  <a:pt x="766748" y="334722"/>
                </a:cubicBezTo>
                <a:lnTo>
                  <a:pt x="760403" y="331552"/>
                </a:lnTo>
                <a:lnTo>
                  <a:pt x="760172" y="331282"/>
                </a:lnTo>
                <a:lnTo>
                  <a:pt x="759783" y="331242"/>
                </a:lnTo>
                <a:lnTo>
                  <a:pt x="754410" y="328559"/>
                </a:lnTo>
                <a:cubicBezTo>
                  <a:pt x="752354" y="328559"/>
                  <a:pt x="750298" y="328559"/>
                  <a:pt x="748242" y="328559"/>
                </a:cubicBezTo>
                <a:cubicBezTo>
                  <a:pt x="746185" y="326505"/>
                  <a:pt x="742073" y="324451"/>
                  <a:pt x="746185" y="320342"/>
                </a:cubicBezTo>
                <a:cubicBezTo>
                  <a:pt x="748242" y="320342"/>
                  <a:pt x="752354" y="318288"/>
                  <a:pt x="756467" y="318288"/>
                </a:cubicBezTo>
                <a:cubicBezTo>
                  <a:pt x="756467" y="317261"/>
                  <a:pt x="756981" y="316747"/>
                  <a:pt x="757495" y="316747"/>
                </a:cubicBezTo>
                <a:close/>
                <a:moveTo>
                  <a:pt x="121070" y="299634"/>
                </a:moveTo>
                <a:cubicBezTo>
                  <a:pt x="123118" y="299634"/>
                  <a:pt x="125165" y="301701"/>
                  <a:pt x="125165" y="303769"/>
                </a:cubicBezTo>
                <a:cubicBezTo>
                  <a:pt x="127212" y="305836"/>
                  <a:pt x="125165" y="307903"/>
                  <a:pt x="127212" y="309971"/>
                </a:cubicBezTo>
                <a:cubicBezTo>
                  <a:pt x="129260" y="307903"/>
                  <a:pt x="131307" y="309971"/>
                  <a:pt x="131307" y="312038"/>
                </a:cubicBezTo>
                <a:cubicBezTo>
                  <a:pt x="131307" y="316173"/>
                  <a:pt x="133354" y="318241"/>
                  <a:pt x="131307" y="322376"/>
                </a:cubicBezTo>
                <a:cubicBezTo>
                  <a:pt x="129260" y="322376"/>
                  <a:pt x="127212" y="324443"/>
                  <a:pt x="125165" y="324443"/>
                </a:cubicBezTo>
                <a:cubicBezTo>
                  <a:pt x="121070" y="324443"/>
                  <a:pt x="121070" y="320308"/>
                  <a:pt x="119023" y="318241"/>
                </a:cubicBezTo>
                <a:cubicBezTo>
                  <a:pt x="116976" y="316173"/>
                  <a:pt x="119023" y="314106"/>
                  <a:pt x="116976" y="312038"/>
                </a:cubicBezTo>
                <a:cubicBezTo>
                  <a:pt x="114928" y="314106"/>
                  <a:pt x="114928" y="316173"/>
                  <a:pt x="112881" y="318241"/>
                </a:cubicBezTo>
                <a:cubicBezTo>
                  <a:pt x="112881" y="324443"/>
                  <a:pt x="116976" y="332713"/>
                  <a:pt x="123118" y="334780"/>
                </a:cubicBezTo>
                <a:cubicBezTo>
                  <a:pt x="125165" y="334780"/>
                  <a:pt x="129260" y="336848"/>
                  <a:pt x="133354" y="338915"/>
                </a:cubicBezTo>
                <a:cubicBezTo>
                  <a:pt x="143591" y="336848"/>
                  <a:pt x="151780" y="332713"/>
                  <a:pt x="159970" y="326511"/>
                </a:cubicBezTo>
                <a:cubicBezTo>
                  <a:pt x="162017" y="326511"/>
                  <a:pt x="164064" y="328578"/>
                  <a:pt x="164064" y="330645"/>
                </a:cubicBezTo>
                <a:cubicBezTo>
                  <a:pt x="159970" y="334780"/>
                  <a:pt x="153828" y="338915"/>
                  <a:pt x="147686" y="340983"/>
                </a:cubicBezTo>
                <a:cubicBezTo>
                  <a:pt x="141544" y="343050"/>
                  <a:pt x="133354" y="345117"/>
                  <a:pt x="127212" y="343050"/>
                </a:cubicBezTo>
                <a:cubicBezTo>
                  <a:pt x="123118" y="343050"/>
                  <a:pt x="119023" y="340983"/>
                  <a:pt x="114928" y="338915"/>
                </a:cubicBezTo>
                <a:cubicBezTo>
                  <a:pt x="112881" y="338915"/>
                  <a:pt x="114928" y="334780"/>
                  <a:pt x="112881" y="334780"/>
                </a:cubicBezTo>
                <a:cubicBezTo>
                  <a:pt x="106739" y="330645"/>
                  <a:pt x="106739" y="330645"/>
                  <a:pt x="106739" y="330645"/>
                </a:cubicBezTo>
                <a:cubicBezTo>
                  <a:pt x="102644" y="324443"/>
                  <a:pt x="102644" y="312038"/>
                  <a:pt x="108786" y="303769"/>
                </a:cubicBezTo>
                <a:cubicBezTo>
                  <a:pt x="112881" y="301701"/>
                  <a:pt x="116976" y="299634"/>
                  <a:pt x="121070" y="299634"/>
                </a:cubicBezTo>
                <a:close/>
                <a:moveTo>
                  <a:pt x="814116" y="297642"/>
                </a:moveTo>
                <a:cubicBezTo>
                  <a:pt x="814116" y="297642"/>
                  <a:pt x="816108" y="297642"/>
                  <a:pt x="816108" y="297642"/>
                </a:cubicBezTo>
                <a:cubicBezTo>
                  <a:pt x="814116" y="297642"/>
                  <a:pt x="816108" y="299634"/>
                  <a:pt x="814116" y="299634"/>
                </a:cubicBezTo>
                <a:cubicBezTo>
                  <a:pt x="814116" y="299634"/>
                  <a:pt x="814116" y="297642"/>
                  <a:pt x="814116" y="297642"/>
                </a:cubicBezTo>
                <a:close/>
                <a:moveTo>
                  <a:pt x="96419" y="287350"/>
                </a:moveTo>
                <a:cubicBezTo>
                  <a:pt x="96419" y="287350"/>
                  <a:pt x="98494" y="289408"/>
                  <a:pt x="98494" y="289408"/>
                </a:cubicBezTo>
                <a:cubicBezTo>
                  <a:pt x="96419" y="293525"/>
                  <a:pt x="92269" y="295583"/>
                  <a:pt x="92269" y="299700"/>
                </a:cubicBezTo>
                <a:cubicBezTo>
                  <a:pt x="92269" y="305875"/>
                  <a:pt x="98494" y="309992"/>
                  <a:pt x="102644" y="312050"/>
                </a:cubicBezTo>
                <a:cubicBezTo>
                  <a:pt x="102644" y="314109"/>
                  <a:pt x="102644" y="314109"/>
                  <a:pt x="100569" y="316167"/>
                </a:cubicBezTo>
                <a:cubicBezTo>
                  <a:pt x="98494" y="318226"/>
                  <a:pt x="96419" y="314109"/>
                  <a:pt x="94344" y="312050"/>
                </a:cubicBezTo>
                <a:cubicBezTo>
                  <a:pt x="90195" y="307933"/>
                  <a:pt x="86045" y="301758"/>
                  <a:pt x="90195" y="295583"/>
                </a:cubicBezTo>
                <a:cubicBezTo>
                  <a:pt x="90195" y="291466"/>
                  <a:pt x="92269" y="287350"/>
                  <a:pt x="96419" y="287350"/>
                </a:cubicBezTo>
                <a:close/>
                <a:moveTo>
                  <a:pt x="822416" y="285358"/>
                </a:moveTo>
                <a:cubicBezTo>
                  <a:pt x="822416" y="285358"/>
                  <a:pt x="824408" y="285358"/>
                  <a:pt x="824408" y="287460"/>
                </a:cubicBezTo>
                <a:cubicBezTo>
                  <a:pt x="824408" y="287460"/>
                  <a:pt x="822416" y="289563"/>
                  <a:pt x="822416" y="291666"/>
                </a:cubicBezTo>
                <a:cubicBezTo>
                  <a:pt x="822416" y="289563"/>
                  <a:pt x="820424" y="287460"/>
                  <a:pt x="822416" y="285358"/>
                </a:cubicBezTo>
                <a:close/>
                <a:moveTo>
                  <a:pt x="153828" y="285358"/>
                </a:moveTo>
                <a:cubicBezTo>
                  <a:pt x="155875" y="287416"/>
                  <a:pt x="159970" y="287416"/>
                  <a:pt x="164064" y="287416"/>
                </a:cubicBezTo>
                <a:cubicBezTo>
                  <a:pt x="162017" y="289474"/>
                  <a:pt x="159970" y="295650"/>
                  <a:pt x="155875" y="293591"/>
                </a:cubicBezTo>
                <a:cubicBezTo>
                  <a:pt x="153828" y="291533"/>
                  <a:pt x="151780" y="291533"/>
                  <a:pt x="151780" y="289474"/>
                </a:cubicBezTo>
                <a:cubicBezTo>
                  <a:pt x="151780" y="287416"/>
                  <a:pt x="151780" y="285358"/>
                  <a:pt x="153828" y="285358"/>
                </a:cubicBezTo>
                <a:close/>
                <a:moveTo>
                  <a:pt x="182835" y="283366"/>
                </a:moveTo>
                <a:cubicBezTo>
                  <a:pt x="184903" y="283366"/>
                  <a:pt x="184903" y="285418"/>
                  <a:pt x="186972" y="285418"/>
                </a:cubicBezTo>
                <a:cubicBezTo>
                  <a:pt x="182835" y="295680"/>
                  <a:pt x="174560" y="299784"/>
                  <a:pt x="170423" y="307994"/>
                </a:cubicBezTo>
                <a:cubicBezTo>
                  <a:pt x="168355" y="312099"/>
                  <a:pt x="172492" y="316203"/>
                  <a:pt x="168355" y="320308"/>
                </a:cubicBezTo>
                <a:cubicBezTo>
                  <a:pt x="166286" y="322360"/>
                  <a:pt x="166286" y="328517"/>
                  <a:pt x="162149" y="324413"/>
                </a:cubicBezTo>
                <a:cubicBezTo>
                  <a:pt x="160080" y="322360"/>
                  <a:pt x="160080" y="320308"/>
                  <a:pt x="162149" y="316203"/>
                </a:cubicBezTo>
                <a:cubicBezTo>
                  <a:pt x="162149" y="314151"/>
                  <a:pt x="164218" y="314151"/>
                  <a:pt x="164218" y="312099"/>
                </a:cubicBezTo>
                <a:cubicBezTo>
                  <a:pt x="160080" y="310046"/>
                  <a:pt x="160080" y="305941"/>
                  <a:pt x="160080" y="301837"/>
                </a:cubicBezTo>
                <a:cubicBezTo>
                  <a:pt x="160080" y="295680"/>
                  <a:pt x="164218" y="291575"/>
                  <a:pt x="168355" y="287470"/>
                </a:cubicBezTo>
                <a:cubicBezTo>
                  <a:pt x="182835" y="283366"/>
                  <a:pt x="182835" y="283366"/>
                  <a:pt x="182835" y="283366"/>
                </a:cubicBezTo>
                <a:close/>
                <a:moveTo>
                  <a:pt x="147759" y="277058"/>
                </a:moveTo>
                <a:cubicBezTo>
                  <a:pt x="147759" y="279126"/>
                  <a:pt x="153957" y="281195"/>
                  <a:pt x="149825" y="285332"/>
                </a:cubicBezTo>
                <a:cubicBezTo>
                  <a:pt x="149825" y="287401"/>
                  <a:pt x="149825" y="289469"/>
                  <a:pt x="149825" y="291538"/>
                </a:cubicBezTo>
                <a:cubicBezTo>
                  <a:pt x="151891" y="293607"/>
                  <a:pt x="153957" y="295675"/>
                  <a:pt x="158088" y="297744"/>
                </a:cubicBezTo>
                <a:cubicBezTo>
                  <a:pt x="158088" y="299812"/>
                  <a:pt x="158088" y="301881"/>
                  <a:pt x="156022" y="303950"/>
                </a:cubicBezTo>
                <a:cubicBezTo>
                  <a:pt x="151891" y="303950"/>
                  <a:pt x="149825" y="301881"/>
                  <a:pt x="149825" y="297744"/>
                </a:cubicBezTo>
                <a:cubicBezTo>
                  <a:pt x="147759" y="299812"/>
                  <a:pt x="143628" y="299812"/>
                  <a:pt x="141562" y="297744"/>
                </a:cubicBezTo>
                <a:cubicBezTo>
                  <a:pt x="139496" y="295675"/>
                  <a:pt x="139496" y="293607"/>
                  <a:pt x="139496" y="291538"/>
                </a:cubicBezTo>
                <a:cubicBezTo>
                  <a:pt x="139496" y="289469"/>
                  <a:pt x="143628" y="289469"/>
                  <a:pt x="143628" y="285332"/>
                </a:cubicBezTo>
                <a:cubicBezTo>
                  <a:pt x="141562" y="283264"/>
                  <a:pt x="141562" y="281195"/>
                  <a:pt x="143628" y="279126"/>
                </a:cubicBezTo>
                <a:cubicBezTo>
                  <a:pt x="143628" y="277058"/>
                  <a:pt x="145693" y="277058"/>
                  <a:pt x="147759" y="277058"/>
                </a:cubicBezTo>
                <a:close/>
                <a:moveTo>
                  <a:pt x="92269" y="277058"/>
                </a:moveTo>
                <a:cubicBezTo>
                  <a:pt x="94344" y="279119"/>
                  <a:pt x="94344" y="281180"/>
                  <a:pt x="94344" y="283241"/>
                </a:cubicBezTo>
                <a:cubicBezTo>
                  <a:pt x="88119" y="289425"/>
                  <a:pt x="83970" y="295608"/>
                  <a:pt x="86044" y="303853"/>
                </a:cubicBezTo>
                <a:cubicBezTo>
                  <a:pt x="88119" y="310036"/>
                  <a:pt x="92269" y="318281"/>
                  <a:pt x="100569" y="320342"/>
                </a:cubicBezTo>
                <a:cubicBezTo>
                  <a:pt x="102644" y="320342"/>
                  <a:pt x="100569" y="324464"/>
                  <a:pt x="102644" y="324464"/>
                </a:cubicBezTo>
                <a:cubicBezTo>
                  <a:pt x="100569" y="326526"/>
                  <a:pt x="98494" y="324464"/>
                  <a:pt x="98494" y="324464"/>
                </a:cubicBezTo>
                <a:cubicBezTo>
                  <a:pt x="94344" y="324464"/>
                  <a:pt x="96419" y="320342"/>
                  <a:pt x="94344" y="320342"/>
                </a:cubicBezTo>
                <a:cubicBezTo>
                  <a:pt x="92269" y="320342"/>
                  <a:pt x="90194" y="320342"/>
                  <a:pt x="88119" y="320342"/>
                </a:cubicBezTo>
                <a:cubicBezTo>
                  <a:pt x="86044" y="318281"/>
                  <a:pt x="83970" y="314159"/>
                  <a:pt x="86044" y="310036"/>
                </a:cubicBezTo>
                <a:cubicBezTo>
                  <a:pt x="83970" y="307975"/>
                  <a:pt x="79819" y="310036"/>
                  <a:pt x="79819" y="305914"/>
                </a:cubicBezTo>
                <a:cubicBezTo>
                  <a:pt x="77744" y="301792"/>
                  <a:pt x="79819" y="299730"/>
                  <a:pt x="81895" y="297669"/>
                </a:cubicBezTo>
                <a:cubicBezTo>
                  <a:pt x="81895" y="295608"/>
                  <a:pt x="79819" y="291486"/>
                  <a:pt x="81895" y="289425"/>
                </a:cubicBezTo>
                <a:cubicBezTo>
                  <a:pt x="83970" y="287364"/>
                  <a:pt x="86044" y="285302"/>
                  <a:pt x="88119" y="285302"/>
                </a:cubicBezTo>
                <a:cubicBezTo>
                  <a:pt x="90194" y="283241"/>
                  <a:pt x="88119" y="281180"/>
                  <a:pt x="90194" y="279119"/>
                </a:cubicBezTo>
                <a:cubicBezTo>
                  <a:pt x="90194" y="279119"/>
                  <a:pt x="92269" y="277058"/>
                  <a:pt x="92269" y="277058"/>
                </a:cubicBezTo>
                <a:close/>
                <a:moveTo>
                  <a:pt x="771012" y="275066"/>
                </a:moveTo>
                <a:cubicBezTo>
                  <a:pt x="775107" y="275066"/>
                  <a:pt x="777154" y="275066"/>
                  <a:pt x="779201" y="275066"/>
                </a:cubicBezTo>
                <a:cubicBezTo>
                  <a:pt x="783296" y="281241"/>
                  <a:pt x="783296" y="281241"/>
                  <a:pt x="783296" y="281241"/>
                </a:cubicBezTo>
                <a:cubicBezTo>
                  <a:pt x="785343" y="281241"/>
                  <a:pt x="789438" y="283299"/>
                  <a:pt x="791485" y="283299"/>
                </a:cubicBezTo>
                <a:cubicBezTo>
                  <a:pt x="795580" y="283299"/>
                  <a:pt x="797627" y="283299"/>
                  <a:pt x="799674" y="279183"/>
                </a:cubicBezTo>
                <a:cubicBezTo>
                  <a:pt x="801722" y="279183"/>
                  <a:pt x="803769" y="281241"/>
                  <a:pt x="805816" y="283299"/>
                </a:cubicBezTo>
                <a:cubicBezTo>
                  <a:pt x="805816" y="285358"/>
                  <a:pt x="805816" y="289474"/>
                  <a:pt x="803769" y="291533"/>
                </a:cubicBezTo>
                <a:cubicBezTo>
                  <a:pt x="799674" y="291533"/>
                  <a:pt x="797627" y="291533"/>
                  <a:pt x="795580" y="289474"/>
                </a:cubicBezTo>
                <a:cubicBezTo>
                  <a:pt x="793533" y="291533"/>
                  <a:pt x="791485" y="295650"/>
                  <a:pt x="789438" y="295650"/>
                </a:cubicBezTo>
                <a:cubicBezTo>
                  <a:pt x="785343" y="295650"/>
                  <a:pt x="781249" y="291533"/>
                  <a:pt x="779201" y="289474"/>
                </a:cubicBezTo>
                <a:cubicBezTo>
                  <a:pt x="779201" y="287416"/>
                  <a:pt x="779201" y="285358"/>
                  <a:pt x="777154" y="285358"/>
                </a:cubicBezTo>
                <a:cubicBezTo>
                  <a:pt x="775107" y="285358"/>
                  <a:pt x="773059" y="285358"/>
                  <a:pt x="773059" y="285358"/>
                </a:cubicBezTo>
                <a:cubicBezTo>
                  <a:pt x="771012" y="283299"/>
                  <a:pt x="768965" y="281241"/>
                  <a:pt x="768965" y="279183"/>
                </a:cubicBezTo>
                <a:cubicBezTo>
                  <a:pt x="768965" y="277124"/>
                  <a:pt x="771012" y="275066"/>
                  <a:pt x="771012" y="275066"/>
                </a:cubicBezTo>
                <a:close/>
                <a:moveTo>
                  <a:pt x="783282" y="273074"/>
                </a:moveTo>
                <a:cubicBezTo>
                  <a:pt x="785316" y="273074"/>
                  <a:pt x="785316" y="275149"/>
                  <a:pt x="787349" y="275149"/>
                </a:cubicBezTo>
                <a:cubicBezTo>
                  <a:pt x="789383" y="277224"/>
                  <a:pt x="793450" y="279299"/>
                  <a:pt x="797517" y="277224"/>
                </a:cubicBezTo>
                <a:cubicBezTo>
                  <a:pt x="797517" y="281374"/>
                  <a:pt x="793450" y="279299"/>
                  <a:pt x="791416" y="281374"/>
                </a:cubicBezTo>
                <a:cubicBezTo>
                  <a:pt x="787349" y="281374"/>
                  <a:pt x="783282" y="279299"/>
                  <a:pt x="783282" y="275149"/>
                </a:cubicBezTo>
                <a:cubicBezTo>
                  <a:pt x="781249" y="275149"/>
                  <a:pt x="783282" y="275149"/>
                  <a:pt x="783282" y="273074"/>
                </a:cubicBezTo>
                <a:close/>
                <a:moveTo>
                  <a:pt x="143646" y="270050"/>
                </a:moveTo>
                <a:cubicBezTo>
                  <a:pt x="145193" y="269791"/>
                  <a:pt x="146741" y="269791"/>
                  <a:pt x="147773" y="270825"/>
                </a:cubicBezTo>
                <a:cubicBezTo>
                  <a:pt x="147773" y="272893"/>
                  <a:pt x="145709" y="274960"/>
                  <a:pt x="143646" y="274960"/>
                </a:cubicBezTo>
                <a:cubicBezTo>
                  <a:pt x="141583" y="274960"/>
                  <a:pt x="141583" y="277027"/>
                  <a:pt x="139520" y="279095"/>
                </a:cubicBezTo>
                <a:cubicBezTo>
                  <a:pt x="137457" y="281162"/>
                  <a:pt x="141583" y="285297"/>
                  <a:pt x="139520" y="287365"/>
                </a:cubicBezTo>
                <a:cubicBezTo>
                  <a:pt x="137457" y="289432"/>
                  <a:pt x="137457" y="291500"/>
                  <a:pt x="137457" y="293567"/>
                </a:cubicBezTo>
                <a:cubicBezTo>
                  <a:pt x="137457" y="297702"/>
                  <a:pt x="139520" y="299769"/>
                  <a:pt x="141583" y="301837"/>
                </a:cubicBezTo>
                <a:cubicBezTo>
                  <a:pt x="143646" y="301837"/>
                  <a:pt x="145709" y="301837"/>
                  <a:pt x="147773" y="301837"/>
                </a:cubicBezTo>
                <a:cubicBezTo>
                  <a:pt x="149836" y="305972"/>
                  <a:pt x="153962" y="308039"/>
                  <a:pt x="158088" y="308039"/>
                </a:cubicBezTo>
                <a:cubicBezTo>
                  <a:pt x="158088" y="308039"/>
                  <a:pt x="158088" y="310107"/>
                  <a:pt x="158088" y="312174"/>
                </a:cubicBezTo>
                <a:cubicBezTo>
                  <a:pt x="153962" y="314242"/>
                  <a:pt x="149836" y="312174"/>
                  <a:pt x="147773" y="310107"/>
                </a:cubicBezTo>
                <a:cubicBezTo>
                  <a:pt x="145709" y="308039"/>
                  <a:pt x="145709" y="305972"/>
                  <a:pt x="143646" y="305972"/>
                </a:cubicBezTo>
                <a:cubicBezTo>
                  <a:pt x="141583" y="305972"/>
                  <a:pt x="137457" y="303904"/>
                  <a:pt x="135394" y="303904"/>
                </a:cubicBezTo>
                <a:cubicBezTo>
                  <a:pt x="131267" y="299769"/>
                  <a:pt x="129204" y="295635"/>
                  <a:pt x="131267" y="289432"/>
                </a:cubicBezTo>
                <a:cubicBezTo>
                  <a:pt x="131267" y="287365"/>
                  <a:pt x="135394" y="285297"/>
                  <a:pt x="135394" y="283230"/>
                </a:cubicBezTo>
                <a:cubicBezTo>
                  <a:pt x="133330" y="279095"/>
                  <a:pt x="137457" y="274960"/>
                  <a:pt x="139520" y="270825"/>
                </a:cubicBezTo>
                <a:cubicBezTo>
                  <a:pt x="140552" y="270825"/>
                  <a:pt x="142099" y="270308"/>
                  <a:pt x="143646" y="270050"/>
                </a:cubicBezTo>
                <a:close/>
                <a:moveTo>
                  <a:pt x="758486" y="268758"/>
                </a:moveTo>
                <a:cubicBezTo>
                  <a:pt x="760551" y="270820"/>
                  <a:pt x="764680" y="272881"/>
                  <a:pt x="766744" y="274943"/>
                </a:cubicBezTo>
                <a:cubicBezTo>
                  <a:pt x="768809" y="274943"/>
                  <a:pt x="766744" y="277005"/>
                  <a:pt x="766744" y="277005"/>
                </a:cubicBezTo>
                <a:cubicBezTo>
                  <a:pt x="766744" y="281129"/>
                  <a:pt x="768809" y="285253"/>
                  <a:pt x="772938" y="287315"/>
                </a:cubicBezTo>
                <a:cubicBezTo>
                  <a:pt x="775003" y="289377"/>
                  <a:pt x="777067" y="287315"/>
                  <a:pt x="777067" y="289377"/>
                </a:cubicBezTo>
                <a:cubicBezTo>
                  <a:pt x="779132" y="295562"/>
                  <a:pt x="783261" y="297624"/>
                  <a:pt x="787391" y="297624"/>
                </a:cubicBezTo>
                <a:cubicBezTo>
                  <a:pt x="791520" y="299686"/>
                  <a:pt x="793585" y="295562"/>
                  <a:pt x="795649" y="293500"/>
                </a:cubicBezTo>
                <a:cubicBezTo>
                  <a:pt x="799778" y="295562"/>
                  <a:pt x="803908" y="293500"/>
                  <a:pt x="805972" y="291438"/>
                </a:cubicBezTo>
                <a:cubicBezTo>
                  <a:pt x="808037" y="289377"/>
                  <a:pt x="808037" y="285253"/>
                  <a:pt x="810101" y="283191"/>
                </a:cubicBezTo>
                <a:cubicBezTo>
                  <a:pt x="814231" y="285253"/>
                  <a:pt x="816295" y="285253"/>
                  <a:pt x="818360" y="285253"/>
                </a:cubicBezTo>
                <a:cubicBezTo>
                  <a:pt x="820424" y="287315"/>
                  <a:pt x="820424" y="289377"/>
                  <a:pt x="820424" y="291438"/>
                </a:cubicBezTo>
                <a:cubicBezTo>
                  <a:pt x="820424" y="293500"/>
                  <a:pt x="818360" y="295562"/>
                  <a:pt x="816295" y="295562"/>
                </a:cubicBezTo>
                <a:cubicBezTo>
                  <a:pt x="814231" y="295562"/>
                  <a:pt x="812166" y="293500"/>
                  <a:pt x="812166" y="295562"/>
                </a:cubicBezTo>
                <a:cubicBezTo>
                  <a:pt x="812166" y="297624"/>
                  <a:pt x="812166" y="299686"/>
                  <a:pt x="812166" y="299686"/>
                </a:cubicBezTo>
                <a:cubicBezTo>
                  <a:pt x="808037" y="301748"/>
                  <a:pt x="810101" y="305872"/>
                  <a:pt x="805972" y="305872"/>
                </a:cubicBezTo>
                <a:cubicBezTo>
                  <a:pt x="803908" y="307933"/>
                  <a:pt x="801843" y="307933"/>
                  <a:pt x="799778" y="305872"/>
                </a:cubicBezTo>
                <a:cubicBezTo>
                  <a:pt x="797714" y="305872"/>
                  <a:pt x="797714" y="301748"/>
                  <a:pt x="793585" y="303810"/>
                </a:cubicBezTo>
                <a:cubicBezTo>
                  <a:pt x="791520" y="305872"/>
                  <a:pt x="787391" y="307933"/>
                  <a:pt x="783261" y="307933"/>
                </a:cubicBezTo>
                <a:cubicBezTo>
                  <a:pt x="781197" y="305872"/>
                  <a:pt x="777067" y="305872"/>
                  <a:pt x="775003" y="301748"/>
                </a:cubicBezTo>
                <a:cubicBezTo>
                  <a:pt x="775003" y="299686"/>
                  <a:pt x="775003" y="297624"/>
                  <a:pt x="772938" y="297624"/>
                </a:cubicBezTo>
                <a:cubicBezTo>
                  <a:pt x="768809" y="297624"/>
                  <a:pt x="766744" y="297624"/>
                  <a:pt x="764680" y="295562"/>
                </a:cubicBezTo>
                <a:cubicBezTo>
                  <a:pt x="762615" y="293500"/>
                  <a:pt x="760551" y="289377"/>
                  <a:pt x="760551" y="285253"/>
                </a:cubicBezTo>
                <a:cubicBezTo>
                  <a:pt x="762615" y="283191"/>
                  <a:pt x="762615" y="281129"/>
                  <a:pt x="760551" y="281129"/>
                </a:cubicBezTo>
                <a:cubicBezTo>
                  <a:pt x="758486" y="279067"/>
                  <a:pt x="756421" y="277005"/>
                  <a:pt x="754357" y="274943"/>
                </a:cubicBezTo>
                <a:cubicBezTo>
                  <a:pt x="756421" y="272881"/>
                  <a:pt x="754357" y="270820"/>
                  <a:pt x="758486" y="268758"/>
                </a:cubicBezTo>
                <a:close/>
                <a:moveTo>
                  <a:pt x="90176" y="268570"/>
                </a:moveTo>
                <a:cubicBezTo>
                  <a:pt x="91725" y="268312"/>
                  <a:pt x="93275" y="268828"/>
                  <a:pt x="94308" y="270890"/>
                </a:cubicBezTo>
                <a:cubicBezTo>
                  <a:pt x="94308" y="270890"/>
                  <a:pt x="94308" y="272953"/>
                  <a:pt x="92242" y="275015"/>
                </a:cubicBezTo>
                <a:cubicBezTo>
                  <a:pt x="90176" y="275015"/>
                  <a:pt x="86045" y="279140"/>
                  <a:pt x="86045" y="281203"/>
                </a:cubicBezTo>
                <a:cubicBezTo>
                  <a:pt x="81913" y="283265"/>
                  <a:pt x="77781" y="289452"/>
                  <a:pt x="77781" y="293577"/>
                </a:cubicBezTo>
                <a:cubicBezTo>
                  <a:pt x="77781" y="295639"/>
                  <a:pt x="79847" y="295639"/>
                  <a:pt x="79847" y="297702"/>
                </a:cubicBezTo>
                <a:cubicBezTo>
                  <a:pt x="77781" y="299764"/>
                  <a:pt x="75716" y="303889"/>
                  <a:pt x="75716" y="305952"/>
                </a:cubicBezTo>
                <a:cubicBezTo>
                  <a:pt x="77781" y="310076"/>
                  <a:pt x="79847" y="312139"/>
                  <a:pt x="81913" y="312139"/>
                </a:cubicBezTo>
                <a:cubicBezTo>
                  <a:pt x="81913" y="318326"/>
                  <a:pt x="86045" y="320389"/>
                  <a:pt x="88110" y="322451"/>
                </a:cubicBezTo>
                <a:cubicBezTo>
                  <a:pt x="92242" y="322451"/>
                  <a:pt x="92242" y="322451"/>
                  <a:pt x="92242" y="322451"/>
                </a:cubicBezTo>
                <a:cubicBezTo>
                  <a:pt x="94308" y="326576"/>
                  <a:pt x="98439" y="328638"/>
                  <a:pt x="104636" y="328638"/>
                </a:cubicBezTo>
                <a:cubicBezTo>
                  <a:pt x="104636" y="330700"/>
                  <a:pt x="104636" y="330700"/>
                  <a:pt x="104636" y="332763"/>
                </a:cubicBezTo>
                <a:cubicBezTo>
                  <a:pt x="102571" y="334825"/>
                  <a:pt x="100505" y="334825"/>
                  <a:pt x="98439" y="334825"/>
                </a:cubicBezTo>
                <a:cubicBezTo>
                  <a:pt x="96373" y="332763"/>
                  <a:pt x="94308" y="332763"/>
                  <a:pt x="94308" y="330700"/>
                </a:cubicBezTo>
                <a:cubicBezTo>
                  <a:pt x="90176" y="326576"/>
                  <a:pt x="90176" y="326576"/>
                  <a:pt x="90176" y="326576"/>
                </a:cubicBezTo>
                <a:cubicBezTo>
                  <a:pt x="86045" y="326576"/>
                  <a:pt x="81913" y="326576"/>
                  <a:pt x="79847" y="324513"/>
                </a:cubicBezTo>
                <a:cubicBezTo>
                  <a:pt x="77781" y="320389"/>
                  <a:pt x="77781" y="318326"/>
                  <a:pt x="77781" y="314201"/>
                </a:cubicBezTo>
                <a:cubicBezTo>
                  <a:pt x="75716" y="312139"/>
                  <a:pt x="71584" y="310076"/>
                  <a:pt x="69518" y="308014"/>
                </a:cubicBezTo>
                <a:cubicBezTo>
                  <a:pt x="69518" y="303889"/>
                  <a:pt x="67453" y="301827"/>
                  <a:pt x="69518" y="297702"/>
                </a:cubicBezTo>
                <a:cubicBezTo>
                  <a:pt x="71584" y="297702"/>
                  <a:pt x="71584" y="295639"/>
                  <a:pt x="73650" y="295639"/>
                </a:cubicBezTo>
                <a:cubicBezTo>
                  <a:pt x="73650" y="291515"/>
                  <a:pt x="73650" y="289452"/>
                  <a:pt x="73650" y="285327"/>
                </a:cubicBezTo>
                <a:cubicBezTo>
                  <a:pt x="73650" y="283265"/>
                  <a:pt x="75716" y="281203"/>
                  <a:pt x="77781" y="279140"/>
                </a:cubicBezTo>
                <a:cubicBezTo>
                  <a:pt x="79847" y="277078"/>
                  <a:pt x="83979" y="279140"/>
                  <a:pt x="83979" y="275015"/>
                </a:cubicBezTo>
                <a:cubicBezTo>
                  <a:pt x="83979" y="275015"/>
                  <a:pt x="86045" y="275015"/>
                  <a:pt x="86045" y="272953"/>
                </a:cubicBezTo>
                <a:cubicBezTo>
                  <a:pt x="86045" y="272953"/>
                  <a:pt x="86045" y="270890"/>
                  <a:pt x="86045" y="270890"/>
                </a:cubicBezTo>
                <a:cubicBezTo>
                  <a:pt x="87077" y="269859"/>
                  <a:pt x="88627" y="268828"/>
                  <a:pt x="90176" y="268570"/>
                </a:cubicBezTo>
                <a:close/>
                <a:moveTo>
                  <a:pt x="127101" y="244190"/>
                </a:moveTo>
                <a:cubicBezTo>
                  <a:pt x="133243" y="244190"/>
                  <a:pt x="137338" y="244190"/>
                  <a:pt x="141433" y="248301"/>
                </a:cubicBezTo>
                <a:cubicBezTo>
                  <a:pt x="143480" y="248301"/>
                  <a:pt x="141433" y="250357"/>
                  <a:pt x="141433" y="250357"/>
                </a:cubicBezTo>
                <a:cubicBezTo>
                  <a:pt x="139385" y="252413"/>
                  <a:pt x="137338" y="250357"/>
                  <a:pt x="135291" y="250357"/>
                </a:cubicBezTo>
                <a:cubicBezTo>
                  <a:pt x="133243" y="250357"/>
                  <a:pt x="131196" y="250357"/>
                  <a:pt x="131196" y="250357"/>
                </a:cubicBezTo>
                <a:cubicBezTo>
                  <a:pt x="125054" y="250357"/>
                  <a:pt x="118912" y="250357"/>
                  <a:pt x="114818" y="254469"/>
                </a:cubicBezTo>
                <a:cubicBezTo>
                  <a:pt x="108676" y="258581"/>
                  <a:pt x="104581" y="264748"/>
                  <a:pt x="104581" y="272972"/>
                </a:cubicBezTo>
                <a:cubicBezTo>
                  <a:pt x="104581" y="277083"/>
                  <a:pt x="106628" y="281195"/>
                  <a:pt x="110723" y="283251"/>
                </a:cubicBezTo>
                <a:cubicBezTo>
                  <a:pt x="110723" y="285307"/>
                  <a:pt x="112770" y="283251"/>
                  <a:pt x="112770" y="283251"/>
                </a:cubicBezTo>
                <a:cubicBezTo>
                  <a:pt x="110723" y="277083"/>
                  <a:pt x="110723" y="277083"/>
                  <a:pt x="110723" y="277083"/>
                </a:cubicBezTo>
                <a:cubicBezTo>
                  <a:pt x="110723" y="275027"/>
                  <a:pt x="110723" y="272972"/>
                  <a:pt x="114818" y="270916"/>
                </a:cubicBezTo>
                <a:cubicBezTo>
                  <a:pt x="118912" y="268860"/>
                  <a:pt x="120959" y="270916"/>
                  <a:pt x="125054" y="275027"/>
                </a:cubicBezTo>
                <a:cubicBezTo>
                  <a:pt x="125054" y="277083"/>
                  <a:pt x="125054" y="279139"/>
                  <a:pt x="125054" y="281195"/>
                </a:cubicBezTo>
                <a:cubicBezTo>
                  <a:pt x="123007" y="281195"/>
                  <a:pt x="120959" y="283251"/>
                  <a:pt x="123007" y="285307"/>
                </a:cubicBezTo>
                <a:cubicBezTo>
                  <a:pt x="123007" y="285307"/>
                  <a:pt x="125054" y="285307"/>
                  <a:pt x="125054" y="287362"/>
                </a:cubicBezTo>
                <a:cubicBezTo>
                  <a:pt x="125054" y="291474"/>
                  <a:pt x="123007" y="293530"/>
                  <a:pt x="120959" y="295586"/>
                </a:cubicBezTo>
                <a:cubicBezTo>
                  <a:pt x="116865" y="297642"/>
                  <a:pt x="110723" y="297642"/>
                  <a:pt x="106628" y="293530"/>
                </a:cubicBezTo>
                <a:cubicBezTo>
                  <a:pt x="98439" y="287362"/>
                  <a:pt x="94344" y="277083"/>
                  <a:pt x="96392" y="268860"/>
                </a:cubicBezTo>
                <a:cubicBezTo>
                  <a:pt x="98439" y="264748"/>
                  <a:pt x="100486" y="260636"/>
                  <a:pt x="102534" y="258581"/>
                </a:cubicBezTo>
                <a:cubicBezTo>
                  <a:pt x="108676" y="250357"/>
                  <a:pt x="118912" y="246246"/>
                  <a:pt x="127101" y="244190"/>
                </a:cubicBezTo>
                <a:close/>
                <a:moveTo>
                  <a:pt x="177862" y="239817"/>
                </a:moveTo>
                <a:cubicBezTo>
                  <a:pt x="182699" y="240978"/>
                  <a:pt x="185796" y="245623"/>
                  <a:pt x="188892" y="250267"/>
                </a:cubicBezTo>
                <a:cubicBezTo>
                  <a:pt x="190956" y="254395"/>
                  <a:pt x="190956" y="260588"/>
                  <a:pt x="190956" y="264716"/>
                </a:cubicBezTo>
                <a:cubicBezTo>
                  <a:pt x="186828" y="266780"/>
                  <a:pt x="182699" y="270909"/>
                  <a:pt x="182699" y="275037"/>
                </a:cubicBezTo>
                <a:cubicBezTo>
                  <a:pt x="182699" y="277101"/>
                  <a:pt x="182699" y="281230"/>
                  <a:pt x="182699" y="281230"/>
                </a:cubicBezTo>
                <a:cubicBezTo>
                  <a:pt x="178571" y="281230"/>
                  <a:pt x="176507" y="283294"/>
                  <a:pt x="172379" y="283294"/>
                </a:cubicBezTo>
                <a:cubicBezTo>
                  <a:pt x="166186" y="285358"/>
                  <a:pt x="159994" y="285358"/>
                  <a:pt x="153801" y="281230"/>
                </a:cubicBezTo>
                <a:cubicBezTo>
                  <a:pt x="151737" y="279165"/>
                  <a:pt x="149673" y="277101"/>
                  <a:pt x="149673" y="272973"/>
                </a:cubicBezTo>
                <a:cubicBezTo>
                  <a:pt x="147608" y="268844"/>
                  <a:pt x="157930" y="262652"/>
                  <a:pt x="147608" y="262652"/>
                </a:cubicBezTo>
                <a:cubicBezTo>
                  <a:pt x="145544" y="260588"/>
                  <a:pt x="143480" y="256459"/>
                  <a:pt x="143480" y="254395"/>
                </a:cubicBezTo>
                <a:cubicBezTo>
                  <a:pt x="145544" y="248203"/>
                  <a:pt x="145544" y="248203"/>
                  <a:pt x="145544" y="248203"/>
                </a:cubicBezTo>
                <a:cubicBezTo>
                  <a:pt x="147608" y="244074"/>
                  <a:pt x="151737" y="242010"/>
                  <a:pt x="155865" y="242010"/>
                </a:cubicBezTo>
                <a:cubicBezTo>
                  <a:pt x="157930" y="242010"/>
                  <a:pt x="162058" y="246139"/>
                  <a:pt x="164122" y="246139"/>
                </a:cubicBezTo>
                <a:cubicBezTo>
                  <a:pt x="166186" y="242010"/>
                  <a:pt x="168250" y="239946"/>
                  <a:pt x="172379" y="239946"/>
                </a:cubicBezTo>
                <a:cubicBezTo>
                  <a:pt x="174443" y="239430"/>
                  <a:pt x="176249" y="239430"/>
                  <a:pt x="177862" y="239817"/>
                </a:cubicBezTo>
                <a:close/>
                <a:moveTo>
                  <a:pt x="188798" y="235890"/>
                </a:moveTo>
                <a:cubicBezTo>
                  <a:pt x="190845" y="235890"/>
                  <a:pt x="194940" y="235890"/>
                  <a:pt x="194940" y="240064"/>
                </a:cubicBezTo>
                <a:cubicBezTo>
                  <a:pt x="194940" y="244237"/>
                  <a:pt x="192893" y="246324"/>
                  <a:pt x="190845" y="250498"/>
                </a:cubicBezTo>
                <a:cubicBezTo>
                  <a:pt x="188798" y="246324"/>
                  <a:pt x="186751" y="242151"/>
                  <a:pt x="182656" y="240064"/>
                </a:cubicBezTo>
                <a:cubicBezTo>
                  <a:pt x="182656" y="235890"/>
                  <a:pt x="186751" y="235890"/>
                  <a:pt x="188798" y="235890"/>
                </a:cubicBezTo>
                <a:close/>
                <a:moveTo>
                  <a:pt x="223707" y="231906"/>
                </a:moveTo>
                <a:cubicBezTo>
                  <a:pt x="225757" y="231906"/>
                  <a:pt x="227808" y="231906"/>
                  <a:pt x="227808" y="233957"/>
                </a:cubicBezTo>
                <a:cubicBezTo>
                  <a:pt x="217555" y="244209"/>
                  <a:pt x="217555" y="244209"/>
                  <a:pt x="217555" y="244209"/>
                </a:cubicBezTo>
                <a:cubicBezTo>
                  <a:pt x="207302" y="248311"/>
                  <a:pt x="207302" y="260614"/>
                  <a:pt x="199100" y="266766"/>
                </a:cubicBezTo>
                <a:cubicBezTo>
                  <a:pt x="197049" y="266766"/>
                  <a:pt x="194999" y="266766"/>
                  <a:pt x="194999" y="264715"/>
                </a:cubicBezTo>
                <a:cubicBezTo>
                  <a:pt x="192948" y="256513"/>
                  <a:pt x="192948" y="244209"/>
                  <a:pt x="201150" y="240108"/>
                </a:cubicBezTo>
                <a:cubicBezTo>
                  <a:pt x="205252" y="236007"/>
                  <a:pt x="207302" y="233957"/>
                  <a:pt x="211403" y="236007"/>
                </a:cubicBezTo>
                <a:cubicBezTo>
                  <a:pt x="213454" y="236007"/>
                  <a:pt x="213454" y="238058"/>
                  <a:pt x="215505" y="238058"/>
                </a:cubicBezTo>
                <a:cubicBezTo>
                  <a:pt x="215505" y="233957"/>
                  <a:pt x="219606" y="231906"/>
                  <a:pt x="223707" y="231906"/>
                </a:cubicBezTo>
                <a:close/>
                <a:moveTo>
                  <a:pt x="678329" y="229914"/>
                </a:moveTo>
                <a:cubicBezTo>
                  <a:pt x="686519" y="236043"/>
                  <a:pt x="694708" y="242172"/>
                  <a:pt x="698802" y="250345"/>
                </a:cubicBezTo>
                <a:cubicBezTo>
                  <a:pt x="700850" y="252388"/>
                  <a:pt x="702897" y="254431"/>
                  <a:pt x="702897" y="256474"/>
                </a:cubicBezTo>
                <a:cubicBezTo>
                  <a:pt x="700850" y="256474"/>
                  <a:pt x="700850" y="256474"/>
                  <a:pt x="700850" y="256474"/>
                </a:cubicBezTo>
                <a:cubicBezTo>
                  <a:pt x="694708" y="246259"/>
                  <a:pt x="686519" y="238086"/>
                  <a:pt x="678329" y="229914"/>
                </a:cubicBezTo>
                <a:close/>
                <a:moveTo>
                  <a:pt x="727540" y="226112"/>
                </a:moveTo>
                <a:cubicBezTo>
                  <a:pt x="729341" y="226112"/>
                  <a:pt x="730884" y="226625"/>
                  <a:pt x="731914" y="227652"/>
                </a:cubicBezTo>
                <a:cubicBezTo>
                  <a:pt x="729855" y="231761"/>
                  <a:pt x="729855" y="239978"/>
                  <a:pt x="733972" y="242032"/>
                </a:cubicBezTo>
                <a:cubicBezTo>
                  <a:pt x="736031" y="246140"/>
                  <a:pt x="742206" y="246140"/>
                  <a:pt x="746323" y="246140"/>
                </a:cubicBezTo>
                <a:cubicBezTo>
                  <a:pt x="748381" y="248195"/>
                  <a:pt x="746323" y="252303"/>
                  <a:pt x="748381" y="252303"/>
                </a:cubicBezTo>
                <a:cubicBezTo>
                  <a:pt x="748381" y="254357"/>
                  <a:pt x="748381" y="256412"/>
                  <a:pt x="746323" y="256412"/>
                </a:cubicBezTo>
                <a:cubicBezTo>
                  <a:pt x="742206" y="258466"/>
                  <a:pt x="742206" y="254357"/>
                  <a:pt x="738089" y="256412"/>
                </a:cubicBezTo>
                <a:cubicBezTo>
                  <a:pt x="738089" y="258466"/>
                  <a:pt x="736031" y="258466"/>
                  <a:pt x="731914" y="258466"/>
                </a:cubicBezTo>
                <a:cubicBezTo>
                  <a:pt x="729855" y="258466"/>
                  <a:pt x="727797" y="256412"/>
                  <a:pt x="727797" y="254357"/>
                </a:cubicBezTo>
                <a:cubicBezTo>
                  <a:pt x="725739" y="254357"/>
                  <a:pt x="723680" y="256412"/>
                  <a:pt x="721622" y="254357"/>
                </a:cubicBezTo>
                <a:cubicBezTo>
                  <a:pt x="719564" y="252303"/>
                  <a:pt x="719564" y="250249"/>
                  <a:pt x="719564" y="248195"/>
                </a:cubicBezTo>
                <a:cubicBezTo>
                  <a:pt x="721622" y="246140"/>
                  <a:pt x="721622" y="246140"/>
                  <a:pt x="721622" y="246140"/>
                </a:cubicBezTo>
                <a:cubicBezTo>
                  <a:pt x="719564" y="244086"/>
                  <a:pt x="717505" y="242032"/>
                  <a:pt x="717505" y="239978"/>
                </a:cubicBezTo>
                <a:cubicBezTo>
                  <a:pt x="717505" y="235869"/>
                  <a:pt x="719564" y="233815"/>
                  <a:pt x="723680" y="233815"/>
                </a:cubicBezTo>
                <a:cubicBezTo>
                  <a:pt x="723680" y="231761"/>
                  <a:pt x="719564" y="229706"/>
                  <a:pt x="721622" y="227652"/>
                </a:cubicBezTo>
                <a:cubicBezTo>
                  <a:pt x="723680" y="226625"/>
                  <a:pt x="725739" y="226112"/>
                  <a:pt x="727540" y="226112"/>
                </a:cubicBezTo>
                <a:close/>
                <a:moveTo>
                  <a:pt x="189871" y="223139"/>
                </a:moveTo>
                <a:cubicBezTo>
                  <a:pt x="190905" y="223647"/>
                  <a:pt x="191939" y="224664"/>
                  <a:pt x="192974" y="225681"/>
                </a:cubicBezTo>
                <a:cubicBezTo>
                  <a:pt x="192974" y="225681"/>
                  <a:pt x="190905" y="227714"/>
                  <a:pt x="192974" y="229748"/>
                </a:cubicBezTo>
                <a:cubicBezTo>
                  <a:pt x="195042" y="229748"/>
                  <a:pt x="197111" y="227714"/>
                  <a:pt x="199179" y="229748"/>
                </a:cubicBezTo>
                <a:cubicBezTo>
                  <a:pt x="201248" y="231781"/>
                  <a:pt x="201248" y="233815"/>
                  <a:pt x="201248" y="235848"/>
                </a:cubicBezTo>
                <a:cubicBezTo>
                  <a:pt x="199179" y="237882"/>
                  <a:pt x="199179" y="237882"/>
                  <a:pt x="199179" y="237882"/>
                </a:cubicBezTo>
                <a:cubicBezTo>
                  <a:pt x="195042" y="233815"/>
                  <a:pt x="190905" y="231781"/>
                  <a:pt x="184699" y="233815"/>
                </a:cubicBezTo>
                <a:cubicBezTo>
                  <a:pt x="182631" y="233815"/>
                  <a:pt x="182631" y="237882"/>
                  <a:pt x="178494" y="237882"/>
                </a:cubicBezTo>
                <a:cubicBezTo>
                  <a:pt x="178494" y="235848"/>
                  <a:pt x="174356" y="237882"/>
                  <a:pt x="174356" y="235848"/>
                </a:cubicBezTo>
                <a:cubicBezTo>
                  <a:pt x="174356" y="233815"/>
                  <a:pt x="174356" y="231781"/>
                  <a:pt x="176425" y="231781"/>
                </a:cubicBezTo>
                <a:cubicBezTo>
                  <a:pt x="178494" y="229748"/>
                  <a:pt x="182631" y="233815"/>
                  <a:pt x="182631" y="229748"/>
                </a:cubicBezTo>
                <a:cubicBezTo>
                  <a:pt x="182631" y="227714"/>
                  <a:pt x="182631" y="225681"/>
                  <a:pt x="182631" y="225681"/>
                </a:cubicBezTo>
                <a:cubicBezTo>
                  <a:pt x="184699" y="223647"/>
                  <a:pt x="184699" y="223647"/>
                  <a:pt x="186768" y="223647"/>
                </a:cubicBezTo>
                <a:cubicBezTo>
                  <a:pt x="187802" y="222631"/>
                  <a:pt x="188836" y="222631"/>
                  <a:pt x="189871" y="223139"/>
                </a:cubicBezTo>
                <a:close/>
                <a:moveTo>
                  <a:pt x="715264" y="219622"/>
                </a:moveTo>
                <a:cubicBezTo>
                  <a:pt x="717325" y="219622"/>
                  <a:pt x="719386" y="221678"/>
                  <a:pt x="721448" y="223734"/>
                </a:cubicBezTo>
                <a:cubicBezTo>
                  <a:pt x="719386" y="225790"/>
                  <a:pt x="717325" y="227845"/>
                  <a:pt x="719386" y="231957"/>
                </a:cubicBezTo>
                <a:cubicBezTo>
                  <a:pt x="715264" y="234013"/>
                  <a:pt x="715264" y="238125"/>
                  <a:pt x="715264" y="240180"/>
                </a:cubicBezTo>
                <a:cubicBezTo>
                  <a:pt x="715264" y="242236"/>
                  <a:pt x="715264" y="244292"/>
                  <a:pt x="717325" y="246348"/>
                </a:cubicBezTo>
                <a:cubicBezTo>
                  <a:pt x="715264" y="248404"/>
                  <a:pt x="715264" y="252515"/>
                  <a:pt x="717325" y="254571"/>
                </a:cubicBezTo>
                <a:cubicBezTo>
                  <a:pt x="719386" y="258683"/>
                  <a:pt x="723509" y="256627"/>
                  <a:pt x="725570" y="258683"/>
                </a:cubicBezTo>
                <a:cubicBezTo>
                  <a:pt x="727631" y="260739"/>
                  <a:pt x="731753" y="260739"/>
                  <a:pt x="733814" y="260739"/>
                </a:cubicBezTo>
                <a:cubicBezTo>
                  <a:pt x="735876" y="260739"/>
                  <a:pt x="737937" y="258683"/>
                  <a:pt x="739998" y="258683"/>
                </a:cubicBezTo>
                <a:cubicBezTo>
                  <a:pt x="744120" y="262794"/>
                  <a:pt x="750304" y="254571"/>
                  <a:pt x="752365" y="262794"/>
                </a:cubicBezTo>
                <a:cubicBezTo>
                  <a:pt x="750304" y="262794"/>
                  <a:pt x="752365" y="266906"/>
                  <a:pt x="750304" y="266906"/>
                </a:cubicBezTo>
                <a:cubicBezTo>
                  <a:pt x="748243" y="266906"/>
                  <a:pt x="748243" y="264850"/>
                  <a:pt x="748243" y="266906"/>
                </a:cubicBezTo>
                <a:cubicBezTo>
                  <a:pt x="746181" y="271018"/>
                  <a:pt x="739998" y="266906"/>
                  <a:pt x="735876" y="266906"/>
                </a:cubicBezTo>
                <a:cubicBezTo>
                  <a:pt x="733814" y="268962"/>
                  <a:pt x="735876" y="271018"/>
                  <a:pt x="733814" y="271018"/>
                </a:cubicBezTo>
                <a:cubicBezTo>
                  <a:pt x="729692" y="273074"/>
                  <a:pt x="725570" y="271018"/>
                  <a:pt x="723509" y="268962"/>
                </a:cubicBezTo>
                <a:cubicBezTo>
                  <a:pt x="721448" y="266906"/>
                  <a:pt x="717325" y="264850"/>
                  <a:pt x="715264" y="264850"/>
                </a:cubicBezTo>
                <a:cubicBezTo>
                  <a:pt x="713203" y="266906"/>
                  <a:pt x="711142" y="264850"/>
                  <a:pt x="709081" y="262794"/>
                </a:cubicBezTo>
                <a:cubicBezTo>
                  <a:pt x="707020" y="260739"/>
                  <a:pt x="704958" y="258683"/>
                  <a:pt x="704958" y="256627"/>
                </a:cubicBezTo>
                <a:cubicBezTo>
                  <a:pt x="707020" y="256627"/>
                  <a:pt x="704958" y="252515"/>
                  <a:pt x="707020" y="250459"/>
                </a:cubicBezTo>
                <a:cubicBezTo>
                  <a:pt x="709081" y="250459"/>
                  <a:pt x="709081" y="246348"/>
                  <a:pt x="707020" y="246348"/>
                </a:cubicBezTo>
                <a:cubicBezTo>
                  <a:pt x="704958" y="244292"/>
                  <a:pt x="702897" y="242236"/>
                  <a:pt x="702897" y="240180"/>
                </a:cubicBezTo>
                <a:cubicBezTo>
                  <a:pt x="702897" y="238125"/>
                  <a:pt x="702897" y="234013"/>
                  <a:pt x="704958" y="234013"/>
                </a:cubicBezTo>
                <a:cubicBezTo>
                  <a:pt x="711142" y="234013"/>
                  <a:pt x="707020" y="227845"/>
                  <a:pt x="709081" y="223734"/>
                </a:cubicBezTo>
                <a:cubicBezTo>
                  <a:pt x="711142" y="221678"/>
                  <a:pt x="713203" y="221678"/>
                  <a:pt x="715264" y="219622"/>
                </a:cubicBezTo>
                <a:close/>
                <a:moveTo>
                  <a:pt x="764759" y="217298"/>
                </a:moveTo>
                <a:cubicBezTo>
                  <a:pt x="766815" y="217298"/>
                  <a:pt x="766815" y="217298"/>
                  <a:pt x="768870" y="217298"/>
                </a:cubicBezTo>
                <a:cubicBezTo>
                  <a:pt x="764759" y="221430"/>
                  <a:pt x="764759" y="223495"/>
                  <a:pt x="760649" y="227627"/>
                </a:cubicBezTo>
                <a:cubicBezTo>
                  <a:pt x="756538" y="235890"/>
                  <a:pt x="754483" y="248285"/>
                  <a:pt x="760649" y="256548"/>
                </a:cubicBezTo>
                <a:cubicBezTo>
                  <a:pt x="762704" y="262745"/>
                  <a:pt x="770925" y="264811"/>
                  <a:pt x="777091" y="264811"/>
                </a:cubicBezTo>
                <a:cubicBezTo>
                  <a:pt x="777091" y="262745"/>
                  <a:pt x="779146" y="262745"/>
                  <a:pt x="779146" y="260679"/>
                </a:cubicBezTo>
                <a:cubicBezTo>
                  <a:pt x="779146" y="258613"/>
                  <a:pt x="775036" y="260679"/>
                  <a:pt x="772980" y="258613"/>
                </a:cubicBezTo>
                <a:cubicBezTo>
                  <a:pt x="770925" y="256548"/>
                  <a:pt x="770925" y="254482"/>
                  <a:pt x="770925" y="252416"/>
                </a:cubicBezTo>
                <a:cubicBezTo>
                  <a:pt x="772980" y="250350"/>
                  <a:pt x="772980" y="248285"/>
                  <a:pt x="775036" y="248285"/>
                </a:cubicBezTo>
                <a:cubicBezTo>
                  <a:pt x="777091" y="246219"/>
                  <a:pt x="781201" y="248285"/>
                  <a:pt x="783256" y="250350"/>
                </a:cubicBezTo>
                <a:cubicBezTo>
                  <a:pt x="785312" y="250350"/>
                  <a:pt x="785312" y="248285"/>
                  <a:pt x="787367" y="248285"/>
                </a:cubicBezTo>
                <a:cubicBezTo>
                  <a:pt x="789422" y="248285"/>
                  <a:pt x="793532" y="250350"/>
                  <a:pt x="793532" y="252416"/>
                </a:cubicBezTo>
                <a:cubicBezTo>
                  <a:pt x="793532" y="256548"/>
                  <a:pt x="793532" y="260679"/>
                  <a:pt x="791477" y="262745"/>
                </a:cubicBezTo>
                <a:cubicBezTo>
                  <a:pt x="789422" y="271008"/>
                  <a:pt x="781201" y="273074"/>
                  <a:pt x="772980" y="273074"/>
                </a:cubicBezTo>
                <a:cubicBezTo>
                  <a:pt x="768870" y="273074"/>
                  <a:pt x="762704" y="268942"/>
                  <a:pt x="758594" y="266877"/>
                </a:cubicBezTo>
                <a:cubicBezTo>
                  <a:pt x="758594" y="264811"/>
                  <a:pt x="756538" y="262745"/>
                  <a:pt x="754483" y="262745"/>
                </a:cubicBezTo>
                <a:cubicBezTo>
                  <a:pt x="750373" y="258613"/>
                  <a:pt x="750373" y="252416"/>
                  <a:pt x="750373" y="248285"/>
                </a:cubicBezTo>
                <a:cubicBezTo>
                  <a:pt x="750373" y="237956"/>
                  <a:pt x="750373" y="237956"/>
                  <a:pt x="750373" y="237956"/>
                </a:cubicBezTo>
                <a:cubicBezTo>
                  <a:pt x="752428" y="229693"/>
                  <a:pt x="758594" y="221430"/>
                  <a:pt x="764759" y="217298"/>
                </a:cubicBezTo>
                <a:close/>
                <a:moveTo>
                  <a:pt x="131196" y="217298"/>
                </a:moveTo>
                <a:cubicBezTo>
                  <a:pt x="131196" y="221424"/>
                  <a:pt x="131196" y="221424"/>
                  <a:pt x="131196" y="221424"/>
                </a:cubicBezTo>
                <a:cubicBezTo>
                  <a:pt x="131196" y="223488"/>
                  <a:pt x="131196" y="225551"/>
                  <a:pt x="129167" y="225551"/>
                </a:cubicBezTo>
                <a:cubicBezTo>
                  <a:pt x="125109" y="225551"/>
                  <a:pt x="121052" y="229677"/>
                  <a:pt x="119023" y="233803"/>
                </a:cubicBezTo>
                <a:cubicBezTo>
                  <a:pt x="119023" y="235866"/>
                  <a:pt x="121052" y="239993"/>
                  <a:pt x="119023" y="244119"/>
                </a:cubicBezTo>
                <a:cubicBezTo>
                  <a:pt x="119023" y="244119"/>
                  <a:pt x="114965" y="246182"/>
                  <a:pt x="112936" y="244119"/>
                </a:cubicBezTo>
                <a:cubicBezTo>
                  <a:pt x="112936" y="235866"/>
                  <a:pt x="112936" y="227614"/>
                  <a:pt x="119023" y="221424"/>
                </a:cubicBezTo>
                <a:cubicBezTo>
                  <a:pt x="123081" y="219361"/>
                  <a:pt x="127138" y="217298"/>
                  <a:pt x="131196" y="217298"/>
                </a:cubicBezTo>
                <a:close/>
                <a:moveTo>
                  <a:pt x="793466" y="215306"/>
                </a:moveTo>
                <a:cubicBezTo>
                  <a:pt x="795525" y="219443"/>
                  <a:pt x="797583" y="223580"/>
                  <a:pt x="799641" y="223580"/>
                </a:cubicBezTo>
                <a:cubicBezTo>
                  <a:pt x="803758" y="225649"/>
                  <a:pt x="805817" y="223580"/>
                  <a:pt x="807875" y="221512"/>
                </a:cubicBezTo>
                <a:cubicBezTo>
                  <a:pt x="809933" y="219443"/>
                  <a:pt x="809933" y="219443"/>
                  <a:pt x="811992" y="219443"/>
                </a:cubicBezTo>
                <a:cubicBezTo>
                  <a:pt x="814050" y="219443"/>
                  <a:pt x="816109" y="221512"/>
                  <a:pt x="816109" y="223580"/>
                </a:cubicBezTo>
                <a:cubicBezTo>
                  <a:pt x="816109" y="227718"/>
                  <a:pt x="814050" y="229786"/>
                  <a:pt x="811992" y="231855"/>
                </a:cubicBezTo>
                <a:cubicBezTo>
                  <a:pt x="809933" y="233924"/>
                  <a:pt x="807875" y="231855"/>
                  <a:pt x="805817" y="233924"/>
                </a:cubicBezTo>
                <a:cubicBezTo>
                  <a:pt x="805817" y="235992"/>
                  <a:pt x="805817" y="238061"/>
                  <a:pt x="803758" y="240129"/>
                </a:cubicBezTo>
                <a:cubicBezTo>
                  <a:pt x="801700" y="242198"/>
                  <a:pt x="797583" y="242198"/>
                  <a:pt x="795525" y="242198"/>
                </a:cubicBezTo>
                <a:cubicBezTo>
                  <a:pt x="793466" y="240129"/>
                  <a:pt x="791408" y="238061"/>
                  <a:pt x="791408" y="235992"/>
                </a:cubicBezTo>
                <a:cubicBezTo>
                  <a:pt x="791408" y="233924"/>
                  <a:pt x="793466" y="231855"/>
                  <a:pt x="793466" y="229786"/>
                </a:cubicBezTo>
                <a:cubicBezTo>
                  <a:pt x="789349" y="229786"/>
                  <a:pt x="787291" y="229786"/>
                  <a:pt x="787291" y="227718"/>
                </a:cubicBezTo>
                <a:cubicBezTo>
                  <a:pt x="785233" y="223580"/>
                  <a:pt x="787291" y="221512"/>
                  <a:pt x="787291" y="219443"/>
                </a:cubicBezTo>
                <a:cubicBezTo>
                  <a:pt x="789349" y="217375"/>
                  <a:pt x="791408" y="215306"/>
                  <a:pt x="793466" y="215306"/>
                </a:cubicBezTo>
                <a:close/>
                <a:moveTo>
                  <a:pt x="184739" y="213314"/>
                </a:moveTo>
                <a:cubicBezTo>
                  <a:pt x="186806" y="213314"/>
                  <a:pt x="193008" y="213314"/>
                  <a:pt x="195076" y="215361"/>
                </a:cubicBezTo>
                <a:cubicBezTo>
                  <a:pt x="197143" y="217409"/>
                  <a:pt x="195076" y="219456"/>
                  <a:pt x="197143" y="221503"/>
                </a:cubicBezTo>
                <a:cubicBezTo>
                  <a:pt x="199211" y="219456"/>
                  <a:pt x="203346" y="221503"/>
                  <a:pt x="205413" y="221503"/>
                </a:cubicBezTo>
                <a:cubicBezTo>
                  <a:pt x="207481" y="223551"/>
                  <a:pt x="209548" y="227645"/>
                  <a:pt x="209548" y="231740"/>
                </a:cubicBezTo>
                <a:cubicBezTo>
                  <a:pt x="209548" y="231740"/>
                  <a:pt x="207481" y="233787"/>
                  <a:pt x="205413" y="233787"/>
                </a:cubicBezTo>
                <a:cubicBezTo>
                  <a:pt x="203346" y="231740"/>
                  <a:pt x="203346" y="229693"/>
                  <a:pt x="201278" y="227645"/>
                </a:cubicBezTo>
                <a:cubicBezTo>
                  <a:pt x="199211" y="225598"/>
                  <a:pt x="197143" y="225598"/>
                  <a:pt x="195076" y="225598"/>
                </a:cubicBezTo>
                <a:cubicBezTo>
                  <a:pt x="193008" y="221503"/>
                  <a:pt x="190941" y="219456"/>
                  <a:pt x="186806" y="219456"/>
                </a:cubicBezTo>
                <a:cubicBezTo>
                  <a:pt x="184739" y="219456"/>
                  <a:pt x="180604" y="221503"/>
                  <a:pt x="180604" y="225598"/>
                </a:cubicBezTo>
                <a:cubicBezTo>
                  <a:pt x="180604" y="229693"/>
                  <a:pt x="172334" y="227645"/>
                  <a:pt x="172334" y="231740"/>
                </a:cubicBezTo>
                <a:cubicBezTo>
                  <a:pt x="172334" y="235835"/>
                  <a:pt x="170266" y="237882"/>
                  <a:pt x="166132" y="237882"/>
                </a:cubicBezTo>
                <a:cubicBezTo>
                  <a:pt x="164064" y="235835"/>
                  <a:pt x="166132" y="231740"/>
                  <a:pt x="166132" y="229693"/>
                </a:cubicBezTo>
                <a:cubicBezTo>
                  <a:pt x="168199" y="225598"/>
                  <a:pt x="172334" y="221503"/>
                  <a:pt x="176469" y="221503"/>
                </a:cubicBezTo>
                <a:cubicBezTo>
                  <a:pt x="178536" y="217409"/>
                  <a:pt x="180604" y="215361"/>
                  <a:pt x="184739" y="213314"/>
                </a:cubicBezTo>
                <a:close/>
                <a:moveTo>
                  <a:pt x="803714" y="207006"/>
                </a:moveTo>
                <a:cubicBezTo>
                  <a:pt x="805761" y="211180"/>
                  <a:pt x="805761" y="213267"/>
                  <a:pt x="807808" y="217440"/>
                </a:cubicBezTo>
                <a:cubicBezTo>
                  <a:pt x="807808" y="219527"/>
                  <a:pt x="805761" y="219527"/>
                  <a:pt x="803714" y="221614"/>
                </a:cubicBezTo>
                <a:cubicBezTo>
                  <a:pt x="803714" y="221614"/>
                  <a:pt x="799619" y="221614"/>
                  <a:pt x="799619" y="219527"/>
                </a:cubicBezTo>
                <a:cubicBezTo>
                  <a:pt x="797572" y="217440"/>
                  <a:pt x="795524" y="215353"/>
                  <a:pt x="797572" y="213267"/>
                </a:cubicBezTo>
                <a:cubicBezTo>
                  <a:pt x="803714" y="207006"/>
                  <a:pt x="803714" y="207006"/>
                  <a:pt x="803714" y="207006"/>
                </a:cubicBezTo>
                <a:close/>
                <a:moveTo>
                  <a:pt x="125755" y="205788"/>
                </a:moveTo>
                <a:cubicBezTo>
                  <a:pt x="128062" y="205530"/>
                  <a:pt x="130112" y="206046"/>
                  <a:pt x="131138" y="207078"/>
                </a:cubicBezTo>
                <a:cubicBezTo>
                  <a:pt x="133188" y="209142"/>
                  <a:pt x="133188" y="211206"/>
                  <a:pt x="131138" y="215335"/>
                </a:cubicBezTo>
                <a:cubicBezTo>
                  <a:pt x="129087" y="215335"/>
                  <a:pt x="127036" y="215335"/>
                  <a:pt x="124986" y="215335"/>
                </a:cubicBezTo>
                <a:cubicBezTo>
                  <a:pt x="118834" y="217399"/>
                  <a:pt x="114733" y="221527"/>
                  <a:pt x="112682" y="227720"/>
                </a:cubicBezTo>
                <a:cubicBezTo>
                  <a:pt x="108581" y="231848"/>
                  <a:pt x="108581" y="240105"/>
                  <a:pt x="112682" y="246297"/>
                </a:cubicBezTo>
                <a:cubicBezTo>
                  <a:pt x="108581" y="248362"/>
                  <a:pt x="106531" y="252490"/>
                  <a:pt x="104480" y="250426"/>
                </a:cubicBezTo>
                <a:cubicBezTo>
                  <a:pt x="100379" y="248362"/>
                  <a:pt x="100379" y="246297"/>
                  <a:pt x="100379" y="242169"/>
                </a:cubicBezTo>
                <a:cubicBezTo>
                  <a:pt x="100379" y="240105"/>
                  <a:pt x="100379" y="235977"/>
                  <a:pt x="102429" y="235977"/>
                </a:cubicBezTo>
                <a:cubicBezTo>
                  <a:pt x="104480" y="231848"/>
                  <a:pt x="100379" y="231848"/>
                  <a:pt x="100379" y="229784"/>
                </a:cubicBezTo>
                <a:cubicBezTo>
                  <a:pt x="98328" y="223592"/>
                  <a:pt x="100379" y="217399"/>
                  <a:pt x="104480" y="213271"/>
                </a:cubicBezTo>
                <a:cubicBezTo>
                  <a:pt x="106531" y="211206"/>
                  <a:pt x="110632" y="211206"/>
                  <a:pt x="114733" y="211206"/>
                </a:cubicBezTo>
                <a:cubicBezTo>
                  <a:pt x="114733" y="211206"/>
                  <a:pt x="116783" y="213271"/>
                  <a:pt x="118834" y="213271"/>
                </a:cubicBezTo>
                <a:cubicBezTo>
                  <a:pt x="118834" y="211206"/>
                  <a:pt x="118834" y="211206"/>
                  <a:pt x="118834" y="209142"/>
                </a:cubicBezTo>
                <a:cubicBezTo>
                  <a:pt x="120885" y="207078"/>
                  <a:pt x="123448" y="206046"/>
                  <a:pt x="125755" y="205788"/>
                </a:cubicBezTo>
                <a:close/>
                <a:moveTo>
                  <a:pt x="815659" y="205526"/>
                </a:moveTo>
                <a:lnTo>
                  <a:pt x="815932" y="206340"/>
                </a:lnTo>
                <a:lnTo>
                  <a:pt x="817130" y="207309"/>
                </a:lnTo>
                <a:close/>
                <a:moveTo>
                  <a:pt x="843996" y="195967"/>
                </a:moveTo>
                <a:cubicBezTo>
                  <a:pt x="844494" y="196216"/>
                  <a:pt x="844992" y="196714"/>
                  <a:pt x="844992" y="196714"/>
                </a:cubicBezTo>
                <a:cubicBezTo>
                  <a:pt x="844992" y="196714"/>
                  <a:pt x="844992" y="196714"/>
                  <a:pt x="843000" y="196714"/>
                </a:cubicBezTo>
                <a:cubicBezTo>
                  <a:pt x="843000" y="195718"/>
                  <a:pt x="843498" y="195718"/>
                  <a:pt x="843996" y="195967"/>
                </a:cubicBezTo>
                <a:close/>
                <a:moveTo>
                  <a:pt x="242395" y="190738"/>
                </a:moveTo>
                <a:cubicBezTo>
                  <a:pt x="244449" y="192804"/>
                  <a:pt x="248558" y="192804"/>
                  <a:pt x="248558" y="196935"/>
                </a:cubicBezTo>
                <a:cubicBezTo>
                  <a:pt x="250612" y="196935"/>
                  <a:pt x="250612" y="194870"/>
                  <a:pt x="252666" y="194870"/>
                </a:cubicBezTo>
                <a:cubicBezTo>
                  <a:pt x="254720" y="192804"/>
                  <a:pt x="258829" y="192804"/>
                  <a:pt x="260883" y="194870"/>
                </a:cubicBezTo>
                <a:cubicBezTo>
                  <a:pt x="262937" y="196935"/>
                  <a:pt x="264992" y="196935"/>
                  <a:pt x="264992" y="201067"/>
                </a:cubicBezTo>
                <a:cubicBezTo>
                  <a:pt x="262937" y="203133"/>
                  <a:pt x="258829" y="207264"/>
                  <a:pt x="254720" y="209330"/>
                </a:cubicBezTo>
                <a:cubicBezTo>
                  <a:pt x="250612" y="203133"/>
                  <a:pt x="244449" y="201067"/>
                  <a:pt x="238287" y="203133"/>
                </a:cubicBezTo>
                <a:cubicBezTo>
                  <a:pt x="236232" y="203133"/>
                  <a:pt x="236232" y="203133"/>
                  <a:pt x="236232" y="203133"/>
                </a:cubicBezTo>
                <a:cubicBezTo>
                  <a:pt x="234178" y="201067"/>
                  <a:pt x="232124" y="196935"/>
                  <a:pt x="234178" y="194870"/>
                </a:cubicBezTo>
                <a:cubicBezTo>
                  <a:pt x="236232" y="192804"/>
                  <a:pt x="238287" y="190738"/>
                  <a:pt x="242395" y="190738"/>
                </a:cubicBezTo>
                <a:close/>
                <a:moveTo>
                  <a:pt x="155861" y="188485"/>
                </a:moveTo>
                <a:cubicBezTo>
                  <a:pt x="159983" y="187454"/>
                  <a:pt x="164621" y="187454"/>
                  <a:pt x="169001" y="188485"/>
                </a:cubicBezTo>
                <a:cubicBezTo>
                  <a:pt x="173381" y="189517"/>
                  <a:pt x="177503" y="191580"/>
                  <a:pt x="180595" y="194675"/>
                </a:cubicBezTo>
                <a:cubicBezTo>
                  <a:pt x="182656" y="198801"/>
                  <a:pt x="182656" y="202927"/>
                  <a:pt x="182656" y="207054"/>
                </a:cubicBezTo>
                <a:cubicBezTo>
                  <a:pt x="180595" y="209117"/>
                  <a:pt x="178534" y="211180"/>
                  <a:pt x="174412" y="211180"/>
                </a:cubicBezTo>
                <a:cubicBezTo>
                  <a:pt x="174412" y="211180"/>
                  <a:pt x="172350" y="207054"/>
                  <a:pt x="172350" y="209117"/>
                </a:cubicBezTo>
                <a:cubicBezTo>
                  <a:pt x="170289" y="211180"/>
                  <a:pt x="170289" y="213243"/>
                  <a:pt x="168228" y="215306"/>
                </a:cubicBezTo>
                <a:cubicBezTo>
                  <a:pt x="164106" y="217369"/>
                  <a:pt x="162045" y="215306"/>
                  <a:pt x="159984" y="213243"/>
                </a:cubicBezTo>
                <a:cubicBezTo>
                  <a:pt x="157922" y="211180"/>
                  <a:pt x="155861" y="207054"/>
                  <a:pt x="157922" y="204990"/>
                </a:cubicBezTo>
                <a:cubicBezTo>
                  <a:pt x="157922" y="202927"/>
                  <a:pt x="159984" y="200864"/>
                  <a:pt x="162045" y="200864"/>
                </a:cubicBezTo>
                <a:cubicBezTo>
                  <a:pt x="162045" y="200864"/>
                  <a:pt x="164106" y="200864"/>
                  <a:pt x="166167" y="198801"/>
                </a:cubicBezTo>
                <a:cubicBezTo>
                  <a:pt x="166167" y="196738"/>
                  <a:pt x="162045" y="196738"/>
                  <a:pt x="162045" y="196738"/>
                </a:cubicBezTo>
                <a:cubicBezTo>
                  <a:pt x="155861" y="196738"/>
                  <a:pt x="151739" y="196738"/>
                  <a:pt x="147616" y="200864"/>
                </a:cubicBezTo>
                <a:cubicBezTo>
                  <a:pt x="139372" y="211180"/>
                  <a:pt x="139372" y="223558"/>
                  <a:pt x="143494" y="235937"/>
                </a:cubicBezTo>
                <a:cubicBezTo>
                  <a:pt x="147616" y="242127"/>
                  <a:pt x="147616" y="242127"/>
                  <a:pt x="147616" y="242127"/>
                </a:cubicBezTo>
                <a:cubicBezTo>
                  <a:pt x="147616" y="242127"/>
                  <a:pt x="145555" y="244190"/>
                  <a:pt x="143494" y="244190"/>
                </a:cubicBezTo>
                <a:cubicBezTo>
                  <a:pt x="139372" y="242127"/>
                  <a:pt x="139372" y="235937"/>
                  <a:pt x="135249" y="231811"/>
                </a:cubicBezTo>
                <a:cubicBezTo>
                  <a:pt x="133188" y="223558"/>
                  <a:pt x="133188" y="213243"/>
                  <a:pt x="137310" y="204990"/>
                </a:cubicBezTo>
                <a:cubicBezTo>
                  <a:pt x="139372" y="196738"/>
                  <a:pt x="147616" y="190548"/>
                  <a:pt x="155861" y="188485"/>
                </a:cubicBezTo>
                <a:close/>
                <a:moveTo>
                  <a:pt x="139106" y="186246"/>
                </a:moveTo>
                <a:cubicBezTo>
                  <a:pt x="140907" y="187024"/>
                  <a:pt x="142451" y="188580"/>
                  <a:pt x="143480" y="190655"/>
                </a:cubicBezTo>
                <a:cubicBezTo>
                  <a:pt x="143480" y="192730"/>
                  <a:pt x="143480" y="192730"/>
                  <a:pt x="143480" y="192730"/>
                </a:cubicBezTo>
                <a:cubicBezTo>
                  <a:pt x="141422" y="192730"/>
                  <a:pt x="141422" y="188580"/>
                  <a:pt x="139364" y="188580"/>
                </a:cubicBezTo>
                <a:cubicBezTo>
                  <a:pt x="137305" y="186505"/>
                  <a:pt x="135247" y="186505"/>
                  <a:pt x="133188" y="186505"/>
                </a:cubicBezTo>
                <a:cubicBezTo>
                  <a:pt x="135247" y="185468"/>
                  <a:pt x="137305" y="185468"/>
                  <a:pt x="139106" y="186246"/>
                </a:cubicBezTo>
                <a:close/>
                <a:moveTo>
                  <a:pt x="240874" y="184902"/>
                </a:moveTo>
                <a:cubicBezTo>
                  <a:pt x="245312" y="184513"/>
                  <a:pt x="249172" y="187626"/>
                  <a:pt x="250716" y="190738"/>
                </a:cubicBezTo>
                <a:lnTo>
                  <a:pt x="264686" y="188726"/>
                </a:lnTo>
                <a:lnTo>
                  <a:pt x="265717" y="189460"/>
                </a:lnTo>
                <a:lnTo>
                  <a:pt x="271300" y="196963"/>
                </a:lnTo>
                <a:cubicBezTo>
                  <a:pt x="271300" y="199038"/>
                  <a:pt x="269241" y="199038"/>
                  <a:pt x="269241" y="199038"/>
                </a:cubicBezTo>
                <a:cubicBezTo>
                  <a:pt x="267183" y="194888"/>
                  <a:pt x="263066" y="192813"/>
                  <a:pt x="261008" y="190738"/>
                </a:cubicBezTo>
                <a:cubicBezTo>
                  <a:pt x="256891" y="190738"/>
                  <a:pt x="252774" y="190738"/>
                  <a:pt x="250716" y="192813"/>
                </a:cubicBezTo>
                <a:cubicBezTo>
                  <a:pt x="246599" y="188663"/>
                  <a:pt x="242482" y="186588"/>
                  <a:pt x="238365" y="188663"/>
                </a:cubicBezTo>
                <a:cubicBezTo>
                  <a:pt x="234249" y="190738"/>
                  <a:pt x="232190" y="190738"/>
                  <a:pt x="232190" y="192813"/>
                </a:cubicBezTo>
                <a:cubicBezTo>
                  <a:pt x="230132" y="192813"/>
                  <a:pt x="230132" y="192813"/>
                  <a:pt x="230132" y="190738"/>
                </a:cubicBezTo>
                <a:cubicBezTo>
                  <a:pt x="230132" y="188663"/>
                  <a:pt x="234249" y="186588"/>
                  <a:pt x="236307" y="186588"/>
                </a:cubicBezTo>
                <a:cubicBezTo>
                  <a:pt x="237851" y="185551"/>
                  <a:pt x="239395" y="185032"/>
                  <a:pt x="240874" y="184902"/>
                </a:cubicBezTo>
                <a:close/>
                <a:moveTo>
                  <a:pt x="784458" y="183976"/>
                </a:moveTo>
                <a:cubicBezTo>
                  <a:pt x="787298" y="183464"/>
                  <a:pt x="790397" y="183464"/>
                  <a:pt x="793496" y="184489"/>
                </a:cubicBezTo>
                <a:cubicBezTo>
                  <a:pt x="793496" y="188590"/>
                  <a:pt x="793496" y="190641"/>
                  <a:pt x="797627" y="192691"/>
                </a:cubicBezTo>
                <a:cubicBezTo>
                  <a:pt x="799693" y="194742"/>
                  <a:pt x="801759" y="194742"/>
                  <a:pt x="803824" y="194742"/>
                </a:cubicBezTo>
                <a:cubicBezTo>
                  <a:pt x="803824" y="200893"/>
                  <a:pt x="801759" y="207045"/>
                  <a:pt x="795561" y="211146"/>
                </a:cubicBezTo>
                <a:cubicBezTo>
                  <a:pt x="791430" y="213197"/>
                  <a:pt x="791430" y="213197"/>
                  <a:pt x="791430" y="213197"/>
                </a:cubicBezTo>
                <a:cubicBezTo>
                  <a:pt x="789364" y="215248"/>
                  <a:pt x="783167" y="209096"/>
                  <a:pt x="783167" y="215248"/>
                </a:cubicBezTo>
                <a:cubicBezTo>
                  <a:pt x="781101" y="217298"/>
                  <a:pt x="776970" y="217298"/>
                  <a:pt x="774904" y="217298"/>
                </a:cubicBezTo>
                <a:cubicBezTo>
                  <a:pt x="770772" y="217298"/>
                  <a:pt x="768707" y="213197"/>
                  <a:pt x="766641" y="211146"/>
                </a:cubicBezTo>
                <a:cubicBezTo>
                  <a:pt x="766641" y="207045"/>
                  <a:pt x="766641" y="204995"/>
                  <a:pt x="768707" y="202944"/>
                </a:cubicBezTo>
                <a:cubicBezTo>
                  <a:pt x="768707" y="200893"/>
                  <a:pt x="772838" y="200893"/>
                  <a:pt x="772838" y="198843"/>
                </a:cubicBezTo>
                <a:cubicBezTo>
                  <a:pt x="770772" y="194742"/>
                  <a:pt x="772838" y="190641"/>
                  <a:pt x="776970" y="186539"/>
                </a:cubicBezTo>
                <a:cubicBezTo>
                  <a:pt x="779035" y="185514"/>
                  <a:pt x="781618" y="184489"/>
                  <a:pt x="784458" y="183976"/>
                </a:cubicBezTo>
                <a:close/>
                <a:moveTo>
                  <a:pt x="724801" y="180255"/>
                </a:moveTo>
                <a:cubicBezTo>
                  <a:pt x="728138" y="179483"/>
                  <a:pt x="731732" y="179483"/>
                  <a:pt x="735839" y="180512"/>
                </a:cubicBezTo>
                <a:cubicBezTo>
                  <a:pt x="737892" y="182571"/>
                  <a:pt x="739946" y="182571"/>
                  <a:pt x="739946" y="186688"/>
                </a:cubicBezTo>
                <a:cubicBezTo>
                  <a:pt x="741999" y="188746"/>
                  <a:pt x="739946" y="190805"/>
                  <a:pt x="737892" y="190805"/>
                </a:cubicBezTo>
                <a:cubicBezTo>
                  <a:pt x="737892" y="190805"/>
                  <a:pt x="737892" y="190805"/>
                  <a:pt x="737892" y="192863"/>
                </a:cubicBezTo>
                <a:cubicBezTo>
                  <a:pt x="739946" y="194921"/>
                  <a:pt x="739946" y="196980"/>
                  <a:pt x="737892" y="201097"/>
                </a:cubicBezTo>
                <a:cubicBezTo>
                  <a:pt x="735839" y="203155"/>
                  <a:pt x="733785" y="203155"/>
                  <a:pt x="731732" y="203155"/>
                </a:cubicBezTo>
                <a:cubicBezTo>
                  <a:pt x="729678" y="203155"/>
                  <a:pt x="727625" y="201097"/>
                  <a:pt x="725571" y="199038"/>
                </a:cubicBezTo>
                <a:cubicBezTo>
                  <a:pt x="725571" y="196980"/>
                  <a:pt x="725571" y="192863"/>
                  <a:pt x="729678" y="192863"/>
                </a:cubicBezTo>
                <a:cubicBezTo>
                  <a:pt x="729678" y="190805"/>
                  <a:pt x="727625" y="190805"/>
                  <a:pt x="725571" y="190805"/>
                </a:cubicBezTo>
                <a:cubicBezTo>
                  <a:pt x="723518" y="190805"/>
                  <a:pt x="721464" y="194921"/>
                  <a:pt x="719411" y="196980"/>
                </a:cubicBezTo>
                <a:cubicBezTo>
                  <a:pt x="717357" y="203155"/>
                  <a:pt x="721464" y="211388"/>
                  <a:pt x="725571" y="215505"/>
                </a:cubicBezTo>
                <a:cubicBezTo>
                  <a:pt x="733785" y="223739"/>
                  <a:pt x="744053" y="221680"/>
                  <a:pt x="754320" y="219622"/>
                </a:cubicBezTo>
                <a:cubicBezTo>
                  <a:pt x="764587" y="211388"/>
                  <a:pt x="764587" y="211388"/>
                  <a:pt x="764587" y="211388"/>
                </a:cubicBezTo>
                <a:cubicBezTo>
                  <a:pt x="764587" y="213447"/>
                  <a:pt x="766641" y="213447"/>
                  <a:pt x="764587" y="215505"/>
                </a:cubicBezTo>
                <a:cubicBezTo>
                  <a:pt x="756373" y="221680"/>
                  <a:pt x="746106" y="229914"/>
                  <a:pt x="733785" y="225797"/>
                </a:cubicBezTo>
                <a:cubicBezTo>
                  <a:pt x="727625" y="223739"/>
                  <a:pt x="721464" y="221680"/>
                  <a:pt x="719411" y="217564"/>
                </a:cubicBezTo>
                <a:cubicBezTo>
                  <a:pt x="719411" y="215505"/>
                  <a:pt x="717357" y="213447"/>
                  <a:pt x="715304" y="213447"/>
                </a:cubicBezTo>
                <a:cubicBezTo>
                  <a:pt x="713250" y="211388"/>
                  <a:pt x="713250" y="209330"/>
                  <a:pt x="713250" y="207272"/>
                </a:cubicBezTo>
                <a:cubicBezTo>
                  <a:pt x="711197" y="199038"/>
                  <a:pt x="711197" y="190805"/>
                  <a:pt x="715304" y="184629"/>
                </a:cubicBezTo>
                <a:cubicBezTo>
                  <a:pt x="718384" y="182571"/>
                  <a:pt x="721464" y="181027"/>
                  <a:pt x="724801" y="180255"/>
                </a:cubicBezTo>
                <a:close/>
                <a:moveTo>
                  <a:pt x="276279" y="179325"/>
                </a:moveTo>
                <a:lnTo>
                  <a:pt x="281497" y="182438"/>
                </a:lnTo>
                <a:cubicBezTo>
                  <a:pt x="281497" y="186588"/>
                  <a:pt x="283583" y="188663"/>
                  <a:pt x="283583" y="190738"/>
                </a:cubicBezTo>
                <a:cubicBezTo>
                  <a:pt x="279410" y="188663"/>
                  <a:pt x="281497" y="186588"/>
                  <a:pt x="279410" y="182438"/>
                </a:cubicBezTo>
                <a:close/>
                <a:moveTo>
                  <a:pt x="201137" y="178196"/>
                </a:moveTo>
                <a:cubicBezTo>
                  <a:pt x="213458" y="176130"/>
                  <a:pt x="223726" y="186459"/>
                  <a:pt x="229886" y="196788"/>
                </a:cubicBezTo>
                <a:cubicBezTo>
                  <a:pt x="233993" y="205051"/>
                  <a:pt x="238100" y="221577"/>
                  <a:pt x="229886" y="229840"/>
                </a:cubicBezTo>
                <a:cubicBezTo>
                  <a:pt x="227833" y="231906"/>
                  <a:pt x="227833" y="229840"/>
                  <a:pt x="225779" y="229840"/>
                </a:cubicBezTo>
                <a:cubicBezTo>
                  <a:pt x="223726" y="227774"/>
                  <a:pt x="227833" y="225709"/>
                  <a:pt x="227833" y="223643"/>
                </a:cubicBezTo>
                <a:cubicBezTo>
                  <a:pt x="227833" y="211248"/>
                  <a:pt x="225779" y="196788"/>
                  <a:pt x="215512" y="190591"/>
                </a:cubicBezTo>
                <a:cubicBezTo>
                  <a:pt x="209351" y="188525"/>
                  <a:pt x="203191" y="186459"/>
                  <a:pt x="199084" y="188525"/>
                </a:cubicBezTo>
                <a:cubicBezTo>
                  <a:pt x="197030" y="190591"/>
                  <a:pt x="194977" y="190591"/>
                  <a:pt x="194977" y="192656"/>
                </a:cubicBezTo>
                <a:cubicBezTo>
                  <a:pt x="199084" y="194722"/>
                  <a:pt x="201137" y="190591"/>
                  <a:pt x="205244" y="192656"/>
                </a:cubicBezTo>
                <a:cubicBezTo>
                  <a:pt x="209351" y="192656"/>
                  <a:pt x="209351" y="196788"/>
                  <a:pt x="209351" y="198854"/>
                </a:cubicBezTo>
                <a:cubicBezTo>
                  <a:pt x="209351" y="202985"/>
                  <a:pt x="207298" y="207117"/>
                  <a:pt x="203191" y="207117"/>
                </a:cubicBezTo>
                <a:cubicBezTo>
                  <a:pt x="201137" y="209182"/>
                  <a:pt x="199084" y="209182"/>
                  <a:pt x="199084" y="207117"/>
                </a:cubicBezTo>
                <a:cubicBezTo>
                  <a:pt x="197030" y="207117"/>
                  <a:pt x="197030" y="205051"/>
                  <a:pt x="194977" y="202985"/>
                </a:cubicBezTo>
                <a:cubicBezTo>
                  <a:pt x="192923" y="205051"/>
                  <a:pt x="190870" y="207117"/>
                  <a:pt x="188817" y="205051"/>
                </a:cubicBezTo>
                <a:cubicBezTo>
                  <a:pt x="184710" y="200919"/>
                  <a:pt x="182656" y="194722"/>
                  <a:pt x="184710" y="190591"/>
                </a:cubicBezTo>
                <a:cubicBezTo>
                  <a:pt x="186763" y="184393"/>
                  <a:pt x="194977" y="180262"/>
                  <a:pt x="201137" y="178196"/>
                </a:cubicBezTo>
                <a:close/>
                <a:moveTo>
                  <a:pt x="273671" y="177770"/>
                </a:moveTo>
                <a:lnTo>
                  <a:pt x="275236" y="178288"/>
                </a:lnTo>
                <a:lnTo>
                  <a:pt x="276279" y="179325"/>
                </a:lnTo>
                <a:close/>
                <a:moveTo>
                  <a:pt x="270019" y="175435"/>
                </a:moveTo>
                <a:cubicBezTo>
                  <a:pt x="270541" y="175694"/>
                  <a:pt x="271062" y="176213"/>
                  <a:pt x="271062" y="176213"/>
                </a:cubicBezTo>
                <a:lnTo>
                  <a:pt x="273671" y="177770"/>
                </a:lnTo>
                <a:lnTo>
                  <a:pt x="269758" y="176473"/>
                </a:lnTo>
                <a:cubicBezTo>
                  <a:pt x="268976" y="176213"/>
                  <a:pt x="268976" y="176213"/>
                  <a:pt x="268976" y="176213"/>
                </a:cubicBezTo>
                <a:cubicBezTo>
                  <a:pt x="268976" y="175177"/>
                  <a:pt x="269497" y="175177"/>
                  <a:pt x="270019" y="175435"/>
                </a:cubicBezTo>
                <a:close/>
                <a:moveTo>
                  <a:pt x="768765" y="174221"/>
                </a:moveTo>
                <a:cubicBezTo>
                  <a:pt x="776999" y="172147"/>
                  <a:pt x="779058" y="180446"/>
                  <a:pt x="785233" y="180446"/>
                </a:cubicBezTo>
                <a:cubicBezTo>
                  <a:pt x="785233" y="182521"/>
                  <a:pt x="785233" y="182521"/>
                  <a:pt x="785233" y="182521"/>
                </a:cubicBezTo>
                <a:cubicBezTo>
                  <a:pt x="779058" y="182521"/>
                  <a:pt x="774941" y="188746"/>
                  <a:pt x="768765" y="184596"/>
                </a:cubicBezTo>
                <a:cubicBezTo>
                  <a:pt x="766707" y="184596"/>
                  <a:pt x="764649" y="182521"/>
                  <a:pt x="764649" y="180446"/>
                </a:cubicBezTo>
                <a:cubicBezTo>
                  <a:pt x="764649" y="178371"/>
                  <a:pt x="766707" y="176296"/>
                  <a:pt x="768765" y="174221"/>
                </a:cubicBezTo>
                <a:close/>
                <a:moveTo>
                  <a:pt x="180872" y="173938"/>
                </a:moveTo>
                <a:cubicBezTo>
                  <a:pt x="184233" y="174194"/>
                  <a:pt x="187853" y="175218"/>
                  <a:pt x="190956" y="176241"/>
                </a:cubicBezTo>
                <a:cubicBezTo>
                  <a:pt x="190956" y="178288"/>
                  <a:pt x="190956" y="178288"/>
                  <a:pt x="190956" y="178288"/>
                </a:cubicBezTo>
                <a:cubicBezTo>
                  <a:pt x="190956" y="178288"/>
                  <a:pt x="190956" y="180336"/>
                  <a:pt x="188887" y="180336"/>
                </a:cubicBezTo>
                <a:cubicBezTo>
                  <a:pt x="184750" y="178288"/>
                  <a:pt x="178544" y="176241"/>
                  <a:pt x="172339" y="178288"/>
                </a:cubicBezTo>
                <a:cubicBezTo>
                  <a:pt x="170270" y="180336"/>
                  <a:pt x="168201" y="182383"/>
                  <a:pt x="166133" y="184430"/>
                </a:cubicBezTo>
                <a:cubicBezTo>
                  <a:pt x="166133" y="184430"/>
                  <a:pt x="164064" y="184430"/>
                  <a:pt x="164064" y="184430"/>
                </a:cubicBezTo>
                <a:cubicBezTo>
                  <a:pt x="164064" y="180336"/>
                  <a:pt x="168201" y="178288"/>
                  <a:pt x="172339" y="176241"/>
                </a:cubicBezTo>
                <a:cubicBezTo>
                  <a:pt x="174407" y="174194"/>
                  <a:pt x="177510" y="173682"/>
                  <a:pt x="180872" y="173938"/>
                </a:cubicBezTo>
                <a:close/>
                <a:moveTo>
                  <a:pt x="260717" y="173392"/>
                </a:moveTo>
                <a:cubicBezTo>
                  <a:pt x="261008" y="173640"/>
                  <a:pt x="261008" y="174138"/>
                  <a:pt x="261008" y="174138"/>
                </a:cubicBezTo>
                <a:cubicBezTo>
                  <a:pt x="258684" y="174138"/>
                  <a:pt x="258684" y="174138"/>
                  <a:pt x="258684" y="174138"/>
                </a:cubicBezTo>
                <a:cubicBezTo>
                  <a:pt x="259846" y="173142"/>
                  <a:pt x="260427" y="173142"/>
                  <a:pt x="260717" y="173392"/>
                </a:cubicBezTo>
                <a:close/>
                <a:moveTo>
                  <a:pt x="710201" y="171425"/>
                </a:moveTo>
                <a:cubicBezTo>
                  <a:pt x="711197" y="171171"/>
                  <a:pt x="712193" y="171171"/>
                  <a:pt x="713189" y="172188"/>
                </a:cubicBezTo>
                <a:cubicBezTo>
                  <a:pt x="711197" y="174221"/>
                  <a:pt x="709205" y="176255"/>
                  <a:pt x="709205" y="178288"/>
                </a:cubicBezTo>
                <a:cubicBezTo>
                  <a:pt x="707213" y="180322"/>
                  <a:pt x="707213" y="182355"/>
                  <a:pt x="709205" y="182355"/>
                </a:cubicBezTo>
                <a:cubicBezTo>
                  <a:pt x="709205" y="184389"/>
                  <a:pt x="711197" y="184389"/>
                  <a:pt x="711197" y="186422"/>
                </a:cubicBezTo>
                <a:cubicBezTo>
                  <a:pt x="709205" y="186422"/>
                  <a:pt x="707213" y="184389"/>
                  <a:pt x="707213" y="182355"/>
                </a:cubicBezTo>
                <a:lnTo>
                  <a:pt x="707213" y="173143"/>
                </a:lnTo>
                <a:lnTo>
                  <a:pt x="708173" y="171943"/>
                </a:lnTo>
                <a:close/>
                <a:moveTo>
                  <a:pt x="659737" y="168163"/>
                </a:moveTo>
                <a:cubicBezTo>
                  <a:pt x="661812" y="168163"/>
                  <a:pt x="663887" y="168163"/>
                  <a:pt x="663887" y="168163"/>
                </a:cubicBezTo>
                <a:cubicBezTo>
                  <a:pt x="668037" y="170210"/>
                  <a:pt x="665962" y="174304"/>
                  <a:pt x="665962" y="176352"/>
                </a:cubicBezTo>
                <a:cubicBezTo>
                  <a:pt x="663887" y="178399"/>
                  <a:pt x="665962" y="180446"/>
                  <a:pt x="663887" y="180446"/>
                </a:cubicBezTo>
                <a:lnTo>
                  <a:pt x="661831" y="174359"/>
                </a:lnTo>
                <a:lnTo>
                  <a:pt x="661862" y="174233"/>
                </a:lnTo>
                <a:lnTo>
                  <a:pt x="661750" y="174120"/>
                </a:lnTo>
                <a:close/>
                <a:moveTo>
                  <a:pt x="629009" y="168163"/>
                </a:moveTo>
                <a:cubicBezTo>
                  <a:pt x="631075" y="168163"/>
                  <a:pt x="635206" y="170203"/>
                  <a:pt x="639338" y="172242"/>
                </a:cubicBezTo>
                <a:cubicBezTo>
                  <a:pt x="639338" y="174282"/>
                  <a:pt x="641404" y="178359"/>
                  <a:pt x="639338" y="180399"/>
                </a:cubicBezTo>
                <a:cubicBezTo>
                  <a:pt x="639338" y="180399"/>
                  <a:pt x="635206" y="182438"/>
                  <a:pt x="639338" y="184478"/>
                </a:cubicBezTo>
                <a:cubicBezTo>
                  <a:pt x="641404" y="186517"/>
                  <a:pt x="641404" y="186517"/>
                  <a:pt x="643469" y="188557"/>
                </a:cubicBezTo>
                <a:cubicBezTo>
                  <a:pt x="643469" y="190596"/>
                  <a:pt x="643469" y="192635"/>
                  <a:pt x="641404" y="194675"/>
                </a:cubicBezTo>
                <a:cubicBezTo>
                  <a:pt x="641404" y="196714"/>
                  <a:pt x="637272" y="196714"/>
                  <a:pt x="637272" y="196714"/>
                </a:cubicBezTo>
                <a:cubicBezTo>
                  <a:pt x="629009" y="190596"/>
                  <a:pt x="629009" y="190596"/>
                  <a:pt x="629009" y="190596"/>
                </a:cubicBezTo>
                <a:cubicBezTo>
                  <a:pt x="629009" y="188557"/>
                  <a:pt x="631075" y="186517"/>
                  <a:pt x="631075" y="184478"/>
                </a:cubicBezTo>
                <a:cubicBezTo>
                  <a:pt x="631075" y="180399"/>
                  <a:pt x="631075" y="176320"/>
                  <a:pt x="629009" y="174282"/>
                </a:cubicBezTo>
                <a:cubicBezTo>
                  <a:pt x="626943" y="172242"/>
                  <a:pt x="624877" y="170203"/>
                  <a:pt x="629009" y="168163"/>
                </a:cubicBezTo>
                <a:close/>
                <a:moveTo>
                  <a:pt x="246447" y="168163"/>
                </a:moveTo>
                <a:cubicBezTo>
                  <a:pt x="250550" y="168163"/>
                  <a:pt x="256703" y="170206"/>
                  <a:pt x="258755" y="174292"/>
                </a:cubicBezTo>
                <a:cubicBezTo>
                  <a:pt x="258755" y="176335"/>
                  <a:pt x="256703" y="178378"/>
                  <a:pt x="258755" y="178378"/>
                </a:cubicBezTo>
                <a:cubicBezTo>
                  <a:pt x="264909" y="174292"/>
                  <a:pt x="271063" y="178378"/>
                  <a:pt x="275165" y="182464"/>
                </a:cubicBezTo>
                <a:cubicBezTo>
                  <a:pt x="277216" y="184507"/>
                  <a:pt x="279268" y="188593"/>
                  <a:pt x="279268" y="190636"/>
                </a:cubicBezTo>
                <a:cubicBezTo>
                  <a:pt x="277216" y="192679"/>
                  <a:pt x="275165" y="194722"/>
                  <a:pt x="273114" y="194722"/>
                </a:cubicBezTo>
                <a:lnTo>
                  <a:pt x="265717" y="189460"/>
                </a:lnTo>
                <a:lnTo>
                  <a:pt x="265124" y="188663"/>
                </a:lnTo>
                <a:lnTo>
                  <a:pt x="264686" y="188726"/>
                </a:lnTo>
                <a:lnTo>
                  <a:pt x="258755" y="184507"/>
                </a:lnTo>
                <a:cubicBezTo>
                  <a:pt x="252601" y="186550"/>
                  <a:pt x="252601" y="186550"/>
                  <a:pt x="252601" y="186550"/>
                </a:cubicBezTo>
                <a:cubicBezTo>
                  <a:pt x="248498" y="182464"/>
                  <a:pt x="242345" y="182464"/>
                  <a:pt x="236191" y="182464"/>
                </a:cubicBezTo>
                <a:cubicBezTo>
                  <a:pt x="234140" y="182464"/>
                  <a:pt x="230037" y="186550"/>
                  <a:pt x="227986" y="188593"/>
                </a:cubicBezTo>
                <a:cubicBezTo>
                  <a:pt x="225934" y="188593"/>
                  <a:pt x="223883" y="184507"/>
                  <a:pt x="221832" y="184507"/>
                </a:cubicBezTo>
                <a:cubicBezTo>
                  <a:pt x="221832" y="180421"/>
                  <a:pt x="223883" y="180421"/>
                  <a:pt x="223883" y="178378"/>
                </a:cubicBezTo>
                <a:cubicBezTo>
                  <a:pt x="223883" y="176335"/>
                  <a:pt x="225934" y="174292"/>
                  <a:pt x="227986" y="174292"/>
                </a:cubicBezTo>
                <a:cubicBezTo>
                  <a:pt x="230037" y="172250"/>
                  <a:pt x="234140" y="174292"/>
                  <a:pt x="236191" y="176335"/>
                </a:cubicBezTo>
                <a:cubicBezTo>
                  <a:pt x="238242" y="176335"/>
                  <a:pt x="238242" y="176335"/>
                  <a:pt x="238242" y="176335"/>
                </a:cubicBezTo>
                <a:cubicBezTo>
                  <a:pt x="240293" y="174292"/>
                  <a:pt x="242345" y="168163"/>
                  <a:pt x="246447" y="168163"/>
                </a:cubicBezTo>
                <a:close/>
                <a:moveTo>
                  <a:pt x="213532" y="168163"/>
                </a:moveTo>
                <a:cubicBezTo>
                  <a:pt x="215635" y="168163"/>
                  <a:pt x="213532" y="172242"/>
                  <a:pt x="215635" y="172242"/>
                </a:cubicBezTo>
                <a:cubicBezTo>
                  <a:pt x="215635" y="174282"/>
                  <a:pt x="215635" y="176320"/>
                  <a:pt x="215635" y="176320"/>
                </a:cubicBezTo>
                <a:cubicBezTo>
                  <a:pt x="217737" y="178359"/>
                  <a:pt x="219840" y="178359"/>
                  <a:pt x="219840" y="182438"/>
                </a:cubicBezTo>
                <a:cubicBezTo>
                  <a:pt x="217737" y="180399"/>
                  <a:pt x="215635" y="178359"/>
                  <a:pt x="213532" y="178359"/>
                </a:cubicBezTo>
                <a:cubicBezTo>
                  <a:pt x="213532" y="174282"/>
                  <a:pt x="213532" y="172242"/>
                  <a:pt x="213532" y="168163"/>
                </a:cubicBezTo>
                <a:close/>
                <a:moveTo>
                  <a:pt x="633178" y="163846"/>
                </a:moveTo>
                <a:cubicBezTo>
                  <a:pt x="635211" y="163846"/>
                  <a:pt x="639278" y="163846"/>
                  <a:pt x="641312" y="165912"/>
                </a:cubicBezTo>
                <a:cubicBezTo>
                  <a:pt x="643345" y="167978"/>
                  <a:pt x="645379" y="170044"/>
                  <a:pt x="645379" y="172110"/>
                </a:cubicBezTo>
                <a:cubicBezTo>
                  <a:pt x="647412" y="176241"/>
                  <a:pt x="645379" y="180372"/>
                  <a:pt x="645379" y="182438"/>
                </a:cubicBezTo>
                <a:cubicBezTo>
                  <a:pt x="647412" y="182438"/>
                  <a:pt x="649446" y="186570"/>
                  <a:pt x="649446" y="188635"/>
                </a:cubicBezTo>
                <a:cubicBezTo>
                  <a:pt x="649446" y="192767"/>
                  <a:pt x="649446" y="196898"/>
                  <a:pt x="645379" y="201030"/>
                </a:cubicBezTo>
                <a:cubicBezTo>
                  <a:pt x="643345" y="201030"/>
                  <a:pt x="643345" y="201030"/>
                  <a:pt x="641312" y="198964"/>
                </a:cubicBezTo>
                <a:cubicBezTo>
                  <a:pt x="645379" y="194833"/>
                  <a:pt x="647412" y="190701"/>
                  <a:pt x="643345" y="184504"/>
                </a:cubicBezTo>
                <a:cubicBezTo>
                  <a:pt x="643345" y="184504"/>
                  <a:pt x="641312" y="184504"/>
                  <a:pt x="641312" y="182438"/>
                </a:cubicBezTo>
                <a:cubicBezTo>
                  <a:pt x="643345" y="178307"/>
                  <a:pt x="643345" y="174175"/>
                  <a:pt x="641312" y="172110"/>
                </a:cubicBezTo>
                <a:cubicBezTo>
                  <a:pt x="639278" y="167978"/>
                  <a:pt x="635211" y="167978"/>
                  <a:pt x="633178" y="165912"/>
                </a:cubicBezTo>
                <a:cubicBezTo>
                  <a:pt x="633178" y="165912"/>
                  <a:pt x="633178" y="165912"/>
                  <a:pt x="633178" y="163846"/>
                </a:cubicBezTo>
                <a:close/>
                <a:moveTo>
                  <a:pt x="764042" y="163428"/>
                </a:moveTo>
                <a:cubicBezTo>
                  <a:pt x="767586" y="163909"/>
                  <a:pt x="771416" y="166990"/>
                  <a:pt x="772949" y="170071"/>
                </a:cubicBezTo>
                <a:cubicBezTo>
                  <a:pt x="772949" y="172126"/>
                  <a:pt x="770906" y="172126"/>
                  <a:pt x="768863" y="172126"/>
                </a:cubicBezTo>
                <a:cubicBezTo>
                  <a:pt x="764776" y="174180"/>
                  <a:pt x="762733" y="176234"/>
                  <a:pt x="762733" y="178288"/>
                </a:cubicBezTo>
                <a:cubicBezTo>
                  <a:pt x="762733" y="182397"/>
                  <a:pt x="764776" y="184451"/>
                  <a:pt x="766820" y="186505"/>
                </a:cubicBezTo>
                <a:cubicBezTo>
                  <a:pt x="768863" y="186505"/>
                  <a:pt x="768863" y="188559"/>
                  <a:pt x="772949" y="188559"/>
                </a:cubicBezTo>
                <a:cubicBezTo>
                  <a:pt x="772949" y="190614"/>
                  <a:pt x="770906" y="192668"/>
                  <a:pt x="768863" y="192668"/>
                </a:cubicBezTo>
                <a:cubicBezTo>
                  <a:pt x="764776" y="194722"/>
                  <a:pt x="762733" y="194722"/>
                  <a:pt x="758647" y="192668"/>
                </a:cubicBezTo>
                <a:cubicBezTo>
                  <a:pt x="756604" y="192668"/>
                  <a:pt x="756604" y="188559"/>
                  <a:pt x="754561" y="186505"/>
                </a:cubicBezTo>
                <a:cubicBezTo>
                  <a:pt x="752518" y="186505"/>
                  <a:pt x="750475" y="184451"/>
                  <a:pt x="748432" y="184451"/>
                </a:cubicBezTo>
                <a:cubicBezTo>
                  <a:pt x="746389" y="182397"/>
                  <a:pt x="746389" y="180342"/>
                  <a:pt x="746389" y="178288"/>
                </a:cubicBezTo>
                <a:cubicBezTo>
                  <a:pt x="746389" y="176234"/>
                  <a:pt x="748432" y="174180"/>
                  <a:pt x="750475" y="172126"/>
                </a:cubicBezTo>
                <a:cubicBezTo>
                  <a:pt x="752518" y="170071"/>
                  <a:pt x="756604" y="174180"/>
                  <a:pt x="756604" y="170071"/>
                </a:cubicBezTo>
                <a:cubicBezTo>
                  <a:pt x="756604" y="168017"/>
                  <a:pt x="758647" y="165963"/>
                  <a:pt x="760690" y="163909"/>
                </a:cubicBezTo>
                <a:cubicBezTo>
                  <a:pt x="761712" y="163395"/>
                  <a:pt x="762861" y="163267"/>
                  <a:pt x="764042" y="163428"/>
                </a:cubicBezTo>
                <a:close/>
                <a:moveTo>
                  <a:pt x="447229" y="161901"/>
                </a:moveTo>
                <a:cubicBezTo>
                  <a:pt x="286211" y="161901"/>
                  <a:pt x="155681" y="292431"/>
                  <a:pt x="155681" y="453449"/>
                </a:cubicBezTo>
                <a:cubicBezTo>
                  <a:pt x="155681" y="614467"/>
                  <a:pt x="286211" y="744997"/>
                  <a:pt x="447229" y="744997"/>
                </a:cubicBezTo>
                <a:cubicBezTo>
                  <a:pt x="608247" y="744997"/>
                  <a:pt x="738777" y="614467"/>
                  <a:pt x="738777" y="453449"/>
                </a:cubicBezTo>
                <a:cubicBezTo>
                  <a:pt x="738777" y="292431"/>
                  <a:pt x="608247" y="161901"/>
                  <a:pt x="447229" y="161901"/>
                </a:cubicBezTo>
                <a:close/>
                <a:moveTo>
                  <a:pt x="174384" y="160374"/>
                </a:moveTo>
                <a:cubicBezTo>
                  <a:pt x="175930" y="160374"/>
                  <a:pt x="177476" y="160886"/>
                  <a:pt x="178506" y="161911"/>
                </a:cubicBezTo>
                <a:cubicBezTo>
                  <a:pt x="180567" y="163958"/>
                  <a:pt x="180567" y="166005"/>
                  <a:pt x="182628" y="166005"/>
                </a:cubicBezTo>
                <a:cubicBezTo>
                  <a:pt x="182628" y="166005"/>
                  <a:pt x="182628" y="163958"/>
                  <a:pt x="184690" y="163958"/>
                </a:cubicBezTo>
                <a:cubicBezTo>
                  <a:pt x="186751" y="161911"/>
                  <a:pt x="188812" y="163958"/>
                  <a:pt x="192934" y="163958"/>
                </a:cubicBezTo>
                <a:cubicBezTo>
                  <a:pt x="194996" y="166005"/>
                  <a:pt x="192934" y="170099"/>
                  <a:pt x="194996" y="170099"/>
                </a:cubicBezTo>
                <a:cubicBezTo>
                  <a:pt x="197057" y="170099"/>
                  <a:pt x="199118" y="170099"/>
                  <a:pt x="201179" y="172147"/>
                </a:cubicBezTo>
                <a:cubicBezTo>
                  <a:pt x="201179" y="172147"/>
                  <a:pt x="201179" y="174194"/>
                  <a:pt x="203240" y="174194"/>
                </a:cubicBezTo>
                <a:cubicBezTo>
                  <a:pt x="201179" y="176241"/>
                  <a:pt x="199118" y="174194"/>
                  <a:pt x="199118" y="176241"/>
                </a:cubicBezTo>
                <a:cubicBezTo>
                  <a:pt x="192934" y="178288"/>
                  <a:pt x="190873" y="172147"/>
                  <a:pt x="184690" y="172147"/>
                </a:cubicBezTo>
                <a:cubicBezTo>
                  <a:pt x="176445" y="170099"/>
                  <a:pt x="170262" y="172147"/>
                  <a:pt x="164078" y="178288"/>
                </a:cubicBezTo>
                <a:cubicBezTo>
                  <a:pt x="162017" y="182383"/>
                  <a:pt x="159956" y="184430"/>
                  <a:pt x="155834" y="184430"/>
                </a:cubicBezTo>
                <a:cubicBezTo>
                  <a:pt x="153772" y="184430"/>
                  <a:pt x="155834" y="182383"/>
                  <a:pt x="155834" y="182383"/>
                </a:cubicBezTo>
                <a:cubicBezTo>
                  <a:pt x="157895" y="180336"/>
                  <a:pt x="162017" y="180336"/>
                  <a:pt x="159956" y="178288"/>
                </a:cubicBezTo>
                <a:cubicBezTo>
                  <a:pt x="159956" y="176241"/>
                  <a:pt x="159956" y="174194"/>
                  <a:pt x="159956" y="172147"/>
                </a:cubicBezTo>
                <a:cubicBezTo>
                  <a:pt x="162017" y="172147"/>
                  <a:pt x="162017" y="168052"/>
                  <a:pt x="166139" y="168052"/>
                </a:cubicBezTo>
                <a:cubicBezTo>
                  <a:pt x="168200" y="168052"/>
                  <a:pt x="168200" y="163958"/>
                  <a:pt x="170262" y="161911"/>
                </a:cubicBezTo>
                <a:cubicBezTo>
                  <a:pt x="171292" y="160886"/>
                  <a:pt x="172838" y="160374"/>
                  <a:pt x="174384" y="160374"/>
                </a:cubicBezTo>
                <a:close/>
                <a:moveTo>
                  <a:pt x="703993" y="159415"/>
                </a:moveTo>
                <a:cubicBezTo>
                  <a:pt x="705022" y="158901"/>
                  <a:pt x="706051" y="158901"/>
                  <a:pt x="707080" y="159929"/>
                </a:cubicBezTo>
                <a:cubicBezTo>
                  <a:pt x="709139" y="161987"/>
                  <a:pt x="709139" y="166104"/>
                  <a:pt x="711197" y="168163"/>
                </a:cubicBezTo>
                <a:lnTo>
                  <a:pt x="708173" y="171943"/>
                </a:lnTo>
                <a:lnTo>
                  <a:pt x="707213" y="172188"/>
                </a:lnTo>
                <a:lnTo>
                  <a:pt x="707213" y="173143"/>
                </a:lnTo>
                <a:lnTo>
                  <a:pt x="702963" y="178454"/>
                </a:lnTo>
                <a:cubicBezTo>
                  <a:pt x="702963" y="182571"/>
                  <a:pt x="705022" y="184629"/>
                  <a:pt x="707080" y="186688"/>
                </a:cubicBezTo>
                <a:cubicBezTo>
                  <a:pt x="711197" y="188746"/>
                  <a:pt x="711197" y="188746"/>
                  <a:pt x="711197" y="188746"/>
                </a:cubicBezTo>
                <a:cubicBezTo>
                  <a:pt x="711197" y="192863"/>
                  <a:pt x="709139" y="194921"/>
                  <a:pt x="709139" y="199038"/>
                </a:cubicBezTo>
                <a:cubicBezTo>
                  <a:pt x="705022" y="199038"/>
                  <a:pt x="702963" y="196980"/>
                  <a:pt x="700905" y="196980"/>
                </a:cubicBezTo>
                <a:cubicBezTo>
                  <a:pt x="698847" y="194921"/>
                  <a:pt x="696788" y="192863"/>
                  <a:pt x="698847" y="190805"/>
                </a:cubicBezTo>
                <a:cubicBezTo>
                  <a:pt x="698847" y="188746"/>
                  <a:pt x="698847" y="186688"/>
                  <a:pt x="696788" y="184629"/>
                </a:cubicBezTo>
                <a:cubicBezTo>
                  <a:pt x="692672" y="184629"/>
                  <a:pt x="692672" y="180512"/>
                  <a:pt x="690613" y="178454"/>
                </a:cubicBezTo>
                <a:cubicBezTo>
                  <a:pt x="692672" y="174338"/>
                  <a:pt x="692672" y="172279"/>
                  <a:pt x="694730" y="170221"/>
                </a:cubicBezTo>
                <a:cubicBezTo>
                  <a:pt x="696788" y="170221"/>
                  <a:pt x="698847" y="170221"/>
                  <a:pt x="698847" y="168163"/>
                </a:cubicBezTo>
                <a:cubicBezTo>
                  <a:pt x="698847" y="166104"/>
                  <a:pt x="698847" y="161987"/>
                  <a:pt x="700905" y="161987"/>
                </a:cubicBezTo>
                <a:cubicBezTo>
                  <a:pt x="701934" y="160958"/>
                  <a:pt x="702963" y="159929"/>
                  <a:pt x="703993" y="159415"/>
                </a:cubicBezTo>
                <a:close/>
                <a:moveTo>
                  <a:pt x="447229" y="155446"/>
                </a:moveTo>
                <a:cubicBezTo>
                  <a:pt x="611812" y="155446"/>
                  <a:pt x="745232" y="288866"/>
                  <a:pt x="745232" y="453449"/>
                </a:cubicBezTo>
                <a:cubicBezTo>
                  <a:pt x="745232" y="618032"/>
                  <a:pt x="611812" y="751452"/>
                  <a:pt x="447229" y="751452"/>
                </a:cubicBezTo>
                <a:cubicBezTo>
                  <a:pt x="282646" y="751452"/>
                  <a:pt x="149226" y="618032"/>
                  <a:pt x="149226" y="453449"/>
                </a:cubicBezTo>
                <a:cubicBezTo>
                  <a:pt x="149226" y="288866"/>
                  <a:pt x="282646" y="155446"/>
                  <a:pt x="447229" y="155446"/>
                </a:cubicBezTo>
                <a:close/>
                <a:moveTo>
                  <a:pt x="192969" y="152265"/>
                </a:moveTo>
                <a:lnTo>
                  <a:pt x="195797" y="153153"/>
                </a:lnTo>
                <a:cubicBezTo>
                  <a:pt x="197082" y="154177"/>
                  <a:pt x="198110" y="155712"/>
                  <a:pt x="199138" y="157760"/>
                </a:cubicBezTo>
                <a:cubicBezTo>
                  <a:pt x="199138" y="157760"/>
                  <a:pt x="201194" y="159808"/>
                  <a:pt x="199138" y="159808"/>
                </a:cubicBezTo>
                <a:cubicBezTo>
                  <a:pt x="197082" y="159808"/>
                  <a:pt x="197082" y="157760"/>
                  <a:pt x="197082" y="155712"/>
                </a:cubicBezTo>
                <a:cubicBezTo>
                  <a:pt x="197082" y="155712"/>
                  <a:pt x="195026" y="153665"/>
                  <a:pt x="192969" y="153665"/>
                </a:cubicBezTo>
                <a:cubicBezTo>
                  <a:pt x="192969" y="153665"/>
                  <a:pt x="192969" y="153665"/>
                  <a:pt x="192969" y="153409"/>
                </a:cubicBezTo>
                <a:close/>
                <a:moveTo>
                  <a:pt x="190913" y="151618"/>
                </a:moveTo>
                <a:cubicBezTo>
                  <a:pt x="190913" y="151618"/>
                  <a:pt x="190913" y="151618"/>
                  <a:pt x="192969" y="151618"/>
                </a:cubicBezTo>
                <a:lnTo>
                  <a:pt x="192969" y="152265"/>
                </a:lnTo>
                <a:close/>
                <a:moveTo>
                  <a:pt x="650187" y="151100"/>
                </a:moveTo>
                <a:cubicBezTo>
                  <a:pt x="652599" y="151482"/>
                  <a:pt x="654143" y="154159"/>
                  <a:pt x="655687" y="155689"/>
                </a:cubicBezTo>
                <a:cubicBezTo>
                  <a:pt x="657745" y="157728"/>
                  <a:pt x="657745" y="161807"/>
                  <a:pt x="655687" y="163846"/>
                </a:cubicBezTo>
                <a:lnTo>
                  <a:pt x="653629" y="160787"/>
                </a:lnTo>
                <a:lnTo>
                  <a:pt x="653629" y="159779"/>
                </a:lnTo>
                <a:lnTo>
                  <a:pt x="652155" y="158596"/>
                </a:lnTo>
                <a:lnTo>
                  <a:pt x="647453" y="151610"/>
                </a:lnTo>
                <a:cubicBezTo>
                  <a:pt x="648482" y="151100"/>
                  <a:pt x="649383" y="150972"/>
                  <a:pt x="650187" y="151100"/>
                </a:cubicBezTo>
                <a:close/>
                <a:moveTo>
                  <a:pt x="176520" y="149570"/>
                </a:moveTo>
                <a:cubicBezTo>
                  <a:pt x="178576" y="149570"/>
                  <a:pt x="182688" y="151618"/>
                  <a:pt x="184744" y="153665"/>
                </a:cubicBezTo>
                <a:cubicBezTo>
                  <a:pt x="186801" y="153665"/>
                  <a:pt x="188857" y="155712"/>
                  <a:pt x="192969" y="153665"/>
                </a:cubicBezTo>
                <a:cubicBezTo>
                  <a:pt x="192969" y="155712"/>
                  <a:pt x="195026" y="155712"/>
                  <a:pt x="195026" y="157760"/>
                </a:cubicBezTo>
                <a:cubicBezTo>
                  <a:pt x="197082" y="159808"/>
                  <a:pt x="195026" y="161855"/>
                  <a:pt x="197082" y="163902"/>
                </a:cubicBezTo>
                <a:cubicBezTo>
                  <a:pt x="201194" y="161855"/>
                  <a:pt x="205307" y="161855"/>
                  <a:pt x="207363" y="163902"/>
                </a:cubicBezTo>
                <a:cubicBezTo>
                  <a:pt x="211476" y="167998"/>
                  <a:pt x="211476" y="167998"/>
                  <a:pt x="211476" y="167998"/>
                </a:cubicBezTo>
                <a:cubicBezTo>
                  <a:pt x="211476" y="172091"/>
                  <a:pt x="213532" y="174138"/>
                  <a:pt x="211476" y="176186"/>
                </a:cubicBezTo>
                <a:cubicBezTo>
                  <a:pt x="209419" y="176186"/>
                  <a:pt x="207363" y="176186"/>
                  <a:pt x="205307" y="176186"/>
                </a:cubicBezTo>
                <a:cubicBezTo>
                  <a:pt x="203251" y="172091"/>
                  <a:pt x="203251" y="167998"/>
                  <a:pt x="199138" y="167998"/>
                </a:cubicBezTo>
                <a:cubicBezTo>
                  <a:pt x="197082" y="165949"/>
                  <a:pt x="197082" y="165949"/>
                  <a:pt x="197082" y="165949"/>
                </a:cubicBezTo>
                <a:cubicBezTo>
                  <a:pt x="195026" y="163902"/>
                  <a:pt x="192969" y="161855"/>
                  <a:pt x="190913" y="161855"/>
                </a:cubicBezTo>
                <a:cubicBezTo>
                  <a:pt x="188857" y="159808"/>
                  <a:pt x="184744" y="159808"/>
                  <a:pt x="182688" y="161855"/>
                </a:cubicBezTo>
                <a:cubicBezTo>
                  <a:pt x="178576" y="159808"/>
                  <a:pt x="176520" y="155712"/>
                  <a:pt x="170351" y="157760"/>
                </a:cubicBezTo>
                <a:cubicBezTo>
                  <a:pt x="166238" y="161855"/>
                  <a:pt x="166238" y="161855"/>
                  <a:pt x="166238" y="161855"/>
                </a:cubicBezTo>
                <a:cubicBezTo>
                  <a:pt x="166238" y="167998"/>
                  <a:pt x="158013" y="165949"/>
                  <a:pt x="158013" y="172091"/>
                </a:cubicBezTo>
                <a:cubicBezTo>
                  <a:pt x="158013" y="176186"/>
                  <a:pt x="155957" y="178233"/>
                  <a:pt x="153901" y="180280"/>
                </a:cubicBezTo>
                <a:cubicBezTo>
                  <a:pt x="151845" y="182328"/>
                  <a:pt x="153901" y="186422"/>
                  <a:pt x="149788" y="186422"/>
                </a:cubicBezTo>
                <a:cubicBezTo>
                  <a:pt x="149788" y="184375"/>
                  <a:pt x="149788" y="182328"/>
                  <a:pt x="149788" y="180280"/>
                </a:cubicBezTo>
                <a:cubicBezTo>
                  <a:pt x="151845" y="176186"/>
                  <a:pt x="158013" y="178233"/>
                  <a:pt x="153901" y="174138"/>
                </a:cubicBezTo>
                <a:cubicBezTo>
                  <a:pt x="153901" y="170044"/>
                  <a:pt x="153901" y="167998"/>
                  <a:pt x="153901" y="165949"/>
                </a:cubicBezTo>
                <a:cubicBezTo>
                  <a:pt x="153901" y="163902"/>
                  <a:pt x="155957" y="161855"/>
                  <a:pt x="158013" y="159808"/>
                </a:cubicBezTo>
                <a:cubicBezTo>
                  <a:pt x="162126" y="159808"/>
                  <a:pt x="162126" y="159808"/>
                  <a:pt x="162126" y="159808"/>
                </a:cubicBezTo>
                <a:cubicBezTo>
                  <a:pt x="164182" y="157760"/>
                  <a:pt x="166238" y="153665"/>
                  <a:pt x="168295" y="151618"/>
                </a:cubicBezTo>
                <a:cubicBezTo>
                  <a:pt x="172407" y="151618"/>
                  <a:pt x="176520" y="151618"/>
                  <a:pt x="178576" y="153665"/>
                </a:cubicBezTo>
                <a:cubicBezTo>
                  <a:pt x="180632" y="155712"/>
                  <a:pt x="180632" y="157760"/>
                  <a:pt x="182688" y="157760"/>
                </a:cubicBezTo>
                <a:cubicBezTo>
                  <a:pt x="182688" y="155712"/>
                  <a:pt x="182688" y="155712"/>
                  <a:pt x="182688" y="153665"/>
                </a:cubicBezTo>
                <a:cubicBezTo>
                  <a:pt x="180632" y="151618"/>
                  <a:pt x="178576" y="151618"/>
                  <a:pt x="176520" y="149570"/>
                </a:cubicBezTo>
                <a:close/>
                <a:moveTo>
                  <a:pt x="570240" y="148091"/>
                </a:moveTo>
                <a:cubicBezTo>
                  <a:pt x="573323" y="148091"/>
                  <a:pt x="576406" y="148603"/>
                  <a:pt x="579489" y="149626"/>
                </a:cubicBezTo>
                <a:cubicBezTo>
                  <a:pt x="581544" y="151673"/>
                  <a:pt x="585654" y="153721"/>
                  <a:pt x="587710" y="155768"/>
                </a:cubicBezTo>
                <a:cubicBezTo>
                  <a:pt x="589765" y="159862"/>
                  <a:pt x="585654" y="163958"/>
                  <a:pt x="589765" y="163958"/>
                </a:cubicBezTo>
                <a:cubicBezTo>
                  <a:pt x="591820" y="163958"/>
                  <a:pt x="593875" y="163958"/>
                  <a:pt x="595931" y="166005"/>
                </a:cubicBezTo>
                <a:cubicBezTo>
                  <a:pt x="597986" y="168052"/>
                  <a:pt x="595931" y="170099"/>
                  <a:pt x="595931" y="170099"/>
                </a:cubicBezTo>
                <a:cubicBezTo>
                  <a:pt x="595931" y="172147"/>
                  <a:pt x="595931" y="172147"/>
                  <a:pt x="595931" y="172147"/>
                </a:cubicBezTo>
                <a:cubicBezTo>
                  <a:pt x="591820" y="170099"/>
                  <a:pt x="585654" y="168052"/>
                  <a:pt x="581544" y="163958"/>
                </a:cubicBezTo>
                <a:cubicBezTo>
                  <a:pt x="577433" y="159862"/>
                  <a:pt x="571268" y="161911"/>
                  <a:pt x="567158" y="159862"/>
                </a:cubicBezTo>
                <a:cubicBezTo>
                  <a:pt x="569213" y="157815"/>
                  <a:pt x="579489" y="159862"/>
                  <a:pt x="577433" y="153721"/>
                </a:cubicBezTo>
                <a:cubicBezTo>
                  <a:pt x="575378" y="149626"/>
                  <a:pt x="573323" y="151673"/>
                  <a:pt x="571268" y="151673"/>
                </a:cubicBezTo>
                <a:cubicBezTo>
                  <a:pt x="565102" y="151673"/>
                  <a:pt x="560992" y="155768"/>
                  <a:pt x="556881" y="155768"/>
                </a:cubicBezTo>
                <a:cubicBezTo>
                  <a:pt x="556881" y="155768"/>
                  <a:pt x="554826" y="155768"/>
                  <a:pt x="554826" y="153721"/>
                </a:cubicBezTo>
                <a:cubicBezTo>
                  <a:pt x="554826" y="151673"/>
                  <a:pt x="558937" y="151673"/>
                  <a:pt x="560992" y="149626"/>
                </a:cubicBezTo>
                <a:cubicBezTo>
                  <a:pt x="564075" y="148603"/>
                  <a:pt x="567158" y="148091"/>
                  <a:pt x="570240" y="148091"/>
                </a:cubicBezTo>
                <a:close/>
                <a:moveTo>
                  <a:pt x="707038" y="143263"/>
                </a:moveTo>
                <a:cubicBezTo>
                  <a:pt x="709088" y="143263"/>
                  <a:pt x="709088" y="143263"/>
                  <a:pt x="711139" y="145320"/>
                </a:cubicBezTo>
                <a:cubicBezTo>
                  <a:pt x="709088" y="149437"/>
                  <a:pt x="709088" y="151496"/>
                  <a:pt x="709088" y="155613"/>
                </a:cubicBezTo>
                <a:cubicBezTo>
                  <a:pt x="704987" y="157671"/>
                  <a:pt x="702936" y="155613"/>
                  <a:pt x="700886" y="157671"/>
                </a:cubicBezTo>
                <a:cubicBezTo>
                  <a:pt x="696785" y="159730"/>
                  <a:pt x="696785" y="163846"/>
                  <a:pt x="696785" y="167963"/>
                </a:cubicBezTo>
                <a:cubicBezTo>
                  <a:pt x="692683" y="170022"/>
                  <a:pt x="688582" y="172080"/>
                  <a:pt x="688582" y="176197"/>
                </a:cubicBezTo>
                <a:cubicBezTo>
                  <a:pt x="688582" y="182372"/>
                  <a:pt x="690633" y="184430"/>
                  <a:pt x="694734" y="186489"/>
                </a:cubicBezTo>
                <a:cubicBezTo>
                  <a:pt x="694734" y="190605"/>
                  <a:pt x="696785" y="194722"/>
                  <a:pt x="698835" y="198839"/>
                </a:cubicBezTo>
                <a:cubicBezTo>
                  <a:pt x="700886" y="200897"/>
                  <a:pt x="704987" y="200897"/>
                  <a:pt x="709088" y="200897"/>
                </a:cubicBezTo>
                <a:cubicBezTo>
                  <a:pt x="711139" y="202956"/>
                  <a:pt x="709088" y="207073"/>
                  <a:pt x="711139" y="209131"/>
                </a:cubicBezTo>
                <a:cubicBezTo>
                  <a:pt x="711139" y="211189"/>
                  <a:pt x="713189" y="211189"/>
                  <a:pt x="711139" y="213248"/>
                </a:cubicBezTo>
                <a:cubicBezTo>
                  <a:pt x="707038" y="215306"/>
                  <a:pt x="704987" y="213248"/>
                  <a:pt x="700886" y="211189"/>
                </a:cubicBezTo>
                <a:cubicBezTo>
                  <a:pt x="700886" y="209131"/>
                  <a:pt x="700886" y="207073"/>
                  <a:pt x="698835" y="205014"/>
                </a:cubicBezTo>
                <a:cubicBezTo>
                  <a:pt x="696785" y="207073"/>
                  <a:pt x="692683" y="205014"/>
                  <a:pt x="690633" y="202956"/>
                </a:cubicBezTo>
                <a:cubicBezTo>
                  <a:pt x="688582" y="200897"/>
                  <a:pt x="686532" y="198839"/>
                  <a:pt x="686532" y="196781"/>
                </a:cubicBezTo>
                <a:cubicBezTo>
                  <a:pt x="688582" y="194722"/>
                  <a:pt x="688582" y="192664"/>
                  <a:pt x="688582" y="190605"/>
                </a:cubicBezTo>
                <a:cubicBezTo>
                  <a:pt x="686532" y="190605"/>
                  <a:pt x="682431" y="188547"/>
                  <a:pt x="682431" y="186489"/>
                </a:cubicBezTo>
                <a:cubicBezTo>
                  <a:pt x="682431" y="184430"/>
                  <a:pt x="682431" y="182372"/>
                  <a:pt x="680380" y="182372"/>
                </a:cubicBezTo>
                <a:cubicBezTo>
                  <a:pt x="680380" y="178255"/>
                  <a:pt x="678329" y="176197"/>
                  <a:pt x="680380" y="174138"/>
                </a:cubicBezTo>
                <a:cubicBezTo>
                  <a:pt x="680380" y="170022"/>
                  <a:pt x="684481" y="167963"/>
                  <a:pt x="686532" y="165905"/>
                </a:cubicBezTo>
                <a:cubicBezTo>
                  <a:pt x="684481" y="161789"/>
                  <a:pt x="684481" y="157671"/>
                  <a:pt x="688582" y="155613"/>
                </a:cubicBezTo>
                <a:cubicBezTo>
                  <a:pt x="688582" y="153555"/>
                  <a:pt x="692683" y="153555"/>
                  <a:pt x="692683" y="151496"/>
                </a:cubicBezTo>
                <a:cubicBezTo>
                  <a:pt x="694734" y="151496"/>
                  <a:pt x="694734" y="151496"/>
                  <a:pt x="694734" y="151496"/>
                </a:cubicBezTo>
                <a:cubicBezTo>
                  <a:pt x="694734" y="153555"/>
                  <a:pt x="694734" y="153555"/>
                  <a:pt x="694734" y="153555"/>
                </a:cubicBezTo>
                <a:cubicBezTo>
                  <a:pt x="696785" y="153555"/>
                  <a:pt x="696785" y="151496"/>
                  <a:pt x="696785" y="151496"/>
                </a:cubicBezTo>
                <a:cubicBezTo>
                  <a:pt x="698835" y="147379"/>
                  <a:pt x="702936" y="143263"/>
                  <a:pt x="707038" y="143263"/>
                </a:cubicBezTo>
                <a:close/>
                <a:moveTo>
                  <a:pt x="643337" y="143263"/>
                </a:moveTo>
                <a:cubicBezTo>
                  <a:pt x="643337" y="145327"/>
                  <a:pt x="643337" y="145327"/>
                  <a:pt x="643337" y="145327"/>
                </a:cubicBezTo>
                <a:cubicBezTo>
                  <a:pt x="641278" y="147391"/>
                  <a:pt x="643337" y="149457"/>
                  <a:pt x="643337" y="151521"/>
                </a:cubicBezTo>
                <a:lnTo>
                  <a:pt x="652155" y="158596"/>
                </a:lnTo>
                <a:lnTo>
                  <a:pt x="653629" y="160787"/>
                </a:lnTo>
                <a:lnTo>
                  <a:pt x="653629" y="165973"/>
                </a:lnTo>
                <a:lnTo>
                  <a:pt x="661750" y="174120"/>
                </a:lnTo>
                <a:lnTo>
                  <a:pt x="661831" y="174359"/>
                </a:lnTo>
                <a:lnTo>
                  <a:pt x="659804" y="182490"/>
                </a:lnTo>
                <a:cubicBezTo>
                  <a:pt x="659804" y="186619"/>
                  <a:pt x="663921" y="188684"/>
                  <a:pt x="665979" y="190748"/>
                </a:cubicBezTo>
                <a:cubicBezTo>
                  <a:pt x="668037" y="194878"/>
                  <a:pt x="665979" y="199007"/>
                  <a:pt x="663921" y="201072"/>
                </a:cubicBezTo>
                <a:lnTo>
                  <a:pt x="663921" y="196942"/>
                </a:lnTo>
                <a:cubicBezTo>
                  <a:pt x="663921" y="192813"/>
                  <a:pt x="663921" y="192813"/>
                  <a:pt x="663921" y="192813"/>
                </a:cubicBezTo>
                <a:cubicBezTo>
                  <a:pt x="657746" y="184555"/>
                  <a:pt x="657746" y="184555"/>
                  <a:pt x="657746" y="184555"/>
                </a:cubicBezTo>
                <a:cubicBezTo>
                  <a:pt x="657746" y="184555"/>
                  <a:pt x="655687" y="186619"/>
                  <a:pt x="655687" y="186619"/>
                </a:cubicBezTo>
                <a:cubicBezTo>
                  <a:pt x="657746" y="188684"/>
                  <a:pt x="661862" y="188684"/>
                  <a:pt x="661862" y="192813"/>
                </a:cubicBezTo>
                <a:cubicBezTo>
                  <a:pt x="661862" y="196942"/>
                  <a:pt x="661862" y="203136"/>
                  <a:pt x="657746" y="207266"/>
                </a:cubicBezTo>
                <a:cubicBezTo>
                  <a:pt x="655687" y="207266"/>
                  <a:pt x="653629" y="209330"/>
                  <a:pt x="653629" y="207266"/>
                </a:cubicBezTo>
                <a:cubicBezTo>
                  <a:pt x="651570" y="205201"/>
                  <a:pt x="647454" y="205201"/>
                  <a:pt x="647454" y="203136"/>
                </a:cubicBezTo>
                <a:cubicBezTo>
                  <a:pt x="651570" y="196942"/>
                  <a:pt x="653629" y="190748"/>
                  <a:pt x="651570" y="184555"/>
                </a:cubicBezTo>
                <a:cubicBezTo>
                  <a:pt x="649512" y="182490"/>
                  <a:pt x="647454" y="182490"/>
                  <a:pt x="649512" y="178361"/>
                </a:cubicBezTo>
                <a:cubicBezTo>
                  <a:pt x="649512" y="174233"/>
                  <a:pt x="647454" y="170103"/>
                  <a:pt x="645395" y="165973"/>
                </a:cubicBezTo>
                <a:cubicBezTo>
                  <a:pt x="643337" y="163909"/>
                  <a:pt x="639220" y="161845"/>
                  <a:pt x="637162" y="161845"/>
                </a:cubicBezTo>
                <a:cubicBezTo>
                  <a:pt x="637162" y="159779"/>
                  <a:pt x="637162" y="159779"/>
                  <a:pt x="637162" y="159779"/>
                </a:cubicBezTo>
                <a:cubicBezTo>
                  <a:pt x="639220" y="155651"/>
                  <a:pt x="641278" y="153585"/>
                  <a:pt x="641278" y="149457"/>
                </a:cubicBezTo>
                <a:cubicBezTo>
                  <a:pt x="641278" y="147391"/>
                  <a:pt x="641278" y="143263"/>
                  <a:pt x="643337" y="143263"/>
                </a:cubicBezTo>
                <a:close/>
                <a:moveTo>
                  <a:pt x="302134" y="138780"/>
                </a:moveTo>
                <a:cubicBezTo>
                  <a:pt x="302424" y="138282"/>
                  <a:pt x="303005" y="138282"/>
                  <a:pt x="304168" y="139279"/>
                </a:cubicBezTo>
                <a:cubicBezTo>
                  <a:pt x="304168" y="139279"/>
                  <a:pt x="301843" y="139279"/>
                  <a:pt x="301843" y="141270"/>
                </a:cubicBezTo>
                <a:cubicBezTo>
                  <a:pt x="301843" y="140275"/>
                  <a:pt x="301843" y="139279"/>
                  <a:pt x="302134" y="138780"/>
                </a:cubicBezTo>
                <a:close/>
                <a:moveTo>
                  <a:pt x="575576" y="134962"/>
                </a:moveTo>
                <a:cubicBezTo>
                  <a:pt x="577623" y="134962"/>
                  <a:pt x="579671" y="134962"/>
                  <a:pt x="581718" y="139168"/>
                </a:cubicBezTo>
                <a:cubicBezTo>
                  <a:pt x="581718" y="141270"/>
                  <a:pt x="579671" y="143373"/>
                  <a:pt x="579671" y="143373"/>
                </a:cubicBezTo>
                <a:cubicBezTo>
                  <a:pt x="577623" y="147578"/>
                  <a:pt x="573529" y="143373"/>
                  <a:pt x="569434" y="145476"/>
                </a:cubicBezTo>
                <a:cubicBezTo>
                  <a:pt x="571481" y="141270"/>
                  <a:pt x="573529" y="139168"/>
                  <a:pt x="575576" y="134962"/>
                </a:cubicBezTo>
                <a:close/>
                <a:moveTo>
                  <a:pt x="508872" y="130536"/>
                </a:moveTo>
                <a:cubicBezTo>
                  <a:pt x="511184" y="130019"/>
                  <a:pt x="513753" y="130019"/>
                  <a:pt x="515808" y="131053"/>
                </a:cubicBezTo>
                <a:cubicBezTo>
                  <a:pt x="521974" y="133118"/>
                  <a:pt x="526085" y="139316"/>
                  <a:pt x="532250" y="143447"/>
                </a:cubicBezTo>
                <a:cubicBezTo>
                  <a:pt x="532250" y="145512"/>
                  <a:pt x="530195" y="147578"/>
                  <a:pt x="530195" y="147578"/>
                </a:cubicBezTo>
                <a:cubicBezTo>
                  <a:pt x="526085" y="147578"/>
                  <a:pt x="528140" y="145512"/>
                  <a:pt x="528140" y="143447"/>
                </a:cubicBezTo>
                <a:cubicBezTo>
                  <a:pt x="524029" y="139316"/>
                  <a:pt x="519919" y="135184"/>
                  <a:pt x="513753" y="135184"/>
                </a:cubicBezTo>
                <a:cubicBezTo>
                  <a:pt x="511698" y="135184"/>
                  <a:pt x="511698" y="135184"/>
                  <a:pt x="509643" y="137250"/>
                </a:cubicBezTo>
                <a:cubicBezTo>
                  <a:pt x="509643" y="139316"/>
                  <a:pt x="511698" y="141382"/>
                  <a:pt x="513753" y="141382"/>
                </a:cubicBezTo>
                <a:cubicBezTo>
                  <a:pt x="513753" y="141382"/>
                  <a:pt x="515808" y="141382"/>
                  <a:pt x="515808" y="143447"/>
                </a:cubicBezTo>
                <a:cubicBezTo>
                  <a:pt x="511698" y="141382"/>
                  <a:pt x="505532" y="139316"/>
                  <a:pt x="501422" y="141382"/>
                </a:cubicBezTo>
                <a:cubicBezTo>
                  <a:pt x="497311" y="141382"/>
                  <a:pt x="493201" y="141382"/>
                  <a:pt x="489090" y="141382"/>
                </a:cubicBezTo>
                <a:cubicBezTo>
                  <a:pt x="489090" y="139316"/>
                  <a:pt x="489090" y="137250"/>
                  <a:pt x="491146" y="135184"/>
                </a:cubicBezTo>
                <a:cubicBezTo>
                  <a:pt x="495256" y="135184"/>
                  <a:pt x="497311" y="135184"/>
                  <a:pt x="499367" y="137250"/>
                </a:cubicBezTo>
                <a:cubicBezTo>
                  <a:pt x="501422" y="137250"/>
                  <a:pt x="501422" y="133118"/>
                  <a:pt x="503477" y="133118"/>
                </a:cubicBezTo>
                <a:cubicBezTo>
                  <a:pt x="504505" y="132085"/>
                  <a:pt x="506560" y="131053"/>
                  <a:pt x="508872" y="130536"/>
                </a:cubicBezTo>
                <a:close/>
                <a:moveTo>
                  <a:pt x="250583" y="123976"/>
                </a:moveTo>
                <a:cubicBezTo>
                  <a:pt x="252127" y="124235"/>
                  <a:pt x="253670" y="124754"/>
                  <a:pt x="254700" y="124754"/>
                </a:cubicBezTo>
                <a:cubicBezTo>
                  <a:pt x="256758" y="124754"/>
                  <a:pt x="256758" y="124754"/>
                  <a:pt x="256758" y="124754"/>
                </a:cubicBezTo>
                <a:cubicBezTo>
                  <a:pt x="254700" y="128904"/>
                  <a:pt x="256758" y="130978"/>
                  <a:pt x="258816" y="133054"/>
                </a:cubicBezTo>
                <a:cubicBezTo>
                  <a:pt x="262933" y="135128"/>
                  <a:pt x="269108" y="137203"/>
                  <a:pt x="273225" y="135128"/>
                </a:cubicBezTo>
                <a:cubicBezTo>
                  <a:pt x="275283" y="135128"/>
                  <a:pt x="275283" y="130978"/>
                  <a:pt x="277342" y="133054"/>
                </a:cubicBezTo>
                <a:cubicBezTo>
                  <a:pt x="279400" y="135128"/>
                  <a:pt x="285575" y="135128"/>
                  <a:pt x="283517" y="139279"/>
                </a:cubicBezTo>
                <a:cubicBezTo>
                  <a:pt x="281459" y="143429"/>
                  <a:pt x="279400" y="145503"/>
                  <a:pt x="275283" y="145503"/>
                </a:cubicBezTo>
                <a:cubicBezTo>
                  <a:pt x="273225" y="145503"/>
                  <a:pt x="271167" y="143429"/>
                  <a:pt x="269108" y="141353"/>
                </a:cubicBezTo>
                <a:cubicBezTo>
                  <a:pt x="267050" y="141353"/>
                  <a:pt x="264992" y="147578"/>
                  <a:pt x="262933" y="147578"/>
                </a:cubicBezTo>
                <a:cubicBezTo>
                  <a:pt x="258816" y="147578"/>
                  <a:pt x="254700" y="143429"/>
                  <a:pt x="254700" y="141353"/>
                </a:cubicBezTo>
                <a:cubicBezTo>
                  <a:pt x="252641" y="139279"/>
                  <a:pt x="256758" y="137203"/>
                  <a:pt x="252641" y="135128"/>
                </a:cubicBezTo>
                <a:cubicBezTo>
                  <a:pt x="250583" y="135128"/>
                  <a:pt x="246466" y="135128"/>
                  <a:pt x="246466" y="130978"/>
                </a:cubicBezTo>
                <a:cubicBezTo>
                  <a:pt x="244408" y="128904"/>
                  <a:pt x="244408" y="126828"/>
                  <a:pt x="246466" y="124754"/>
                </a:cubicBezTo>
                <a:cubicBezTo>
                  <a:pt x="247495" y="123716"/>
                  <a:pt x="249039" y="123716"/>
                  <a:pt x="250583" y="123976"/>
                </a:cubicBezTo>
                <a:close/>
                <a:moveTo>
                  <a:pt x="577535" y="122678"/>
                </a:moveTo>
                <a:cubicBezTo>
                  <a:pt x="579593" y="124747"/>
                  <a:pt x="581651" y="124747"/>
                  <a:pt x="581651" y="126816"/>
                </a:cubicBezTo>
                <a:cubicBezTo>
                  <a:pt x="581651" y="128884"/>
                  <a:pt x="581651" y="130953"/>
                  <a:pt x="583710" y="130953"/>
                </a:cubicBezTo>
                <a:cubicBezTo>
                  <a:pt x="587827" y="128884"/>
                  <a:pt x="589885" y="128884"/>
                  <a:pt x="591943" y="130953"/>
                </a:cubicBezTo>
                <a:cubicBezTo>
                  <a:pt x="594002" y="133022"/>
                  <a:pt x="594002" y="135090"/>
                  <a:pt x="594002" y="135090"/>
                </a:cubicBezTo>
                <a:cubicBezTo>
                  <a:pt x="591943" y="139228"/>
                  <a:pt x="589885" y="137159"/>
                  <a:pt x="587827" y="139228"/>
                </a:cubicBezTo>
                <a:cubicBezTo>
                  <a:pt x="589885" y="141297"/>
                  <a:pt x="591943" y="143365"/>
                  <a:pt x="589885" y="147503"/>
                </a:cubicBezTo>
                <a:cubicBezTo>
                  <a:pt x="589885" y="147503"/>
                  <a:pt x="587827" y="149570"/>
                  <a:pt x="585768" y="149570"/>
                </a:cubicBezTo>
                <a:cubicBezTo>
                  <a:pt x="583710" y="149570"/>
                  <a:pt x="583710" y="147503"/>
                  <a:pt x="581651" y="147503"/>
                </a:cubicBezTo>
                <a:cubicBezTo>
                  <a:pt x="581651" y="145434"/>
                  <a:pt x="583710" y="141297"/>
                  <a:pt x="583710" y="137159"/>
                </a:cubicBezTo>
                <a:cubicBezTo>
                  <a:pt x="581651" y="135090"/>
                  <a:pt x="579593" y="133022"/>
                  <a:pt x="575476" y="130953"/>
                </a:cubicBezTo>
                <a:cubicBezTo>
                  <a:pt x="575476" y="128884"/>
                  <a:pt x="573418" y="124747"/>
                  <a:pt x="577535" y="122678"/>
                </a:cubicBezTo>
                <a:close/>
                <a:moveTo>
                  <a:pt x="258767" y="122678"/>
                </a:moveTo>
                <a:cubicBezTo>
                  <a:pt x="260842" y="124737"/>
                  <a:pt x="260842" y="126796"/>
                  <a:pt x="260842" y="128854"/>
                </a:cubicBezTo>
                <a:cubicBezTo>
                  <a:pt x="262917" y="130912"/>
                  <a:pt x="264992" y="130912"/>
                  <a:pt x="267067" y="130912"/>
                </a:cubicBezTo>
                <a:cubicBezTo>
                  <a:pt x="269142" y="130912"/>
                  <a:pt x="271217" y="128854"/>
                  <a:pt x="273292" y="128854"/>
                </a:cubicBezTo>
                <a:cubicBezTo>
                  <a:pt x="273292" y="130912"/>
                  <a:pt x="271217" y="132971"/>
                  <a:pt x="271217" y="132971"/>
                </a:cubicBezTo>
                <a:cubicBezTo>
                  <a:pt x="267067" y="132971"/>
                  <a:pt x="260842" y="132971"/>
                  <a:pt x="258767" y="128854"/>
                </a:cubicBezTo>
                <a:cubicBezTo>
                  <a:pt x="258767" y="126796"/>
                  <a:pt x="256692" y="124737"/>
                  <a:pt x="258767" y="122678"/>
                </a:cubicBezTo>
                <a:close/>
                <a:moveTo>
                  <a:pt x="622795" y="120686"/>
                </a:moveTo>
                <a:cubicBezTo>
                  <a:pt x="628998" y="120686"/>
                  <a:pt x="635200" y="122740"/>
                  <a:pt x="637267" y="128900"/>
                </a:cubicBezTo>
                <a:cubicBezTo>
                  <a:pt x="643470" y="137114"/>
                  <a:pt x="639335" y="147382"/>
                  <a:pt x="635200" y="155596"/>
                </a:cubicBezTo>
                <a:cubicBezTo>
                  <a:pt x="633132" y="159703"/>
                  <a:pt x="631065" y="163810"/>
                  <a:pt x="626930" y="165863"/>
                </a:cubicBezTo>
                <a:cubicBezTo>
                  <a:pt x="620728" y="174077"/>
                  <a:pt x="610390" y="176130"/>
                  <a:pt x="600053" y="174077"/>
                </a:cubicBezTo>
                <a:cubicBezTo>
                  <a:pt x="597986" y="174077"/>
                  <a:pt x="597986" y="172023"/>
                  <a:pt x="600053" y="169971"/>
                </a:cubicBezTo>
                <a:cubicBezTo>
                  <a:pt x="602121" y="169971"/>
                  <a:pt x="606256" y="169971"/>
                  <a:pt x="610390" y="167917"/>
                </a:cubicBezTo>
                <a:cubicBezTo>
                  <a:pt x="620728" y="165863"/>
                  <a:pt x="628998" y="155596"/>
                  <a:pt x="631065" y="145328"/>
                </a:cubicBezTo>
                <a:cubicBezTo>
                  <a:pt x="633132" y="141221"/>
                  <a:pt x="631065" y="137114"/>
                  <a:pt x="628998" y="133007"/>
                </a:cubicBezTo>
                <a:cubicBezTo>
                  <a:pt x="626930" y="133007"/>
                  <a:pt x="626930" y="130954"/>
                  <a:pt x="624863" y="130954"/>
                </a:cubicBezTo>
                <a:cubicBezTo>
                  <a:pt x="622795" y="133007"/>
                  <a:pt x="626930" y="133007"/>
                  <a:pt x="626930" y="135061"/>
                </a:cubicBezTo>
                <a:cubicBezTo>
                  <a:pt x="628998" y="137114"/>
                  <a:pt x="626930" y="141221"/>
                  <a:pt x="626930" y="143275"/>
                </a:cubicBezTo>
                <a:cubicBezTo>
                  <a:pt x="624863" y="145328"/>
                  <a:pt x="620728" y="147382"/>
                  <a:pt x="616593" y="147382"/>
                </a:cubicBezTo>
                <a:cubicBezTo>
                  <a:pt x="614525" y="147382"/>
                  <a:pt x="612458" y="145328"/>
                  <a:pt x="610390" y="143275"/>
                </a:cubicBezTo>
                <a:cubicBezTo>
                  <a:pt x="610390" y="139168"/>
                  <a:pt x="614525" y="139168"/>
                  <a:pt x="612458" y="135061"/>
                </a:cubicBezTo>
                <a:cubicBezTo>
                  <a:pt x="610390" y="135061"/>
                  <a:pt x="608323" y="130954"/>
                  <a:pt x="610390" y="128900"/>
                </a:cubicBezTo>
                <a:cubicBezTo>
                  <a:pt x="612458" y="122740"/>
                  <a:pt x="616593" y="120686"/>
                  <a:pt x="622795" y="120686"/>
                </a:cubicBezTo>
                <a:close/>
                <a:moveTo>
                  <a:pt x="522124" y="120686"/>
                </a:moveTo>
                <a:cubicBezTo>
                  <a:pt x="528266" y="120686"/>
                  <a:pt x="522124" y="128875"/>
                  <a:pt x="524172" y="132971"/>
                </a:cubicBezTo>
                <a:cubicBezTo>
                  <a:pt x="522124" y="128875"/>
                  <a:pt x="515982" y="128875"/>
                  <a:pt x="515982" y="124781"/>
                </a:cubicBezTo>
                <a:cubicBezTo>
                  <a:pt x="518030" y="122735"/>
                  <a:pt x="520077" y="120686"/>
                  <a:pt x="522124" y="120686"/>
                </a:cubicBezTo>
                <a:close/>
                <a:moveTo>
                  <a:pt x="456112" y="118695"/>
                </a:moveTo>
                <a:cubicBezTo>
                  <a:pt x="458159" y="120754"/>
                  <a:pt x="458159" y="120754"/>
                  <a:pt x="460207" y="122811"/>
                </a:cubicBezTo>
                <a:cubicBezTo>
                  <a:pt x="460207" y="126928"/>
                  <a:pt x="456112" y="126928"/>
                  <a:pt x="454064" y="131045"/>
                </a:cubicBezTo>
                <a:cubicBezTo>
                  <a:pt x="452017" y="133103"/>
                  <a:pt x="449970" y="135162"/>
                  <a:pt x="449970" y="139279"/>
                </a:cubicBezTo>
                <a:cubicBezTo>
                  <a:pt x="445875" y="139279"/>
                  <a:pt x="441781" y="139279"/>
                  <a:pt x="437686" y="139279"/>
                </a:cubicBezTo>
                <a:cubicBezTo>
                  <a:pt x="437686" y="139279"/>
                  <a:pt x="435639" y="137220"/>
                  <a:pt x="437686" y="137220"/>
                </a:cubicBezTo>
                <a:cubicBezTo>
                  <a:pt x="437686" y="133103"/>
                  <a:pt x="439733" y="131045"/>
                  <a:pt x="441781" y="128987"/>
                </a:cubicBezTo>
                <a:cubicBezTo>
                  <a:pt x="443828" y="128987"/>
                  <a:pt x="445875" y="128987"/>
                  <a:pt x="445875" y="126928"/>
                </a:cubicBezTo>
                <a:cubicBezTo>
                  <a:pt x="445875" y="124869"/>
                  <a:pt x="447922" y="122811"/>
                  <a:pt x="449970" y="120754"/>
                </a:cubicBezTo>
                <a:cubicBezTo>
                  <a:pt x="452017" y="118695"/>
                  <a:pt x="454064" y="118695"/>
                  <a:pt x="456112" y="118695"/>
                </a:cubicBezTo>
                <a:close/>
                <a:moveTo>
                  <a:pt x="234176" y="118695"/>
                </a:moveTo>
                <a:cubicBezTo>
                  <a:pt x="238281" y="118695"/>
                  <a:pt x="240333" y="120754"/>
                  <a:pt x="242386" y="122811"/>
                </a:cubicBezTo>
                <a:cubicBezTo>
                  <a:pt x="244438" y="124869"/>
                  <a:pt x="242386" y="126928"/>
                  <a:pt x="242386" y="126928"/>
                </a:cubicBezTo>
                <a:cubicBezTo>
                  <a:pt x="242386" y="131045"/>
                  <a:pt x="244438" y="135162"/>
                  <a:pt x="248543" y="137220"/>
                </a:cubicBezTo>
                <a:cubicBezTo>
                  <a:pt x="246490" y="137220"/>
                  <a:pt x="246490" y="137220"/>
                  <a:pt x="246490" y="137220"/>
                </a:cubicBezTo>
                <a:cubicBezTo>
                  <a:pt x="248543" y="137220"/>
                  <a:pt x="250595" y="137220"/>
                  <a:pt x="250595" y="139279"/>
                </a:cubicBezTo>
                <a:cubicBezTo>
                  <a:pt x="250595" y="143395"/>
                  <a:pt x="252647" y="145454"/>
                  <a:pt x="256752" y="147513"/>
                </a:cubicBezTo>
                <a:cubicBezTo>
                  <a:pt x="258804" y="149570"/>
                  <a:pt x="260857" y="149570"/>
                  <a:pt x="264961" y="149570"/>
                </a:cubicBezTo>
                <a:cubicBezTo>
                  <a:pt x="267014" y="147513"/>
                  <a:pt x="269066" y="143395"/>
                  <a:pt x="271119" y="147513"/>
                </a:cubicBezTo>
                <a:cubicBezTo>
                  <a:pt x="275223" y="147513"/>
                  <a:pt x="279328" y="147513"/>
                  <a:pt x="283433" y="145454"/>
                </a:cubicBezTo>
                <a:cubicBezTo>
                  <a:pt x="287537" y="143395"/>
                  <a:pt x="287537" y="135162"/>
                  <a:pt x="291642" y="139279"/>
                </a:cubicBezTo>
                <a:cubicBezTo>
                  <a:pt x="293694" y="141336"/>
                  <a:pt x="297799" y="139279"/>
                  <a:pt x="299851" y="139279"/>
                </a:cubicBezTo>
                <a:cubicBezTo>
                  <a:pt x="299851" y="141336"/>
                  <a:pt x="299851" y="141336"/>
                  <a:pt x="297799" y="143395"/>
                </a:cubicBezTo>
                <a:cubicBezTo>
                  <a:pt x="295747" y="145454"/>
                  <a:pt x="291642" y="145454"/>
                  <a:pt x="289590" y="147513"/>
                </a:cubicBezTo>
                <a:lnTo>
                  <a:pt x="289590" y="149570"/>
                </a:lnTo>
                <a:cubicBezTo>
                  <a:pt x="287537" y="153687"/>
                  <a:pt x="283433" y="157805"/>
                  <a:pt x="277276" y="157805"/>
                </a:cubicBezTo>
                <a:cubicBezTo>
                  <a:pt x="275223" y="155746"/>
                  <a:pt x="273171" y="153687"/>
                  <a:pt x="271119" y="155746"/>
                </a:cubicBezTo>
                <a:cubicBezTo>
                  <a:pt x="267014" y="157805"/>
                  <a:pt x="264961" y="159862"/>
                  <a:pt x="260857" y="159862"/>
                </a:cubicBezTo>
                <a:cubicBezTo>
                  <a:pt x="256752" y="159862"/>
                  <a:pt x="254700" y="157805"/>
                  <a:pt x="252647" y="155746"/>
                </a:cubicBezTo>
                <a:cubicBezTo>
                  <a:pt x="250595" y="153687"/>
                  <a:pt x="248543" y="149570"/>
                  <a:pt x="246490" y="147513"/>
                </a:cubicBezTo>
                <a:cubicBezTo>
                  <a:pt x="244438" y="149570"/>
                  <a:pt x="242386" y="147513"/>
                  <a:pt x="242386" y="147513"/>
                </a:cubicBezTo>
                <a:cubicBezTo>
                  <a:pt x="238281" y="147513"/>
                  <a:pt x="236229" y="143395"/>
                  <a:pt x="236229" y="141336"/>
                </a:cubicBezTo>
                <a:cubicBezTo>
                  <a:pt x="234176" y="137220"/>
                  <a:pt x="240333" y="135162"/>
                  <a:pt x="238281" y="131045"/>
                </a:cubicBezTo>
                <a:cubicBezTo>
                  <a:pt x="236229" y="128987"/>
                  <a:pt x="232124" y="126928"/>
                  <a:pt x="232124" y="122811"/>
                </a:cubicBezTo>
                <a:cubicBezTo>
                  <a:pt x="232124" y="122811"/>
                  <a:pt x="232124" y="118695"/>
                  <a:pt x="234176" y="118695"/>
                </a:cubicBezTo>
                <a:close/>
                <a:moveTo>
                  <a:pt x="360258" y="117473"/>
                </a:moveTo>
                <a:cubicBezTo>
                  <a:pt x="362055" y="117731"/>
                  <a:pt x="363595" y="118758"/>
                  <a:pt x="363595" y="120813"/>
                </a:cubicBezTo>
                <a:cubicBezTo>
                  <a:pt x="363595" y="124923"/>
                  <a:pt x="363595" y="129034"/>
                  <a:pt x="359488" y="129034"/>
                </a:cubicBezTo>
                <a:cubicBezTo>
                  <a:pt x="359488" y="131090"/>
                  <a:pt x="361542" y="133144"/>
                  <a:pt x="361542" y="135201"/>
                </a:cubicBezTo>
                <a:cubicBezTo>
                  <a:pt x="363595" y="137255"/>
                  <a:pt x="361542" y="139311"/>
                  <a:pt x="361542" y="141365"/>
                </a:cubicBezTo>
                <a:cubicBezTo>
                  <a:pt x="361542" y="145476"/>
                  <a:pt x="351274" y="141365"/>
                  <a:pt x="355381" y="147531"/>
                </a:cubicBezTo>
                <a:cubicBezTo>
                  <a:pt x="355381" y="149586"/>
                  <a:pt x="355381" y="151641"/>
                  <a:pt x="353328" y="153697"/>
                </a:cubicBezTo>
                <a:cubicBezTo>
                  <a:pt x="353328" y="151641"/>
                  <a:pt x="353328" y="147531"/>
                  <a:pt x="353328" y="145476"/>
                </a:cubicBezTo>
                <a:cubicBezTo>
                  <a:pt x="351274" y="145476"/>
                  <a:pt x="353328" y="149586"/>
                  <a:pt x="351274" y="149586"/>
                </a:cubicBezTo>
                <a:cubicBezTo>
                  <a:pt x="351274" y="153697"/>
                  <a:pt x="347167" y="157808"/>
                  <a:pt x="341007" y="159862"/>
                </a:cubicBezTo>
                <a:cubicBezTo>
                  <a:pt x="338953" y="157808"/>
                  <a:pt x="334846" y="157808"/>
                  <a:pt x="332793" y="153697"/>
                </a:cubicBezTo>
                <a:cubicBezTo>
                  <a:pt x="332793" y="151641"/>
                  <a:pt x="330740" y="151641"/>
                  <a:pt x="330740" y="153697"/>
                </a:cubicBezTo>
                <a:cubicBezTo>
                  <a:pt x="328686" y="155752"/>
                  <a:pt x="326633" y="155752"/>
                  <a:pt x="324579" y="155752"/>
                </a:cubicBezTo>
                <a:cubicBezTo>
                  <a:pt x="322526" y="153697"/>
                  <a:pt x="322526" y="153697"/>
                  <a:pt x="320472" y="153697"/>
                </a:cubicBezTo>
                <a:cubicBezTo>
                  <a:pt x="318419" y="151641"/>
                  <a:pt x="320472" y="147531"/>
                  <a:pt x="318419" y="145476"/>
                </a:cubicBezTo>
                <a:cubicBezTo>
                  <a:pt x="316365" y="145476"/>
                  <a:pt x="314312" y="147531"/>
                  <a:pt x="312258" y="145476"/>
                </a:cubicBezTo>
                <a:cubicBezTo>
                  <a:pt x="310205" y="143420"/>
                  <a:pt x="308151" y="141365"/>
                  <a:pt x="308151" y="137255"/>
                </a:cubicBezTo>
                <a:cubicBezTo>
                  <a:pt x="308151" y="135201"/>
                  <a:pt x="310205" y="133144"/>
                  <a:pt x="312258" y="133144"/>
                </a:cubicBezTo>
                <a:cubicBezTo>
                  <a:pt x="314312" y="135201"/>
                  <a:pt x="314312" y="137255"/>
                  <a:pt x="316365" y="137255"/>
                </a:cubicBezTo>
                <a:cubicBezTo>
                  <a:pt x="320472" y="137255"/>
                  <a:pt x="320472" y="143420"/>
                  <a:pt x="324579" y="143420"/>
                </a:cubicBezTo>
                <a:cubicBezTo>
                  <a:pt x="328686" y="145476"/>
                  <a:pt x="330740" y="141365"/>
                  <a:pt x="332793" y="145476"/>
                </a:cubicBezTo>
                <a:cubicBezTo>
                  <a:pt x="336900" y="147531"/>
                  <a:pt x="341007" y="145476"/>
                  <a:pt x="343060" y="143420"/>
                </a:cubicBezTo>
                <a:cubicBezTo>
                  <a:pt x="345114" y="143420"/>
                  <a:pt x="345114" y="141365"/>
                  <a:pt x="345114" y="139311"/>
                </a:cubicBezTo>
                <a:cubicBezTo>
                  <a:pt x="349221" y="137255"/>
                  <a:pt x="351274" y="133144"/>
                  <a:pt x="351274" y="129034"/>
                </a:cubicBezTo>
                <a:cubicBezTo>
                  <a:pt x="353328" y="126979"/>
                  <a:pt x="351274" y="126979"/>
                  <a:pt x="351274" y="124923"/>
                </a:cubicBezTo>
                <a:cubicBezTo>
                  <a:pt x="355381" y="122869"/>
                  <a:pt x="353328" y="118758"/>
                  <a:pt x="355381" y="118758"/>
                </a:cubicBezTo>
                <a:cubicBezTo>
                  <a:pt x="356408" y="117731"/>
                  <a:pt x="358461" y="117216"/>
                  <a:pt x="360258" y="117473"/>
                </a:cubicBezTo>
                <a:close/>
                <a:moveTo>
                  <a:pt x="347217" y="117214"/>
                </a:moveTo>
                <a:cubicBezTo>
                  <a:pt x="348752" y="117214"/>
                  <a:pt x="350288" y="117724"/>
                  <a:pt x="351311" y="118746"/>
                </a:cubicBezTo>
                <a:cubicBezTo>
                  <a:pt x="351311" y="120788"/>
                  <a:pt x="351311" y="122832"/>
                  <a:pt x="349264" y="122832"/>
                </a:cubicBezTo>
                <a:cubicBezTo>
                  <a:pt x="347217" y="122832"/>
                  <a:pt x="347217" y="124875"/>
                  <a:pt x="347217" y="124875"/>
                </a:cubicBezTo>
                <a:cubicBezTo>
                  <a:pt x="347217" y="126918"/>
                  <a:pt x="349264" y="126918"/>
                  <a:pt x="349264" y="128961"/>
                </a:cubicBezTo>
                <a:cubicBezTo>
                  <a:pt x="349264" y="131004"/>
                  <a:pt x="347217" y="133047"/>
                  <a:pt x="347217" y="135090"/>
                </a:cubicBezTo>
                <a:cubicBezTo>
                  <a:pt x="345169" y="135090"/>
                  <a:pt x="343122" y="135090"/>
                  <a:pt x="343122" y="137133"/>
                </a:cubicBezTo>
                <a:cubicBezTo>
                  <a:pt x="343122" y="139177"/>
                  <a:pt x="343122" y="141219"/>
                  <a:pt x="341075" y="141219"/>
                </a:cubicBezTo>
                <a:cubicBezTo>
                  <a:pt x="339027" y="143263"/>
                  <a:pt x="336980" y="143263"/>
                  <a:pt x="334933" y="143263"/>
                </a:cubicBezTo>
                <a:cubicBezTo>
                  <a:pt x="332885" y="141219"/>
                  <a:pt x="332885" y="137133"/>
                  <a:pt x="330838" y="139177"/>
                </a:cubicBezTo>
                <a:cubicBezTo>
                  <a:pt x="328791" y="141219"/>
                  <a:pt x="328791" y="141219"/>
                  <a:pt x="326743" y="141219"/>
                </a:cubicBezTo>
                <a:cubicBezTo>
                  <a:pt x="324696" y="141219"/>
                  <a:pt x="322649" y="139177"/>
                  <a:pt x="322649" y="137133"/>
                </a:cubicBezTo>
                <a:cubicBezTo>
                  <a:pt x="322649" y="137133"/>
                  <a:pt x="324696" y="133047"/>
                  <a:pt x="322649" y="133047"/>
                </a:cubicBezTo>
                <a:cubicBezTo>
                  <a:pt x="320601" y="133047"/>
                  <a:pt x="318554" y="135090"/>
                  <a:pt x="316507" y="135090"/>
                </a:cubicBezTo>
                <a:cubicBezTo>
                  <a:pt x="314459" y="133047"/>
                  <a:pt x="314459" y="131004"/>
                  <a:pt x="314459" y="131004"/>
                </a:cubicBezTo>
                <a:cubicBezTo>
                  <a:pt x="316507" y="128961"/>
                  <a:pt x="318554" y="124875"/>
                  <a:pt x="320601" y="126918"/>
                </a:cubicBezTo>
                <a:cubicBezTo>
                  <a:pt x="324696" y="128961"/>
                  <a:pt x="330838" y="128961"/>
                  <a:pt x="334933" y="126918"/>
                </a:cubicBezTo>
                <a:cubicBezTo>
                  <a:pt x="339027" y="124875"/>
                  <a:pt x="341075" y="120788"/>
                  <a:pt x="343122" y="118746"/>
                </a:cubicBezTo>
                <a:cubicBezTo>
                  <a:pt x="344146" y="117724"/>
                  <a:pt x="345681" y="117214"/>
                  <a:pt x="347217" y="117214"/>
                </a:cubicBezTo>
                <a:close/>
                <a:moveTo>
                  <a:pt x="585835" y="116702"/>
                </a:moveTo>
                <a:cubicBezTo>
                  <a:pt x="589951" y="120819"/>
                  <a:pt x="589951" y="120819"/>
                  <a:pt x="589951" y="120819"/>
                </a:cubicBezTo>
                <a:cubicBezTo>
                  <a:pt x="592010" y="120819"/>
                  <a:pt x="589951" y="124936"/>
                  <a:pt x="592010" y="124936"/>
                </a:cubicBezTo>
                <a:cubicBezTo>
                  <a:pt x="596127" y="124936"/>
                  <a:pt x="598185" y="124936"/>
                  <a:pt x="600244" y="129053"/>
                </a:cubicBezTo>
                <a:cubicBezTo>
                  <a:pt x="602302" y="131112"/>
                  <a:pt x="602302" y="135228"/>
                  <a:pt x="602302" y="137286"/>
                </a:cubicBezTo>
                <a:cubicBezTo>
                  <a:pt x="600244" y="141404"/>
                  <a:pt x="598185" y="139345"/>
                  <a:pt x="596127" y="143461"/>
                </a:cubicBezTo>
                <a:cubicBezTo>
                  <a:pt x="598185" y="145520"/>
                  <a:pt x="598185" y="147578"/>
                  <a:pt x="598185" y="151695"/>
                </a:cubicBezTo>
                <a:cubicBezTo>
                  <a:pt x="596127" y="153753"/>
                  <a:pt x="594068" y="155812"/>
                  <a:pt x="592010" y="155812"/>
                </a:cubicBezTo>
                <a:cubicBezTo>
                  <a:pt x="589951" y="157871"/>
                  <a:pt x="589951" y="153753"/>
                  <a:pt x="587893" y="151695"/>
                </a:cubicBezTo>
                <a:cubicBezTo>
                  <a:pt x="589951" y="149637"/>
                  <a:pt x="592010" y="149637"/>
                  <a:pt x="594068" y="145520"/>
                </a:cubicBezTo>
                <a:cubicBezTo>
                  <a:pt x="592010" y="143461"/>
                  <a:pt x="594068" y="139345"/>
                  <a:pt x="596127" y="137286"/>
                </a:cubicBezTo>
                <a:cubicBezTo>
                  <a:pt x="596127" y="135228"/>
                  <a:pt x="596127" y="131112"/>
                  <a:pt x="594068" y="129053"/>
                </a:cubicBezTo>
                <a:cubicBezTo>
                  <a:pt x="592010" y="126994"/>
                  <a:pt x="587893" y="126994"/>
                  <a:pt x="585835" y="126994"/>
                </a:cubicBezTo>
                <a:cubicBezTo>
                  <a:pt x="583776" y="122878"/>
                  <a:pt x="579659" y="122878"/>
                  <a:pt x="575543" y="120819"/>
                </a:cubicBezTo>
                <a:cubicBezTo>
                  <a:pt x="575543" y="122878"/>
                  <a:pt x="573484" y="120819"/>
                  <a:pt x="571426" y="118761"/>
                </a:cubicBezTo>
                <a:cubicBezTo>
                  <a:pt x="575543" y="116702"/>
                  <a:pt x="581718" y="116702"/>
                  <a:pt x="585835" y="116702"/>
                </a:cubicBezTo>
                <a:close/>
                <a:moveTo>
                  <a:pt x="340148" y="115628"/>
                </a:moveTo>
                <a:cubicBezTo>
                  <a:pt x="340438" y="115562"/>
                  <a:pt x="340632" y="115694"/>
                  <a:pt x="340761" y="115955"/>
                </a:cubicBezTo>
                <a:cubicBezTo>
                  <a:pt x="341019" y="116482"/>
                  <a:pt x="341019" y="117533"/>
                  <a:pt x="341019" y="118585"/>
                </a:cubicBezTo>
                <a:cubicBezTo>
                  <a:pt x="338953" y="120686"/>
                  <a:pt x="334822" y="124892"/>
                  <a:pt x="332756" y="124892"/>
                </a:cubicBezTo>
                <a:cubicBezTo>
                  <a:pt x="328625" y="126994"/>
                  <a:pt x="324493" y="124892"/>
                  <a:pt x="322427" y="122789"/>
                </a:cubicBezTo>
                <a:cubicBezTo>
                  <a:pt x="324493" y="120686"/>
                  <a:pt x="326559" y="124892"/>
                  <a:pt x="328625" y="122789"/>
                </a:cubicBezTo>
                <a:cubicBezTo>
                  <a:pt x="332756" y="122789"/>
                  <a:pt x="336888" y="118585"/>
                  <a:pt x="338953" y="116482"/>
                </a:cubicBezTo>
                <a:cubicBezTo>
                  <a:pt x="339470" y="115957"/>
                  <a:pt x="339857" y="115694"/>
                  <a:pt x="340148" y="115628"/>
                </a:cubicBezTo>
                <a:close/>
                <a:moveTo>
                  <a:pt x="363595" y="114379"/>
                </a:moveTo>
                <a:cubicBezTo>
                  <a:pt x="363595" y="114379"/>
                  <a:pt x="365753" y="114379"/>
                  <a:pt x="365753" y="114379"/>
                </a:cubicBezTo>
                <a:cubicBezTo>
                  <a:pt x="367911" y="118585"/>
                  <a:pt x="367911" y="120686"/>
                  <a:pt x="367911" y="124892"/>
                </a:cubicBezTo>
                <a:cubicBezTo>
                  <a:pt x="367911" y="124892"/>
                  <a:pt x="365753" y="126994"/>
                  <a:pt x="365753" y="126994"/>
                </a:cubicBezTo>
                <a:cubicBezTo>
                  <a:pt x="365753" y="122789"/>
                  <a:pt x="365753" y="118585"/>
                  <a:pt x="363595" y="114379"/>
                </a:cubicBezTo>
                <a:close/>
                <a:moveTo>
                  <a:pt x="450093" y="112386"/>
                </a:moveTo>
                <a:cubicBezTo>
                  <a:pt x="452136" y="112386"/>
                  <a:pt x="456223" y="112386"/>
                  <a:pt x="456223" y="114450"/>
                </a:cubicBezTo>
                <a:cubicBezTo>
                  <a:pt x="456223" y="116514"/>
                  <a:pt x="452136" y="114450"/>
                  <a:pt x="452136" y="116514"/>
                </a:cubicBezTo>
                <a:cubicBezTo>
                  <a:pt x="446007" y="116514"/>
                  <a:pt x="446007" y="126829"/>
                  <a:pt x="439878" y="126829"/>
                </a:cubicBezTo>
                <a:cubicBezTo>
                  <a:pt x="435792" y="128892"/>
                  <a:pt x="433749" y="135081"/>
                  <a:pt x="433749" y="139207"/>
                </a:cubicBezTo>
                <a:cubicBezTo>
                  <a:pt x="433749" y="141271"/>
                  <a:pt x="431706" y="141271"/>
                  <a:pt x="429663" y="139207"/>
                </a:cubicBezTo>
                <a:cubicBezTo>
                  <a:pt x="429663" y="137145"/>
                  <a:pt x="431706" y="133018"/>
                  <a:pt x="433749" y="128892"/>
                </a:cubicBezTo>
                <a:cubicBezTo>
                  <a:pt x="435792" y="126829"/>
                  <a:pt x="435792" y="124765"/>
                  <a:pt x="439878" y="124765"/>
                </a:cubicBezTo>
                <a:cubicBezTo>
                  <a:pt x="441921" y="120639"/>
                  <a:pt x="446007" y="114450"/>
                  <a:pt x="450093" y="112386"/>
                </a:cubicBezTo>
                <a:close/>
                <a:moveTo>
                  <a:pt x="524116" y="108402"/>
                </a:moveTo>
                <a:cubicBezTo>
                  <a:pt x="526164" y="108402"/>
                  <a:pt x="530258" y="108402"/>
                  <a:pt x="530258" y="110461"/>
                </a:cubicBezTo>
                <a:cubicBezTo>
                  <a:pt x="530258" y="114578"/>
                  <a:pt x="526164" y="116636"/>
                  <a:pt x="526164" y="118695"/>
                </a:cubicBezTo>
                <a:cubicBezTo>
                  <a:pt x="522069" y="116636"/>
                  <a:pt x="517974" y="118695"/>
                  <a:pt x="515927" y="120754"/>
                </a:cubicBezTo>
                <a:cubicBezTo>
                  <a:pt x="513880" y="122811"/>
                  <a:pt x="513880" y="124870"/>
                  <a:pt x="511832" y="126928"/>
                </a:cubicBezTo>
                <a:cubicBezTo>
                  <a:pt x="509785" y="126928"/>
                  <a:pt x="507738" y="128987"/>
                  <a:pt x="505690" y="124870"/>
                </a:cubicBezTo>
                <a:cubicBezTo>
                  <a:pt x="505690" y="122811"/>
                  <a:pt x="509785" y="120754"/>
                  <a:pt x="509785" y="118695"/>
                </a:cubicBezTo>
                <a:cubicBezTo>
                  <a:pt x="509785" y="116636"/>
                  <a:pt x="507738" y="112520"/>
                  <a:pt x="509785" y="110461"/>
                </a:cubicBezTo>
                <a:cubicBezTo>
                  <a:pt x="511832" y="110461"/>
                  <a:pt x="511832" y="110461"/>
                  <a:pt x="513880" y="110461"/>
                </a:cubicBezTo>
                <a:cubicBezTo>
                  <a:pt x="515927" y="110461"/>
                  <a:pt x="517974" y="112520"/>
                  <a:pt x="520022" y="110461"/>
                </a:cubicBezTo>
                <a:cubicBezTo>
                  <a:pt x="520022" y="108402"/>
                  <a:pt x="522069" y="108402"/>
                  <a:pt x="524116" y="108402"/>
                </a:cubicBezTo>
                <a:close/>
                <a:moveTo>
                  <a:pt x="661019" y="108266"/>
                </a:moveTo>
                <a:cubicBezTo>
                  <a:pt x="662030" y="109226"/>
                  <a:pt x="662435" y="113064"/>
                  <a:pt x="664053" y="114600"/>
                </a:cubicBezTo>
                <a:cubicBezTo>
                  <a:pt x="661895" y="116648"/>
                  <a:pt x="661895" y="118695"/>
                  <a:pt x="661895" y="118695"/>
                </a:cubicBezTo>
                <a:cubicBezTo>
                  <a:pt x="659737" y="116648"/>
                  <a:pt x="661895" y="114600"/>
                  <a:pt x="659737" y="112552"/>
                </a:cubicBezTo>
                <a:cubicBezTo>
                  <a:pt x="659737" y="110505"/>
                  <a:pt x="659737" y="110505"/>
                  <a:pt x="659737" y="108458"/>
                </a:cubicBezTo>
                <a:cubicBezTo>
                  <a:pt x="660277" y="107946"/>
                  <a:pt x="660682" y="107946"/>
                  <a:pt x="661019" y="108266"/>
                </a:cubicBezTo>
                <a:close/>
                <a:moveTo>
                  <a:pt x="550871" y="102165"/>
                </a:moveTo>
                <a:cubicBezTo>
                  <a:pt x="553946" y="101133"/>
                  <a:pt x="557020" y="101133"/>
                  <a:pt x="559582" y="102165"/>
                </a:cubicBezTo>
                <a:cubicBezTo>
                  <a:pt x="562144" y="103194"/>
                  <a:pt x="564194" y="105255"/>
                  <a:pt x="565219" y="108347"/>
                </a:cubicBezTo>
                <a:cubicBezTo>
                  <a:pt x="567269" y="110408"/>
                  <a:pt x="567269" y="114530"/>
                  <a:pt x="565219" y="118653"/>
                </a:cubicBezTo>
                <a:cubicBezTo>
                  <a:pt x="565219" y="120715"/>
                  <a:pt x="567269" y="118653"/>
                  <a:pt x="569318" y="120715"/>
                </a:cubicBezTo>
                <a:cubicBezTo>
                  <a:pt x="573418" y="122776"/>
                  <a:pt x="573418" y="126898"/>
                  <a:pt x="573418" y="133081"/>
                </a:cubicBezTo>
                <a:cubicBezTo>
                  <a:pt x="571368" y="141326"/>
                  <a:pt x="563169" y="147510"/>
                  <a:pt x="554970" y="149570"/>
                </a:cubicBezTo>
                <a:cubicBezTo>
                  <a:pt x="552921" y="149570"/>
                  <a:pt x="552921" y="147510"/>
                  <a:pt x="552921" y="145449"/>
                </a:cubicBezTo>
                <a:cubicBezTo>
                  <a:pt x="548821" y="143387"/>
                  <a:pt x="544722" y="141326"/>
                  <a:pt x="540622" y="141326"/>
                </a:cubicBezTo>
                <a:cubicBezTo>
                  <a:pt x="534473" y="143387"/>
                  <a:pt x="534473" y="143387"/>
                  <a:pt x="534473" y="143387"/>
                </a:cubicBezTo>
                <a:cubicBezTo>
                  <a:pt x="528324" y="137203"/>
                  <a:pt x="526274" y="131020"/>
                  <a:pt x="526274" y="124837"/>
                </a:cubicBezTo>
                <a:cubicBezTo>
                  <a:pt x="526274" y="118653"/>
                  <a:pt x="530374" y="114530"/>
                  <a:pt x="534473" y="110408"/>
                </a:cubicBezTo>
                <a:cubicBezTo>
                  <a:pt x="538573" y="108347"/>
                  <a:pt x="542672" y="112469"/>
                  <a:pt x="544722" y="108347"/>
                </a:cubicBezTo>
                <a:cubicBezTo>
                  <a:pt x="544722" y="104226"/>
                  <a:pt x="548821" y="102165"/>
                  <a:pt x="550871" y="102165"/>
                </a:cubicBezTo>
                <a:close/>
                <a:moveTo>
                  <a:pt x="509674" y="100103"/>
                </a:moveTo>
                <a:cubicBezTo>
                  <a:pt x="511722" y="100103"/>
                  <a:pt x="515816" y="102165"/>
                  <a:pt x="517864" y="104229"/>
                </a:cubicBezTo>
                <a:cubicBezTo>
                  <a:pt x="517864" y="104229"/>
                  <a:pt x="519911" y="102165"/>
                  <a:pt x="519911" y="102165"/>
                </a:cubicBezTo>
                <a:cubicBezTo>
                  <a:pt x="524006" y="100103"/>
                  <a:pt x="528100" y="100103"/>
                  <a:pt x="530148" y="102165"/>
                </a:cubicBezTo>
                <a:cubicBezTo>
                  <a:pt x="534242" y="102165"/>
                  <a:pt x="534242" y="106292"/>
                  <a:pt x="534242" y="108356"/>
                </a:cubicBezTo>
                <a:cubicBezTo>
                  <a:pt x="534242" y="110418"/>
                  <a:pt x="534242" y="110418"/>
                  <a:pt x="534242" y="110418"/>
                </a:cubicBezTo>
                <a:cubicBezTo>
                  <a:pt x="530148" y="108356"/>
                  <a:pt x="528100" y="104229"/>
                  <a:pt x="524006" y="104229"/>
                </a:cubicBezTo>
                <a:cubicBezTo>
                  <a:pt x="521958" y="104229"/>
                  <a:pt x="519911" y="106292"/>
                  <a:pt x="517864" y="108356"/>
                </a:cubicBezTo>
                <a:cubicBezTo>
                  <a:pt x="513769" y="106292"/>
                  <a:pt x="513769" y="106292"/>
                  <a:pt x="509674" y="108356"/>
                </a:cubicBezTo>
                <a:cubicBezTo>
                  <a:pt x="507627" y="108356"/>
                  <a:pt x="505580" y="112481"/>
                  <a:pt x="505580" y="114545"/>
                </a:cubicBezTo>
                <a:cubicBezTo>
                  <a:pt x="507627" y="118671"/>
                  <a:pt x="501485" y="120734"/>
                  <a:pt x="503532" y="124860"/>
                </a:cubicBezTo>
                <a:cubicBezTo>
                  <a:pt x="503532" y="126923"/>
                  <a:pt x="505580" y="128987"/>
                  <a:pt x="503532" y="128987"/>
                </a:cubicBezTo>
                <a:cubicBezTo>
                  <a:pt x="499438" y="128987"/>
                  <a:pt x="499438" y="126923"/>
                  <a:pt x="497390" y="124860"/>
                </a:cubicBezTo>
                <a:cubicBezTo>
                  <a:pt x="497390" y="122798"/>
                  <a:pt x="497390" y="118671"/>
                  <a:pt x="499438" y="116608"/>
                </a:cubicBezTo>
                <a:cubicBezTo>
                  <a:pt x="501485" y="116608"/>
                  <a:pt x="501485" y="116608"/>
                  <a:pt x="503532" y="114545"/>
                </a:cubicBezTo>
                <a:cubicBezTo>
                  <a:pt x="501485" y="112481"/>
                  <a:pt x="501485" y="108356"/>
                  <a:pt x="501485" y="106292"/>
                </a:cubicBezTo>
                <a:cubicBezTo>
                  <a:pt x="503532" y="102165"/>
                  <a:pt x="505580" y="100103"/>
                  <a:pt x="509674" y="100103"/>
                </a:cubicBezTo>
                <a:close/>
                <a:moveTo>
                  <a:pt x="623937" y="99391"/>
                </a:moveTo>
                <a:cubicBezTo>
                  <a:pt x="624951" y="99647"/>
                  <a:pt x="625966" y="100158"/>
                  <a:pt x="626980" y="100158"/>
                </a:cubicBezTo>
                <a:cubicBezTo>
                  <a:pt x="631038" y="102206"/>
                  <a:pt x="635096" y="106300"/>
                  <a:pt x="637125" y="110395"/>
                </a:cubicBezTo>
                <a:cubicBezTo>
                  <a:pt x="639153" y="114489"/>
                  <a:pt x="637125" y="118585"/>
                  <a:pt x="637125" y="122678"/>
                </a:cubicBezTo>
                <a:cubicBezTo>
                  <a:pt x="635096" y="122678"/>
                  <a:pt x="635096" y="120631"/>
                  <a:pt x="635096" y="120631"/>
                </a:cubicBezTo>
                <a:cubicBezTo>
                  <a:pt x="635096" y="116536"/>
                  <a:pt x="635096" y="112442"/>
                  <a:pt x="633067" y="108347"/>
                </a:cubicBezTo>
                <a:cubicBezTo>
                  <a:pt x="629009" y="104253"/>
                  <a:pt x="624951" y="104253"/>
                  <a:pt x="620894" y="102206"/>
                </a:cubicBezTo>
                <a:cubicBezTo>
                  <a:pt x="620894" y="102206"/>
                  <a:pt x="620894" y="100158"/>
                  <a:pt x="620894" y="100158"/>
                </a:cubicBezTo>
                <a:cubicBezTo>
                  <a:pt x="621908" y="99135"/>
                  <a:pt x="622923" y="99135"/>
                  <a:pt x="623937" y="99391"/>
                </a:cubicBezTo>
                <a:close/>
                <a:moveTo>
                  <a:pt x="452081" y="98110"/>
                </a:moveTo>
                <a:cubicBezTo>
                  <a:pt x="458215" y="100167"/>
                  <a:pt x="458215" y="100167"/>
                  <a:pt x="458215" y="100167"/>
                </a:cubicBezTo>
                <a:cubicBezTo>
                  <a:pt x="458215" y="102221"/>
                  <a:pt x="456170" y="106331"/>
                  <a:pt x="456170" y="110442"/>
                </a:cubicBezTo>
                <a:cubicBezTo>
                  <a:pt x="450037" y="108388"/>
                  <a:pt x="445948" y="110442"/>
                  <a:pt x="441859" y="114552"/>
                </a:cubicBezTo>
                <a:cubicBezTo>
                  <a:pt x="439815" y="116608"/>
                  <a:pt x="439815" y="118663"/>
                  <a:pt x="437770" y="122773"/>
                </a:cubicBezTo>
                <a:cubicBezTo>
                  <a:pt x="431637" y="124828"/>
                  <a:pt x="427548" y="130995"/>
                  <a:pt x="427548" y="137160"/>
                </a:cubicBezTo>
                <a:cubicBezTo>
                  <a:pt x="427548" y="139216"/>
                  <a:pt x="427548" y="141270"/>
                  <a:pt x="425504" y="141270"/>
                </a:cubicBezTo>
                <a:cubicBezTo>
                  <a:pt x="423460" y="141270"/>
                  <a:pt x="423460" y="141270"/>
                  <a:pt x="421415" y="141270"/>
                </a:cubicBezTo>
                <a:cubicBezTo>
                  <a:pt x="421415" y="135105"/>
                  <a:pt x="419371" y="128939"/>
                  <a:pt x="423460" y="124828"/>
                </a:cubicBezTo>
                <a:cubicBezTo>
                  <a:pt x="427548" y="122773"/>
                  <a:pt x="429593" y="122773"/>
                  <a:pt x="431637" y="120718"/>
                </a:cubicBezTo>
                <a:cubicBezTo>
                  <a:pt x="431637" y="116608"/>
                  <a:pt x="427548" y="112497"/>
                  <a:pt x="429593" y="108388"/>
                </a:cubicBezTo>
                <a:cubicBezTo>
                  <a:pt x="431637" y="106331"/>
                  <a:pt x="433682" y="106331"/>
                  <a:pt x="437770" y="106331"/>
                </a:cubicBezTo>
                <a:cubicBezTo>
                  <a:pt x="441859" y="106331"/>
                  <a:pt x="441859" y="106331"/>
                  <a:pt x="441859" y="106331"/>
                </a:cubicBezTo>
                <a:cubicBezTo>
                  <a:pt x="445948" y="104277"/>
                  <a:pt x="445948" y="98110"/>
                  <a:pt x="452081" y="98110"/>
                </a:cubicBezTo>
                <a:close/>
                <a:moveTo>
                  <a:pt x="618687" y="91803"/>
                </a:moveTo>
                <a:lnTo>
                  <a:pt x="620894" y="91987"/>
                </a:lnTo>
                <a:lnTo>
                  <a:pt x="621763" y="92060"/>
                </a:lnTo>
                <a:cubicBezTo>
                  <a:pt x="622788" y="92317"/>
                  <a:pt x="623813" y="92832"/>
                  <a:pt x="624839" y="93861"/>
                </a:cubicBezTo>
                <a:cubicBezTo>
                  <a:pt x="626889" y="95919"/>
                  <a:pt x="628940" y="91803"/>
                  <a:pt x="630990" y="91803"/>
                </a:cubicBezTo>
                <a:cubicBezTo>
                  <a:pt x="633041" y="91803"/>
                  <a:pt x="635092" y="91803"/>
                  <a:pt x="635092" y="93861"/>
                </a:cubicBezTo>
                <a:cubicBezTo>
                  <a:pt x="637142" y="95919"/>
                  <a:pt x="635092" y="97978"/>
                  <a:pt x="637142" y="97978"/>
                </a:cubicBezTo>
                <a:cubicBezTo>
                  <a:pt x="641243" y="95919"/>
                  <a:pt x="643294" y="97978"/>
                  <a:pt x="647395" y="100037"/>
                </a:cubicBezTo>
                <a:cubicBezTo>
                  <a:pt x="649446" y="102095"/>
                  <a:pt x="647395" y="104153"/>
                  <a:pt x="647395" y="108270"/>
                </a:cubicBezTo>
                <a:cubicBezTo>
                  <a:pt x="647395" y="108270"/>
                  <a:pt x="645344" y="108270"/>
                  <a:pt x="645344" y="110328"/>
                </a:cubicBezTo>
                <a:cubicBezTo>
                  <a:pt x="647395" y="112386"/>
                  <a:pt x="649446" y="112386"/>
                  <a:pt x="649446" y="114445"/>
                </a:cubicBezTo>
                <a:cubicBezTo>
                  <a:pt x="649446" y="116504"/>
                  <a:pt x="649446" y="118562"/>
                  <a:pt x="647395" y="120620"/>
                </a:cubicBezTo>
                <a:cubicBezTo>
                  <a:pt x="647395" y="120620"/>
                  <a:pt x="643294" y="120620"/>
                  <a:pt x="645344" y="122678"/>
                </a:cubicBezTo>
                <a:cubicBezTo>
                  <a:pt x="647395" y="124737"/>
                  <a:pt x="647395" y="126796"/>
                  <a:pt x="645344" y="128854"/>
                </a:cubicBezTo>
                <a:cubicBezTo>
                  <a:pt x="645344" y="128854"/>
                  <a:pt x="643294" y="132971"/>
                  <a:pt x="641243" y="130912"/>
                </a:cubicBezTo>
                <a:cubicBezTo>
                  <a:pt x="641243" y="128854"/>
                  <a:pt x="637142" y="126796"/>
                  <a:pt x="639193" y="122678"/>
                </a:cubicBezTo>
                <a:cubicBezTo>
                  <a:pt x="641243" y="118562"/>
                  <a:pt x="641243" y="112386"/>
                  <a:pt x="639193" y="108270"/>
                </a:cubicBezTo>
                <a:cubicBezTo>
                  <a:pt x="635092" y="100037"/>
                  <a:pt x="626889" y="97978"/>
                  <a:pt x="620737" y="95919"/>
                </a:cubicBezTo>
                <a:cubicBezTo>
                  <a:pt x="620737" y="93861"/>
                  <a:pt x="614586" y="91803"/>
                  <a:pt x="618687" y="91803"/>
                </a:cubicBezTo>
                <a:close/>
                <a:moveTo>
                  <a:pt x="316292" y="87819"/>
                </a:moveTo>
                <a:cubicBezTo>
                  <a:pt x="320382" y="96052"/>
                  <a:pt x="322427" y="102228"/>
                  <a:pt x="322427" y="108402"/>
                </a:cubicBezTo>
                <a:cubicBezTo>
                  <a:pt x="322427" y="118695"/>
                  <a:pt x="316292" y="126928"/>
                  <a:pt x="308112" y="133103"/>
                </a:cubicBezTo>
                <a:cubicBezTo>
                  <a:pt x="301976" y="137220"/>
                  <a:pt x="295841" y="139279"/>
                  <a:pt x="287661" y="135162"/>
                </a:cubicBezTo>
                <a:cubicBezTo>
                  <a:pt x="281525" y="133103"/>
                  <a:pt x="273345" y="126928"/>
                  <a:pt x="273345" y="120754"/>
                </a:cubicBezTo>
                <a:cubicBezTo>
                  <a:pt x="271300" y="114578"/>
                  <a:pt x="273345" y="108402"/>
                  <a:pt x="277435" y="104287"/>
                </a:cubicBezTo>
                <a:cubicBezTo>
                  <a:pt x="279480" y="102228"/>
                  <a:pt x="283570" y="100169"/>
                  <a:pt x="285615" y="102228"/>
                </a:cubicBezTo>
                <a:cubicBezTo>
                  <a:pt x="287661" y="104287"/>
                  <a:pt x="285615" y="106344"/>
                  <a:pt x="287661" y="108402"/>
                </a:cubicBezTo>
                <a:cubicBezTo>
                  <a:pt x="291751" y="108402"/>
                  <a:pt x="293796" y="106344"/>
                  <a:pt x="295841" y="108402"/>
                </a:cubicBezTo>
                <a:cubicBezTo>
                  <a:pt x="295841" y="110461"/>
                  <a:pt x="297886" y="112520"/>
                  <a:pt x="295841" y="114578"/>
                </a:cubicBezTo>
                <a:cubicBezTo>
                  <a:pt x="295841" y="118695"/>
                  <a:pt x="291751" y="120754"/>
                  <a:pt x="289706" y="120754"/>
                </a:cubicBezTo>
                <a:cubicBezTo>
                  <a:pt x="285615" y="122811"/>
                  <a:pt x="285615" y="116636"/>
                  <a:pt x="281525" y="118695"/>
                </a:cubicBezTo>
                <a:cubicBezTo>
                  <a:pt x="283570" y="122811"/>
                  <a:pt x="287661" y="126928"/>
                  <a:pt x="293796" y="128987"/>
                </a:cubicBezTo>
                <a:cubicBezTo>
                  <a:pt x="295841" y="128987"/>
                  <a:pt x="299931" y="128987"/>
                  <a:pt x="304021" y="126928"/>
                </a:cubicBezTo>
                <a:cubicBezTo>
                  <a:pt x="310157" y="122811"/>
                  <a:pt x="314247" y="118695"/>
                  <a:pt x="316292" y="110461"/>
                </a:cubicBezTo>
                <a:cubicBezTo>
                  <a:pt x="318337" y="104287"/>
                  <a:pt x="316292" y="96052"/>
                  <a:pt x="314247" y="89877"/>
                </a:cubicBezTo>
                <a:cubicBezTo>
                  <a:pt x="314247" y="89877"/>
                  <a:pt x="316292" y="87819"/>
                  <a:pt x="316292" y="87819"/>
                </a:cubicBezTo>
                <a:close/>
                <a:moveTo>
                  <a:pt x="215648" y="85827"/>
                </a:moveTo>
                <a:cubicBezTo>
                  <a:pt x="217682" y="87886"/>
                  <a:pt x="221749" y="89943"/>
                  <a:pt x="223782" y="89943"/>
                </a:cubicBezTo>
                <a:cubicBezTo>
                  <a:pt x="225816" y="89943"/>
                  <a:pt x="223782" y="92002"/>
                  <a:pt x="223782" y="94061"/>
                </a:cubicBezTo>
                <a:cubicBezTo>
                  <a:pt x="219715" y="96119"/>
                  <a:pt x="215648" y="94061"/>
                  <a:pt x="211581" y="92002"/>
                </a:cubicBezTo>
                <a:cubicBezTo>
                  <a:pt x="211581" y="92002"/>
                  <a:pt x="209548" y="89943"/>
                  <a:pt x="211581" y="87886"/>
                </a:cubicBezTo>
                <a:cubicBezTo>
                  <a:pt x="211581" y="87886"/>
                  <a:pt x="213615" y="85827"/>
                  <a:pt x="215648" y="85827"/>
                </a:cubicBezTo>
                <a:close/>
                <a:moveTo>
                  <a:pt x="483537" y="83153"/>
                </a:moveTo>
                <a:cubicBezTo>
                  <a:pt x="486050" y="82928"/>
                  <a:pt x="488627" y="83056"/>
                  <a:pt x="491205" y="83571"/>
                </a:cubicBezTo>
                <a:cubicBezTo>
                  <a:pt x="493267" y="83571"/>
                  <a:pt x="493267" y="85632"/>
                  <a:pt x="495328" y="87693"/>
                </a:cubicBezTo>
                <a:cubicBezTo>
                  <a:pt x="497390" y="89753"/>
                  <a:pt x="497390" y="93875"/>
                  <a:pt x="497390" y="95936"/>
                </a:cubicBezTo>
                <a:cubicBezTo>
                  <a:pt x="495328" y="97996"/>
                  <a:pt x="493267" y="100057"/>
                  <a:pt x="491205" y="100057"/>
                </a:cubicBezTo>
                <a:cubicBezTo>
                  <a:pt x="491205" y="102118"/>
                  <a:pt x="491205" y="104178"/>
                  <a:pt x="491205" y="104178"/>
                </a:cubicBezTo>
                <a:cubicBezTo>
                  <a:pt x="489143" y="108300"/>
                  <a:pt x="485019" y="108300"/>
                  <a:pt x="482957" y="108300"/>
                </a:cubicBezTo>
                <a:cubicBezTo>
                  <a:pt x="480895" y="106239"/>
                  <a:pt x="478833" y="104178"/>
                  <a:pt x="476771" y="102118"/>
                </a:cubicBezTo>
                <a:cubicBezTo>
                  <a:pt x="476771" y="97996"/>
                  <a:pt x="478833" y="95936"/>
                  <a:pt x="480895" y="93875"/>
                </a:cubicBezTo>
                <a:cubicBezTo>
                  <a:pt x="482957" y="93875"/>
                  <a:pt x="482957" y="93875"/>
                  <a:pt x="485019" y="91814"/>
                </a:cubicBezTo>
                <a:cubicBezTo>
                  <a:pt x="482957" y="91814"/>
                  <a:pt x="482957" y="91814"/>
                  <a:pt x="482957" y="91814"/>
                </a:cubicBezTo>
                <a:cubicBezTo>
                  <a:pt x="478833" y="91814"/>
                  <a:pt x="474710" y="91814"/>
                  <a:pt x="472648" y="95936"/>
                </a:cubicBezTo>
                <a:cubicBezTo>
                  <a:pt x="466462" y="100057"/>
                  <a:pt x="466462" y="108300"/>
                  <a:pt x="466462" y="116543"/>
                </a:cubicBezTo>
                <a:cubicBezTo>
                  <a:pt x="470586" y="126845"/>
                  <a:pt x="476771" y="133028"/>
                  <a:pt x="485019" y="139210"/>
                </a:cubicBezTo>
                <a:cubicBezTo>
                  <a:pt x="476771" y="141270"/>
                  <a:pt x="470586" y="133028"/>
                  <a:pt x="464400" y="128906"/>
                </a:cubicBezTo>
                <a:cubicBezTo>
                  <a:pt x="458215" y="118603"/>
                  <a:pt x="458215" y="104178"/>
                  <a:pt x="464400" y="93875"/>
                </a:cubicBezTo>
                <a:cubicBezTo>
                  <a:pt x="469039" y="87693"/>
                  <a:pt x="475998" y="83829"/>
                  <a:pt x="483537" y="83153"/>
                </a:cubicBezTo>
                <a:close/>
                <a:moveTo>
                  <a:pt x="640800" y="81031"/>
                </a:moveTo>
                <a:cubicBezTo>
                  <a:pt x="642335" y="81320"/>
                  <a:pt x="643871" y="83636"/>
                  <a:pt x="645406" y="83636"/>
                </a:cubicBezTo>
                <a:cubicBezTo>
                  <a:pt x="647454" y="91870"/>
                  <a:pt x="647454" y="91870"/>
                  <a:pt x="647454" y="91870"/>
                </a:cubicBezTo>
                <a:cubicBezTo>
                  <a:pt x="651548" y="91870"/>
                  <a:pt x="653595" y="98044"/>
                  <a:pt x="657690" y="100103"/>
                </a:cubicBezTo>
                <a:cubicBezTo>
                  <a:pt x="657690" y="102161"/>
                  <a:pt x="653595" y="104219"/>
                  <a:pt x="655643" y="106277"/>
                </a:cubicBezTo>
                <a:cubicBezTo>
                  <a:pt x="659737" y="108337"/>
                  <a:pt x="655643" y="110395"/>
                  <a:pt x="657690" y="112453"/>
                </a:cubicBezTo>
                <a:cubicBezTo>
                  <a:pt x="659737" y="116570"/>
                  <a:pt x="657690" y="120686"/>
                  <a:pt x="655643" y="122745"/>
                </a:cubicBezTo>
                <a:cubicBezTo>
                  <a:pt x="657690" y="126862"/>
                  <a:pt x="657690" y="130978"/>
                  <a:pt x="655643" y="133037"/>
                </a:cubicBezTo>
                <a:cubicBezTo>
                  <a:pt x="655643" y="135095"/>
                  <a:pt x="655643" y="135095"/>
                  <a:pt x="655643" y="135095"/>
                </a:cubicBezTo>
                <a:cubicBezTo>
                  <a:pt x="655643" y="130978"/>
                  <a:pt x="655643" y="126862"/>
                  <a:pt x="653595" y="122745"/>
                </a:cubicBezTo>
                <a:cubicBezTo>
                  <a:pt x="651548" y="126862"/>
                  <a:pt x="653595" y="126862"/>
                  <a:pt x="653595" y="128921"/>
                </a:cubicBezTo>
                <a:cubicBezTo>
                  <a:pt x="653595" y="133037"/>
                  <a:pt x="651548" y="137154"/>
                  <a:pt x="649501" y="139212"/>
                </a:cubicBezTo>
                <a:cubicBezTo>
                  <a:pt x="647454" y="141270"/>
                  <a:pt x="645406" y="141270"/>
                  <a:pt x="643359" y="141270"/>
                </a:cubicBezTo>
                <a:cubicBezTo>
                  <a:pt x="641312" y="139212"/>
                  <a:pt x="643359" y="137154"/>
                  <a:pt x="643359" y="135095"/>
                </a:cubicBezTo>
                <a:cubicBezTo>
                  <a:pt x="645406" y="133037"/>
                  <a:pt x="649501" y="130978"/>
                  <a:pt x="649501" y="126862"/>
                </a:cubicBezTo>
                <a:cubicBezTo>
                  <a:pt x="649501" y="124803"/>
                  <a:pt x="647454" y="122745"/>
                  <a:pt x="649501" y="122745"/>
                </a:cubicBezTo>
                <a:cubicBezTo>
                  <a:pt x="651548" y="120686"/>
                  <a:pt x="653595" y="116570"/>
                  <a:pt x="653595" y="114511"/>
                </a:cubicBezTo>
                <a:cubicBezTo>
                  <a:pt x="653595" y="112453"/>
                  <a:pt x="651548" y="110395"/>
                  <a:pt x="649501" y="110395"/>
                </a:cubicBezTo>
                <a:cubicBezTo>
                  <a:pt x="649501" y="106277"/>
                  <a:pt x="651548" y="104219"/>
                  <a:pt x="649501" y="100103"/>
                </a:cubicBezTo>
                <a:cubicBezTo>
                  <a:pt x="647454" y="95986"/>
                  <a:pt x="643359" y="93927"/>
                  <a:pt x="639264" y="93927"/>
                </a:cubicBezTo>
                <a:cubicBezTo>
                  <a:pt x="637217" y="91870"/>
                  <a:pt x="637217" y="89811"/>
                  <a:pt x="633122" y="89811"/>
                </a:cubicBezTo>
                <a:cubicBezTo>
                  <a:pt x="631075" y="89811"/>
                  <a:pt x="629028" y="87752"/>
                  <a:pt x="626980" y="89811"/>
                </a:cubicBezTo>
                <a:cubicBezTo>
                  <a:pt x="622886" y="87752"/>
                  <a:pt x="618791" y="85694"/>
                  <a:pt x="614696" y="87752"/>
                </a:cubicBezTo>
                <a:cubicBezTo>
                  <a:pt x="614696" y="87752"/>
                  <a:pt x="610602" y="85694"/>
                  <a:pt x="612649" y="83636"/>
                </a:cubicBezTo>
                <a:cubicBezTo>
                  <a:pt x="616744" y="81578"/>
                  <a:pt x="620838" y="81578"/>
                  <a:pt x="624933" y="83636"/>
                </a:cubicBezTo>
                <a:cubicBezTo>
                  <a:pt x="626980" y="85694"/>
                  <a:pt x="626980" y="85694"/>
                  <a:pt x="626980" y="85694"/>
                </a:cubicBezTo>
                <a:cubicBezTo>
                  <a:pt x="631075" y="85694"/>
                  <a:pt x="633122" y="81578"/>
                  <a:pt x="637217" y="83636"/>
                </a:cubicBezTo>
                <a:cubicBezTo>
                  <a:pt x="639264" y="83636"/>
                  <a:pt x="641312" y="85694"/>
                  <a:pt x="641312" y="87752"/>
                </a:cubicBezTo>
                <a:cubicBezTo>
                  <a:pt x="641312" y="87752"/>
                  <a:pt x="641312" y="91870"/>
                  <a:pt x="643359" y="91870"/>
                </a:cubicBezTo>
                <a:cubicBezTo>
                  <a:pt x="643359" y="91870"/>
                  <a:pt x="645406" y="91870"/>
                  <a:pt x="645406" y="89811"/>
                </a:cubicBezTo>
                <a:cubicBezTo>
                  <a:pt x="645406" y="87752"/>
                  <a:pt x="641312" y="83636"/>
                  <a:pt x="639264" y="81578"/>
                </a:cubicBezTo>
                <a:cubicBezTo>
                  <a:pt x="639776" y="81063"/>
                  <a:pt x="640288" y="80934"/>
                  <a:pt x="640800" y="81031"/>
                </a:cubicBezTo>
                <a:close/>
                <a:moveTo>
                  <a:pt x="587959" y="79519"/>
                </a:moveTo>
                <a:cubicBezTo>
                  <a:pt x="594135" y="81571"/>
                  <a:pt x="600310" y="81571"/>
                  <a:pt x="604426" y="83624"/>
                </a:cubicBezTo>
                <a:cubicBezTo>
                  <a:pt x="612660" y="87728"/>
                  <a:pt x="620894" y="95937"/>
                  <a:pt x="618835" y="104148"/>
                </a:cubicBezTo>
                <a:cubicBezTo>
                  <a:pt x="620894" y="110304"/>
                  <a:pt x="618835" y="116461"/>
                  <a:pt x="614718" y="118514"/>
                </a:cubicBezTo>
                <a:cubicBezTo>
                  <a:pt x="610602" y="122618"/>
                  <a:pt x="606485" y="124672"/>
                  <a:pt x="602368" y="122618"/>
                </a:cubicBezTo>
                <a:cubicBezTo>
                  <a:pt x="600310" y="120566"/>
                  <a:pt x="598251" y="118514"/>
                  <a:pt x="600310" y="116461"/>
                </a:cubicBezTo>
                <a:cubicBezTo>
                  <a:pt x="600310" y="116461"/>
                  <a:pt x="600310" y="114409"/>
                  <a:pt x="600310" y="112357"/>
                </a:cubicBezTo>
                <a:cubicBezTo>
                  <a:pt x="598251" y="112357"/>
                  <a:pt x="594135" y="112357"/>
                  <a:pt x="594135" y="110304"/>
                </a:cubicBezTo>
                <a:cubicBezTo>
                  <a:pt x="592076" y="108251"/>
                  <a:pt x="594135" y="104148"/>
                  <a:pt x="596193" y="102094"/>
                </a:cubicBezTo>
                <a:cubicBezTo>
                  <a:pt x="600310" y="100042"/>
                  <a:pt x="604426" y="100042"/>
                  <a:pt x="606485" y="102094"/>
                </a:cubicBezTo>
                <a:cubicBezTo>
                  <a:pt x="608543" y="104148"/>
                  <a:pt x="606485" y="106199"/>
                  <a:pt x="608543" y="106199"/>
                </a:cubicBezTo>
                <a:cubicBezTo>
                  <a:pt x="612660" y="106199"/>
                  <a:pt x="610602" y="102094"/>
                  <a:pt x="610602" y="100042"/>
                </a:cubicBezTo>
                <a:cubicBezTo>
                  <a:pt x="608543" y="93885"/>
                  <a:pt x="602368" y="87728"/>
                  <a:pt x="596193" y="87728"/>
                </a:cubicBezTo>
                <a:cubicBezTo>
                  <a:pt x="585901" y="85676"/>
                  <a:pt x="577667" y="89780"/>
                  <a:pt x="571492" y="93885"/>
                </a:cubicBezTo>
                <a:cubicBezTo>
                  <a:pt x="567375" y="95937"/>
                  <a:pt x="565317" y="104148"/>
                  <a:pt x="559142" y="100042"/>
                </a:cubicBezTo>
                <a:cubicBezTo>
                  <a:pt x="561200" y="91833"/>
                  <a:pt x="567375" y="87728"/>
                  <a:pt x="573551" y="83624"/>
                </a:cubicBezTo>
                <a:cubicBezTo>
                  <a:pt x="579726" y="83624"/>
                  <a:pt x="583843" y="81571"/>
                  <a:pt x="587959" y="79519"/>
                </a:cubicBezTo>
                <a:close/>
                <a:moveTo>
                  <a:pt x="388440" y="75535"/>
                </a:moveTo>
                <a:cubicBezTo>
                  <a:pt x="390487" y="75535"/>
                  <a:pt x="390487" y="77565"/>
                  <a:pt x="390487" y="79592"/>
                </a:cubicBezTo>
                <a:cubicBezTo>
                  <a:pt x="390487" y="83651"/>
                  <a:pt x="388440" y="85679"/>
                  <a:pt x="386392" y="89738"/>
                </a:cubicBezTo>
                <a:cubicBezTo>
                  <a:pt x="384345" y="89738"/>
                  <a:pt x="382298" y="93795"/>
                  <a:pt x="380250" y="91766"/>
                </a:cubicBezTo>
                <a:cubicBezTo>
                  <a:pt x="380250" y="91766"/>
                  <a:pt x="378203" y="91766"/>
                  <a:pt x="380250" y="89738"/>
                </a:cubicBezTo>
                <a:cubicBezTo>
                  <a:pt x="382298" y="89738"/>
                  <a:pt x="386392" y="85679"/>
                  <a:pt x="388440" y="83651"/>
                </a:cubicBezTo>
                <a:cubicBezTo>
                  <a:pt x="388440" y="81621"/>
                  <a:pt x="388440" y="77565"/>
                  <a:pt x="388440" y="75535"/>
                </a:cubicBezTo>
                <a:close/>
                <a:moveTo>
                  <a:pt x="359914" y="74313"/>
                </a:moveTo>
                <a:cubicBezTo>
                  <a:pt x="361718" y="74057"/>
                  <a:pt x="363778" y="74571"/>
                  <a:pt x="365839" y="75598"/>
                </a:cubicBezTo>
                <a:cubicBezTo>
                  <a:pt x="367900" y="77653"/>
                  <a:pt x="374082" y="79709"/>
                  <a:pt x="376142" y="85874"/>
                </a:cubicBezTo>
                <a:cubicBezTo>
                  <a:pt x="378203" y="89984"/>
                  <a:pt x="376142" y="98205"/>
                  <a:pt x="374082" y="102316"/>
                </a:cubicBezTo>
                <a:cubicBezTo>
                  <a:pt x="367900" y="110537"/>
                  <a:pt x="359657" y="116702"/>
                  <a:pt x="349353" y="114648"/>
                </a:cubicBezTo>
                <a:cubicBezTo>
                  <a:pt x="336989" y="114648"/>
                  <a:pt x="324625" y="104371"/>
                  <a:pt x="320504" y="92041"/>
                </a:cubicBezTo>
                <a:cubicBezTo>
                  <a:pt x="320504" y="89984"/>
                  <a:pt x="318443" y="87930"/>
                  <a:pt x="320504" y="85874"/>
                </a:cubicBezTo>
                <a:cubicBezTo>
                  <a:pt x="322565" y="85874"/>
                  <a:pt x="322565" y="85874"/>
                  <a:pt x="322565" y="85874"/>
                </a:cubicBezTo>
                <a:cubicBezTo>
                  <a:pt x="326686" y="96151"/>
                  <a:pt x="334929" y="106426"/>
                  <a:pt x="347293" y="108482"/>
                </a:cubicBezTo>
                <a:cubicBezTo>
                  <a:pt x="353475" y="108482"/>
                  <a:pt x="357596" y="108482"/>
                  <a:pt x="363778" y="104371"/>
                </a:cubicBezTo>
                <a:cubicBezTo>
                  <a:pt x="367900" y="100262"/>
                  <a:pt x="369960" y="96151"/>
                  <a:pt x="367900" y="89984"/>
                </a:cubicBezTo>
                <a:cubicBezTo>
                  <a:pt x="367900" y="87930"/>
                  <a:pt x="365839" y="87930"/>
                  <a:pt x="365839" y="87930"/>
                </a:cubicBezTo>
                <a:cubicBezTo>
                  <a:pt x="363778" y="92041"/>
                  <a:pt x="361718" y="94095"/>
                  <a:pt x="359657" y="94095"/>
                </a:cubicBezTo>
                <a:cubicBezTo>
                  <a:pt x="355536" y="94095"/>
                  <a:pt x="353475" y="92041"/>
                  <a:pt x="353475" y="89984"/>
                </a:cubicBezTo>
                <a:cubicBezTo>
                  <a:pt x="353475" y="87930"/>
                  <a:pt x="353475" y="85874"/>
                  <a:pt x="353475" y="85874"/>
                </a:cubicBezTo>
                <a:cubicBezTo>
                  <a:pt x="355536" y="83819"/>
                  <a:pt x="355536" y="83819"/>
                  <a:pt x="357596" y="83819"/>
                </a:cubicBezTo>
                <a:cubicBezTo>
                  <a:pt x="355536" y="81764"/>
                  <a:pt x="355536" y="79709"/>
                  <a:pt x="355536" y="77653"/>
                </a:cubicBezTo>
                <a:cubicBezTo>
                  <a:pt x="356566" y="75598"/>
                  <a:pt x="358111" y="74571"/>
                  <a:pt x="359914" y="74313"/>
                </a:cubicBezTo>
                <a:close/>
                <a:moveTo>
                  <a:pt x="419338" y="72095"/>
                </a:moveTo>
                <a:lnTo>
                  <a:pt x="421296" y="75369"/>
                </a:lnTo>
                <a:cubicBezTo>
                  <a:pt x="421296" y="77402"/>
                  <a:pt x="423355" y="81470"/>
                  <a:pt x="421296" y="83503"/>
                </a:cubicBezTo>
                <a:cubicBezTo>
                  <a:pt x="419238" y="83503"/>
                  <a:pt x="419238" y="83503"/>
                  <a:pt x="419238" y="83503"/>
                </a:cubicBezTo>
                <a:cubicBezTo>
                  <a:pt x="420267" y="81470"/>
                  <a:pt x="420267" y="79436"/>
                  <a:pt x="420010" y="77402"/>
                </a:cubicBezTo>
                <a:close/>
                <a:moveTo>
                  <a:pt x="418620" y="70895"/>
                </a:moveTo>
                <a:lnTo>
                  <a:pt x="419238" y="71302"/>
                </a:lnTo>
                <a:lnTo>
                  <a:pt x="419338" y="72095"/>
                </a:lnTo>
                <a:close/>
                <a:moveTo>
                  <a:pt x="397896" y="69651"/>
                </a:moveTo>
                <a:cubicBezTo>
                  <a:pt x="398702" y="69812"/>
                  <a:pt x="399605" y="70328"/>
                  <a:pt x="400636" y="71358"/>
                </a:cubicBezTo>
                <a:cubicBezTo>
                  <a:pt x="402700" y="75482"/>
                  <a:pt x="402700" y="75482"/>
                  <a:pt x="402700" y="75482"/>
                </a:cubicBezTo>
                <a:cubicBezTo>
                  <a:pt x="404763" y="77545"/>
                  <a:pt x="402700" y="81668"/>
                  <a:pt x="400636" y="83730"/>
                </a:cubicBezTo>
                <a:cubicBezTo>
                  <a:pt x="402700" y="85792"/>
                  <a:pt x="404763" y="87854"/>
                  <a:pt x="402700" y="89916"/>
                </a:cubicBezTo>
                <a:cubicBezTo>
                  <a:pt x="402700" y="94039"/>
                  <a:pt x="398573" y="98164"/>
                  <a:pt x="394447" y="98164"/>
                </a:cubicBezTo>
                <a:cubicBezTo>
                  <a:pt x="392384" y="100225"/>
                  <a:pt x="390321" y="98164"/>
                  <a:pt x="390321" y="100225"/>
                </a:cubicBezTo>
                <a:cubicBezTo>
                  <a:pt x="390321" y="102287"/>
                  <a:pt x="386195" y="104349"/>
                  <a:pt x="384132" y="106412"/>
                </a:cubicBezTo>
                <a:cubicBezTo>
                  <a:pt x="382068" y="106412"/>
                  <a:pt x="380005" y="106412"/>
                  <a:pt x="377942" y="104349"/>
                </a:cubicBezTo>
                <a:cubicBezTo>
                  <a:pt x="375879" y="102287"/>
                  <a:pt x="380005" y="98164"/>
                  <a:pt x="380005" y="96101"/>
                </a:cubicBezTo>
                <a:cubicBezTo>
                  <a:pt x="380005" y="94039"/>
                  <a:pt x="380005" y="96101"/>
                  <a:pt x="382068" y="96101"/>
                </a:cubicBezTo>
                <a:cubicBezTo>
                  <a:pt x="388258" y="94039"/>
                  <a:pt x="392384" y="87854"/>
                  <a:pt x="394447" y="81668"/>
                </a:cubicBezTo>
                <a:cubicBezTo>
                  <a:pt x="394447" y="77545"/>
                  <a:pt x="392384" y="75482"/>
                  <a:pt x="392384" y="73420"/>
                </a:cubicBezTo>
                <a:cubicBezTo>
                  <a:pt x="393416" y="72390"/>
                  <a:pt x="394447" y="70844"/>
                  <a:pt x="395736" y="70070"/>
                </a:cubicBezTo>
                <a:cubicBezTo>
                  <a:pt x="396381" y="69683"/>
                  <a:pt x="397091" y="69490"/>
                  <a:pt x="397896" y="69651"/>
                </a:cubicBezTo>
                <a:close/>
                <a:moveTo>
                  <a:pt x="413063" y="67236"/>
                </a:moveTo>
                <a:cubicBezTo>
                  <a:pt x="415121" y="67236"/>
                  <a:pt x="416665" y="68251"/>
                  <a:pt x="417951" y="69778"/>
                </a:cubicBezTo>
                <a:lnTo>
                  <a:pt x="418620" y="70895"/>
                </a:lnTo>
                <a:lnTo>
                  <a:pt x="415668" y="68950"/>
                </a:lnTo>
                <a:cubicBezTo>
                  <a:pt x="413063" y="67236"/>
                  <a:pt x="413063" y="67236"/>
                  <a:pt x="413063" y="67236"/>
                </a:cubicBezTo>
                <a:close/>
                <a:moveTo>
                  <a:pt x="277299" y="67236"/>
                </a:moveTo>
                <a:cubicBezTo>
                  <a:pt x="275236" y="69298"/>
                  <a:pt x="275236" y="73425"/>
                  <a:pt x="277299" y="75489"/>
                </a:cubicBezTo>
                <a:cubicBezTo>
                  <a:pt x="279362" y="77551"/>
                  <a:pt x="283489" y="81677"/>
                  <a:pt x="285552" y="79614"/>
                </a:cubicBezTo>
                <a:cubicBezTo>
                  <a:pt x="289678" y="79614"/>
                  <a:pt x="291741" y="75489"/>
                  <a:pt x="293804" y="73425"/>
                </a:cubicBezTo>
                <a:cubicBezTo>
                  <a:pt x="295868" y="75489"/>
                  <a:pt x="295868" y="77551"/>
                  <a:pt x="295868" y="79614"/>
                </a:cubicBezTo>
                <a:cubicBezTo>
                  <a:pt x="295868" y="83740"/>
                  <a:pt x="293804" y="85803"/>
                  <a:pt x="291741" y="87866"/>
                </a:cubicBezTo>
                <a:cubicBezTo>
                  <a:pt x="289678" y="87866"/>
                  <a:pt x="287615" y="85803"/>
                  <a:pt x="285552" y="87866"/>
                </a:cubicBezTo>
                <a:cubicBezTo>
                  <a:pt x="287615" y="91992"/>
                  <a:pt x="283489" y="94056"/>
                  <a:pt x="279362" y="96119"/>
                </a:cubicBezTo>
                <a:cubicBezTo>
                  <a:pt x="277299" y="96119"/>
                  <a:pt x="275236" y="94056"/>
                  <a:pt x="273173" y="94056"/>
                </a:cubicBezTo>
                <a:cubicBezTo>
                  <a:pt x="271110" y="91992"/>
                  <a:pt x="269047" y="87866"/>
                  <a:pt x="271110" y="83740"/>
                </a:cubicBezTo>
                <a:cubicBezTo>
                  <a:pt x="273173" y="83740"/>
                  <a:pt x="273173" y="83740"/>
                  <a:pt x="273173" y="83740"/>
                </a:cubicBezTo>
                <a:cubicBezTo>
                  <a:pt x="271110" y="79614"/>
                  <a:pt x="266984" y="79614"/>
                  <a:pt x="266984" y="77551"/>
                </a:cubicBezTo>
                <a:cubicBezTo>
                  <a:pt x="266984" y="73425"/>
                  <a:pt x="269047" y="71361"/>
                  <a:pt x="271110" y="69298"/>
                </a:cubicBezTo>
                <a:cubicBezTo>
                  <a:pt x="273173" y="67236"/>
                  <a:pt x="273173" y="67236"/>
                  <a:pt x="277299" y="67236"/>
                </a:cubicBezTo>
                <a:close/>
                <a:moveTo>
                  <a:pt x="567347" y="65243"/>
                </a:moveTo>
                <a:cubicBezTo>
                  <a:pt x="569410" y="67277"/>
                  <a:pt x="573537" y="67277"/>
                  <a:pt x="575600" y="71344"/>
                </a:cubicBezTo>
                <a:cubicBezTo>
                  <a:pt x="577663" y="73377"/>
                  <a:pt x="579726" y="75410"/>
                  <a:pt x="579726" y="79477"/>
                </a:cubicBezTo>
                <a:cubicBezTo>
                  <a:pt x="577663" y="79477"/>
                  <a:pt x="577663" y="81512"/>
                  <a:pt x="575600" y="81512"/>
                </a:cubicBezTo>
                <a:cubicBezTo>
                  <a:pt x="573537" y="75410"/>
                  <a:pt x="567347" y="71344"/>
                  <a:pt x="561158" y="71344"/>
                </a:cubicBezTo>
                <a:cubicBezTo>
                  <a:pt x="554968" y="75410"/>
                  <a:pt x="554968" y="75410"/>
                  <a:pt x="554968" y="75410"/>
                </a:cubicBezTo>
                <a:cubicBezTo>
                  <a:pt x="552905" y="73377"/>
                  <a:pt x="550842" y="71344"/>
                  <a:pt x="550842" y="69310"/>
                </a:cubicBezTo>
                <a:cubicBezTo>
                  <a:pt x="557032" y="67277"/>
                  <a:pt x="561158" y="65243"/>
                  <a:pt x="567347" y="65243"/>
                </a:cubicBezTo>
                <a:close/>
                <a:moveTo>
                  <a:pt x="493185" y="63252"/>
                </a:moveTo>
                <a:cubicBezTo>
                  <a:pt x="497280" y="63252"/>
                  <a:pt x="499327" y="63252"/>
                  <a:pt x="501374" y="65280"/>
                </a:cubicBezTo>
                <a:cubicBezTo>
                  <a:pt x="501374" y="67309"/>
                  <a:pt x="501374" y="67309"/>
                  <a:pt x="499327" y="69338"/>
                </a:cubicBezTo>
                <a:cubicBezTo>
                  <a:pt x="495232" y="67309"/>
                  <a:pt x="491138" y="67309"/>
                  <a:pt x="489090" y="69338"/>
                </a:cubicBezTo>
                <a:cubicBezTo>
                  <a:pt x="482948" y="71366"/>
                  <a:pt x="482948" y="77453"/>
                  <a:pt x="480901" y="79482"/>
                </a:cubicBezTo>
                <a:cubicBezTo>
                  <a:pt x="480901" y="81512"/>
                  <a:pt x="478854" y="81512"/>
                  <a:pt x="476806" y="81512"/>
                </a:cubicBezTo>
                <a:cubicBezTo>
                  <a:pt x="476806" y="77453"/>
                  <a:pt x="478854" y="73395"/>
                  <a:pt x="480901" y="71366"/>
                </a:cubicBezTo>
                <a:cubicBezTo>
                  <a:pt x="482948" y="65280"/>
                  <a:pt x="489090" y="63252"/>
                  <a:pt x="493185" y="63252"/>
                </a:cubicBezTo>
                <a:close/>
                <a:moveTo>
                  <a:pt x="528266" y="60927"/>
                </a:moveTo>
                <a:cubicBezTo>
                  <a:pt x="538558" y="62993"/>
                  <a:pt x="550908" y="71256"/>
                  <a:pt x="555025" y="81585"/>
                </a:cubicBezTo>
                <a:cubicBezTo>
                  <a:pt x="555025" y="85716"/>
                  <a:pt x="559142" y="91914"/>
                  <a:pt x="555025" y="98110"/>
                </a:cubicBezTo>
                <a:cubicBezTo>
                  <a:pt x="555025" y="98110"/>
                  <a:pt x="552967" y="98110"/>
                  <a:pt x="550908" y="98110"/>
                </a:cubicBezTo>
                <a:cubicBezTo>
                  <a:pt x="550908" y="96045"/>
                  <a:pt x="550908" y="91914"/>
                  <a:pt x="550908" y="89848"/>
                </a:cubicBezTo>
                <a:cubicBezTo>
                  <a:pt x="548850" y="81585"/>
                  <a:pt x="544733" y="73322"/>
                  <a:pt x="536500" y="69190"/>
                </a:cubicBezTo>
                <a:cubicBezTo>
                  <a:pt x="532383" y="69190"/>
                  <a:pt x="528266" y="67124"/>
                  <a:pt x="524149" y="69190"/>
                </a:cubicBezTo>
                <a:cubicBezTo>
                  <a:pt x="517974" y="71256"/>
                  <a:pt x="511799" y="73322"/>
                  <a:pt x="511799" y="79519"/>
                </a:cubicBezTo>
                <a:cubicBezTo>
                  <a:pt x="513857" y="83651"/>
                  <a:pt x="515916" y="77453"/>
                  <a:pt x="517974" y="77453"/>
                </a:cubicBezTo>
                <a:cubicBezTo>
                  <a:pt x="520033" y="77453"/>
                  <a:pt x="522091" y="79519"/>
                  <a:pt x="524149" y="79519"/>
                </a:cubicBezTo>
                <a:cubicBezTo>
                  <a:pt x="526208" y="81585"/>
                  <a:pt x="526208" y="83651"/>
                  <a:pt x="524149" y="87782"/>
                </a:cubicBezTo>
                <a:cubicBezTo>
                  <a:pt x="524149" y="89848"/>
                  <a:pt x="522091" y="91914"/>
                  <a:pt x="517974" y="91914"/>
                </a:cubicBezTo>
                <a:cubicBezTo>
                  <a:pt x="515916" y="91914"/>
                  <a:pt x="513857" y="89848"/>
                  <a:pt x="511799" y="89848"/>
                </a:cubicBezTo>
                <a:cubicBezTo>
                  <a:pt x="511799" y="91914"/>
                  <a:pt x="509741" y="93980"/>
                  <a:pt x="505624" y="93980"/>
                </a:cubicBezTo>
                <a:cubicBezTo>
                  <a:pt x="503566" y="91914"/>
                  <a:pt x="499449" y="89848"/>
                  <a:pt x="497390" y="85716"/>
                </a:cubicBezTo>
                <a:cubicBezTo>
                  <a:pt x="497390" y="79519"/>
                  <a:pt x="499449" y="73322"/>
                  <a:pt x="503566" y="69190"/>
                </a:cubicBezTo>
                <a:cubicBezTo>
                  <a:pt x="509741" y="62993"/>
                  <a:pt x="520033" y="60927"/>
                  <a:pt x="528266" y="60927"/>
                </a:cubicBezTo>
                <a:close/>
                <a:moveTo>
                  <a:pt x="289504" y="60927"/>
                </a:moveTo>
                <a:cubicBezTo>
                  <a:pt x="291552" y="67153"/>
                  <a:pt x="291552" y="67153"/>
                  <a:pt x="291552" y="67153"/>
                </a:cubicBezTo>
                <a:cubicBezTo>
                  <a:pt x="291552" y="69227"/>
                  <a:pt x="291552" y="73376"/>
                  <a:pt x="289504" y="73376"/>
                </a:cubicBezTo>
                <a:cubicBezTo>
                  <a:pt x="287457" y="75452"/>
                  <a:pt x="285410" y="77527"/>
                  <a:pt x="283362" y="77527"/>
                </a:cubicBezTo>
                <a:cubicBezTo>
                  <a:pt x="281315" y="75452"/>
                  <a:pt x="279268" y="73376"/>
                  <a:pt x="279268" y="71302"/>
                </a:cubicBezTo>
                <a:cubicBezTo>
                  <a:pt x="279268" y="69227"/>
                  <a:pt x="279268" y="67153"/>
                  <a:pt x="281315" y="67153"/>
                </a:cubicBezTo>
                <a:cubicBezTo>
                  <a:pt x="285410" y="67153"/>
                  <a:pt x="287457" y="63002"/>
                  <a:pt x="289504" y="60927"/>
                </a:cubicBezTo>
                <a:close/>
                <a:moveTo>
                  <a:pt x="406976" y="54951"/>
                </a:moveTo>
                <a:cubicBezTo>
                  <a:pt x="411108" y="54951"/>
                  <a:pt x="413173" y="57007"/>
                  <a:pt x="415239" y="61120"/>
                </a:cubicBezTo>
                <a:cubicBezTo>
                  <a:pt x="413173" y="67289"/>
                  <a:pt x="413173" y="67289"/>
                  <a:pt x="413173" y="67289"/>
                </a:cubicBezTo>
                <a:cubicBezTo>
                  <a:pt x="413173" y="63176"/>
                  <a:pt x="413173" y="57007"/>
                  <a:pt x="406976" y="57007"/>
                </a:cubicBezTo>
                <a:cubicBezTo>
                  <a:pt x="406976" y="59063"/>
                  <a:pt x="411108" y="61120"/>
                  <a:pt x="411108" y="63176"/>
                </a:cubicBezTo>
                <a:cubicBezTo>
                  <a:pt x="411108" y="65233"/>
                  <a:pt x="409042" y="67289"/>
                  <a:pt x="411108" y="69344"/>
                </a:cubicBezTo>
                <a:cubicBezTo>
                  <a:pt x="417305" y="71401"/>
                  <a:pt x="417305" y="75513"/>
                  <a:pt x="419371" y="79626"/>
                </a:cubicBezTo>
                <a:cubicBezTo>
                  <a:pt x="419371" y="83739"/>
                  <a:pt x="417305" y="85795"/>
                  <a:pt x="415239" y="87851"/>
                </a:cubicBezTo>
                <a:cubicBezTo>
                  <a:pt x="417305" y="89907"/>
                  <a:pt x="415239" y="94019"/>
                  <a:pt x="417305" y="96076"/>
                </a:cubicBezTo>
                <a:cubicBezTo>
                  <a:pt x="417305" y="96076"/>
                  <a:pt x="415239" y="98132"/>
                  <a:pt x="415239" y="98132"/>
                </a:cubicBezTo>
                <a:cubicBezTo>
                  <a:pt x="415239" y="96076"/>
                  <a:pt x="413173" y="94019"/>
                  <a:pt x="415239" y="89907"/>
                </a:cubicBezTo>
                <a:cubicBezTo>
                  <a:pt x="415239" y="89907"/>
                  <a:pt x="415239" y="89907"/>
                  <a:pt x="413173" y="89907"/>
                </a:cubicBezTo>
                <a:cubicBezTo>
                  <a:pt x="413173" y="89907"/>
                  <a:pt x="413173" y="89907"/>
                  <a:pt x="411108" y="91963"/>
                </a:cubicBezTo>
                <a:cubicBezTo>
                  <a:pt x="415239" y="94019"/>
                  <a:pt x="411108" y="98132"/>
                  <a:pt x="413173" y="100189"/>
                </a:cubicBezTo>
                <a:cubicBezTo>
                  <a:pt x="411108" y="104302"/>
                  <a:pt x="409042" y="108413"/>
                  <a:pt x="404910" y="108413"/>
                </a:cubicBezTo>
                <a:cubicBezTo>
                  <a:pt x="402845" y="108413"/>
                  <a:pt x="398713" y="108413"/>
                  <a:pt x="398713" y="110469"/>
                </a:cubicBezTo>
                <a:cubicBezTo>
                  <a:pt x="396647" y="112526"/>
                  <a:pt x="396647" y="116638"/>
                  <a:pt x="392516" y="116638"/>
                </a:cubicBezTo>
                <a:cubicBezTo>
                  <a:pt x="392516" y="116638"/>
                  <a:pt x="388384" y="118695"/>
                  <a:pt x="388384" y="116638"/>
                </a:cubicBezTo>
                <a:cubicBezTo>
                  <a:pt x="386318" y="114582"/>
                  <a:pt x="384253" y="114582"/>
                  <a:pt x="380121" y="114582"/>
                </a:cubicBezTo>
                <a:cubicBezTo>
                  <a:pt x="380121" y="116638"/>
                  <a:pt x="378055" y="116638"/>
                  <a:pt x="375990" y="118695"/>
                </a:cubicBezTo>
                <a:cubicBezTo>
                  <a:pt x="373924" y="118695"/>
                  <a:pt x="371858" y="118695"/>
                  <a:pt x="371858" y="116638"/>
                </a:cubicBezTo>
                <a:cubicBezTo>
                  <a:pt x="363595" y="112526"/>
                  <a:pt x="373924" y="108413"/>
                  <a:pt x="375990" y="106358"/>
                </a:cubicBezTo>
                <a:cubicBezTo>
                  <a:pt x="378055" y="108413"/>
                  <a:pt x="382187" y="110469"/>
                  <a:pt x="386318" y="108413"/>
                </a:cubicBezTo>
                <a:cubicBezTo>
                  <a:pt x="388384" y="106358"/>
                  <a:pt x="390450" y="104302"/>
                  <a:pt x="392516" y="102245"/>
                </a:cubicBezTo>
                <a:cubicBezTo>
                  <a:pt x="396647" y="102245"/>
                  <a:pt x="402845" y="98132"/>
                  <a:pt x="404910" y="94019"/>
                </a:cubicBezTo>
                <a:cubicBezTo>
                  <a:pt x="406976" y="91963"/>
                  <a:pt x="404910" y="85795"/>
                  <a:pt x="404910" y="83739"/>
                </a:cubicBezTo>
                <a:cubicBezTo>
                  <a:pt x="406976" y="79626"/>
                  <a:pt x="406976" y="77569"/>
                  <a:pt x="404910" y="75513"/>
                </a:cubicBezTo>
                <a:cubicBezTo>
                  <a:pt x="404910" y="71401"/>
                  <a:pt x="402845" y="67289"/>
                  <a:pt x="398713" y="65233"/>
                </a:cubicBezTo>
                <a:cubicBezTo>
                  <a:pt x="400779" y="59063"/>
                  <a:pt x="400779" y="59063"/>
                  <a:pt x="400779" y="59063"/>
                </a:cubicBezTo>
                <a:cubicBezTo>
                  <a:pt x="398713" y="54951"/>
                  <a:pt x="404910" y="57007"/>
                  <a:pt x="406976" y="54951"/>
                </a:cubicBezTo>
                <a:close/>
                <a:moveTo>
                  <a:pt x="495288" y="52960"/>
                </a:moveTo>
                <a:cubicBezTo>
                  <a:pt x="497343" y="52960"/>
                  <a:pt x="499398" y="52960"/>
                  <a:pt x="501454" y="54995"/>
                </a:cubicBezTo>
                <a:cubicBezTo>
                  <a:pt x="501454" y="57031"/>
                  <a:pt x="499398" y="57031"/>
                  <a:pt x="501454" y="57031"/>
                </a:cubicBezTo>
                <a:cubicBezTo>
                  <a:pt x="503509" y="57031"/>
                  <a:pt x="505564" y="57031"/>
                  <a:pt x="507619" y="57031"/>
                </a:cubicBezTo>
                <a:cubicBezTo>
                  <a:pt x="509674" y="57031"/>
                  <a:pt x="509674" y="61104"/>
                  <a:pt x="509674" y="61104"/>
                </a:cubicBezTo>
                <a:cubicBezTo>
                  <a:pt x="505564" y="67214"/>
                  <a:pt x="501454" y="61104"/>
                  <a:pt x="497343" y="61104"/>
                </a:cubicBezTo>
                <a:cubicBezTo>
                  <a:pt x="489122" y="59068"/>
                  <a:pt x="485012" y="63140"/>
                  <a:pt x="478846" y="67214"/>
                </a:cubicBezTo>
                <a:cubicBezTo>
                  <a:pt x="476791" y="71285"/>
                  <a:pt x="474736" y="75358"/>
                  <a:pt x="474736" y="81466"/>
                </a:cubicBezTo>
                <a:cubicBezTo>
                  <a:pt x="474736" y="83503"/>
                  <a:pt x="472680" y="83503"/>
                  <a:pt x="472680" y="83503"/>
                </a:cubicBezTo>
                <a:cubicBezTo>
                  <a:pt x="470625" y="83503"/>
                  <a:pt x="468570" y="81466"/>
                  <a:pt x="468570" y="79431"/>
                </a:cubicBezTo>
                <a:cubicBezTo>
                  <a:pt x="466515" y="77394"/>
                  <a:pt x="474736" y="75358"/>
                  <a:pt x="470625" y="71285"/>
                </a:cubicBezTo>
                <a:cubicBezTo>
                  <a:pt x="468570" y="69249"/>
                  <a:pt x="470625" y="67214"/>
                  <a:pt x="472680" y="65177"/>
                </a:cubicBezTo>
                <a:cubicBezTo>
                  <a:pt x="474736" y="63140"/>
                  <a:pt x="476791" y="65177"/>
                  <a:pt x="476791" y="63140"/>
                </a:cubicBezTo>
                <a:cubicBezTo>
                  <a:pt x="476791" y="61104"/>
                  <a:pt x="476791" y="59068"/>
                  <a:pt x="476791" y="57031"/>
                </a:cubicBezTo>
                <a:cubicBezTo>
                  <a:pt x="478846" y="54995"/>
                  <a:pt x="482956" y="52960"/>
                  <a:pt x="487067" y="54995"/>
                </a:cubicBezTo>
                <a:cubicBezTo>
                  <a:pt x="489122" y="54995"/>
                  <a:pt x="489122" y="57031"/>
                  <a:pt x="491177" y="54995"/>
                </a:cubicBezTo>
                <a:cubicBezTo>
                  <a:pt x="491177" y="52960"/>
                  <a:pt x="493233" y="52960"/>
                  <a:pt x="495288" y="52960"/>
                </a:cubicBezTo>
                <a:close/>
                <a:moveTo>
                  <a:pt x="564222" y="50444"/>
                </a:moveTo>
                <a:cubicBezTo>
                  <a:pt x="566795" y="49672"/>
                  <a:pt x="569368" y="49672"/>
                  <a:pt x="571426" y="50701"/>
                </a:cubicBezTo>
                <a:cubicBezTo>
                  <a:pt x="575543" y="52760"/>
                  <a:pt x="579659" y="54818"/>
                  <a:pt x="581718" y="56877"/>
                </a:cubicBezTo>
                <a:cubicBezTo>
                  <a:pt x="581718" y="58935"/>
                  <a:pt x="581718" y="60993"/>
                  <a:pt x="581718" y="63052"/>
                </a:cubicBezTo>
                <a:cubicBezTo>
                  <a:pt x="579659" y="63052"/>
                  <a:pt x="579659" y="65111"/>
                  <a:pt x="579659" y="65111"/>
                </a:cubicBezTo>
                <a:cubicBezTo>
                  <a:pt x="581718" y="67168"/>
                  <a:pt x="585835" y="65111"/>
                  <a:pt x="587893" y="67168"/>
                </a:cubicBezTo>
                <a:cubicBezTo>
                  <a:pt x="589951" y="67168"/>
                  <a:pt x="592010" y="71285"/>
                  <a:pt x="592010" y="73344"/>
                </a:cubicBezTo>
                <a:cubicBezTo>
                  <a:pt x="592010" y="75403"/>
                  <a:pt x="592010" y="77460"/>
                  <a:pt x="589951" y="77460"/>
                </a:cubicBezTo>
                <a:cubicBezTo>
                  <a:pt x="587893" y="77460"/>
                  <a:pt x="585835" y="77460"/>
                  <a:pt x="583776" y="79519"/>
                </a:cubicBezTo>
                <a:cubicBezTo>
                  <a:pt x="581718" y="79519"/>
                  <a:pt x="581718" y="79519"/>
                  <a:pt x="581718" y="79519"/>
                </a:cubicBezTo>
                <a:cubicBezTo>
                  <a:pt x="581718" y="73344"/>
                  <a:pt x="577601" y="67168"/>
                  <a:pt x="571426" y="65111"/>
                </a:cubicBezTo>
                <a:cubicBezTo>
                  <a:pt x="565251" y="60993"/>
                  <a:pt x="554959" y="63052"/>
                  <a:pt x="550842" y="67168"/>
                </a:cubicBezTo>
                <a:cubicBezTo>
                  <a:pt x="546725" y="67168"/>
                  <a:pt x="544667" y="65111"/>
                  <a:pt x="540550" y="63052"/>
                </a:cubicBezTo>
                <a:cubicBezTo>
                  <a:pt x="540550" y="63052"/>
                  <a:pt x="540550" y="60993"/>
                  <a:pt x="540550" y="60993"/>
                </a:cubicBezTo>
                <a:cubicBezTo>
                  <a:pt x="544667" y="58935"/>
                  <a:pt x="546725" y="56877"/>
                  <a:pt x="550842" y="56877"/>
                </a:cubicBezTo>
                <a:cubicBezTo>
                  <a:pt x="552900" y="56877"/>
                  <a:pt x="552900" y="58935"/>
                  <a:pt x="554959" y="58935"/>
                </a:cubicBezTo>
                <a:cubicBezTo>
                  <a:pt x="557017" y="56877"/>
                  <a:pt x="557017" y="56877"/>
                  <a:pt x="557017" y="54818"/>
                </a:cubicBezTo>
                <a:cubicBezTo>
                  <a:pt x="559076" y="52760"/>
                  <a:pt x="561649" y="51216"/>
                  <a:pt x="564222" y="50444"/>
                </a:cubicBezTo>
                <a:close/>
                <a:moveTo>
                  <a:pt x="597986" y="48643"/>
                </a:moveTo>
                <a:cubicBezTo>
                  <a:pt x="600044" y="48643"/>
                  <a:pt x="602103" y="50691"/>
                  <a:pt x="604161" y="50691"/>
                </a:cubicBezTo>
                <a:cubicBezTo>
                  <a:pt x="604161" y="52738"/>
                  <a:pt x="606220" y="52738"/>
                  <a:pt x="606220" y="54785"/>
                </a:cubicBezTo>
                <a:cubicBezTo>
                  <a:pt x="606220" y="56832"/>
                  <a:pt x="608278" y="58880"/>
                  <a:pt x="606220" y="60927"/>
                </a:cubicBezTo>
                <a:cubicBezTo>
                  <a:pt x="604161" y="60927"/>
                  <a:pt x="606220" y="56832"/>
                  <a:pt x="604161" y="54785"/>
                </a:cubicBezTo>
                <a:cubicBezTo>
                  <a:pt x="604161" y="52738"/>
                  <a:pt x="600044" y="50691"/>
                  <a:pt x="597986" y="48643"/>
                </a:cubicBezTo>
                <a:close/>
                <a:moveTo>
                  <a:pt x="332862" y="48643"/>
                </a:moveTo>
                <a:cubicBezTo>
                  <a:pt x="334948" y="48643"/>
                  <a:pt x="337035" y="48643"/>
                  <a:pt x="337035" y="50701"/>
                </a:cubicBezTo>
                <a:cubicBezTo>
                  <a:pt x="337035" y="52760"/>
                  <a:pt x="337035" y="54818"/>
                  <a:pt x="337035" y="56877"/>
                </a:cubicBezTo>
                <a:cubicBezTo>
                  <a:pt x="334948" y="58935"/>
                  <a:pt x="330775" y="58935"/>
                  <a:pt x="328688" y="56877"/>
                </a:cubicBezTo>
                <a:cubicBezTo>
                  <a:pt x="322427" y="50701"/>
                  <a:pt x="322427" y="50701"/>
                  <a:pt x="322427" y="50701"/>
                </a:cubicBezTo>
                <a:cubicBezTo>
                  <a:pt x="326601" y="48643"/>
                  <a:pt x="328688" y="48643"/>
                  <a:pt x="332862" y="48643"/>
                </a:cubicBezTo>
                <a:close/>
                <a:moveTo>
                  <a:pt x="310343" y="46651"/>
                </a:moveTo>
                <a:cubicBezTo>
                  <a:pt x="316518" y="46651"/>
                  <a:pt x="322693" y="54884"/>
                  <a:pt x="324751" y="59002"/>
                </a:cubicBezTo>
                <a:cubicBezTo>
                  <a:pt x="324751" y="63118"/>
                  <a:pt x="324751" y="67236"/>
                  <a:pt x="320635" y="69293"/>
                </a:cubicBezTo>
                <a:cubicBezTo>
                  <a:pt x="320635" y="71352"/>
                  <a:pt x="322693" y="71352"/>
                  <a:pt x="322693" y="73410"/>
                </a:cubicBezTo>
                <a:cubicBezTo>
                  <a:pt x="324751" y="75469"/>
                  <a:pt x="322693" y="79585"/>
                  <a:pt x="322693" y="81643"/>
                </a:cubicBezTo>
                <a:cubicBezTo>
                  <a:pt x="318576" y="85761"/>
                  <a:pt x="314459" y="87819"/>
                  <a:pt x="308284" y="85761"/>
                </a:cubicBezTo>
                <a:cubicBezTo>
                  <a:pt x="306226" y="83702"/>
                  <a:pt x="304167" y="79585"/>
                  <a:pt x="304167" y="75469"/>
                </a:cubicBezTo>
                <a:cubicBezTo>
                  <a:pt x="302109" y="73410"/>
                  <a:pt x="300051" y="75469"/>
                  <a:pt x="297992" y="73410"/>
                </a:cubicBezTo>
                <a:cubicBezTo>
                  <a:pt x="293876" y="69293"/>
                  <a:pt x="293876" y="65177"/>
                  <a:pt x="293876" y="59002"/>
                </a:cubicBezTo>
                <a:cubicBezTo>
                  <a:pt x="295934" y="54884"/>
                  <a:pt x="295934" y="54884"/>
                  <a:pt x="295934" y="54884"/>
                </a:cubicBezTo>
                <a:cubicBezTo>
                  <a:pt x="302109" y="54884"/>
                  <a:pt x="306226" y="50768"/>
                  <a:pt x="310343" y="46651"/>
                </a:cubicBezTo>
                <a:close/>
                <a:moveTo>
                  <a:pt x="499428" y="44659"/>
                </a:moveTo>
                <a:cubicBezTo>
                  <a:pt x="501489" y="44659"/>
                  <a:pt x="503549" y="44659"/>
                  <a:pt x="505610" y="46712"/>
                </a:cubicBezTo>
                <a:cubicBezTo>
                  <a:pt x="507671" y="48764"/>
                  <a:pt x="503549" y="52869"/>
                  <a:pt x="507671" y="50816"/>
                </a:cubicBezTo>
                <a:cubicBezTo>
                  <a:pt x="511792" y="50816"/>
                  <a:pt x="507671" y="46712"/>
                  <a:pt x="507671" y="46712"/>
                </a:cubicBezTo>
                <a:cubicBezTo>
                  <a:pt x="509731" y="46712"/>
                  <a:pt x="511792" y="48764"/>
                  <a:pt x="511792" y="50816"/>
                </a:cubicBezTo>
                <a:cubicBezTo>
                  <a:pt x="513853" y="50816"/>
                  <a:pt x="515914" y="52869"/>
                  <a:pt x="517974" y="54921"/>
                </a:cubicBezTo>
                <a:cubicBezTo>
                  <a:pt x="517974" y="56973"/>
                  <a:pt x="515914" y="59025"/>
                  <a:pt x="517974" y="59025"/>
                </a:cubicBezTo>
                <a:cubicBezTo>
                  <a:pt x="515914" y="59025"/>
                  <a:pt x="513853" y="61078"/>
                  <a:pt x="511792" y="59025"/>
                </a:cubicBezTo>
                <a:cubicBezTo>
                  <a:pt x="511792" y="56973"/>
                  <a:pt x="509731" y="54921"/>
                  <a:pt x="507671" y="54921"/>
                </a:cubicBezTo>
                <a:cubicBezTo>
                  <a:pt x="505610" y="52869"/>
                  <a:pt x="503549" y="54921"/>
                  <a:pt x="501489" y="52869"/>
                </a:cubicBezTo>
                <a:cubicBezTo>
                  <a:pt x="499428" y="48764"/>
                  <a:pt x="495307" y="48764"/>
                  <a:pt x="491185" y="50816"/>
                </a:cubicBezTo>
                <a:cubicBezTo>
                  <a:pt x="489125" y="52869"/>
                  <a:pt x="485003" y="50816"/>
                  <a:pt x="480882" y="52869"/>
                </a:cubicBezTo>
                <a:cubicBezTo>
                  <a:pt x="476761" y="54921"/>
                  <a:pt x="472639" y="56973"/>
                  <a:pt x="474700" y="61078"/>
                </a:cubicBezTo>
                <a:cubicBezTo>
                  <a:pt x="470579" y="63130"/>
                  <a:pt x="468518" y="65182"/>
                  <a:pt x="466457" y="69287"/>
                </a:cubicBezTo>
                <a:cubicBezTo>
                  <a:pt x="466457" y="71340"/>
                  <a:pt x="468518" y="73393"/>
                  <a:pt x="466457" y="75445"/>
                </a:cubicBezTo>
                <a:cubicBezTo>
                  <a:pt x="466457" y="77496"/>
                  <a:pt x="464396" y="79549"/>
                  <a:pt x="466457" y="81602"/>
                </a:cubicBezTo>
                <a:cubicBezTo>
                  <a:pt x="466457" y="83653"/>
                  <a:pt x="470579" y="85706"/>
                  <a:pt x="466457" y="87759"/>
                </a:cubicBezTo>
                <a:cubicBezTo>
                  <a:pt x="464396" y="87759"/>
                  <a:pt x="464396" y="89811"/>
                  <a:pt x="462336" y="87759"/>
                </a:cubicBezTo>
                <a:cubicBezTo>
                  <a:pt x="460275" y="85706"/>
                  <a:pt x="458215" y="83653"/>
                  <a:pt x="458215" y="79549"/>
                </a:cubicBezTo>
                <a:cubicBezTo>
                  <a:pt x="458215" y="73393"/>
                  <a:pt x="468518" y="71340"/>
                  <a:pt x="462336" y="65182"/>
                </a:cubicBezTo>
                <a:cubicBezTo>
                  <a:pt x="462336" y="63130"/>
                  <a:pt x="462336" y="61078"/>
                  <a:pt x="464396" y="59025"/>
                </a:cubicBezTo>
                <a:cubicBezTo>
                  <a:pt x="466457" y="56973"/>
                  <a:pt x="468518" y="56973"/>
                  <a:pt x="470579" y="54921"/>
                </a:cubicBezTo>
                <a:cubicBezTo>
                  <a:pt x="472639" y="52869"/>
                  <a:pt x="472639" y="46712"/>
                  <a:pt x="476761" y="46712"/>
                </a:cubicBezTo>
                <a:cubicBezTo>
                  <a:pt x="480882" y="46712"/>
                  <a:pt x="485003" y="46712"/>
                  <a:pt x="489125" y="48764"/>
                </a:cubicBezTo>
                <a:cubicBezTo>
                  <a:pt x="489125" y="46712"/>
                  <a:pt x="491185" y="44659"/>
                  <a:pt x="493246" y="46712"/>
                </a:cubicBezTo>
                <a:cubicBezTo>
                  <a:pt x="493246" y="46712"/>
                  <a:pt x="495307" y="46712"/>
                  <a:pt x="495307" y="46712"/>
                </a:cubicBezTo>
                <a:cubicBezTo>
                  <a:pt x="497367" y="48764"/>
                  <a:pt x="497367" y="44659"/>
                  <a:pt x="499428" y="44659"/>
                </a:cubicBezTo>
                <a:close/>
                <a:moveTo>
                  <a:pt x="341019" y="44197"/>
                </a:moveTo>
                <a:cubicBezTo>
                  <a:pt x="342549" y="44197"/>
                  <a:pt x="344078" y="44707"/>
                  <a:pt x="345098" y="44707"/>
                </a:cubicBezTo>
                <a:cubicBezTo>
                  <a:pt x="347137" y="46746"/>
                  <a:pt x="349177" y="48786"/>
                  <a:pt x="351216" y="50825"/>
                </a:cubicBezTo>
                <a:cubicBezTo>
                  <a:pt x="353256" y="52865"/>
                  <a:pt x="347137" y="54904"/>
                  <a:pt x="351216" y="56943"/>
                </a:cubicBezTo>
                <a:cubicBezTo>
                  <a:pt x="353256" y="56943"/>
                  <a:pt x="353256" y="58983"/>
                  <a:pt x="355295" y="61022"/>
                </a:cubicBezTo>
                <a:cubicBezTo>
                  <a:pt x="355295" y="63062"/>
                  <a:pt x="353256" y="67140"/>
                  <a:pt x="351216" y="67140"/>
                </a:cubicBezTo>
                <a:cubicBezTo>
                  <a:pt x="351216" y="69180"/>
                  <a:pt x="347137" y="71219"/>
                  <a:pt x="345098" y="69180"/>
                </a:cubicBezTo>
                <a:cubicBezTo>
                  <a:pt x="343058" y="69180"/>
                  <a:pt x="343058" y="67140"/>
                  <a:pt x="343058" y="67140"/>
                </a:cubicBezTo>
                <a:cubicBezTo>
                  <a:pt x="341019" y="67140"/>
                  <a:pt x="341019" y="71219"/>
                  <a:pt x="338980" y="71219"/>
                </a:cubicBezTo>
                <a:cubicBezTo>
                  <a:pt x="334901" y="71219"/>
                  <a:pt x="332861" y="71219"/>
                  <a:pt x="330822" y="67140"/>
                </a:cubicBezTo>
                <a:cubicBezTo>
                  <a:pt x="328783" y="65101"/>
                  <a:pt x="326743" y="63062"/>
                  <a:pt x="328783" y="61022"/>
                </a:cubicBezTo>
                <a:cubicBezTo>
                  <a:pt x="330822" y="61022"/>
                  <a:pt x="334901" y="61022"/>
                  <a:pt x="336940" y="58983"/>
                </a:cubicBezTo>
                <a:cubicBezTo>
                  <a:pt x="338980" y="56943"/>
                  <a:pt x="341019" y="54904"/>
                  <a:pt x="341019" y="50825"/>
                </a:cubicBezTo>
                <a:cubicBezTo>
                  <a:pt x="336940" y="46746"/>
                  <a:pt x="336940" y="46746"/>
                  <a:pt x="336940" y="46746"/>
                </a:cubicBezTo>
                <a:cubicBezTo>
                  <a:pt x="337960" y="44707"/>
                  <a:pt x="339489" y="44197"/>
                  <a:pt x="341019" y="44197"/>
                </a:cubicBezTo>
                <a:close/>
                <a:moveTo>
                  <a:pt x="583710" y="38352"/>
                </a:moveTo>
                <a:cubicBezTo>
                  <a:pt x="590018" y="40399"/>
                  <a:pt x="590018" y="46541"/>
                  <a:pt x="590018" y="50635"/>
                </a:cubicBezTo>
                <a:cubicBezTo>
                  <a:pt x="590018" y="50635"/>
                  <a:pt x="587915" y="50635"/>
                  <a:pt x="587915" y="50635"/>
                </a:cubicBezTo>
                <a:cubicBezTo>
                  <a:pt x="585813" y="48588"/>
                  <a:pt x="587915" y="46541"/>
                  <a:pt x="587915" y="46541"/>
                </a:cubicBezTo>
                <a:cubicBezTo>
                  <a:pt x="585813" y="44493"/>
                  <a:pt x="585813" y="40399"/>
                  <a:pt x="583710" y="40399"/>
                </a:cubicBezTo>
                <a:cubicBezTo>
                  <a:pt x="583710" y="38352"/>
                  <a:pt x="583710" y="38352"/>
                  <a:pt x="583710" y="38352"/>
                </a:cubicBezTo>
                <a:close/>
                <a:moveTo>
                  <a:pt x="421363" y="32375"/>
                </a:moveTo>
                <a:lnTo>
                  <a:pt x="421363" y="34367"/>
                </a:lnTo>
                <a:cubicBezTo>
                  <a:pt x="419371" y="34367"/>
                  <a:pt x="419371" y="34367"/>
                  <a:pt x="419371" y="34367"/>
                </a:cubicBezTo>
                <a:cubicBezTo>
                  <a:pt x="421363" y="32375"/>
                  <a:pt x="421363" y="32375"/>
                  <a:pt x="421363" y="32375"/>
                </a:cubicBezTo>
                <a:close/>
                <a:moveTo>
                  <a:pt x="421363" y="28060"/>
                </a:moveTo>
                <a:cubicBezTo>
                  <a:pt x="423355" y="28060"/>
                  <a:pt x="421363" y="30217"/>
                  <a:pt x="423355" y="32375"/>
                </a:cubicBezTo>
                <a:cubicBezTo>
                  <a:pt x="421363" y="32375"/>
                  <a:pt x="421363" y="32375"/>
                  <a:pt x="421363" y="32375"/>
                </a:cubicBezTo>
                <a:close/>
                <a:moveTo>
                  <a:pt x="361686" y="26067"/>
                </a:moveTo>
                <a:cubicBezTo>
                  <a:pt x="374053" y="26067"/>
                  <a:pt x="374053" y="26067"/>
                  <a:pt x="374053" y="26067"/>
                </a:cubicBezTo>
                <a:cubicBezTo>
                  <a:pt x="382298" y="30189"/>
                  <a:pt x="382298" y="30189"/>
                  <a:pt x="382298" y="30189"/>
                </a:cubicBezTo>
                <a:cubicBezTo>
                  <a:pt x="390542" y="34312"/>
                  <a:pt x="398787" y="42556"/>
                  <a:pt x="398787" y="52862"/>
                </a:cubicBezTo>
                <a:cubicBezTo>
                  <a:pt x="398787" y="59046"/>
                  <a:pt x="396726" y="65229"/>
                  <a:pt x="392603" y="69351"/>
                </a:cubicBezTo>
                <a:cubicBezTo>
                  <a:pt x="388481" y="73474"/>
                  <a:pt x="380236" y="75535"/>
                  <a:pt x="374053" y="75535"/>
                </a:cubicBezTo>
                <a:cubicBezTo>
                  <a:pt x="369931" y="73474"/>
                  <a:pt x="365808" y="71412"/>
                  <a:pt x="365808" y="67290"/>
                </a:cubicBezTo>
                <a:cubicBezTo>
                  <a:pt x="365808" y="65229"/>
                  <a:pt x="365808" y="63169"/>
                  <a:pt x="367870" y="63169"/>
                </a:cubicBezTo>
                <a:cubicBezTo>
                  <a:pt x="369931" y="63169"/>
                  <a:pt x="371992" y="63169"/>
                  <a:pt x="371992" y="63169"/>
                </a:cubicBezTo>
                <a:cubicBezTo>
                  <a:pt x="371992" y="61108"/>
                  <a:pt x="369931" y="59046"/>
                  <a:pt x="371992" y="56985"/>
                </a:cubicBezTo>
                <a:cubicBezTo>
                  <a:pt x="371992" y="52862"/>
                  <a:pt x="374053" y="52862"/>
                  <a:pt x="376114" y="52862"/>
                </a:cubicBezTo>
                <a:cubicBezTo>
                  <a:pt x="378175" y="52862"/>
                  <a:pt x="380236" y="52862"/>
                  <a:pt x="382298" y="54923"/>
                </a:cubicBezTo>
                <a:cubicBezTo>
                  <a:pt x="382298" y="56985"/>
                  <a:pt x="382298" y="61108"/>
                  <a:pt x="382298" y="63169"/>
                </a:cubicBezTo>
                <a:cubicBezTo>
                  <a:pt x="380236" y="63169"/>
                  <a:pt x="378175" y="63169"/>
                  <a:pt x="380236" y="65229"/>
                </a:cubicBezTo>
                <a:cubicBezTo>
                  <a:pt x="382298" y="67290"/>
                  <a:pt x="386420" y="63169"/>
                  <a:pt x="388481" y="61108"/>
                </a:cubicBezTo>
                <a:cubicBezTo>
                  <a:pt x="390542" y="56985"/>
                  <a:pt x="390542" y="50801"/>
                  <a:pt x="390542" y="46679"/>
                </a:cubicBezTo>
                <a:cubicBezTo>
                  <a:pt x="384359" y="38435"/>
                  <a:pt x="378175" y="30189"/>
                  <a:pt x="367870" y="30189"/>
                </a:cubicBezTo>
                <a:cubicBezTo>
                  <a:pt x="361686" y="28128"/>
                  <a:pt x="355503" y="30189"/>
                  <a:pt x="349319" y="30189"/>
                </a:cubicBezTo>
                <a:cubicBezTo>
                  <a:pt x="349319" y="30189"/>
                  <a:pt x="349319" y="30189"/>
                  <a:pt x="349319" y="28128"/>
                </a:cubicBezTo>
                <a:cubicBezTo>
                  <a:pt x="353441" y="28128"/>
                  <a:pt x="357564" y="28128"/>
                  <a:pt x="361686" y="26067"/>
                </a:cubicBezTo>
                <a:close/>
                <a:moveTo>
                  <a:pt x="453449" y="14275"/>
                </a:moveTo>
                <a:lnTo>
                  <a:pt x="427592" y="16881"/>
                </a:lnTo>
                <a:lnTo>
                  <a:pt x="427592" y="21939"/>
                </a:lnTo>
                <a:cubicBezTo>
                  <a:pt x="425522" y="21939"/>
                  <a:pt x="425522" y="21939"/>
                  <a:pt x="425522" y="21939"/>
                </a:cubicBezTo>
                <a:cubicBezTo>
                  <a:pt x="423452" y="23993"/>
                  <a:pt x="421382" y="23993"/>
                  <a:pt x="423452" y="26047"/>
                </a:cubicBezTo>
                <a:cubicBezTo>
                  <a:pt x="421382" y="26047"/>
                  <a:pt x="421382" y="26047"/>
                  <a:pt x="421382" y="26047"/>
                </a:cubicBezTo>
                <a:cubicBezTo>
                  <a:pt x="421382" y="26047"/>
                  <a:pt x="421382" y="23993"/>
                  <a:pt x="419312" y="23993"/>
                </a:cubicBezTo>
                <a:cubicBezTo>
                  <a:pt x="417242" y="26047"/>
                  <a:pt x="419312" y="28101"/>
                  <a:pt x="419312" y="30155"/>
                </a:cubicBezTo>
                <a:cubicBezTo>
                  <a:pt x="419312" y="32209"/>
                  <a:pt x="419312" y="34263"/>
                  <a:pt x="417242" y="36317"/>
                </a:cubicBezTo>
                <a:cubicBezTo>
                  <a:pt x="413102" y="38372"/>
                  <a:pt x="411032" y="38372"/>
                  <a:pt x="408961" y="38372"/>
                </a:cubicBezTo>
                <a:cubicBezTo>
                  <a:pt x="406891" y="40426"/>
                  <a:pt x="406891" y="44534"/>
                  <a:pt x="404821" y="46589"/>
                </a:cubicBezTo>
                <a:cubicBezTo>
                  <a:pt x="402751" y="46589"/>
                  <a:pt x="400681" y="48643"/>
                  <a:pt x="400681" y="46589"/>
                </a:cubicBezTo>
                <a:cubicBezTo>
                  <a:pt x="398611" y="42480"/>
                  <a:pt x="394471" y="40426"/>
                  <a:pt x="394471" y="36317"/>
                </a:cubicBezTo>
                <a:cubicBezTo>
                  <a:pt x="398611" y="34263"/>
                  <a:pt x="402751" y="30155"/>
                  <a:pt x="402751" y="23993"/>
                </a:cubicBezTo>
                <a:cubicBezTo>
                  <a:pt x="404821" y="19883"/>
                  <a:pt x="404821" y="19883"/>
                  <a:pt x="404821" y="19883"/>
                </a:cubicBezTo>
                <a:cubicBezTo>
                  <a:pt x="408961" y="17829"/>
                  <a:pt x="415172" y="17829"/>
                  <a:pt x="419312" y="17829"/>
                </a:cubicBezTo>
                <a:lnTo>
                  <a:pt x="420079" y="17639"/>
                </a:lnTo>
                <a:lnTo>
                  <a:pt x="399049" y="19759"/>
                </a:lnTo>
                <a:lnTo>
                  <a:pt x="400779" y="19759"/>
                </a:lnTo>
                <a:cubicBezTo>
                  <a:pt x="400779" y="21846"/>
                  <a:pt x="400779" y="21846"/>
                  <a:pt x="400779" y="21846"/>
                </a:cubicBezTo>
                <a:cubicBezTo>
                  <a:pt x="400779" y="28106"/>
                  <a:pt x="396684" y="32280"/>
                  <a:pt x="392589" y="34367"/>
                </a:cubicBezTo>
                <a:cubicBezTo>
                  <a:pt x="390542" y="32280"/>
                  <a:pt x="388495" y="32280"/>
                  <a:pt x="388495" y="30194"/>
                </a:cubicBezTo>
                <a:cubicBezTo>
                  <a:pt x="388495" y="28106"/>
                  <a:pt x="392589" y="28106"/>
                  <a:pt x="394637" y="23933"/>
                </a:cubicBezTo>
                <a:lnTo>
                  <a:pt x="396561" y="20010"/>
                </a:lnTo>
                <a:lnTo>
                  <a:pt x="364940" y="23197"/>
                </a:lnTo>
                <a:lnTo>
                  <a:pt x="342258" y="30238"/>
                </a:lnTo>
                <a:lnTo>
                  <a:pt x="343195" y="30051"/>
                </a:lnTo>
                <a:cubicBezTo>
                  <a:pt x="345261" y="30051"/>
                  <a:pt x="347327" y="30051"/>
                  <a:pt x="347327" y="32117"/>
                </a:cubicBezTo>
                <a:cubicBezTo>
                  <a:pt x="345261" y="36249"/>
                  <a:pt x="343195" y="36249"/>
                  <a:pt x="341130" y="38315"/>
                </a:cubicBezTo>
                <a:cubicBezTo>
                  <a:pt x="339064" y="40380"/>
                  <a:pt x="336998" y="38315"/>
                  <a:pt x="334932" y="38315"/>
                </a:cubicBezTo>
                <a:cubicBezTo>
                  <a:pt x="334932" y="42446"/>
                  <a:pt x="332867" y="44511"/>
                  <a:pt x="328735" y="46578"/>
                </a:cubicBezTo>
                <a:cubicBezTo>
                  <a:pt x="322538" y="48643"/>
                  <a:pt x="316341" y="44511"/>
                  <a:pt x="310143" y="44511"/>
                </a:cubicBezTo>
                <a:cubicBezTo>
                  <a:pt x="310143" y="42446"/>
                  <a:pt x="310143" y="42446"/>
                  <a:pt x="310143" y="40380"/>
                </a:cubicBezTo>
                <a:cubicBezTo>
                  <a:pt x="316341" y="38315"/>
                  <a:pt x="324604" y="40380"/>
                  <a:pt x="330801" y="36249"/>
                </a:cubicBezTo>
                <a:lnTo>
                  <a:pt x="332253" y="33344"/>
                </a:lnTo>
                <a:lnTo>
                  <a:pt x="282503" y="48787"/>
                </a:lnTo>
                <a:lnTo>
                  <a:pt x="266569" y="57436"/>
                </a:lnTo>
                <a:lnTo>
                  <a:pt x="275245" y="56943"/>
                </a:lnTo>
                <a:cubicBezTo>
                  <a:pt x="279385" y="54884"/>
                  <a:pt x="283525" y="50768"/>
                  <a:pt x="285595" y="48710"/>
                </a:cubicBezTo>
                <a:cubicBezTo>
                  <a:pt x="286630" y="48195"/>
                  <a:pt x="287536" y="48066"/>
                  <a:pt x="288344" y="48195"/>
                </a:cubicBezTo>
                <a:cubicBezTo>
                  <a:pt x="290770" y="48581"/>
                  <a:pt x="292323" y="51282"/>
                  <a:pt x="293876" y="52826"/>
                </a:cubicBezTo>
                <a:cubicBezTo>
                  <a:pt x="293876" y="54884"/>
                  <a:pt x="293876" y="54884"/>
                  <a:pt x="293876" y="54884"/>
                </a:cubicBezTo>
                <a:cubicBezTo>
                  <a:pt x="287665" y="61059"/>
                  <a:pt x="281455" y="67236"/>
                  <a:pt x="275245" y="63118"/>
                </a:cubicBezTo>
                <a:cubicBezTo>
                  <a:pt x="273174" y="63118"/>
                  <a:pt x="273174" y="59002"/>
                  <a:pt x="271104" y="61059"/>
                </a:cubicBezTo>
                <a:cubicBezTo>
                  <a:pt x="269034" y="63118"/>
                  <a:pt x="266964" y="65177"/>
                  <a:pt x="262824" y="65177"/>
                </a:cubicBezTo>
                <a:cubicBezTo>
                  <a:pt x="260754" y="65177"/>
                  <a:pt x="258684" y="65177"/>
                  <a:pt x="258684" y="63118"/>
                </a:cubicBezTo>
                <a:lnTo>
                  <a:pt x="258684" y="61716"/>
                </a:lnTo>
                <a:lnTo>
                  <a:pt x="254731" y="63861"/>
                </a:lnTo>
                <a:lnTo>
                  <a:pt x="254731" y="65301"/>
                </a:lnTo>
                <a:cubicBezTo>
                  <a:pt x="244376" y="71449"/>
                  <a:pt x="236092" y="81695"/>
                  <a:pt x="234021" y="91940"/>
                </a:cubicBezTo>
                <a:cubicBezTo>
                  <a:pt x="234021" y="98088"/>
                  <a:pt x="234021" y="106285"/>
                  <a:pt x="240234" y="108334"/>
                </a:cubicBezTo>
                <a:cubicBezTo>
                  <a:pt x="242305" y="112432"/>
                  <a:pt x="248518" y="112432"/>
                  <a:pt x="252660" y="112432"/>
                </a:cubicBezTo>
                <a:cubicBezTo>
                  <a:pt x="254731" y="112432"/>
                  <a:pt x="256802" y="110383"/>
                  <a:pt x="258873" y="108334"/>
                </a:cubicBezTo>
                <a:cubicBezTo>
                  <a:pt x="256802" y="104236"/>
                  <a:pt x="254731" y="110383"/>
                  <a:pt x="250589" y="106285"/>
                </a:cubicBezTo>
                <a:cubicBezTo>
                  <a:pt x="248518" y="106285"/>
                  <a:pt x="248518" y="102186"/>
                  <a:pt x="248518" y="100137"/>
                </a:cubicBezTo>
                <a:cubicBezTo>
                  <a:pt x="250589" y="98088"/>
                  <a:pt x="252660" y="96039"/>
                  <a:pt x="254731" y="96039"/>
                </a:cubicBezTo>
                <a:cubicBezTo>
                  <a:pt x="256802" y="96039"/>
                  <a:pt x="258873" y="96039"/>
                  <a:pt x="260944" y="100137"/>
                </a:cubicBezTo>
                <a:cubicBezTo>
                  <a:pt x="263016" y="100137"/>
                  <a:pt x="265087" y="98088"/>
                  <a:pt x="267158" y="100137"/>
                </a:cubicBezTo>
                <a:cubicBezTo>
                  <a:pt x="271300" y="104236"/>
                  <a:pt x="271300" y="104236"/>
                  <a:pt x="271300" y="104236"/>
                </a:cubicBezTo>
                <a:cubicBezTo>
                  <a:pt x="271300" y="108334"/>
                  <a:pt x="269229" y="114482"/>
                  <a:pt x="263016" y="118580"/>
                </a:cubicBezTo>
                <a:cubicBezTo>
                  <a:pt x="256802" y="120629"/>
                  <a:pt x="250589" y="122678"/>
                  <a:pt x="244376" y="120629"/>
                </a:cubicBezTo>
                <a:cubicBezTo>
                  <a:pt x="240234" y="116531"/>
                  <a:pt x="234021" y="114482"/>
                  <a:pt x="231950" y="108334"/>
                </a:cubicBezTo>
                <a:cubicBezTo>
                  <a:pt x="227808" y="106285"/>
                  <a:pt x="227808" y="102186"/>
                  <a:pt x="227808" y="98088"/>
                </a:cubicBezTo>
                <a:cubicBezTo>
                  <a:pt x="227808" y="91940"/>
                  <a:pt x="227808" y="87842"/>
                  <a:pt x="229879" y="83744"/>
                </a:cubicBezTo>
                <a:cubicBezTo>
                  <a:pt x="231950" y="79646"/>
                  <a:pt x="235574" y="75547"/>
                  <a:pt x="239975" y="71961"/>
                </a:cubicBezTo>
                <a:lnTo>
                  <a:pt x="241882" y="70836"/>
                </a:lnTo>
                <a:lnTo>
                  <a:pt x="207903" y="89279"/>
                </a:lnTo>
                <a:lnTo>
                  <a:pt x="198095" y="97371"/>
                </a:lnTo>
                <a:lnTo>
                  <a:pt x="207408" y="91803"/>
                </a:lnTo>
                <a:cubicBezTo>
                  <a:pt x="209474" y="95919"/>
                  <a:pt x="213606" y="97978"/>
                  <a:pt x="219803" y="97978"/>
                </a:cubicBezTo>
                <a:cubicBezTo>
                  <a:pt x="221869" y="97978"/>
                  <a:pt x="226000" y="95919"/>
                  <a:pt x="223934" y="100037"/>
                </a:cubicBezTo>
                <a:cubicBezTo>
                  <a:pt x="223934" y="104153"/>
                  <a:pt x="230132" y="108270"/>
                  <a:pt x="223934" y="110328"/>
                </a:cubicBezTo>
                <a:cubicBezTo>
                  <a:pt x="221869" y="112386"/>
                  <a:pt x="217737" y="108270"/>
                  <a:pt x="215671" y="108270"/>
                </a:cubicBezTo>
                <a:cubicBezTo>
                  <a:pt x="213606" y="102095"/>
                  <a:pt x="211540" y="112386"/>
                  <a:pt x="207408" y="110328"/>
                </a:cubicBezTo>
                <a:cubicBezTo>
                  <a:pt x="205343" y="108270"/>
                  <a:pt x="201211" y="108270"/>
                  <a:pt x="203277" y="104153"/>
                </a:cubicBezTo>
                <a:cubicBezTo>
                  <a:pt x="199145" y="100037"/>
                  <a:pt x="195014" y="108270"/>
                  <a:pt x="192948" y="102095"/>
                </a:cubicBezTo>
                <a:lnTo>
                  <a:pt x="195733" y="99320"/>
                </a:lnTo>
                <a:lnTo>
                  <a:pt x="142906" y="142906"/>
                </a:lnTo>
                <a:lnTo>
                  <a:pt x="93538" y="202741"/>
                </a:lnTo>
                <a:lnTo>
                  <a:pt x="95078" y="202659"/>
                </a:lnTo>
                <a:cubicBezTo>
                  <a:pt x="96360" y="201886"/>
                  <a:pt x="97386" y="200855"/>
                  <a:pt x="98411" y="200855"/>
                </a:cubicBezTo>
                <a:cubicBezTo>
                  <a:pt x="100463" y="200855"/>
                  <a:pt x="102514" y="202917"/>
                  <a:pt x="104565" y="200855"/>
                </a:cubicBezTo>
                <a:cubicBezTo>
                  <a:pt x="106616" y="200855"/>
                  <a:pt x="106616" y="200855"/>
                  <a:pt x="106616" y="200855"/>
                </a:cubicBezTo>
                <a:cubicBezTo>
                  <a:pt x="108668" y="196732"/>
                  <a:pt x="110719" y="188484"/>
                  <a:pt x="118924" y="190546"/>
                </a:cubicBezTo>
                <a:cubicBezTo>
                  <a:pt x="120976" y="190546"/>
                  <a:pt x="123027" y="190546"/>
                  <a:pt x="125078" y="192608"/>
                </a:cubicBezTo>
                <a:cubicBezTo>
                  <a:pt x="127129" y="192608"/>
                  <a:pt x="127129" y="190546"/>
                  <a:pt x="129181" y="190546"/>
                </a:cubicBezTo>
                <a:cubicBezTo>
                  <a:pt x="131232" y="188484"/>
                  <a:pt x="133796" y="187968"/>
                  <a:pt x="136104" y="188484"/>
                </a:cubicBezTo>
                <a:cubicBezTo>
                  <a:pt x="138411" y="189000"/>
                  <a:pt x="140463" y="190546"/>
                  <a:pt x="141488" y="192608"/>
                </a:cubicBezTo>
                <a:cubicBezTo>
                  <a:pt x="137386" y="196732"/>
                  <a:pt x="135334" y="200855"/>
                  <a:pt x="133283" y="204979"/>
                </a:cubicBezTo>
                <a:cubicBezTo>
                  <a:pt x="131232" y="202917"/>
                  <a:pt x="127129" y="202917"/>
                  <a:pt x="123027" y="202917"/>
                </a:cubicBezTo>
                <a:cubicBezTo>
                  <a:pt x="120976" y="204979"/>
                  <a:pt x="118924" y="204979"/>
                  <a:pt x="116873" y="209103"/>
                </a:cubicBezTo>
                <a:cubicBezTo>
                  <a:pt x="114822" y="209103"/>
                  <a:pt x="114822" y="207041"/>
                  <a:pt x="112770" y="207041"/>
                </a:cubicBezTo>
                <a:cubicBezTo>
                  <a:pt x="106616" y="207041"/>
                  <a:pt x="104565" y="209103"/>
                  <a:pt x="100463" y="213227"/>
                </a:cubicBezTo>
                <a:cubicBezTo>
                  <a:pt x="96360" y="215289"/>
                  <a:pt x="96360" y="221474"/>
                  <a:pt x="96360" y="225598"/>
                </a:cubicBezTo>
                <a:cubicBezTo>
                  <a:pt x="98411" y="227660"/>
                  <a:pt x="98411" y="231783"/>
                  <a:pt x="100463" y="233846"/>
                </a:cubicBezTo>
                <a:cubicBezTo>
                  <a:pt x="98411" y="237969"/>
                  <a:pt x="96360" y="242093"/>
                  <a:pt x="98411" y="246217"/>
                </a:cubicBezTo>
                <a:cubicBezTo>
                  <a:pt x="98411" y="248279"/>
                  <a:pt x="100463" y="252402"/>
                  <a:pt x="102514" y="252402"/>
                </a:cubicBezTo>
                <a:cubicBezTo>
                  <a:pt x="102514" y="254464"/>
                  <a:pt x="102514" y="254464"/>
                  <a:pt x="102514" y="254464"/>
                </a:cubicBezTo>
                <a:cubicBezTo>
                  <a:pt x="100463" y="258588"/>
                  <a:pt x="98411" y="260650"/>
                  <a:pt x="94309" y="264774"/>
                </a:cubicBezTo>
                <a:cubicBezTo>
                  <a:pt x="92258" y="260650"/>
                  <a:pt x="88155" y="256526"/>
                  <a:pt x="90206" y="252402"/>
                </a:cubicBezTo>
                <a:cubicBezTo>
                  <a:pt x="86104" y="250340"/>
                  <a:pt x="94309" y="248279"/>
                  <a:pt x="90206" y="246217"/>
                </a:cubicBezTo>
                <a:cubicBezTo>
                  <a:pt x="86104" y="242093"/>
                  <a:pt x="84053" y="240031"/>
                  <a:pt x="84053" y="235907"/>
                </a:cubicBezTo>
                <a:cubicBezTo>
                  <a:pt x="84053" y="233846"/>
                  <a:pt x="88155" y="231783"/>
                  <a:pt x="88155" y="229722"/>
                </a:cubicBezTo>
                <a:cubicBezTo>
                  <a:pt x="90206" y="225598"/>
                  <a:pt x="86104" y="223536"/>
                  <a:pt x="86104" y="221474"/>
                </a:cubicBezTo>
                <a:lnTo>
                  <a:pt x="84787" y="216179"/>
                </a:lnTo>
                <a:lnTo>
                  <a:pt x="48787" y="282503"/>
                </a:lnTo>
                <a:lnTo>
                  <a:pt x="28714" y="347168"/>
                </a:lnTo>
                <a:lnTo>
                  <a:pt x="29491" y="347168"/>
                </a:lnTo>
                <a:lnTo>
                  <a:pt x="31887" y="347168"/>
                </a:lnTo>
                <a:lnTo>
                  <a:pt x="34626" y="351269"/>
                </a:lnTo>
                <a:cubicBezTo>
                  <a:pt x="34626" y="351269"/>
                  <a:pt x="30518" y="349219"/>
                  <a:pt x="32572" y="353320"/>
                </a:cubicBezTo>
                <a:cubicBezTo>
                  <a:pt x="32572" y="353320"/>
                  <a:pt x="32572" y="355370"/>
                  <a:pt x="34626" y="355370"/>
                </a:cubicBezTo>
                <a:cubicBezTo>
                  <a:pt x="36681" y="353320"/>
                  <a:pt x="38735" y="353320"/>
                  <a:pt x="40789" y="355370"/>
                </a:cubicBezTo>
                <a:cubicBezTo>
                  <a:pt x="42843" y="357421"/>
                  <a:pt x="44897" y="359472"/>
                  <a:pt x="46952" y="363573"/>
                </a:cubicBezTo>
                <a:cubicBezTo>
                  <a:pt x="46952" y="365623"/>
                  <a:pt x="44897" y="365623"/>
                  <a:pt x="44897" y="369724"/>
                </a:cubicBezTo>
                <a:cubicBezTo>
                  <a:pt x="46952" y="369724"/>
                  <a:pt x="49006" y="371775"/>
                  <a:pt x="51060" y="373826"/>
                </a:cubicBezTo>
                <a:cubicBezTo>
                  <a:pt x="51060" y="373826"/>
                  <a:pt x="53115" y="373826"/>
                  <a:pt x="53115" y="373826"/>
                </a:cubicBezTo>
                <a:cubicBezTo>
                  <a:pt x="51060" y="371775"/>
                  <a:pt x="49006" y="369724"/>
                  <a:pt x="46952" y="367674"/>
                </a:cubicBezTo>
                <a:cubicBezTo>
                  <a:pt x="46952" y="367674"/>
                  <a:pt x="46952" y="365623"/>
                  <a:pt x="49006" y="365623"/>
                </a:cubicBezTo>
                <a:cubicBezTo>
                  <a:pt x="49006" y="367674"/>
                  <a:pt x="51060" y="369724"/>
                  <a:pt x="53115" y="369724"/>
                </a:cubicBezTo>
                <a:cubicBezTo>
                  <a:pt x="55169" y="373826"/>
                  <a:pt x="51060" y="375876"/>
                  <a:pt x="55169" y="377927"/>
                </a:cubicBezTo>
                <a:cubicBezTo>
                  <a:pt x="53115" y="379977"/>
                  <a:pt x="53115" y="377927"/>
                  <a:pt x="51060" y="377927"/>
                </a:cubicBezTo>
                <a:cubicBezTo>
                  <a:pt x="46952" y="377927"/>
                  <a:pt x="42843" y="377927"/>
                  <a:pt x="38735" y="379977"/>
                </a:cubicBezTo>
                <a:cubicBezTo>
                  <a:pt x="36681" y="379977"/>
                  <a:pt x="36681" y="379977"/>
                  <a:pt x="36681" y="379977"/>
                </a:cubicBezTo>
                <a:cubicBezTo>
                  <a:pt x="36681" y="375876"/>
                  <a:pt x="35140" y="372800"/>
                  <a:pt x="32572" y="370493"/>
                </a:cubicBezTo>
                <a:lnTo>
                  <a:pt x="23091" y="365998"/>
                </a:lnTo>
                <a:lnTo>
                  <a:pt x="22704" y="369831"/>
                </a:lnTo>
                <a:lnTo>
                  <a:pt x="32510" y="373764"/>
                </a:lnTo>
                <a:cubicBezTo>
                  <a:pt x="32510" y="377843"/>
                  <a:pt x="36577" y="377843"/>
                  <a:pt x="34543" y="381922"/>
                </a:cubicBezTo>
                <a:cubicBezTo>
                  <a:pt x="34543" y="381922"/>
                  <a:pt x="32510" y="383961"/>
                  <a:pt x="30476" y="381922"/>
                </a:cubicBezTo>
                <a:cubicBezTo>
                  <a:pt x="28443" y="377843"/>
                  <a:pt x="26409" y="375804"/>
                  <a:pt x="22342" y="373764"/>
                </a:cubicBezTo>
                <a:lnTo>
                  <a:pt x="22342" y="373421"/>
                </a:lnTo>
                <a:lnTo>
                  <a:pt x="18904" y="407528"/>
                </a:lnTo>
                <a:lnTo>
                  <a:pt x="23532" y="395415"/>
                </a:lnTo>
                <a:cubicBezTo>
                  <a:pt x="27395" y="389754"/>
                  <a:pt x="32547" y="385123"/>
                  <a:pt x="38729" y="382035"/>
                </a:cubicBezTo>
                <a:cubicBezTo>
                  <a:pt x="40790" y="381006"/>
                  <a:pt x="43366" y="380492"/>
                  <a:pt x="45941" y="380492"/>
                </a:cubicBezTo>
                <a:cubicBezTo>
                  <a:pt x="48517" y="380492"/>
                  <a:pt x="51093" y="381006"/>
                  <a:pt x="53154" y="382035"/>
                </a:cubicBezTo>
                <a:cubicBezTo>
                  <a:pt x="57275" y="382035"/>
                  <a:pt x="57275" y="382035"/>
                  <a:pt x="57275" y="382035"/>
                </a:cubicBezTo>
                <a:cubicBezTo>
                  <a:pt x="61396" y="384094"/>
                  <a:pt x="67578" y="386152"/>
                  <a:pt x="69639" y="392328"/>
                </a:cubicBezTo>
                <a:cubicBezTo>
                  <a:pt x="71700" y="396444"/>
                  <a:pt x="73761" y="402619"/>
                  <a:pt x="71700" y="406736"/>
                </a:cubicBezTo>
                <a:cubicBezTo>
                  <a:pt x="71700" y="412911"/>
                  <a:pt x="65518" y="414970"/>
                  <a:pt x="59336" y="417028"/>
                </a:cubicBezTo>
                <a:cubicBezTo>
                  <a:pt x="57275" y="417028"/>
                  <a:pt x="55214" y="414970"/>
                  <a:pt x="53154" y="412911"/>
                </a:cubicBezTo>
                <a:cubicBezTo>
                  <a:pt x="53154" y="410853"/>
                  <a:pt x="55214" y="410853"/>
                  <a:pt x="53154" y="408795"/>
                </a:cubicBezTo>
                <a:cubicBezTo>
                  <a:pt x="51093" y="408795"/>
                  <a:pt x="49032" y="408795"/>
                  <a:pt x="49032" y="406736"/>
                </a:cubicBezTo>
                <a:cubicBezTo>
                  <a:pt x="49032" y="404678"/>
                  <a:pt x="46972" y="404678"/>
                  <a:pt x="49032" y="402619"/>
                </a:cubicBezTo>
                <a:cubicBezTo>
                  <a:pt x="51093" y="400561"/>
                  <a:pt x="53154" y="398503"/>
                  <a:pt x="55214" y="400561"/>
                </a:cubicBezTo>
                <a:cubicBezTo>
                  <a:pt x="57275" y="400561"/>
                  <a:pt x="59336" y="402619"/>
                  <a:pt x="59336" y="404678"/>
                </a:cubicBezTo>
                <a:cubicBezTo>
                  <a:pt x="63457" y="404678"/>
                  <a:pt x="63457" y="402619"/>
                  <a:pt x="63457" y="398503"/>
                </a:cubicBezTo>
                <a:cubicBezTo>
                  <a:pt x="61396" y="394386"/>
                  <a:pt x="55214" y="390269"/>
                  <a:pt x="51093" y="388211"/>
                </a:cubicBezTo>
                <a:cubicBezTo>
                  <a:pt x="42850" y="388211"/>
                  <a:pt x="36668" y="392328"/>
                  <a:pt x="30486" y="396444"/>
                </a:cubicBezTo>
                <a:cubicBezTo>
                  <a:pt x="24304" y="402619"/>
                  <a:pt x="20183" y="410853"/>
                  <a:pt x="18122" y="421145"/>
                </a:cubicBezTo>
                <a:lnTo>
                  <a:pt x="17531" y="421145"/>
                </a:lnTo>
                <a:lnTo>
                  <a:pt x="17251" y="423927"/>
                </a:lnTo>
                <a:lnTo>
                  <a:pt x="22190" y="427331"/>
                </a:lnTo>
                <a:cubicBezTo>
                  <a:pt x="24237" y="429393"/>
                  <a:pt x="22190" y="433516"/>
                  <a:pt x="20143" y="435578"/>
                </a:cubicBezTo>
                <a:cubicBezTo>
                  <a:pt x="22190" y="437640"/>
                  <a:pt x="26285" y="439702"/>
                  <a:pt x="26285" y="443826"/>
                </a:cubicBezTo>
                <a:cubicBezTo>
                  <a:pt x="26285" y="446919"/>
                  <a:pt x="24749" y="450011"/>
                  <a:pt x="22446" y="452846"/>
                </a:cubicBezTo>
                <a:lnTo>
                  <a:pt x="14888" y="459535"/>
                </a:lnTo>
                <a:lnTo>
                  <a:pt x="17110" y="481574"/>
                </a:lnTo>
                <a:lnTo>
                  <a:pt x="22348" y="485006"/>
                </a:lnTo>
                <a:cubicBezTo>
                  <a:pt x="24435" y="489107"/>
                  <a:pt x="28609" y="491158"/>
                  <a:pt x="26522" y="495259"/>
                </a:cubicBezTo>
                <a:cubicBezTo>
                  <a:pt x="24435" y="497309"/>
                  <a:pt x="26522" y="499360"/>
                  <a:pt x="24435" y="499360"/>
                </a:cubicBezTo>
                <a:cubicBezTo>
                  <a:pt x="24435" y="499360"/>
                  <a:pt x="20261" y="499360"/>
                  <a:pt x="20261" y="501410"/>
                </a:cubicBezTo>
                <a:cubicBezTo>
                  <a:pt x="22348" y="503461"/>
                  <a:pt x="24435" y="505512"/>
                  <a:pt x="24435" y="507562"/>
                </a:cubicBezTo>
                <a:cubicBezTo>
                  <a:pt x="24435" y="509613"/>
                  <a:pt x="24435" y="513714"/>
                  <a:pt x="22348" y="513714"/>
                </a:cubicBezTo>
                <a:lnTo>
                  <a:pt x="20350" y="513714"/>
                </a:lnTo>
                <a:lnTo>
                  <a:pt x="20883" y="518995"/>
                </a:lnTo>
                <a:lnTo>
                  <a:pt x="21132" y="519109"/>
                </a:lnTo>
                <a:cubicBezTo>
                  <a:pt x="21388" y="519881"/>
                  <a:pt x="21388" y="520910"/>
                  <a:pt x="22412" y="521940"/>
                </a:cubicBezTo>
                <a:cubicBezTo>
                  <a:pt x="26506" y="532232"/>
                  <a:pt x="36743" y="544582"/>
                  <a:pt x="46979" y="548699"/>
                </a:cubicBezTo>
                <a:cubicBezTo>
                  <a:pt x="53121" y="548699"/>
                  <a:pt x="59263" y="548699"/>
                  <a:pt x="63358" y="544582"/>
                </a:cubicBezTo>
                <a:cubicBezTo>
                  <a:pt x="65405" y="540465"/>
                  <a:pt x="67453" y="536348"/>
                  <a:pt x="65405" y="530173"/>
                </a:cubicBezTo>
                <a:cubicBezTo>
                  <a:pt x="63358" y="532232"/>
                  <a:pt x="63358" y="534290"/>
                  <a:pt x="61311" y="534290"/>
                </a:cubicBezTo>
                <a:cubicBezTo>
                  <a:pt x="57216" y="536348"/>
                  <a:pt x="55169" y="534290"/>
                  <a:pt x="51074" y="532232"/>
                </a:cubicBezTo>
                <a:cubicBezTo>
                  <a:pt x="51074" y="530173"/>
                  <a:pt x="51074" y="528115"/>
                  <a:pt x="51074" y="528115"/>
                </a:cubicBezTo>
                <a:cubicBezTo>
                  <a:pt x="51074" y="526056"/>
                  <a:pt x="51074" y="523998"/>
                  <a:pt x="53121" y="523998"/>
                </a:cubicBezTo>
                <a:cubicBezTo>
                  <a:pt x="55169" y="523998"/>
                  <a:pt x="57216" y="523998"/>
                  <a:pt x="57216" y="521940"/>
                </a:cubicBezTo>
                <a:cubicBezTo>
                  <a:pt x="55169" y="519881"/>
                  <a:pt x="57216" y="517823"/>
                  <a:pt x="59263" y="517823"/>
                </a:cubicBezTo>
                <a:cubicBezTo>
                  <a:pt x="60799" y="517308"/>
                  <a:pt x="62334" y="517180"/>
                  <a:pt x="63838" y="517341"/>
                </a:cubicBezTo>
                <a:cubicBezTo>
                  <a:pt x="68348" y="517823"/>
                  <a:pt x="72571" y="520910"/>
                  <a:pt x="75642" y="523998"/>
                </a:cubicBezTo>
                <a:cubicBezTo>
                  <a:pt x="79737" y="532232"/>
                  <a:pt x="75642" y="542523"/>
                  <a:pt x="71547" y="548699"/>
                </a:cubicBezTo>
                <a:cubicBezTo>
                  <a:pt x="65405" y="554874"/>
                  <a:pt x="55169" y="556932"/>
                  <a:pt x="46979" y="554874"/>
                </a:cubicBezTo>
                <a:cubicBezTo>
                  <a:pt x="40838" y="553845"/>
                  <a:pt x="35719" y="550243"/>
                  <a:pt x="31369" y="545611"/>
                </a:cubicBezTo>
                <a:lnTo>
                  <a:pt x="22280" y="532861"/>
                </a:lnTo>
                <a:lnTo>
                  <a:pt x="23197" y="541958"/>
                </a:lnTo>
                <a:lnTo>
                  <a:pt x="29605" y="562600"/>
                </a:lnTo>
                <a:lnTo>
                  <a:pt x="32688" y="561058"/>
                </a:lnTo>
                <a:cubicBezTo>
                  <a:pt x="34727" y="559019"/>
                  <a:pt x="34727" y="556980"/>
                  <a:pt x="36766" y="554940"/>
                </a:cubicBezTo>
                <a:cubicBezTo>
                  <a:pt x="38806" y="554940"/>
                  <a:pt x="38806" y="554940"/>
                  <a:pt x="40845" y="556980"/>
                </a:cubicBezTo>
                <a:cubicBezTo>
                  <a:pt x="42885" y="559019"/>
                  <a:pt x="40845" y="561058"/>
                  <a:pt x="40845" y="563098"/>
                </a:cubicBezTo>
                <a:cubicBezTo>
                  <a:pt x="38806" y="567177"/>
                  <a:pt x="34727" y="567177"/>
                  <a:pt x="32688" y="569216"/>
                </a:cubicBezTo>
                <a:lnTo>
                  <a:pt x="31309" y="568088"/>
                </a:lnTo>
                <a:lnTo>
                  <a:pt x="32309" y="571312"/>
                </a:lnTo>
                <a:lnTo>
                  <a:pt x="34687" y="571312"/>
                </a:lnTo>
                <a:cubicBezTo>
                  <a:pt x="38773" y="569258"/>
                  <a:pt x="42859" y="565149"/>
                  <a:pt x="44902" y="561041"/>
                </a:cubicBezTo>
                <a:cubicBezTo>
                  <a:pt x="44902" y="561041"/>
                  <a:pt x="42859" y="558987"/>
                  <a:pt x="44902" y="556932"/>
                </a:cubicBezTo>
                <a:cubicBezTo>
                  <a:pt x="48988" y="558987"/>
                  <a:pt x="53074" y="558987"/>
                  <a:pt x="55118" y="558987"/>
                </a:cubicBezTo>
                <a:cubicBezTo>
                  <a:pt x="55118" y="563095"/>
                  <a:pt x="57161" y="569258"/>
                  <a:pt x="53074" y="571312"/>
                </a:cubicBezTo>
                <a:cubicBezTo>
                  <a:pt x="51031" y="571312"/>
                  <a:pt x="51031" y="569258"/>
                  <a:pt x="48988" y="571312"/>
                </a:cubicBezTo>
                <a:cubicBezTo>
                  <a:pt x="51031" y="573366"/>
                  <a:pt x="53074" y="575420"/>
                  <a:pt x="53074" y="577475"/>
                </a:cubicBezTo>
                <a:cubicBezTo>
                  <a:pt x="51031" y="577475"/>
                  <a:pt x="51031" y="579529"/>
                  <a:pt x="48988" y="579529"/>
                </a:cubicBezTo>
                <a:cubicBezTo>
                  <a:pt x="46945" y="579529"/>
                  <a:pt x="44902" y="581583"/>
                  <a:pt x="42859" y="581583"/>
                </a:cubicBezTo>
                <a:cubicBezTo>
                  <a:pt x="40816" y="583637"/>
                  <a:pt x="42859" y="585692"/>
                  <a:pt x="40816" y="587746"/>
                </a:cubicBezTo>
                <a:lnTo>
                  <a:pt x="37870" y="589227"/>
                </a:lnTo>
                <a:lnTo>
                  <a:pt x="40525" y="597779"/>
                </a:lnTo>
                <a:lnTo>
                  <a:pt x="40727" y="598174"/>
                </a:lnTo>
                <a:cubicBezTo>
                  <a:pt x="40727" y="602231"/>
                  <a:pt x="42802" y="606289"/>
                  <a:pt x="44877" y="608318"/>
                </a:cubicBezTo>
                <a:lnTo>
                  <a:pt x="44877" y="611798"/>
                </a:lnTo>
                <a:lnTo>
                  <a:pt x="45351" y="613326"/>
                </a:lnTo>
                <a:lnTo>
                  <a:pt x="48989" y="620614"/>
                </a:lnTo>
                <a:cubicBezTo>
                  <a:pt x="48989" y="624734"/>
                  <a:pt x="53102" y="626793"/>
                  <a:pt x="53102" y="628853"/>
                </a:cubicBezTo>
                <a:lnTo>
                  <a:pt x="62766" y="650149"/>
                </a:lnTo>
                <a:lnTo>
                  <a:pt x="69041" y="661709"/>
                </a:lnTo>
                <a:lnTo>
                  <a:pt x="73664" y="670045"/>
                </a:lnTo>
                <a:lnTo>
                  <a:pt x="72611" y="668286"/>
                </a:lnTo>
                <a:lnTo>
                  <a:pt x="89279" y="698995"/>
                </a:lnTo>
                <a:lnTo>
                  <a:pt x="103689" y="716461"/>
                </a:lnTo>
                <a:lnTo>
                  <a:pt x="90114" y="696820"/>
                </a:lnTo>
                <a:cubicBezTo>
                  <a:pt x="83945" y="688582"/>
                  <a:pt x="77777" y="678284"/>
                  <a:pt x="73664" y="670045"/>
                </a:cubicBezTo>
                <a:cubicBezTo>
                  <a:pt x="77777" y="676224"/>
                  <a:pt x="81889" y="680343"/>
                  <a:pt x="83945" y="686522"/>
                </a:cubicBezTo>
                <a:cubicBezTo>
                  <a:pt x="88058" y="690641"/>
                  <a:pt x="90114" y="696820"/>
                  <a:pt x="94227" y="698880"/>
                </a:cubicBezTo>
                <a:cubicBezTo>
                  <a:pt x="96283" y="705059"/>
                  <a:pt x="100395" y="707118"/>
                  <a:pt x="102452" y="713297"/>
                </a:cubicBezTo>
                <a:lnTo>
                  <a:pt x="106089" y="719369"/>
                </a:lnTo>
                <a:lnTo>
                  <a:pt x="133969" y="753160"/>
                </a:lnTo>
                <a:lnTo>
                  <a:pt x="148037" y="766694"/>
                </a:lnTo>
                <a:cubicBezTo>
                  <a:pt x="152922" y="771564"/>
                  <a:pt x="158064" y="776178"/>
                  <a:pt x="164234" y="779254"/>
                </a:cubicBezTo>
                <a:cubicBezTo>
                  <a:pt x="172461" y="787456"/>
                  <a:pt x="182745" y="793608"/>
                  <a:pt x="190972" y="801810"/>
                </a:cubicBezTo>
                <a:cubicBezTo>
                  <a:pt x="199199" y="805911"/>
                  <a:pt x="203313" y="812063"/>
                  <a:pt x="211540" y="816164"/>
                </a:cubicBezTo>
                <a:cubicBezTo>
                  <a:pt x="211540" y="816164"/>
                  <a:pt x="211540" y="818215"/>
                  <a:pt x="211540" y="818215"/>
                </a:cubicBezTo>
                <a:cubicBezTo>
                  <a:pt x="211540" y="818215"/>
                  <a:pt x="209483" y="818215"/>
                  <a:pt x="209483" y="816164"/>
                </a:cubicBezTo>
                <a:lnTo>
                  <a:pt x="178099" y="793029"/>
                </a:lnTo>
                <a:lnTo>
                  <a:pt x="207903" y="817619"/>
                </a:lnTo>
                <a:cubicBezTo>
                  <a:pt x="277995" y="864973"/>
                  <a:pt x="362493" y="892623"/>
                  <a:pt x="453449" y="892623"/>
                </a:cubicBezTo>
                <a:cubicBezTo>
                  <a:pt x="483768" y="892623"/>
                  <a:pt x="513369" y="889551"/>
                  <a:pt x="541958" y="883701"/>
                </a:cubicBezTo>
                <a:lnTo>
                  <a:pt x="608451" y="863060"/>
                </a:lnTo>
                <a:lnTo>
                  <a:pt x="602238" y="861306"/>
                </a:lnTo>
                <a:cubicBezTo>
                  <a:pt x="599669" y="859501"/>
                  <a:pt x="597100" y="857438"/>
                  <a:pt x="594017" y="857438"/>
                </a:cubicBezTo>
                <a:cubicBezTo>
                  <a:pt x="591962" y="859501"/>
                  <a:pt x="589907" y="861564"/>
                  <a:pt x="587852" y="861564"/>
                </a:cubicBezTo>
                <a:cubicBezTo>
                  <a:pt x="583741" y="861564"/>
                  <a:pt x="581686" y="859501"/>
                  <a:pt x="579631" y="857438"/>
                </a:cubicBezTo>
                <a:cubicBezTo>
                  <a:pt x="577576" y="855375"/>
                  <a:pt x="577576" y="851249"/>
                  <a:pt x="573465" y="851249"/>
                </a:cubicBezTo>
                <a:cubicBezTo>
                  <a:pt x="571410" y="855375"/>
                  <a:pt x="569355" y="853312"/>
                  <a:pt x="567300" y="853312"/>
                </a:cubicBezTo>
                <a:cubicBezTo>
                  <a:pt x="563189" y="851249"/>
                  <a:pt x="563189" y="847122"/>
                  <a:pt x="561134" y="842996"/>
                </a:cubicBezTo>
                <a:cubicBezTo>
                  <a:pt x="563189" y="840933"/>
                  <a:pt x="565244" y="842996"/>
                  <a:pt x="569355" y="840933"/>
                </a:cubicBezTo>
                <a:cubicBezTo>
                  <a:pt x="573465" y="838870"/>
                  <a:pt x="573465" y="838870"/>
                  <a:pt x="573465" y="838870"/>
                </a:cubicBezTo>
                <a:cubicBezTo>
                  <a:pt x="577576" y="840933"/>
                  <a:pt x="577576" y="845059"/>
                  <a:pt x="581686" y="845059"/>
                </a:cubicBezTo>
                <a:cubicBezTo>
                  <a:pt x="585797" y="847122"/>
                  <a:pt x="589907" y="847122"/>
                  <a:pt x="591962" y="845059"/>
                </a:cubicBezTo>
                <a:cubicBezTo>
                  <a:pt x="596073" y="849185"/>
                  <a:pt x="600183" y="851249"/>
                  <a:pt x="606349" y="851249"/>
                </a:cubicBezTo>
                <a:cubicBezTo>
                  <a:pt x="610459" y="849185"/>
                  <a:pt x="616625" y="847122"/>
                  <a:pt x="618680" y="840933"/>
                </a:cubicBezTo>
                <a:cubicBezTo>
                  <a:pt x="620735" y="834743"/>
                  <a:pt x="620735" y="834743"/>
                  <a:pt x="620735" y="834743"/>
                </a:cubicBezTo>
                <a:cubicBezTo>
                  <a:pt x="624846" y="832680"/>
                  <a:pt x="628956" y="830617"/>
                  <a:pt x="631012" y="824428"/>
                </a:cubicBezTo>
                <a:cubicBezTo>
                  <a:pt x="631012" y="822365"/>
                  <a:pt x="628956" y="820301"/>
                  <a:pt x="628956" y="816175"/>
                </a:cubicBezTo>
                <a:cubicBezTo>
                  <a:pt x="633067" y="816175"/>
                  <a:pt x="637177" y="814112"/>
                  <a:pt x="641288" y="812049"/>
                </a:cubicBezTo>
                <a:cubicBezTo>
                  <a:pt x="642829" y="813596"/>
                  <a:pt x="643214" y="810502"/>
                  <a:pt x="644178" y="810598"/>
                </a:cubicBezTo>
                <a:cubicBezTo>
                  <a:pt x="644499" y="810631"/>
                  <a:pt x="644884" y="811017"/>
                  <a:pt x="645398" y="812049"/>
                </a:cubicBezTo>
                <a:cubicBezTo>
                  <a:pt x="647453" y="816175"/>
                  <a:pt x="647453" y="816175"/>
                  <a:pt x="647453" y="816175"/>
                </a:cubicBezTo>
                <a:cubicBezTo>
                  <a:pt x="647453" y="818238"/>
                  <a:pt x="647453" y="820301"/>
                  <a:pt x="645398" y="820301"/>
                </a:cubicBezTo>
                <a:cubicBezTo>
                  <a:pt x="645398" y="820301"/>
                  <a:pt x="645398" y="818238"/>
                  <a:pt x="645398" y="816175"/>
                </a:cubicBezTo>
                <a:cubicBezTo>
                  <a:pt x="643343" y="818238"/>
                  <a:pt x="645398" y="820301"/>
                  <a:pt x="643343" y="822365"/>
                </a:cubicBezTo>
                <a:cubicBezTo>
                  <a:pt x="641288" y="824428"/>
                  <a:pt x="639233" y="828554"/>
                  <a:pt x="641288" y="830617"/>
                </a:cubicBezTo>
                <a:lnTo>
                  <a:pt x="641288" y="834743"/>
                </a:lnTo>
                <a:cubicBezTo>
                  <a:pt x="641288" y="832680"/>
                  <a:pt x="641288" y="828554"/>
                  <a:pt x="639233" y="826491"/>
                </a:cubicBezTo>
                <a:cubicBezTo>
                  <a:pt x="637177" y="826491"/>
                  <a:pt x="637177" y="828554"/>
                  <a:pt x="637177" y="830617"/>
                </a:cubicBezTo>
                <a:cubicBezTo>
                  <a:pt x="639233" y="830617"/>
                  <a:pt x="639233" y="834743"/>
                  <a:pt x="639233" y="836806"/>
                </a:cubicBezTo>
                <a:cubicBezTo>
                  <a:pt x="639233" y="838870"/>
                  <a:pt x="637177" y="842996"/>
                  <a:pt x="633067" y="842996"/>
                </a:cubicBezTo>
                <a:cubicBezTo>
                  <a:pt x="631012" y="845059"/>
                  <a:pt x="624846" y="842996"/>
                  <a:pt x="626901" y="849185"/>
                </a:cubicBezTo>
                <a:cubicBezTo>
                  <a:pt x="628956" y="849185"/>
                  <a:pt x="628956" y="849185"/>
                  <a:pt x="628956" y="849185"/>
                </a:cubicBezTo>
                <a:cubicBezTo>
                  <a:pt x="631012" y="849185"/>
                  <a:pt x="628956" y="851249"/>
                  <a:pt x="628956" y="851249"/>
                </a:cubicBezTo>
                <a:lnTo>
                  <a:pt x="621102" y="859133"/>
                </a:lnTo>
                <a:lnTo>
                  <a:pt x="624396" y="858111"/>
                </a:lnTo>
                <a:cubicBezTo>
                  <a:pt x="650667" y="846999"/>
                  <a:pt x="675631" y="833404"/>
                  <a:pt x="698996" y="817619"/>
                </a:cubicBezTo>
                <a:lnTo>
                  <a:pt x="742184" y="781986"/>
                </a:lnTo>
                <a:lnTo>
                  <a:pt x="742184" y="779137"/>
                </a:lnTo>
                <a:cubicBezTo>
                  <a:pt x="740155" y="777086"/>
                  <a:pt x="738126" y="775036"/>
                  <a:pt x="736097" y="772985"/>
                </a:cubicBezTo>
                <a:cubicBezTo>
                  <a:pt x="736097" y="768884"/>
                  <a:pt x="738126" y="766833"/>
                  <a:pt x="740155" y="764783"/>
                </a:cubicBezTo>
                <a:cubicBezTo>
                  <a:pt x="740155" y="760681"/>
                  <a:pt x="738126" y="756580"/>
                  <a:pt x="742184" y="752479"/>
                </a:cubicBezTo>
                <a:cubicBezTo>
                  <a:pt x="746241" y="754530"/>
                  <a:pt x="748270" y="756580"/>
                  <a:pt x="752328" y="756580"/>
                </a:cubicBezTo>
                <a:cubicBezTo>
                  <a:pt x="754357" y="758631"/>
                  <a:pt x="752328" y="760681"/>
                  <a:pt x="752328" y="762732"/>
                </a:cubicBezTo>
                <a:lnTo>
                  <a:pt x="753706" y="772479"/>
                </a:lnTo>
                <a:lnTo>
                  <a:pt x="755861" y="770701"/>
                </a:lnTo>
                <a:lnTo>
                  <a:pt x="754423" y="760595"/>
                </a:lnTo>
                <a:cubicBezTo>
                  <a:pt x="755452" y="759562"/>
                  <a:pt x="755967" y="758529"/>
                  <a:pt x="756481" y="758012"/>
                </a:cubicBezTo>
                <a:cubicBezTo>
                  <a:pt x="756996" y="757496"/>
                  <a:pt x="757511" y="757496"/>
                  <a:pt x="758540" y="758529"/>
                </a:cubicBezTo>
                <a:cubicBezTo>
                  <a:pt x="762657" y="756463"/>
                  <a:pt x="758540" y="762660"/>
                  <a:pt x="758540" y="764726"/>
                </a:cubicBezTo>
                <a:lnTo>
                  <a:pt x="759521" y="767681"/>
                </a:lnTo>
                <a:lnTo>
                  <a:pt x="763992" y="763992"/>
                </a:lnTo>
                <a:lnTo>
                  <a:pt x="773185" y="752850"/>
                </a:lnTo>
                <a:lnTo>
                  <a:pt x="769388" y="754924"/>
                </a:lnTo>
                <a:cubicBezTo>
                  <a:pt x="763206" y="755950"/>
                  <a:pt x="756509" y="755437"/>
                  <a:pt x="750327" y="754411"/>
                </a:cubicBezTo>
                <a:cubicBezTo>
                  <a:pt x="744145" y="750306"/>
                  <a:pt x="737963" y="748254"/>
                  <a:pt x="735902" y="740044"/>
                </a:cubicBezTo>
                <a:cubicBezTo>
                  <a:pt x="735902" y="735939"/>
                  <a:pt x="731781" y="733887"/>
                  <a:pt x="733842" y="731835"/>
                </a:cubicBezTo>
                <a:cubicBezTo>
                  <a:pt x="733842" y="725678"/>
                  <a:pt x="735902" y="721573"/>
                  <a:pt x="740024" y="717468"/>
                </a:cubicBezTo>
                <a:cubicBezTo>
                  <a:pt x="742084" y="715416"/>
                  <a:pt x="745175" y="713877"/>
                  <a:pt x="748524" y="713364"/>
                </a:cubicBezTo>
                <a:cubicBezTo>
                  <a:pt x="751872" y="712851"/>
                  <a:pt x="755479" y="713364"/>
                  <a:pt x="758570" y="715416"/>
                </a:cubicBezTo>
                <a:cubicBezTo>
                  <a:pt x="760630" y="717468"/>
                  <a:pt x="760630" y="717468"/>
                  <a:pt x="760630" y="717468"/>
                </a:cubicBezTo>
                <a:cubicBezTo>
                  <a:pt x="760630" y="719521"/>
                  <a:pt x="762691" y="721573"/>
                  <a:pt x="760630" y="721573"/>
                </a:cubicBezTo>
                <a:cubicBezTo>
                  <a:pt x="758570" y="723625"/>
                  <a:pt x="758570" y="721573"/>
                  <a:pt x="756509" y="723625"/>
                </a:cubicBezTo>
                <a:cubicBezTo>
                  <a:pt x="756509" y="725678"/>
                  <a:pt x="758570" y="725678"/>
                  <a:pt x="758570" y="727730"/>
                </a:cubicBezTo>
                <a:cubicBezTo>
                  <a:pt x="760630" y="729782"/>
                  <a:pt x="758570" y="731835"/>
                  <a:pt x="756509" y="733887"/>
                </a:cubicBezTo>
                <a:cubicBezTo>
                  <a:pt x="754448" y="733887"/>
                  <a:pt x="752388" y="733887"/>
                  <a:pt x="750327" y="731835"/>
                </a:cubicBezTo>
                <a:cubicBezTo>
                  <a:pt x="746206" y="731835"/>
                  <a:pt x="752388" y="723625"/>
                  <a:pt x="746206" y="725678"/>
                </a:cubicBezTo>
                <a:cubicBezTo>
                  <a:pt x="742084" y="729782"/>
                  <a:pt x="746206" y="733887"/>
                  <a:pt x="744145" y="740044"/>
                </a:cubicBezTo>
                <a:cubicBezTo>
                  <a:pt x="746206" y="746201"/>
                  <a:pt x="754448" y="750306"/>
                  <a:pt x="762691" y="750306"/>
                </a:cubicBezTo>
                <a:cubicBezTo>
                  <a:pt x="765782" y="751332"/>
                  <a:pt x="769388" y="750819"/>
                  <a:pt x="772995" y="749793"/>
                </a:cubicBezTo>
                <a:lnTo>
                  <a:pt x="776803" y="748465"/>
                </a:lnTo>
                <a:lnTo>
                  <a:pt x="793532" y="728189"/>
                </a:lnTo>
                <a:lnTo>
                  <a:pt x="793532" y="723595"/>
                </a:lnTo>
                <a:cubicBezTo>
                  <a:pt x="795580" y="721537"/>
                  <a:pt x="797627" y="721537"/>
                  <a:pt x="797627" y="719478"/>
                </a:cubicBezTo>
                <a:cubicBezTo>
                  <a:pt x="797627" y="717420"/>
                  <a:pt x="797627" y="715362"/>
                  <a:pt x="797627" y="711245"/>
                </a:cubicBezTo>
                <a:lnTo>
                  <a:pt x="811976" y="705835"/>
                </a:lnTo>
                <a:lnTo>
                  <a:pt x="817619" y="698995"/>
                </a:lnTo>
                <a:lnTo>
                  <a:pt x="826265" y="683067"/>
                </a:lnTo>
                <a:lnTo>
                  <a:pt x="824408" y="678385"/>
                </a:lnTo>
                <a:cubicBezTo>
                  <a:pt x="824408" y="676315"/>
                  <a:pt x="826461" y="674245"/>
                  <a:pt x="826461" y="672175"/>
                </a:cubicBezTo>
                <a:cubicBezTo>
                  <a:pt x="828513" y="668034"/>
                  <a:pt x="830565" y="665964"/>
                  <a:pt x="832618" y="665964"/>
                </a:cubicBezTo>
                <a:lnTo>
                  <a:pt x="835659" y="665760"/>
                </a:lnTo>
                <a:lnTo>
                  <a:pt x="838775" y="660019"/>
                </a:lnTo>
                <a:lnTo>
                  <a:pt x="838775" y="655614"/>
                </a:lnTo>
                <a:lnTo>
                  <a:pt x="841784" y="654476"/>
                </a:lnTo>
                <a:lnTo>
                  <a:pt x="849076" y="641042"/>
                </a:lnTo>
                <a:lnTo>
                  <a:pt x="848852" y="626304"/>
                </a:lnTo>
                <a:cubicBezTo>
                  <a:pt x="847565" y="620650"/>
                  <a:pt x="844992" y="615511"/>
                  <a:pt x="840876" y="612427"/>
                </a:cubicBezTo>
                <a:cubicBezTo>
                  <a:pt x="834700" y="608315"/>
                  <a:pt x="828525" y="608315"/>
                  <a:pt x="824408" y="612427"/>
                </a:cubicBezTo>
                <a:cubicBezTo>
                  <a:pt x="822350" y="612427"/>
                  <a:pt x="818233" y="614483"/>
                  <a:pt x="818233" y="618594"/>
                </a:cubicBezTo>
                <a:cubicBezTo>
                  <a:pt x="820292" y="620650"/>
                  <a:pt x="822350" y="614483"/>
                  <a:pt x="824408" y="616538"/>
                </a:cubicBezTo>
                <a:cubicBezTo>
                  <a:pt x="828525" y="616538"/>
                  <a:pt x="828525" y="620650"/>
                  <a:pt x="828525" y="622706"/>
                </a:cubicBezTo>
                <a:cubicBezTo>
                  <a:pt x="830584" y="624762"/>
                  <a:pt x="830584" y="626818"/>
                  <a:pt x="828525" y="626818"/>
                </a:cubicBezTo>
                <a:cubicBezTo>
                  <a:pt x="826467" y="628874"/>
                  <a:pt x="824408" y="628874"/>
                  <a:pt x="824408" y="628874"/>
                </a:cubicBezTo>
                <a:cubicBezTo>
                  <a:pt x="822350" y="630929"/>
                  <a:pt x="818233" y="624762"/>
                  <a:pt x="818233" y="628874"/>
                </a:cubicBezTo>
                <a:cubicBezTo>
                  <a:pt x="814117" y="630929"/>
                  <a:pt x="812058" y="630929"/>
                  <a:pt x="810000" y="628874"/>
                </a:cubicBezTo>
                <a:cubicBezTo>
                  <a:pt x="805883" y="624762"/>
                  <a:pt x="803824" y="616538"/>
                  <a:pt x="810000" y="610371"/>
                </a:cubicBezTo>
                <a:cubicBezTo>
                  <a:pt x="814117" y="604203"/>
                  <a:pt x="822350" y="600092"/>
                  <a:pt x="832642" y="600092"/>
                </a:cubicBezTo>
                <a:cubicBezTo>
                  <a:pt x="832642" y="602148"/>
                  <a:pt x="832642" y="602148"/>
                  <a:pt x="832642" y="602148"/>
                </a:cubicBezTo>
                <a:cubicBezTo>
                  <a:pt x="838817" y="600092"/>
                  <a:pt x="842934" y="604203"/>
                  <a:pt x="847051" y="608315"/>
                </a:cubicBezTo>
                <a:lnTo>
                  <a:pt x="852959" y="633886"/>
                </a:lnTo>
                <a:lnTo>
                  <a:pt x="858111" y="624395"/>
                </a:lnTo>
                <a:lnTo>
                  <a:pt x="861443" y="613659"/>
                </a:lnTo>
                <a:lnTo>
                  <a:pt x="855326" y="614700"/>
                </a:lnTo>
                <a:cubicBezTo>
                  <a:pt x="853292" y="614700"/>
                  <a:pt x="853292" y="612625"/>
                  <a:pt x="853292" y="610550"/>
                </a:cubicBezTo>
                <a:lnTo>
                  <a:pt x="863485" y="607083"/>
                </a:lnTo>
                <a:lnTo>
                  <a:pt x="864162" y="604901"/>
                </a:lnTo>
                <a:lnTo>
                  <a:pt x="851027" y="606344"/>
                </a:lnTo>
                <a:cubicBezTo>
                  <a:pt x="851027" y="608392"/>
                  <a:pt x="851027" y="608392"/>
                  <a:pt x="851027" y="608392"/>
                </a:cubicBezTo>
                <a:cubicBezTo>
                  <a:pt x="846887" y="608392"/>
                  <a:pt x="846887" y="604297"/>
                  <a:pt x="844816" y="604297"/>
                </a:cubicBezTo>
                <a:cubicBezTo>
                  <a:pt x="842746" y="602250"/>
                  <a:pt x="840676" y="602250"/>
                  <a:pt x="840676" y="598155"/>
                </a:cubicBezTo>
                <a:cubicBezTo>
                  <a:pt x="840676" y="596108"/>
                  <a:pt x="844816" y="594061"/>
                  <a:pt x="846887" y="594061"/>
                </a:cubicBezTo>
                <a:cubicBezTo>
                  <a:pt x="848957" y="592013"/>
                  <a:pt x="851027" y="596108"/>
                  <a:pt x="853097" y="594061"/>
                </a:cubicBezTo>
                <a:cubicBezTo>
                  <a:pt x="853097" y="592013"/>
                  <a:pt x="853097" y="587919"/>
                  <a:pt x="857237" y="585871"/>
                </a:cubicBezTo>
                <a:cubicBezTo>
                  <a:pt x="861377" y="585871"/>
                  <a:pt x="863447" y="587919"/>
                  <a:pt x="865518" y="589966"/>
                </a:cubicBezTo>
                <a:lnTo>
                  <a:pt x="870252" y="585284"/>
                </a:lnTo>
                <a:lnTo>
                  <a:pt x="883701" y="541958"/>
                </a:lnTo>
                <a:cubicBezTo>
                  <a:pt x="889551" y="513369"/>
                  <a:pt x="892623" y="483768"/>
                  <a:pt x="892623" y="453449"/>
                </a:cubicBezTo>
                <a:lnTo>
                  <a:pt x="892448" y="451715"/>
                </a:lnTo>
                <a:lnTo>
                  <a:pt x="892136" y="452021"/>
                </a:lnTo>
                <a:lnTo>
                  <a:pt x="892423" y="451460"/>
                </a:lnTo>
                <a:lnTo>
                  <a:pt x="891876" y="446038"/>
                </a:lnTo>
                <a:lnTo>
                  <a:pt x="890266" y="450053"/>
                </a:lnTo>
                <a:cubicBezTo>
                  <a:pt x="884081" y="456223"/>
                  <a:pt x="884081" y="456223"/>
                  <a:pt x="884081" y="456223"/>
                </a:cubicBezTo>
                <a:cubicBezTo>
                  <a:pt x="884081" y="456223"/>
                  <a:pt x="884081" y="458280"/>
                  <a:pt x="886142" y="458280"/>
                </a:cubicBezTo>
                <a:cubicBezTo>
                  <a:pt x="888204" y="458280"/>
                  <a:pt x="884081" y="454167"/>
                  <a:pt x="888204" y="456223"/>
                </a:cubicBezTo>
                <a:cubicBezTo>
                  <a:pt x="888204" y="458280"/>
                  <a:pt x="890266" y="464450"/>
                  <a:pt x="886142" y="466507"/>
                </a:cubicBezTo>
                <a:cubicBezTo>
                  <a:pt x="886142" y="464450"/>
                  <a:pt x="888204" y="460337"/>
                  <a:pt x="886142" y="460337"/>
                </a:cubicBezTo>
                <a:cubicBezTo>
                  <a:pt x="884081" y="460337"/>
                  <a:pt x="886142" y="462394"/>
                  <a:pt x="884081" y="464450"/>
                </a:cubicBezTo>
                <a:cubicBezTo>
                  <a:pt x="884081" y="468564"/>
                  <a:pt x="882019" y="470621"/>
                  <a:pt x="877895" y="470621"/>
                </a:cubicBezTo>
                <a:cubicBezTo>
                  <a:pt x="875833" y="472678"/>
                  <a:pt x="873771" y="470621"/>
                  <a:pt x="871709" y="472678"/>
                </a:cubicBezTo>
                <a:cubicBezTo>
                  <a:pt x="871709" y="472678"/>
                  <a:pt x="871709" y="474734"/>
                  <a:pt x="873771" y="474734"/>
                </a:cubicBezTo>
                <a:cubicBezTo>
                  <a:pt x="875833" y="474734"/>
                  <a:pt x="873771" y="476791"/>
                  <a:pt x="873771" y="476791"/>
                </a:cubicBezTo>
                <a:cubicBezTo>
                  <a:pt x="873771" y="478848"/>
                  <a:pt x="873771" y="476791"/>
                  <a:pt x="871709" y="476791"/>
                </a:cubicBezTo>
                <a:cubicBezTo>
                  <a:pt x="871709" y="478848"/>
                  <a:pt x="867585" y="480905"/>
                  <a:pt x="863462" y="480905"/>
                </a:cubicBezTo>
                <a:cubicBezTo>
                  <a:pt x="861400" y="480905"/>
                  <a:pt x="859338" y="480905"/>
                  <a:pt x="859338" y="478848"/>
                </a:cubicBezTo>
                <a:cubicBezTo>
                  <a:pt x="859338" y="474734"/>
                  <a:pt x="857276" y="470621"/>
                  <a:pt x="857276" y="466507"/>
                </a:cubicBezTo>
                <a:lnTo>
                  <a:pt x="863592" y="463807"/>
                </a:lnTo>
                <a:lnTo>
                  <a:pt x="865576" y="464305"/>
                </a:lnTo>
                <a:lnTo>
                  <a:pt x="866428" y="462595"/>
                </a:lnTo>
                <a:lnTo>
                  <a:pt x="871709" y="460337"/>
                </a:lnTo>
                <a:cubicBezTo>
                  <a:pt x="871709" y="458280"/>
                  <a:pt x="871709" y="456223"/>
                  <a:pt x="871709" y="452110"/>
                </a:cubicBezTo>
                <a:cubicBezTo>
                  <a:pt x="875833" y="452110"/>
                  <a:pt x="879957" y="447996"/>
                  <a:pt x="879957" y="443883"/>
                </a:cubicBezTo>
                <a:cubicBezTo>
                  <a:pt x="882019" y="437712"/>
                  <a:pt x="879957" y="431542"/>
                  <a:pt x="873771" y="427429"/>
                </a:cubicBezTo>
                <a:cubicBezTo>
                  <a:pt x="869647" y="423315"/>
                  <a:pt x="869647" y="423315"/>
                  <a:pt x="869647" y="423315"/>
                </a:cubicBezTo>
                <a:lnTo>
                  <a:pt x="865576" y="417223"/>
                </a:lnTo>
                <a:lnTo>
                  <a:pt x="865576" y="417021"/>
                </a:lnTo>
                <a:lnTo>
                  <a:pt x="865304" y="416815"/>
                </a:lnTo>
                <a:lnTo>
                  <a:pt x="861400" y="410974"/>
                </a:lnTo>
                <a:cubicBezTo>
                  <a:pt x="857276" y="408918"/>
                  <a:pt x="857276" y="408918"/>
                  <a:pt x="857276" y="408918"/>
                </a:cubicBezTo>
                <a:cubicBezTo>
                  <a:pt x="859338" y="404804"/>
                  <a:pt x="857276" y="402747"/>
                  <a:pt x="857276" y="398634"/>
                </a:cubicBezTo>
                <a:cubicBezTo>
                  <a:pt x="857276" y="398634"/>
                  <a:pt x="857276" y="396577"/>
                  <a:pt x="859338" y="396577"/>
                </a:cubicBezTo>
                <a:cubicBezTo>
                  <a:pt x="863462" y="396577"/>
                  <a:pt x="867585" y="400691"/>
                  <a:pt x="869647" y="402747"/>
                </a:cubicBezTo>
                <a:cubicBezTo>
                  <a:pt x="869647" y="404804"/>
                  <a:pt x="869647" y="406861"/>
                  <a:pt x="869647" y="406861"/>
                </a:cubicBezTo>
                <a:cubicBezTo>
                  <a:pt x="871709" y="406861"/>
                  <a:pt x="875833" y="406861"/>
                  <a:pt x="877895" y="406861"/>
                </a:cubicBezTo>
                <a:cubicBezTo>
                  <a:pt x="882019" y="408918"/>
                  <a:pt x="882019" y="410974"/>
                  <a:pt x="884081" y="415088"/>
                </a:cubicBezTo>
                <a:cubicBezTo>
                  <a:pt x="884081" y="417145"/>
                  <a:pt x="879957" y="421258"/>
                  <a:pt x="886142" y="423315"/>
                </a:cubicBezTo>
                <a:lnTo>
                  <a:pt x="889970" y="427134"/>
                </a:lnTo>
                <a:lnTo>
                  <a:pt x="883701" y="364940"/>
                </a:lnTo>
                <a:lnTo>
                  <a:pt x="860654" y="290695"/>
                </a:lnTo>
                <a:lnTo>
                  <a:pt x="858399" y="290020"/>
                </a:lnTo>
                <a:cubicBezTo>
                  <a:pt x="856861" y="288484"/>
                  <a:pt x="855323" y="287460"/>
                  <a:pt x="853273" y="291555"/>
                </a:cubicBezTo>
                <a:cubicBezTo>
                  <a:pt x="851222" y="291555"/>
                  <a:pt x="849172" y="291555"/>
                  <a:pt x="847121" y="291555"/>
                </a:cubicBezTo>
                <a:cubicBezTo>
                  <a:pt x="843020" y="289508"/>
                  <a:pt x="845070" y="283366"/>
                  <a:pt x="838919" y="285413"/>
                </a:cubicBezTo>
                <a:cubicBezTo>
                  <a:pt x="836868" y="287460"/>
                  <a:pt x="834818" y="285413"/>
                  <a:pt x="832767" y="283366"/>
                </a:cubicBezTo>
                <a:cubicBezTo>
                  <a:pt x="830716" y="281318"/>
                  <a:pt x="830716" y="279271"/>
                  <a:pt x="832767" y="277224"/>
                </a:cubicBezTo>
                <a:cubicBezTo>
                  <a:pt x="834818" y="275176"/>
                  <a:pt x="836868" y="273129"/>
                  <a:pt x="838919" y="271082"/>
                </a:cubicBezTo>
                <a:cubicBezTo>
                  <a:pt x="840969" y="273129"/>
                  <a:pt x="844045" y="274665"/>
                  <a:pt x="847377" y="275176"/>
                </a:cubicBezTo>
                <a:lnTo>
                  <a:pt x="853458" y="273931"/>
                </a:lnTo>
                <a:lnTo>
                  <a:pt x="852394" y="271971"/>
                </a:lnTo>
                <a:lnTo>
                  <a:pt x="849059" y="273074"/>
                </a:lnTo>
                <a:cubicBezTo>
                  <a:pt x="844909" y="271015"/>
                  <a:pt x="840759" y="271015"/>
                  <a:pt x="838684" y="268957"/>
                </a:cubicBezTo>
                <a:cubicBezTo>
                  <a:pt x="838684" y="266899"/>
                  <a:pt x="840759" y="264840"/>
                  <a:pt x="840759" y="262782"/>
                </a:cubicBezTo>
                <a:lnTo>
                  <a:pt x="848062" y="263989"/>
                </a:lnTo>
                <a:lnTo>
                  <a:pt x="840523" y="250100"/>
                </a:lnTo>
                <a:lnTo>
                  <a:pt x="840936" y="256511"/>
                </a:lnTo>
                <a:cubicBezTo>
                  <a:pt x="840936" y="260642"/>
                  <a:pt x="836808" y="266840"/>
                  <a:pt x="834744" y="270971"/>
                </a:cubicBezTo>
                <a:cubicBezTo>
                  <a:pt x="830615" y="275103"/>
                  <a:pt x="824423" y="283366"/>
                  <a:pt x="816166" y="281300"/>
                </a:cubicBezTo>
                <a:cubicBezTo>
                  <a:pt x="807909" y="281300"/>
                  <a:pt x="801717" y="279234"/>
                  <a:pt x="797589" y="270971"/>
                </a:cubicBezTo>
                <a:cubicBezTo>
                  <a:pt x="795524" y="268905"/>
                  <a:pt x="795524" y="264774"/>
                  <a:pt x="795524" y="262708"/>
                </a:cubicBezTo>
                <a:cubicBezTo>
                  <a:pt x="795524" y="258576"/>
                  <a:pt x="797589" y="254445"/>
                  <a:pt x="799653" y="252379"/>
                </a:cubicBezTo>
                <a:cubicBezTo>
                  <a:pt x="801717" y="252379"/>
                  <a:pt x="803781" y="252379"/>
                  <a:pt x="803781" y="252379"/>
                </a:cubicBezTo>
                <a:cubicBezTo>
                  <a:pt x="805845" y="252379"/>
                  <a:pt x="805845" y="258576"/>
                  <a:pt x="807909" y="256511"/>
                </a:cubicBezTo>
                <a:cubicBezTo>
                  <a:pt x="809974" y="252379"/>
                  <a:pt x="812038" y="254445"/>
                  <a:pt x="814102" y="254445"/>
                </a:cubicBezTo>
                <a:cubicBezTo>
                  <a:pt x="816166" y="256511"/>
                  <a:pt x="818230" y="258576"/>
                  <a:pt x="818230" y="262708"/>
                </a:cubicBezTo>
                <a:cubicBezTo>
                  <a:pt x="816166" y="264774"/>
                  <a:pt x="814102" y="264774"/>
                  <a:pt x="812038" y="266840"/>
                </a:cubicBezTo>
                <a:cubicBezTo>
                  <a:pt x="809974" y="266840"/>
                  <a:pt x="805845" y="262708"/>
                  <a:pt x="805845" y="266840"/>
                </a:cubicBezTo>
                <a:cubicBezTo>
                  <a:pt x="807909" y="270971"/>
                  <a:pt x="812038" y="273037"/>
                  <a:pt x="816166" y="273037"/>
                </a:cubicBezTo>
                <a:cubicBezTo>
                  <a:pt x="822359" y="275103"/>
                  <a:pt x="826487" y="270971"/>
                  <a:pt x="830615" y="266840"/>
                </a:cubicBezTo>
                <a:cubicBezTo>
                  <a:pt x="833711" y="262708"/>
                  <a:pt x="835260" y="257027"/>
                  <a:pt x="835518" y="251088"/>
                </a:cubicBezTo>
                <a:lnTo>
                  <a:pt x="833118" y="236456"/>
                </a:lnTo>
                <a:lnTo>
                  <a:pt x="827085" y="225342"/>
                </a:lnTo>
                <a:lnTo>
                  <a:pt x="826566" y="225598"/>
                </a:lnTo>
                <a:cubicBezTo>
                  <a:pt x="824491" y="225598"/>
                  <a:pt x="822417" y="221490"/>
                  <a:pt x="820342" y="219435"/>
                </a:cubicBezTo>
                <a:cubicBezTo>
                  <a:pt x="818267" y="217381"/>
                  <a:pt x="820342" y="215327"/>
                  <a:pt x="818267" y="215327"/>
                </a:cubicBezTo>
                <a:cubicBezTo>
                  <a:pt x="816192" y="217381"/>
                  <a:pt x="814117" y="215327"/>
                  <a:pt x="812042" y="215327"/>
                </a:cubicBezTo>
                <a:cubicBezTo>
                  <a:pt x="807891" y="211218"/>
                  <a:pt x="805816" y="207110"/>
                  <a:pt x="805816" y="203001"/>
                </a:cubicBezTo>
                <a:lnTo>
                  <a:pt x="807635" y="195801"/>
                </a:lnTo>
                <a:lnTo>
                  <a:pt x="794914" y="180384"/>
                </a:lnTo>
                <a:lnTo>
                  <a:pt x="787319" y="180384"/>
                </a:lnTo>
                <a:cubicBezTo>
                  <a:pt x="783241" y="176276"/>
                  <a:pt x="777122" y="174222"/>
                  <a:pt x="777122" y="168059"/>
                </a:cubicBezTo>
                <a:cubicBezTo>
                  <a:pt x="775083" y="166005"/>
                  <a:pt x="781201" y="163950"/>
                  <a:pt x="777122" y="161896"/>
                </a:cubicBezTo>
                <a:cubicBezTo>
                  <a:pt x="773044" y="161896"/>
                  <a:pt x="771004" y="159842"/>
                  <a:pt x="768965" y="157788"/>
                </a:cubicBezTo>
                <a:cubicBezTo>
                  <a:pt x="768965" y="155734"/>
                  <a:pt x="768965" y="153680"/>
                  <a:pt x="768965" y="151626"/>
                </a:cubicBezTo>
                <a:lnTo>
                  <a:pt x="770804" y="151162"/>
                </a:lnTo>
                <a:lnTo>
                  <a:pt x="767693" y="147391"/>
                </a:lnTo>
                <a:lnTo>
                  <a:pt x="765805" y="147234"/>
                </a:lnTo>
                <a:cubicBezTo>
                  <a:pt x="764775" y="146460"/>
                  <a:pt x="763744" y="145428"/>
                  <a:pt x="762714" y="145428"/>
                </a:cubicBezTo>
                <a:cubicBezTo>
                  <a:pt x="758593" y="141299"/>
                  <a:pt x="754471" y="141299"/>
                  <a:pt x="750350" y="139235"/>
                </a:cubicBezTo>
                <a:cubicBezTo>
                  <a:pt x="746229" y="141299"/>
                  <a:pt x="744168" y="137171"/>
                  <a:pt x="740047" y="139235"/>
                </a:cubicBezTo>
                <a:cubicBezTo>
                  <a:pt x="731804" y="141299"/>
                  <a:pt x="723561" y="143363"/>
                  <a:pt x="721500" y="151621"/>
                </a:cubicBezTo>
                <a:cubicBezTo>
                  <a:pt x="719440" y="155749"/>
                  <a:pt x="719440" y="159877"/>
                  <a:pt x="721500" y="161941"/>
                </a:cubicBezTo>
                <a:cubicBezTo>
                  <a:pt x="723561" y="164006"/>
                  <a:pt x="723561" y="168134"/>
                  <a:pt x="725622" y="166070"/>
                </a:cubicBezTo>
                <a:cubicBezTo>
                  <a:pt x="727682" y="164006"/>
                  <a:pt x="721500" y="159877"/>
                  <a:pt x="725622" y="157813"/>
                </a:cubicBezTo>
                <a:cubicBezTo>
                  <a:pt x="727682" y="153684"/>
                  <a:pt x="731804" y="153684"/>
                  <a:pt x="735925" y="155749"/>
                </a:cubicBezTo>
                <a:cubicBezTo>
                  <a:pt x="737986" y="155749"/>
                  <a:pt x="740047" y="159877"/>
                  <a:pt x="740047" y="161941"/>
                </a:cubicBezTo>
                <a:cubicBezTo>
                  <a:pt x="740047" y="164006"/>
                  <a:pt x="740047" y="166070"/>
                  <a:pt x="737986" y="168134"/>
                </a:cubicBezTo>
                <a:cubicBezTo>
                  <a:pt x="737986" y="168134"/>
                  <a:pt x="740047" y="168134"/>
                  <a:pt x="740047" y="170198"/>
                </a:cubicBezTo>
                <a:cubicBezTo>
                  <a:pt x="740047" y="172262"/>
                  <a:pt x="737986" y="174326"/>
                  <a:pt x="735925" y="176390"/>
                </a:cubicBezTo>
                <a:cubicBezTo>
                  <a:pt x="729743" y="178454"/>
                  <a:pt x="723561" y="176390"/>
                  <a:pt x="717379" y="172262"/>
                </a:cubicBezTo>
                <a:cubicBezTo>
                  <a:pt x="713258" y="168134"/>
                  <a:pt x="711197" y="159877"/>
                  <a:pt x="711197" y="151621"/>
                </a:cubicBezTo>
                <a:cubicBezTo>
                  <a:pt x="713258" y="143363"/>
                  <a:pt x="721500" y="135108"/>
                  <a:pt x="731804" y="133042"/>
                </a:cubicBezTo>
                <a:cubicBezTo>
                  <a:pt x="734895" y="132010"/>
                  <a:pt x="737986" y="131495"/>
                  <a:pt x="741077" y="131753"/>
                </a:cubicBezTo>
                <a:cubicBezTo>
                  <a:pt x="744168" y="132010"/>
                  <a:pt x="747259" y="133042"/>
                  <a:pt x="750350" y="135108"/>
                </a:cubicBezTo>
                <a:lnTo>
                  <a:pt x="759084" y="138857"/>
                </a:lnTo>
                <a:lnTo>
                  <a:pt x="736097" y="119890"/>
                </a:lnTo>
                <a:lnTo>
                  <a:pt x="736097" y="128914"/>
                </a:lnTo>
                <a:cubicBezTo>
                  <a:pt x="734039" y="128914"/>
                  <a:pt x="731980" y="130978"/>
                  <a:pt x="731980" y="128914"/>
                </a:cubicBezTo>
                <a:cubicBezTo>
                  <a:pt x="729922" y="126848"/>
                  <a:pt x="725805" y="122715"/>
                  <a:pt x="727863" y="118585"/>
                </a:cubicBezTo>
                <a:lnTo>
                  <a:pt x="730218" y="115040"/>
                </a:lnTo>
                <a:lnTo>
                  <a:pt x="728513" y="113633"/>
                </a:lnTo>
                <a:lnTo>
                  <a:pt x="725672" y="120761"/>
                </a:lnTo>
                <a:cubicBezTo>
                  <a:pt x="723614" y="124892"/>
                  <a:pt x="725672" y="126957"/>
                  <a:pt x="727731" y="131090"/>
                </a:cubicBezTo>
                <a:cubicBezTo>
                  <a:pt x="723614" y="133155"/>
                  <a:pt x="719497" y="137286"/>
                  <a:pt x="715380" y="135221"/>
                </a:cubicBezTo>
                <a:cubicBezTo>
                  <a:pt x="713322" y="133155"/>
                  <a:pt x="713322" y="129024"/>
                  <a:pt x="715380" y="126957"/>
                </a:cubicBezTo>
                <a:cubicBezTo>
                  <a:pt x="715380" y="126957"/>
                  <a:pt x="717439" y="124892"/>
                  <a:pt x="715380" y="122826"/>
                </a:cubicBezTo>
                <a:cubicBezTo>
                  <a:pt x="713322" y="120761"/>
                  <a:pt x="709205" y="116629"/>
                  <a:pt x="711263" y="112497"/>
                </a:cubicBezTo>
                <a:cubicBezTo>
                  <a:pt x="713322" y="112497"/>
                  <a:pt x="715380" y="110432"/>
                  <a:pt x="713322" y="108366"/>
                </a:cubicBezTo>
                <a:lnTo>
                  <a:pt x="713322" y="101099"/>
                </a:lnTo>
                <a:lnTo>
                  <a:pt x="698996" y="89279"/>
                </a:lnTo>
                <a:cubicBezTo>
                  <a:pt x="628903" y="41925"/>
                  <a:pt x="544405" y="14275"/>
                  <a:pt x="453449" y="14275"/>
                </a:cubicBezTo>
                <a:close/>
                <a:moveTo>
                  <a:pt x="453449" y="0"/>
                </a:moveTo>
                <a:cubicBezTo>
                  <a:pt x="703882" y="0"/>
                  <a:pt x="906898" y="203016"/>
                  <a:pt x="906898" y="453449"/>
                </a:cubicBezTo>
                <a:cubicBezTo>
                  <a:pt x="906898" y="703882"/>
                  <a:pt x="703882" y="906898"/>
                  <a:pt x="453449" y="906898"/>
                </a:cubicBezTo>
                <a:cubicBezTo>
                  <a:pt x="203016" y="906898"/>
                  <a:pt x="0" y="703882"/>
                  <a:pt x="0" y="453449"/>
                </a:cubicBezTo>
                <a:cubicBezTo>
                  <a:pt x="0" y="203016"/>
                  <a:pt x="203016" y="0"/>
                  <a:pt x="453449" y="0"/>
                </a:cubicBezTo>
                <a:close/>
              </a:path>
            </a:pathLst>
          </a:custGeom>
          <a:solidFill>
            <a:srgbClr val="004D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altLang="en-US" sz="3600" noProof="1">
                <a:solidFill>
                  <a:srgbClr val="004DA1"/>
                </a:solidFill>
                <a:latin typeface="华文楷体" panose="02010600040101010101" pitchFamily="2" charset="-122"/>
                <a:ea typeface="华文楷体" panose="02010600040101010101" pitchFamily="2" charset="-122"/>
              </a:rPr>
              <a:t>壹</a:t>
            </a:r>
          </a:p>
        </p:txBody>
      </p:sp>
      <p:sp>
        <p:nvSpPr>
          <p:cNvPr id="9" name="任意多边形 8"/>
          <p:cNvSpPr/>
          <p:nvPr/>
        </p:nvSpPr>
        <p:spPr>
          <a:xfrm>
            <a:off x="5641975" y="3052763"/>
            <a:ext cx="908050" cy="906462"/>
          </a:xfrm>
          <a:custGeom>
            <a:avLst/>
            <a:gdLst>
              <a:gd name="connsiteX0" fmla="*/ 435734 w 906898"/>
              <a:gd name="connsiteY0" fmla="*/ 875766 h 906898"/>
              <a:gd name="connsiteX1" fmla="*/ 439812 w 906898"/>
              <a:gd name="connsiteY1" fmla="*/ 878048 h 906898"/>
              <a:gd name="connsiteX2" fmla="*/ 443891 w 906898"/>
              <a:gd name="connsiteY2" fmla="*/ 882106 h 906898"/>
              <a:gd name="connsiteX3" fmla="*/ 443891 w 906898"/>
              <a:gd name="connsiteY3" fmla="*/ 890222 h 906898"/>
              <a:gd name="connsiteX4" fmla="*/ 437773 w 906898"/>
              <a:gd name="connsiteY4" fmla="*/ 890222 h 906898"/>
              <a:gd name="connsiteX5" fmla="*/ 435733 w 906898"/>
              <a:gd name="connsiteY5" fmla="*/ 882106 h 906898"/>
              <a:gd name="connsiteX6" fmla="*/ 431655 w 906898"/>
              <a:gd name="connsiteY6" fmla="*/ 878048 h 906898"/>
              <a:gd name="connsiteX7" fmla="*/ 435734 w 906898"/>
              <a:gd name="connsiteY7" fmla="*/ 875766 h 906898"/>
              <a:gd name="connsiteX8" fmla="*/ 464542 w 906898"/>
              <a:gd name="connsiteY8" fmla="*/ 873791 h 906898"/>
              <a:gd name="connsiteX9" fmla="*/ 464542 w 906898"/>
              <a:gd name="connsiteY9" fmla="*/ 877908 h 906898"/>
              <a:gd name="connsiteX10" fmla="*/ 462472 w 906898"/>
              <a:gd name="connsiteY10" fmla="*/ 875850 h 906898"/>
              <a:gd name="connsiteX11" fmla="*/ 464542 w 906898"/>
              <a:gd name="connsiteY11" fmla="*/ 873791 h 906898"/>
              <a:gd name="connsiteX12" fmla="*/ 365619 w 906898"/>
              <a:gd name="connsiteY12" fmla="*/ 868820 h 906898"/>
              <a:gd name="connsiteX13" fmla="*/ 370516 w 906898"/>
              <a:gd name="connsiteY13" fmla="*/ 869015 h 906898"/>
              <a:gd name="connsiteX14" fmla="*/ 376100 w 906898"/>
              <a:gd name="connsiteY14" fmla="*/ 871888 h 906898"/>
              <a:gd name="connsiteX15" fmla="*/ 376100 w 906898"/>
              <a:gd name="connsiteY15" fmla="*/ 878085 h 906898"/>
              <a:gd name="connsiteX16" fmla="*/ 388495 w 906898"/>
              <a:gd name="connsiteY16" fmla="*/ 878085 h 906898"/>
              <a:gd name="connsiteX17" fmla="*/ 388495 w 906898"/>
              <a:gd name="connsiteY17" fmla="*/ 884282 h 906898"/>
              <a:gd name="connsiteX18" fmla="*/ 371969 w 906898"/>
              <a:gd name="connsiteY18" fmla="*/ 880151 h 906898"/>
              <a:gd name="connsiteX19" fmla="*/ 363706 w 906898"/>
              <a:gd name="connsiteY19" fmla="*/ 878085 h 906898"/>
              <a:gd name="connsiteX20" fmla="*/ 353377 w 906898"/>
              <a:gd name="connsiteY20" fmla="*/ 873953 h 906898"/>
              <a:gd name="connsiteX21" fmla="*/ 365619 w 906898"/>
              <a:gd name="connsiteY21" fmla="*/ 868820 h 906898"/>
              <a:gd name="connsiteX22" fmla="*/ 443065 w 906898"/>
              <a:gd name="connsiteY22" fmla="*/ 860926 h 906898"/>
              <a:gd name="connsiteX23" fmla="*/ 445911 w 906898"/>
              <a:gd name="connsiteY23" fmla="*/ 861441 h 906898"/>
              <a:gd name="connsiteX24" fmla="*/ 450051 w 906898"/>
              <a:gd name="connsiteY24" fmla="*/ 863499 h 906898"/>
              <a:gd name="connsiteX25" fmla="*/ 450051 w 906898"/>
              <a:gd name="connsiteY25" fmla="*/ 871733 h 906898"/>
              <a:gd name="connsiteX26" fmla="*/ 456262 w 906898"/>
              <a:gd name="connsiteY26" fmla="*/ 869674 h 906898"/>
              <a:gd name="connsiteX27" fmla="*/ 462472 w 906898"/>
              <a:gd name="connsiteY27" fmla="*/ 875850 h 906898"/>
              <a:gd name="connsiteX28" fmla="*/ 460402 w 906898"/>
              <a:gd name="connsiteY28" fmla="*/ 882025 h 906898"/>
              <a:gd name="connsiteX29" fmla="*/ 462472 w 906898"/>
              <a:gd name="connsiteY29" fmla="*/ 882025 h 906898"/>
              <a:gd name="connsiteX30" fmla="*/ 464542 w 906898"/>
              <a:gd name="connsiteY30" fmla="*/ 879966 h 906898"/>
              <a:gd name="connsiteX31" fmla="*/ 468682 w 906898"/>
              <a:gd name="connsiteY31" fmla="*/ 882025 h 906898"/>
              <a:gd name="connsiteX32" fmla="*/ 470752 w 906898"/>
              <a:gd name="connsiteY32" fmla="*/ 890258 h 906898"/>
              <a:gd name="connsiteX33" fmla="*/ 464542 w 906898"/>
              <a:gd name="connsiteY33" fmla="*/ 890258 h 906898"/>
              <a:gd name="connsiteX34" fmla="*/ 447981 w 906898"/>
              <a:gd name="connsiteY34" fmla="*/ 890258 h 906898"/>
              <a:gd name="connsiteX35" fmla="*/ 445911 w 906898"/>
              <a:gd name="connsiteY35" fmla="*/ 882025 h 906898"/>
              <a:gd name="connsiteX36" fmla="*/ 437631 w 906898"/>
              <a:gd name="connsiteY36" fmla="*/ 873791 h 906898"/>
              <a:gd name="connsiteX37" fmla="*/ 441771 w 906898"/>
              <a:gd name="connsiteY37" fmla="*/ 863499 h 906898"/>
              <a:gd name="connsiteX38" fmla="*/ 443065 w 906898"/>
              <a:gd name="connsiteY38" fmla="*/ 860926 h 906898"/>
              <a:gd name="connsiteX39" fmla="*/ 372933 w 906898"/>
              <a:gd name="connsiteY39" fmla="*/ 854195 h 906898"/>
              <a:gd name="connsiteX40" fmla="*/ 378120 w 906898"/>
              <a:gd name="connsiteY40" fmla="*/ 857307 h 906898"/>
              <a:gd name="connsiteX41" fmla="*/ 378120 w 906898"/>
              <a:gd name="connsiteY41" fmla="*/ 863532 h 906898"/>
              <a:gd name="connsiteX42" fmla="*/ 363595 w 906898"/>
              <a:gd name="connsiteY42" fmla="*/ 865607 h 906898"/>
              <a:gd name="connsiteX43" fmla="*/ 367745 w 906898"/>
              <a:gd name="connsiteY43" fmla="*/ 857307 h 906898"/>
              <a:gd name="connsiteX44" fmla="*/ 372933 w 906898"/>
              <a:gd name="connsiteY44" fmla="*/ 854195 h 906898"/>
              <a:gd name="connsiteX45" fmla="*/ 304101 w 906898"/>
              <a:gd name="connsiteY45" fmla="*/ 854167 h 906898"/>
              <a:gd name="connsiteX46" fmla="*/ 310276 w 906898"/>
              <a:gd name="connsiteY46" fmla="*/ 855435 h 906898"/>
              <a:gd name="connsiteX47" fmla="*/ 312335 w 906898"/>
              <a:gd name="connsiteY47" fmla="*/ 859493 h 906898"/>
              <a:gd name="connsiteX48" fmla="*/ 322627 w 906898"/>
              <a:gd name="connsiteY48" fmla="*/ 857464 h 906898"/>
              <a:gd name="connsiteX49" fmla="*/ 330860 w 906898"/>
              <a:gd name="connsiteY49" fmla="*/ 863551 h 906898"/>
              <a:gd name="connsiteX50" fmla="*/ 330860 w 906898"/>
              <a:gd name="connsiteY50" fmla="*/ 871666 h 906898"/>
              <a:gd name="connsiteX51" fmla="*/ 320568 w 906898"/>
              <a:gd name="connsiteY51" fmla="*/ 865580 h 906898"/>
              <a:gd name="connsiteX52" fmla="*/ 312335 w 906898"/>
              <a:gd name="connsiteY52" fmla="*/ 861522 h 906898"/>
              <a:gd name="connsiteX53" fmla="*/ 306159 w 906898"/>
              <a:gd name="connsiteY53" fmla="*/ 863551 h 906898"/>
              <a:gd name="connsiteX54" fmla="*/ 297926 w 906898"/>
              <a:gd name="connsiteY54" fmla="*/ 857464 h 906898"/>
              <a:gd name="connsiteX55" fmla="*/ 304101 w 906898"/>
              <a:gd name="connsiteY55" fmla="*/ 854167 h 906898"/>
              <a:gd name="connsiteX56" fmla="*/ 441781 w 906898"/>
              <a:gd name="connsiteY56" fmla="*/ 853406 h 906898"/>
              <a:gd name="connsiteX57" fmla="*/ 443939 w 906898"/>
              <a:gd name="connsiteY57" fmla="*/ 857390 h 906898"/>
              <a:gd name="connsiteX58" fmla="*/ 441781 w 906898"/>
              <a:gd name="connsiteY58" fmla="*/ 861374 h 906898"/>
              <a:gd name="connsiteX59" fmla="*/ 441781 w 906898"/>
              <a:gd name="connsiteY59" fmla="*/ 857390 h 906898"/>
              <a:gd name="connsiteX60" fmla="*/ 441781 w 906898"/>
              <a:gd name="connsiteY60" fmla="*/ 853406 h 906898"/>
              <a:gd name="connsiteX61" fmla="*/ 451621 w 906898"/>
              <a:gd name="connsiteY61" fmla="*/ 843320 h 906898"/>
              <a:gd name="connsiteX62" fmla="*/ 451981 w 906898"/>
              <a:gd name="connsiteY62" fmla="*/ 843372 h 906898"/>
              <a:gd name="connsiteX63" fmla="*/ 452239 w 906898"/>
              <a:gd name="connsiteY63" fmla="*/ 845173 h 906898"/>
              <a:gd name="connsiteX64" fmla="*/ 324585 w 906898"/>
              <a:gd name="connsiteY64" fmla="*/ 843114 h 906898"/>
              <a:gd name="connsiteX65" fmla="*/ 330728 w 906898"/>
              <a:gd name="connsiteY65" fmla="*/ 847193 h 906898"/>
              <a:gd name="connsiteX66" fmla="*/ 330728 w 906898"/>
              <a:gd name="connsiteY66" fmla="*/ 857390 h 906898"/>
              <a:gd name="connsiteX67" fmla="*/ 320491 w 906898"/>
              <a:gd name="connsiteY67" fmla="*/ 853312 h 906898"/>
              <a:gd name="connsiteX68" fmla="*/ 320491 w 906898"/>
              <a:gd name="connsiteY68" fmla="*/ 847193 h 906898"/>
              <a:gd name="connsiteX69" fmla="*/ 324585 w 906898"/>
              <a:gd name="connsiteY69" fmla="*/ 843114 h 906898"/>
              <a:gd name="connsiteX70" fmla="*/ 374871 w 906898"/>
              <a:gd name="connsiteY70" fmla="*/ 842849 h 906898"/>
              <a:gd name="connsiteX71" fmla="*/ 382092 w 906898"/>
              <a:gd name="connsiteY71" fmla="*/ 844907 h 906898"/>
              <a:gd name="connsiteX72" fmla="*/ 390345 w 906898"/>
              <a:gd name="connsiteY72" fmla="*/ 844907 h 906898"/>
              <a:gd name="connsiteX73" fmla="*/ 394471 w 906898"/>
              <a:gd name="connsiteY73" fmla="*/ 849024 h 906898"/>
              <a:gd name="connsiteX74" fmla="*/ 392408 w 906898"/>
              <a:gd name="connsiteY74" fmla="*/ 855199 h 906898"/>
              <a:gd name="connsiteX75" fmla="*/ 388282 w 906898"/>
              <a:gd name="connsiteY75" fmla="*/ 859316 h 906898"/>
              <a:gd name="connsiteX76" fmla="*/ 390345 w 906898"/>
              <a:gd name="connsiteY76" fmla="*/ 863433 h 906898"/>
              <a:gd name="connsiteX77" fmla="*/ 377966 w 906898"/>
              <a:gd name="connsiteY77" fmla="*/ 871666 h 906898"/>
              <a:gd name="connsiteX78" fmla="*/ 375903 w 906898"/>
              <a:gd name="connsiteY78" fmla="*/ 867550 h 906898"/>
              <a:gd name="connsiteX79" fmla="*/ 382092 w 906898"/>
              <a:gd name="connsiteY79" fmla="*/ 863433 h 906898"/>
              <a:gd name="connsiteX80" fmla="*/ 380029 w 906898"/>
              <a:gd name="connsiteY80" fmla="*/ 855199 h 906898"/>
              <a:gd name="connsiteX81" fmla="*/ 369713 w 906898"/>
              <a:gd name="connsiteY81" fmla="*/ 853141 h 906898"/>
              <a:gd name="connsiteX82" fmla="*/ 365587 w 906898"/>
              <a:gd name="connsiteY82" fmla="*/ 855199 h 906898"/>
              <a:gd name="connsiteX83" fmla="*/ 367650 w 906898"/>
              <a:gd name="connsiteY83" fmla="*/ 846966 h 906898"/>
              <a:gd name="connsiteX84" fmla="*/ 374871 w 906898"/>
              <a:gd name="connsiteY84" fmla="*/ 842849 h 906898"/>
              <a:gd name="connsiteX85" fmla="*/ 414287 w 906898"/>
              <a:gd name="connsiteY85" fmla="*/ 835842 h 906898"/>
              <a:gd name="connsiteX86" fmla="*/ 425291 w 906898"/>
              <a:gd name="connsiteY86" fmla="*/ 836870 h 906898"/>
              <a:gd name="connsiteX87" fmla="*/ 429386 w 906898"/>
              <a:gd name="connsiteY87" fmla="*/ 840982 h 906898"/>
              <a:gd name="connsiteX88" fmla="*/ 437575 w 906898"/>
              <a:gd name="connsiteY88" fmla="*/ 855373 h 906898"/>
              <a:gd name="connsiteX89" fmla="*/ 433481 w 906898"/>
              <a:gd name="connsiteY89" fmla="*/ 873876 h 906898"/>
              <a:gd name="connsiteX90" fmla="*/ 417102 w 906898"/>
              <a:gd name="connsiteY90" fmla="*/ 884155 h 906898"/>
              <a:gd name="connsiteX91" fmla="*/ 392534 w 906898"/>
              <a:gd name="connsiteY91" fmla="*/ 884155 h 906898"/>
              <a:gd name="connsiteX92" fmla="*/ 394582 w 906898"/>
              <a:gd name="connsiteY92" fmla="*/ 882099 h 906898"/>
              <a:gd name="connsiteX93" fmla="*/ 425291 w 906898"/>
              <a:gd name="connsiteY93" fmla="*/ 873876 h 906898"/>
              <a:gd name="connsiteX94" fmla="*/ 431433 w 906898"/>
              <a:gd name="connsiteY94" fmla="*/ 857429 h 906898"/>
              <a:gd name="connsiteX95" fmla="*/ 423244 w 906898"/>
              <a:gd name="connsiteY95" fmla="*/ 845094 h 906898"/>
              <a:gd name="connsiteX96" fmla="*/ 417102 w 906898"/>
              <a:gd name="connsiteY96" fmla="*/ 845094 h 906898"/>
              <a:gd name="connsiteX97" fmla="*/ 421197 w 906898"/>
              <a:gd name="connsiteY97" fmla="*/ 851261 h 906898"/>
              <a:gd name="connsiteX98" fmla="*/ 417102 w 906898"/>
              <a:gd name="connsiteY98" fmla="*/ 857429 h 906898"/>
              <a:gd name="connsiteX99" fmla="*/ 410960 w 906898"/>
              <a:gd name="connsiteY99" fmla="*/ 857429 h 906898"/>
              <a:gd name="connsiteX100" fmla="*/ 406865 w 906898"/>
              <a:gd name="connsiteY100" fmla="*/ 851261 h 906898"/>
              <a:gd name="connsiteX101" fmla="*/ 402771 w 906898"/>
              <a:gd name="connsiteY101" fmla="*/ 847150 h 906898"/>
              <a:gd name="connsiteX102" fmla="*/ 404818 w 906898"/>
              <a:gd name="connsiteY102" fmla="*/ 840982 h 906898"/>
              <a:gd name="connsiteX103" fmla="*/ 414287 w 906898"/>
              <a:gd name="connsiteY103" fmla="*/ 835842 h 906898"/>
              <a:gd name="connsiteX104" fmla="*/ 351245 w 906898"/>
              <a:gd name="connsiteY104" fmla="*/ 831270 h 906898"/>
              <a:gd name="connsiteX105" fmla="*/ 359478 w 906898"/>
              <a:gd name="connsiteY105" fmla="*/ 832557 h 906898"/>
              <a:gd name="connsiteX106" fmla="*/ 361537 w 906898"/>
              <a:gd name="connsiteY106" fmla="*/ 842849 h 906898"/>
              <a:gd name="connsiteX107" fmla="*/ 359478 w 906898"/>
              <a:gd name="connsiteY107" fmla="*/ 846966 h 906898"/>
              <a:gd name="connsiteX108" fmla="*/ 363595 w 906898"/>
              <a:gd name="connsiteY108" fmla="*/ 855199 h 906898"/>
              <a:gd name="connsiteX109" fmla="*/ 351245 w 906898"/>
              <a:gd name="connsiteY109" fmla="*/ 871666 h 906898"/>
              <a:gd name="connsiteX110" fmla="*/ 347128 w 906898"/>
              <a:gd name="connsiteY110" fmla="*/ 867550 h 906898"/>
              <a:gd name="connsiteX111" fmla="*/ 336836 w 906898"/>
              <a:gd name="connsiteY111" fmla="*/ 867550 h 906898"/>
              <a:gd name="connsiteX112" fmla="*/ 332719 w 906898"/>
              <a:gd name="connsiteY112" fmla="*/ 853141 h 906898"/>
              <a:gd name="connsiteX113" fmla="*/ 332719 w 906898"/>
              <a:gd name="connsiteY113" fmla="*/ 846966 h 906898"/>
              <a:gd name="connsiteX114" fmla="*/ 340953 w 906898"/>
              <a:gd name="connsiteY114" fmla="*/ 842849 h 906898"/>
              <a:gd name="connsiteX115" fmla="*/ 343011 w 906898"/>
              <a:gd name="connsiteY115" fmla="*/ 834615 h 906898"/>
              <a:gd name="connsiteX116" fmla="*/ 351245 w 906898"/>
              <a:gd name="connsiteY116" fmla="*/ 831270 h 906898"/>
              <a:gd name="connsiteX117" fmla="*/ 258794 w 906898"/>
              <a:gd name="connsiteY117" fmla="*/ 828507 h 906898"/>
              <a:gd name="connsiteX118" fmla="*/ 262926 w 906898"/>
              <a:gd name="connsiteY118" fmla="*/ 830593 h 906898"/>
              <a:gd name="connsiteX119" fmla="*/ 260860 w 906898"/>
              <a:gd name="connsiteY119" fmla="*/ 834767 h 906898"/>
              <a:gd name="connsiteX120" fmla="*/ 248466 w 906898"/>
              <a:gd name="connsiteY120" fmla="*/ 836854 h 906898"/>
              <a:gd name="connsiteX121" fmla="*/ 246400 w 906898"/>
              <a:gd name="connsiteY121" fmla="*/ 832680 h 906898"/>
              <a:gd name="connsiteX122" fmla="*/ 258794 w 906898"/>
              <a:gd name="connsiteY122" fmla="*/ 828507 h 906898"/>
              <a:gd name="connsiteX123" fmla="*/ 511733 w 906898"/>
              <a:gd name="connsiteY123" fmla="*/ 824523 h 906898"/>
              <a:gd name="connsiteX124" fmla="*/ 517908 w 906898"/>
              <a:gd name="connsiteY124" fmla="*/ 830623 h 906898"/>
              <a:gd name="connsiteX125" fmla="*/ 538492 w 906898"/>
              <a:gd name="connsiteY125" fmla="*/ 836724 h 906898"/>
              <a:gd name="connsiteX126" fmla="*/ 519966 w 906898"/>
              <a:gd name="connsiteY126" fmla="*/ 836724 h 906898"/>
              <a:gd name="connsiteX127" fmla="*/ 511733 w 906898"/>
              <a:gd name="connsiteY127" fmla="*/ 826556 h 906898"/>
              <a:gd name="connsiteX128" fmla="*/ 511733 w 906898"/>
              <a:gd name="connsiteY128" fmla="*/ 824523 h 906898"/>
              <a:gd name="connsiteX129" fmla="*/ 314393 w 906898"/>
              <a:gd name="connsiteY129" fmla="*/ 824523 h 906898"/>
              <a:gd name="connsiteX130" fmla="*/ 320568 w 906898"/>
              <a:gd name="connsiteY130" fmla="*/ 826581 h 906898"/>
              <a:gd name="connsiteX131" fmla="*/ 322627 w 906898"/>
              <a:gd name="connsiteY131" fmla="*/ 832756 h 906898"/>
              <a:gd name="connsiteX132" fmla="*/ 332919 w 906898"/>
              <a:gd name="connsiteY132" fmla="*/ 832756 h 906898"/>
              <a:gd name="connsiteX133" fmla="*/ 334977 w 906898"/>
              <a:gd name="connsiteY133" fmla="*/ 840990 h 906898"/>
              <a:gd name="connsiteX134" fmla="*/ 332919 w 906898"/>
              <a:gd name="connsiteY134" fmla="*/ 845106 h 906898"/>
              <a:gd name="connsiteX135" fmla="*/ 330860 w 906898"/>
              <a:gd name="connsiteY135" fmla="*/ 843048 h 906898"/>
              <a:gd name="connsiteX136" fmla="*/ 322627 w 906898"/>
              <a:gd name="connsiteY136" fmla="*/ 840990 h 906898"/>
              <a:gd name="connsiteX137" fmla="*/ 316451 w 906898"/>
              <a:gd name="connsiteY137" fmla="*/ 849223 h 906898"/>
              <a:gd name="connsiteX138" fmla="*/ 316451 w 906898"/>
              <a:gd name="connsiteY138" fmla="*/ 853340 h 906898"/>
              <a:gd name="connsiteX139" fmla="*/ 314393 w 906898"/>
              <a:gd name="connsiteY139" fmla="*/ 855398 h 906898"/>
              <a:gd name="connsiteX140" fmla="*/ 308218 w 906898"/>
              <a:gd name="connsiteY140" fmla="*/ 845106 h 906898"/>
              <a:gd name="connsiteX141" fmla="*/ 310276 w 906898"/>
              <a:gd name="connsiteY141" fmla="*/ 838931 h 906898"/>
              <a:gd name="connsiteX142" fmla="*/ 308218 w 906898"/>
              <a:gd name="connsiteY142" fmla="*/ 828639 h 906898"/>
              <a:gd name="connsiteX143" fmla="*/ 314393 w 906898"/>
              <a:gd name="connsiteY143" fmla="*/ 824523 h 906898"/>
              <a:gd name="connsiteX144" fmla="*/ 506728 w 906898"/>
              <a:gd name="connsiteY144" fmla="*/ 822104 h 906898"/>
              <a:gd name="connsiteX145" fmla="*/ 509631 w 906898"/>
              <a:gd name="connsiteY145" fmla="*/ 830499 h 906898"/>
              <a:gd name="connsiteX146" fmla="*/ 519952 w 906898"/>
              <a:gd name="connsiteY146" fmla="*/ 840791 h 906898"/>
              <a:gd name="connsiteX147" fmla="*/ 542658 w 906898"/>
              <a:gd name="connsiteY147" fmla="*/ 838732 h 906898"/>
              <a:gd name="connsiteX148" fmla="*/ 548850 w 906898"/>
              <a:gd name="connsiteY148" fmla="*/ 842849 h 906898"/>
              <a:gd name="connsiteX149" fmla="*/ 544722 w 906898"/>
              <a:gd name="connsiteY149" fmla="*/ 844907 h 906898"/>
              <a:gd name="connsiteX150" fmla="*/ 538529 w 906898"/>
              <a:gd name="connsiteY150" fmla="*/ 842849 h 906898"/>
              <a:gd name="connsiteX151" fmla="*/ 534401 w 906898"/>
              <a:gd name="connsiteY151" fmla="*/ 849024 h 906898"/>
              <a:gd name="connsiteX152" fmla="*/ 526144 w 906898"/>
              <a:gd name="connsiteY152" fmla="*/ 846966 h 906898"/>
              <a:gd name="connsiteX153" fmla="*/ 517888 w 906898"/>
              <a:gd name="connsiteY153" fmla="*/ 849024 h 906898"/>
              <a:gd name="connsiteX154" fmla="*/ 515823 w 906898"/>
              <a:gd name="connsiteY154" fmla="*/ 844907 h 906898"/>
              <a:gd name="connsiteX155" fmla="*/ 513759 w 906898"/>
              <a:gd name="connsiteY155" fmla="*/ 840791 h 906898"/>
              <a:gd name="connsiteX156" fmla="*/ 507567 w 906898"/>
              <a:gd name="connsiteY156" fmla="*/ 840791 h 906898"/>
              <a:gd name="connsiteX157" fmla="*/ 505503 w 906898"/>
              <a:gd name="connsiteY157" fmla="*/ 836674 h 906898"/>
              <a:gd name="connsiteX158" fmla="*/ 505503 w 906898"/>
              <a:gd name="connsiteY158" fmla="*/ 832557 h 906898"/>
              <a:gd name="connsiteX159" fmla="*/ 501374 w 906898"/>
              <a:gd name="connsiteY159" fmla="*/ 826382 h 906898"/>
              <a:gd name="connsiteX160" fmla="*/ 503438 w 906898"/>
              <a:gd name="connsiteY160" fmla="*/ 822265 h 906898"/>
              <a:gd name="connsiteX161" fmla="*/ 506728 w 906898"/>
              <a:gd name="connsiteY161" fmla="*/ 822104 h 906898"/>
              <a:gd name="connsiteX162" fmla="*/ 499569 w 906898"/>
              <a:gd name="connsiteY162" fmla="*/ 818215 h 906898"/>
              <a:gd name="connsiteX163" fmla="*/ 499569 w 906898"/>
              <a:gd name="connsiteY163" fmla="*/ 826448 h 906898"/>
              <a:gd name="connsiteX164" fmla="*/ 503678 w 906898"/>
              <a:gd name="connsiteY164" fmla="*/ 834682 h 906898"/>
              <a:gd name="connsiteX165" fmla="*/ 507786 w 906898"/>
              <a:gd name="connsiteY165" fmla="*/ 844974 h 906898"/>
              <a:gd name="connsiteX166" fmla="*/ 518057 w 906898"/>
              <a:gd name="connsiteY166" fmla="*/ 853207 h 906898"/>
              <a:gd name="connsiteX167" fmla="*/ 526274 w 906898"/>
              <a:gd name="connsiteY167" fmla="*/ 851149 h 906898"/>
              <a:gd name="connsiteX168" fmla="*/ 536545 w 906898"/>
              <a:gd name="connsiteY168" fmla="*/ 851149 h 906898"/>
              <a:gd name="connsiteX169" fmla="*/ 540654 w 906898"/>
              <a:gd name="connsiteY169" fmla="*/ 847032 h 906898"/>
              <a:gd name="connsiteX170" fmla="*/ 548871 w 906898"/>
              <a:gd name="connsiteY170" fmla="*/ 844974 h 906898"/>
              <a:gd name="connsiteX171" fmla="*/ 557088 w 906898"/>
              <a:gd name="connsiteY171" fmla="*/ 842915 h 906898"/>
              <a:gd name="connsiteX172" fmla="*/ 555033 w 906898"/>
              <a:gd name="connsiteY172" fmla="*/ 849090 h 906898"/>
              <a:gd name="connsiteX173" fmla="*/ 544762 w 906898"/>
              <a:gd name="connsiteY173" fmla="*/ 849090 h 906898"/>
              <a:gd name="connsiteX174" fmla="*/ 544762 w 906898"/>
              <a:gd name="connsiteY174" fmla="*/ 855266 h 906898"/>
              <a:gd name="connsiteX175" fmla="*/ 540654 w 906898"/>
              <a:gd name="connsiteY175" fmla="*/ 857324 h 906898"/>
              <a:gd name="connsiteX176" fmla="*/ 530383 w 906898"/>
              <a:gd name="connsiteY176" fmla="*/ 855266 h 906898"/>
              <a:gd name="connsiteX177" fmla="*/ 528328 w 906898"/>
              <a:gd name="connsiteY177" fmla="*/ 857324 h 906898"/>
              <a:gd name="connsiteX178" fmla="*/ 520111 w 906898"/>
              <a:gd name="connsiteY178" fmla="*/ 859382 h 906898"/>
              <a:gd name="connsiteX179" fmla="*/ 509840 w 906898"/>
              <a:gd name="connsiteY179" fmla="*/ 853207 h 906898"/>
              <a:gd name="connsiteX180" fmla="*/ 509840 w 906898"/>
              <a:gd name="connsiteY180" fmla="*/ 847032 h 906898"/>
              <a:gd name="connsiteX181" fmla="*/ 499569 w 906898"/>
              <a:gd name="connsiteY181" fmla="*/ 840857 h 906898"/>
              <a:gd name="connsiteX182" fmla="*/ 499569 w 906898"/>
              <a:gd name="connsiteY182" fmla="*/ 834682 h 906898"/>
              <a:gd name="connsiteX183" fmla="*/ 495461 w 906898"/>
              <a:gd name="connsiteY183" fmla="*/ 824390 h 906898"/>
              <a:gd name="connsiteX184" fmla="*/ 499569 w 906898"/>
              <a:gd name="connsiteY184" fmla="*/ 818215 h 906898"/>
              <a:gd name="connsiteX185" fmla="*/ 417142 w 906898"/>
              <a:gd name="connsiteY185" fmla="*/ 818215 h 906898"/>
              <a:gd name="connsiteX186" fmla="*/ 423402 w 906898"/>
              <a:gd name="connsiteY186" fmla="*/ 820290 h 906898"/>
              <a:gd name="connsiteX187" fmla="*/ 427576 w 906898"/>
              <a:gd name="connsiteY187" fmla="*/ 824440 h 906898"/>
              <a:gd name="connsiteX188" fmla="*/ 427576 w 906898"/>
              <a:gd name="connsiteY188" fmla="*/ 834815 h 906898"/>
              <a:gd name="connsiteX189" fmla="*/ 425489 w 906898"/>
              <a:gd name="connsiteY189" fmla="*/ 834815 h 906898"/>
              <a:gd name="connsiteX190" fmla="*/ 425489 w 906898"/>
              <a:gd name="connsiteY190" fmla="*/ 824440 h 906898"/>
              <a:gd name="connsiteX191" fmla="*/ 417142 w 906898"/>
              <a:gd name="connsiteY191" fmla="*/ 820290 h 906898"/>
              <a:gd name="connsiteX192" fmla="*/ 417142 w 906898"/>
              <a:gd name="connsiteY192" fmla="*/ 818215 h 906898"/>
              <a:gd name="connsiteX193" fmla="*/ 623237 w 906898"/>
              <a:gd name="connsiteY193" fmla="*/ 818075 h 906898"/>
              <a:gd name="connsiteX194" fmla="*/ 626816 w 906898"/>
              <a:gd name="connsiteY194" fmla="*/ 822433 h 906898"/>
              <a:gd name="connsiteX195" fmla="*/ 624771 w 906898"/>
              <a:gd name="connsiteY195" fmla="*/ 828585 h 906898"/>
              <a:gd name="connsiteX196" fmla="*/ 618636 w 906898"/>
              <a:gd name="connsiteY196" fmla="*/ 830635 h 906898"/>
              <a:gd name="connsiteX197" fmla="*/ 616591 w 906898"/>
              <a:gd name="connsiteY197" fmla="*/ 832686 h 906898"/>
              <a:gd name="connsiteX198" fmla="*/ 616591 w 906898"/>
              <a:gd name="connsiteY198" fmla="*/ 836787 h 906898"/>
              <a:gd name="connsiteX199" fmla="*/ 612501 w 906898"/>
              <a:gd name="connsiteY199" fmla="*/ 844989 h 906898"/>
              <a:gd name="connsiteX200" fmla="*/ 600230 w 906898"/>
              <a:gd name="connsiteY200" fmla="*/ 847040 h 906898"/>
              <a:gd name="connsiteX201" fmla="*/ 594095 w 906898"/>
              <a:gd name="connsiteY201" fmla="*/ 840888 h 906898"/>
              <a:gd name="connsiteX202" fmla="*/ 590004 w 906898"/>
              <a:gd name="connsiteY202" fmla="*/ 842939 h 906898"/>
              <a:gd name="connsiteX203" fmla="*/ 579779 w 906898"/>
              <a:gd name="connsiteY203" fmla="*/ 842939 h 906898"/>
              <a:gd name="connsiteX204" fmla="*/ 577734 w 906898"/>
              <a:gd name="connsiteY204" fmla="*/ 836787 h 906898"/>
              <a:gd name="connsiteX205" fmla="*/ 585914 w 906898"/>
              <a:gd name="connsiteY205" fmla="*/ 832686 h 906898"/>
              <a:gd name="connsiteX206" fmla="*/ 591728 w 906898"/>
              <a:gd name="connsiteY206" fmla="*/ 834629 h 906898"/>
              <a:gd name="connsiteX207" fmla="*/ 591908 w 906898"/>
              <a:gd name="connsiteY207" fmla="*/ 834748 h 906898"/>
              <a:gd name="connsiteX208" fmla="*/ 592056 w 906898"/>
              <a:gd name="connsiteY208" fmla="*/ 834739 h 906898"/>
              <a:gd name="connsiteX209" fmla="*/ 598185 w 906898"/>
              <a:gd name="connsiteY209" fmla="*/ 836787 h 906898"/>
              <a:gd name="connsiteX210" fmla="*/ 614546 w 906898"/>
              <a:gd name="connsiteY210" fmla="*/ 824484 h 906898"/>
              <a:gd name="connsiteX211" fmla="*/ 616591 w 906898"/>
              <a:gd name="connsiteY211" fmla="*/ 818332 h 906898"/>
              <a:gd name="connsiteX212" fmla="*/ 623237 w 906898"/>
              <a:gd name="connsiteY212" fmla="*/ 818075 h 906898"/>
              <a:gd name="connsiteX213" fmla="*/ 610525 w 906898"/>
              <a:gd name="connsiteY213" fmla="*/ 816737 h 906898"/>
              <a:gd name="connsiteX214" fmla="*/ 612594 w 906898"/>
              <a:gd name="connsiteY214" fmla="*/ 818281 h 906898"/>
              <a:gd name="connsiteX215" fmla="*/ 606388 w 906898"/>
              <a:gd name="connsiteY215" fmla="*/ 830631 h 906898"/>
              <a:gd name="connsiteX216" fmla="*/ 599924 w 906898"/>
              <a:gd name="connsiteY216" fmla="*/ 834234 h 906898"/>
              <a:gd name="connsiteX217" fmla="*/ 592056 w 906898"/>
              <a:gd name="connsiteY217" fmla="*/ 834739 h 906898"/>
              <a:gd name="connsiteX218" fmla="*/ 591728 w 906898"/>
              <a:gd name="connsiteY218" fmla="*/ 834629 h 906898"/>
              <a:gd name="connsiteX219" fmla="*/ 585702 w 906898"/>
              <a:gd name="connsiteY219" fmla="*/ 830631 h 906898"/>
              <a:gd name="connsiteX220" fmla="*/ 587770 w 906898"/>
              <a:gd name="connsiteY220" fmla="*/ 826515 h 906898"/>
              <a:gd name="connsiteX221" fmla="*/ 600182 w 906898"/>
              <a:gd name="connsiteY221" fmla="*/ 828573 h 906898"/>
              <a:gd name="connsiteX222" fmla="*/ 608456 w 906898"/>
              <a:gd name="connsiteY222" fmla="*/ 818281 h 906898"/>
              <a:gd name="connsiteX223" fmla="*/ 610525 w 906898"/>
              <a:gd name="connsiteY223" fmla="*/ 816737 h 906898"/>
              <a:gd name="connsiteX224" fmla="*/ 453455 w 906898"/>
              <a:gd name="connsiteY224" fmla="*/ 815608 h 906898"/>
              <a:gd name="connsiteX225" fmla="*/ 452877 w 906898"/>
              <a:gd name="connsiteY225" fmla="*/ 817920 h 906898"/>
              <a:gd name="connsiteX226" fmla="*/ 452866 w 906898"/>
              <a:gd name="connsiteY226" fmla="*/ 816524 h 906898"/>
              <a:gd name="connsiteX227" fmla="*/ 256789 w 906898"/>
              <a:gd name="connsiteY227" fmla="*/ 812239 h 906898"/>
              <a:gd name="connsiteX228" fmla="*/ 263000 w 906898"/>
              <a:gd name="connsiteY228" fmla="*/ 814291 h 906898"/>
              <a:gd name="connsiteX229" fmla="*/ 260930 w 906898"/>
              <a:gd name="connsiteY229" fmla="*/ 826605 h 906898"/>
              <a:gd name="connsiteX230" fmla="*/ 244369 w 906898"/>
              <a:gd name="connsiteY230" fmla="*/ 832762 h 906898"/>
              <a:gd name="connsiteX231" fmla="*/ 242299 w 906898"/>
              <a:gd name="connsiteY231" fmla="*/ 834815 h 906898"/>
              <a:gd name="connsiteX232" fmla="*/ 236088 w 906898"/>
              <a:gd name="connsiteY232" fmla="*/ 830710 h 906898"/>
              <a:gd name="connsiteX233" fmla="*/ 227808 w 906898"/>
              <a:gd name="connsiteY233" fmla="*/ 824553 h 906898"/>
              <a:gd name="connsiteX234" fmla="*/ 229878 w 906898"/>
              <a:gd name="connsiteY234" fmla="*/ 820448 h 906898"/>
              <a:gd name="connsiteX235" fmla="*/ 231948 w 906898"/>
              <a:gd name="connsiteY235" fmla="*/ 818396 h 906898"/>
              <a:gd name="connsiteX236" fmla="*/ 234018 w 906898"/>
              <a:gd name="connsiteY236" fmla="*/ 820448 h 906898"/>
              <a:gd name="connsiteX237" fmla="*/ 236088 w 906898"/>
              <a:gd name="connsiteY237" fmla="*/ 820448 h 906898"/>
              <a:gd name="connsiteX238" fmla="*/ 238158 w 906898"/>
              <a:gd name="connsiteY238" fmla="*/ 814291 h 906898"/>
              <a:gd name="connsiteX239" fmla="*/ 248509 w 906898"/>
              <a:gd name="connsiteY239" fmla="*/ 814291 h 906898"/>
              <a:gd name="connsiteX240" fmla="*/ 256789 w 906898"/>
              <a:gd name="connsiteY240" fmla="*/ 812239 h 906898"/>
              <a:gd name="connsiteX241" fmla="*/ 263311 w 906898"/>
              <a:gd name="connsiteY241" fmla="*/ 809170 h 906898"/>
              <a:gd name="connsiteX242" fmla="*/ 264992 w 906898"/>
              <a:gd name="connsiteY242" fmla="*/ 810081 h 906898"/>
              <a:gd name="connsiteX243" fmla="*/ 263000 w 906898"/>
              <a:gd name="connsiteY243" fmla="*/ 810081 h 906898"/>
              <a:gd name="connsiteX244" fmla="*/ 263311 w 906898"/>
              <a:gd name="connsiteY244" fmla="*/ 809170 h 906898"/>
              <a:gd name="connsiteX245" fmla="*/ 419047 w 906898"/>
              <a:gd name="connsiteY245" fmla="*/ 804706 h 906898"/>
              <a:gd name="connsiteX246" fmla="*/ 423421 w 906898"/>
              <a:gd name="connsiteY246" fmla="*/ 808033 h 906898"/>
              <a:gd name="connsiteX247" fmla="*/ 425479 w 906898"/>
              <a:gd name="connsiteY247" fmla="*/ 812128 h 906898"/>
              <a:gd name="connsiteX248" fmla="*/ 435771 w 906898"/>
              <a:gd name="connsiteY248" fmla="*/ 812128 h 906898"/>
              <a:gd name="connsiteX249" fmla="*/ 438625 w 906898"/>
              <a:gd name="connsiteY249" fmla="*/ 817804 h 906898"/>
              <a:gd name="connsiteX250" fmla="*/ 439096 w 906898"/>
              <a:gd name="connsiteY250" fmla="*/ 821105 h 906898"/>
              <a:gd name="connsiteX251" fmla="*/ 435771 w 906898"/>
              <a:gd name="connsiteY251" fmla="*/ 824412 h 906898"/>
              <a:gd name="connsiteX252" fmla="*/ 435771 w 906898"/>
              <a:gd name="connsiteY252" fmla="*/ 826459 h 906898"/>
              <a:gd name="connsiteX253" fmla="*/ 439888 w 906898"/>
              <a:gd name="connsiteY253" fmla="*/ 832601 h 906898"/>
              <a:gd name="connsiteX254" fmla="*/ 437830 w 906898"/>
              <a:gd name="connsiteY254" fmla="*/ 838743 h 906898"/>
              <a:gd name="connsiteX255" fmla="*/ 433713 w 906898"/>
              <a:gd name="connsiteY255" fmla="*/ 840791 h 906898"/>
              <a:gd name="connsiteX256" fmla="*/ 429596 w 906898"/>
              <a:gd name="connsiteY256" fmla="*/ 836696 h 906898"/>
              <a:gd name="connsiteX257" fmla="*/ 429596 w 906898"/>
              <a:gd name="connsiteY257" fmla="*/ 822365 h 906898"/>
              <a:gd name="connsiteX258" fmla="*/ 415188 w 906898"/>
              <a:gd name="connsiteY258" fmla="*/ 814175 h 906898"/>
              <a:gd name="connsiteX259" fmla="*/ 413129 w 906898"/>
              <a:gd name="connsiteY259" fmla="*/ 805986 h 906898"/>
              <a:gd name="connsiteX260" fmla="*/ 419047 w 906898"/>
              <a:gd name="connsiteY260" fmla="*/ 804706 h 906898"/>
              <a:gd name="connsiteX261" fmla="*/ 589437 w 906898"/>
              <a:gd name="connsiteY261" fmla="*/ 801167 h 906898"/>
              <a:gd name="connsiteX262" fmla="*/ 589951 w 906898"/>
              <a:gd name="connsiteY262" fmla="*/ 803740 h 906898"/>
              <a:gd name="connsiteX263" fmla="*/ 571426 w 906898"/>
              <a:gd name="connsiteY263" fmla="*/ 838732 h 906898"/>
              <a:gd name="connsiteX264" fmla="*/ 565251 w 906898"/>
              <a:gd name="connsiteY264" fmla="*/ 840791 h 906898"/>
              <a:gd name="connsiteX265" fmla="*/ 554959 w 906898"/>
              <a:gd name="connsiteY265" fmla="*/ 840791 h 906898"/>
              <a:gd name="connsiteX266" fmla="*/ 540550 w 906898"/>
              <a:gd name="connsiteY266" fmla="*/ 832557 h 906898"/>
              <a:gd name="connsiteX267" fmla="*/ 534375 w 906898"/>
              <a:gd name="connsiteY267" fmla="*/ 814031 h 906898"/>
              <a:gd name="connsiteX268" fmla="*/ 540550 w 906898"/>
              <a:gd name="connsiteY268" fmla="*/ 807856 h 906898"/>
              <a:gd name="connsiteX269" fmla="*/ 546725 w 906898"/>
              <a:gd name="connsiteY269" fmla="*/ 811973 h 906898"/>
              <a:gd name="connsiteX270" fmla="*/ 550842 w 906898"/>
              <a:gd name="connsiteY270" fmla="*/ 809915 h 906898"/>
              <a:gd name="connsiteX271" fmla="*/ 557017 w 906898"/>
              <a:gd name="connsiteY271" fmla="*/ 814031 h 906898"/>
              <a:gd name="connsiteX272" fmla="*/ 557017 w 906898"/>
              <a:gd name="connsiteY272" fmla="*/ 820207 h 906898"/>
              <a:gd name="connsiteX273" fmla="*/ 546725 w 906898"/>
              <a:gd name="connsiteY273" fmla="*/ 822265 h 906898"/>
              <a:gd name="connsiteX274" fmla="*/ 550842 w 906898"/>
              <a:gd name="connsiteY274" fmla="*/ 830499 h 906898"/>
              <a:gd name="connsiteX275" fmla="*/ 554959 w 906898"/>
              <a:gd name="connsiteY275" fmla="*/ 832557 h 906898"/>
              <a:gd name="connsiteX276" fmla="*/ 565251 w 906898"/>
              <a:gd name="connsiteY276" fmla="*/ 830499 h 906898"/>
              <a:gd name="connsiteX277" fmla="*/ 585835 w 906898"/>
              <a:gd name="connsiteY277" fmla="*/ 809915 h 906898"/>
              <a:gd name="connsiteX278" fmla="*/ 585835 w 906898"/>
              <a:gd name="connsiteY278" fmla="*/ 801681 h 906898"/>
              <a:gd name="connsiteX279" fmla="*/ 589437 w 906898"/>
              <a:gd name="connsiteY279" fmla="*/ 801167 h 906898"/>
              <a:gd name="connsiteX280" fmla="*/ 291412 w 906898"/>
              <a:gd name="connsiteY280" fmla="*/ 799788 h 906898"/>
              <a:gd name="connsiteX281" fmla="*/ 297890 w 906898"/>
              <a:gd name="connsiteY281" fmla="*/ 801752 h 906898"/>
              <a:gd name="connsiteX282" fmla="*/ 306099 w 906898"/>
              <a:gd name="connsiteY282" fmla="*/ 807934 h 906898"/>
              <a:gd name="connsiteX283" fmla="*/ 306099 w 906898"/>
              <a:gd name="connsiteY283" fmla="*/ 818237 h 906898"/>
              <a:gd name="connsiteX284" fmla="*/ 301994 w 906898"/>
              <a:gd name="connsiteY284" fmla="*/ 820298 h 906898"/>
              <a:gd name="connsiteX285" fmla="*/ 297890 w 906898"/>
              <a:gd name="connsiteY285" fmla="*/ 820298 h 906898"/>
              <a:gd name="connsiteX286" fmla="*/ 293785 w 906898"/>
              <a:gd name="connsiteY286" fmla="*/ 824420 h 906898"/>
              <a:gd name="connsiteX287" fmla="*/ 287628 w 906898"/>
              <a:gd name="connsiteY287" fmla="*/ 822359 h 906898"/>
              <a:gd name="connsiteX288" fmla="*/ 287628 w 906898"/>
              <a:gd name="connsiteY288" fmla="*/ 816177 h 906898"/>
              <a:gd name="connsiteX289" fmla="*/ 289680 w 906898"/>
              <a:gd name="connsiteY289" fmla="*/ 812056 h 906898"/>
              <a:gd name="connsiteX290" fmla="*/ 281471 w 906898"/>
              <a:gd name="connsiteY290" fmla="*/ 809995 h 906898"/>
              <a:gd name="connsiteX291" fmla="*/ 271209 w 906898"/>
              <a:gd name="connsiteY291" fmla="*/ 828541 h 906898"/>
              <a:gd name="connsiteX292" fmla="*/ 295837 w 906898"/>
              <a:gd name="connsiteY292" fmla="*/ 857390 h 906898"/>
              <a:gd name="connsiteX293" fmla="*/ 293785 w 906898"/>
              <a:gd name="connsiteY293" fmla="*/ 857390 h 906898"/>
              <a:gd name="connsiteX294" fmla="*/ 275314 w 906898"/>
              <a:gd name="connsiteY294" fmla="*/ 849148 h 906898"/>
              <a:gd name="connsiteX295" fmla="*/ 263000 w 906898"/>
              <a:gd name="connsiteY295" fmla="*/ 826480 h 906898"/>
              <a:gd name="connsiteX296" fmla="*/ 271209 w 906898"/>
              <a:gd name="connsiteY296" fmla="*/ 805874 h 906898"/>
              <a:gd name="connsiteX297" fmla="*/ 291412 w 906898"/>
              <a:gd name="connsiteY297" fmla="*/ 799788 h 906898"/>
              <a:gd name="connsiteX298" fmla="*/ 381209 w 906898"/>
              <a:gd name="connsiteY298" fmla="*/ 797694 h 906898"/>
              <a:gd name="connsiteX299" fmla="*/ 394542 w 906898"/>
              <a:gd name="connsiteY299" fmla="*/ 797694 h 906898"/>
              <a:gd name="connsiteX300" fmla="*/ 408901 w 906898"/>
              <a:gd name="connsiteY300" fmla="*/ 805915 h 906898"/>
              <a:gd name="connsiteX301" fmla="*/ 413004 w 906898"/>
              <a:gd name="connsiteY301" fmla="*/ 826467 h 906898"/>
              <a:gd name="connsiteX302" fmla="*/ 402747 w 906898"/>
              <a:gd name="connsiteY302" fmla="*/ 836743 h 906898"/>
              <a:gd name="connsiteX303" fmla="*/ 392491 w 906898"/>
              <a:gd name="connsiteY303" fmla="*/ 836743 h 906898"/>
              <a:gd name="connsiteX304" fmla="*/ 390440 w 906898"/>
              <a:gd name="connsiteY304" fmla="*/ 828522 h 906898"/>
              <a:gd name="connsiteX305" fmla="*/ 386337 w 906898"/>
              <a:gd name="connsiteY305" fmla="*/ 826467 h 906898"/>
              <a:gd name="connsiteX306" fmla="*/ 388388 w 906898"/>
              <a:gd name="connsiteY306" fmla="*/ 820301 h 906898"/>
              <a:gd name="connsiteX307" fmla="*/ 396593 w 906898"/>
              <a:gd name="connsiteY307" fmla="*/ 818246 h 906898"/>
              <a:gd name="connsiteX308" fmla="*/ 398645 w 906898"/>
              <a:gd name="connsiteY308" fmla="*/ 826467 h 906898"/>
              <a:gd name="connsiteX309" fmla="*/ 400696 w 906898"/>
              <a:gd name="connsiteY309" fmla="*/ 826467 h 906898"/>
              <a:gd name="connsiteX310" fmla="*/ 404798 w 906898"/>
              <a:gd name="connsiteY310" fmla="*/ 818246 h 906898"/>
              <a:gd name="connsiteX311" fmla="*/ 390440 w 906898"/>
              <a:gd name="connsiteY311" fmla="*/ 805915 h 906898"/>
              <a:gd name="connsiteX312" fmla="*/ 367876 w 906898"/>
              <a:gd name="connsiteY312" fmla="*/ 816191 h 906898"/>
              <a:gd name="connsiteX313" fmla="*/ 359670 w 906898"/>
              <a:gd name="connsiteY313" fmla="*/ 830578 h 906898"/>
              <a:gd name="connsiteX314" fmla="*/ 357619 w 906898"/>
              <a:gd name="connsiteY314" fmla="*/ 828522 h 906898"/>
              <a:gd name="connsiteX315" fmla="*/ 367876 w 906898"/>
              <a:gd name="connsiteY315" fmla="*/ 803860 h 906898"/>
              <a:gd name="connsiteX316" fmla="*/ 381209 w 906898"/>
              <a:gd name="connsiteY316" fmla="*/ 797694 h 906898"/>
              <a:gd name="connsiteX317" fmla="*/ 442976 w 906898"/>
              <a:gd name="connsiteY317" fmla="*/ 797637 h 906898"/>
              <a:gd name="connsiteX318" fmla="*/ 452239 w 906898"/>
              <a:gd name="connsiteY318" fmla="*/ 804005 h 906898"/>
              <a:gd name="connsiteX319" fmla="*/ 454297 w 906898"/>
              <a:gd name="connsiteY319" fmla="*/ 814297 h 906898"/>
              <a:gd name="connsiteX320" fmla="*/ 453455 w 906898"/>
              <a:gd name="connsiteY320" fmla="*/ 815608 h 906898"/>
              <a:gd name="connsiteX321" fmla="*/ 453782 w 906898"/>
              <a:gd name="connsiteY321" fmla="*/ 814297 h 906898"/>
              <a:gd name="connsiteX322" fmla="*/ 452239 w 906898"/>
              <a:gd name="connsiteY322" fmla="*/ 808122 h 906898"/>
              <a:gd name="connsiteX323" fmla="*/ 448122 w 906898"/>
              <a:gd name="connsiteY323" fmla="*/ 801947 h 906898"/>
              <a:gd name="connsiteX324" fmla="*/ 439888 w 906898"/>
              <a:gd name="connsiteY324" fmla="*/ 797830 h 906898"/>
              <a:gd name="connsiteX325" fmla="*/ 442976 w 906898"/>
              <a:gd name="connsiteY325" fmla="*/ 797637 h 906898"/>
              <a:gd name="connsiteX326" fmla="*/ 397625 w 906898"/>
              <a:gd name="connsiteY326" fmla="*/ 794145 h 906898"/>
              <a:gd name="connsiteX327" fmla="*/ 398787 w 906898"/>
              <a:gd name="connsiteY327" fmla="*/ 795639 h 906898"/>
              <a:gd name="connsiteX328" fmla="*/ 396463 w 906898"/>
              <a:gd name="connsiteY328" fmla="*/ 795639 h 906898"/>
              <a:gd name="connsiteX329" fmla="*/ 397625 w 906898"/>
              <a:gd name="connsiteY329" fmla="*/ 794145 h 906898"/>
              <a:gd name="connsiteX330" fmla="*/ 425347 w 906898"/>
              <a:gd name="connsiteY330" fmla="*/ 791655 h 906898"/>
              <a:gd name="connsiteX331" fmla="*/ 431572 w 906898"/>
              <a:gd name="connsiteY331" fmla="*/ 793647 h 906898"/>
              <a:gd name="connsiteX332" fmla="*/ 433647 w 906898"/>
              <a:gd name="connsiteY332" fmla="*/ 797631 h 906898"/>
              <a:gd name="connsiteX333" fmla="*/ 431572 w 906898"/>
              <a:gd name="connsiteY333" fmla="*/ 795639 h 906898"/>
              <a:gd name="connsiteX334" fmla="*/ 430365 w 906898"/>
              <a:gd name="connsiteY334" fmla="*/ 794867 h 906898"/>
              <a:gd name="connsiteX335" fmla="*/ 429596 w 906898"/>
              <a:gd name="connsiteY335" fmla="*/ 793713 h 906898"/>
              <a:gd name="connsiteX336" fmla="*/ 428563 w 906898"/>
              <a:gd name="connsiteY336" fmla="*/ 793713 h 906898"/>
              <a:gd name="connsiteX337" fmla="*/ 413063 w 906898"/>
              <a:gd name="connsiteY337" fmla="*/ 791655 h 906898"/>
              <a:gd name="connsiteX338" fmla="*/ 415055 w 906898"/>
              <a:gd name="connsiteY338" fmla="*/ 793647 h 906898"/>
              <a:gd name="connsiteX339" fmla="*/ 413063 w 906898"/>
              <a:gd name="connsiteY339" fmla="*/ 793647 h 906898"/>
              <a:gd name="connsiteX340" fmla="*/ 413063 w 906898"/>
              <a:gd name="connsiteY340" fmla="*/ 791655 h 906898"/>
              <a:gd name="connsiteX341" fmla="*/ 409013 w 906898"/>
              <a:gd name="connsiteY341" fmla="*/ 791655 h 906898"/>
              <a:gd name="connsiteX342" fmla="*/ 411071 w 906898"/>
              <a:gd name="connsiteY342" fmla="*/ 791655 h 906898"/>
              <a:gd name="connsiteX343" fmla="*/ 415188 w 906898"/>
              <a:gd name="connsiteY343" fmla="*/ 797830 h 906898"/>
              <a:gd name="connsiteX344" fmla="*/ 417246 w 906898"/>
              <a:gd name="connsiteY344" fmla="*/ 795772 h 906898"/>
              <a:gd name="connsiteX345" fmla="*/ 425480 w 906898"/>
              <a:gd name="connsiteY345" fmla="*/ 793713 h 906898"/>
              <a:gd name="connsiteX346" fmla="*/ 428563 w 906898"/>
              <a:gd name="connsiteY346" fmla="*/ 793713 h 906898"/>
              <a:gd name="connsiteX347" fmla="*/ 430365 w 906898"/>
              <a:gd name="connsiteY347" fmla="*/ 794867 h 906898"/>
              <a:gd name="connsiteX348" fmla="*/ 433713 w 906898"/>
              <a:gd name="connsiteY348" fmla="*/ 799888 h 906898"/>
              <a:gd name="connsiteX349" fmla="*/ 448122 w 906898"/>
              <a:gd name="connsiteY349" fmla="*/ 806063 h 906898"/>
              <a:gd name="connsiteX350" fmla="*/ 450180 w 906898"/>
              <a:gd name="connsiteY350" fmla="*/ 816356 h 906898"/>
              <a:gd name="connsiteX351" fmla="*/ 450180 w 906898"/>
              <a:gd name="connsiteY351" fmla="*/ 822531 h 906898"/>
              <a:gd name="connsiteX352" fmla="*/ 452239 w 906898"/>
              <a:gd name="connsiteY352" fmla="*/ 822531 h 906898"/>
              <a:gd name="connsiteX353" fmla="*/ 452239 w 906898"/>
              <a:gd name="connsiteY353" fmla="*/ 820472 h 906898"/>
              <a:gd name="connsiteX354" fmla="*/ 452877 w 906898"/>
              <a:gd name="connsiteY354" fmla="*/ 817920 h 906898"/>
              <a:gd name="connsiteX355" fmla="*/ 452882 w 906898"/>
              <a:gd name="connsiteY355" fmla="*/ 818607 h 906898"/>
              <a:gd name="connsiteX356" fmla="*/ 456355 w 906898"/>
              <a:gd name="connsiteY356" fmla="*/ 830764 h 906898"/>
              <a:gd name="connsiteX357" fmla="*/ 454297 w 906898"/>
              <a:gd name="connsiteY357" fmla="*/ 824589 h 906898"/>
              <a:gd name="connsiteX358" fmla="*/ 452239 w 906898"/>
              <a:gd name="connsiteY358" fmla="*/ 830764 h 906898"/>
              <a:gd name="connsiteX359" fmla="*/ 448122 w 906898"/>
              <a:gd name="connsiteY359" fmla="*/ 838998 h 906898"/>
              <a:gd name="connsiteX360" fmla="*/ 450180 w 906898"/>
              <a:gd name="connsiteY360" fmla="*/ 841056 h 906898"/>
              <a:gd name="connsiteX361" fmla="*/ 450180 w 906898"/>
              <a:gd name="connsiteY361" fmla="*/ 838998 h 906898"/>
              <a:gd name="connsiteX362" fmla="*/ 451621 w 906898"/>
              <a:gd name="connsiteY362" fmla="*/ 843320 h 906898"/>
              <a:gd name="connsiteX363" fmla="*/ 450180 w 906898"/>
              <a:gd name="connsiteY363" fmla="*/ 843114 h 906898"/>
              <a:gd name="connsiteX364" fmla="*/ 446063 w 906898"/>
              <a:gd name="connsiteY364" fmla="*/ 851348 h 906898"/>
              <a:gd name="connsiteX365" fmla="*/ 441947 w 906898"/>
              <a:gd name="connsiteY365" fmla="*/ 851348 h 906898"/>
              <a:gd name="connsiteX366" fmla="*/ 437830 w 906898"/>
              <a:gd name="connsiteY366" fmla="*/ 843114 h 906898"/>
              <a:gd name="connsiteX367" fmla="*/ 444005 w 906898"/>
              <a:gd name="connsiteY367" fmla="*/ 834881 h 906898"/>
              <a:gd name="connsiteX368" fmla="*/ 439888 w 906898"/>
              <a:gd name="connsiteY368" fmla="*/ 826647 h 906898"/>
              <a:gd name="connsiteX369" fmla="*/ 439096 w 906898"/>
              <a:gd name="connsiteY369" fmla="*/ 821105 h 906898"/>
              <a:gd name="connsiteX370" fmla="*/ 439888 w 906898"/>
              <a:gd name="connsiteY370" fmla="*/ 820317 h 906898"/>
              <a:gd name="connsiteX371" fmla="*/ 438625 w 906898"/>
              <a:gd name="connsiteY371" fmla="*/ 817804 h 906898"/>
              <a:gd name="connsiteX372" fmla="*/ 437830 w 906898"/>
              <a:gd name="connsiteY372" fmla="*/ 812239 h 906898"/>
              <a:gd name="connsiteX373" fmla="*/ 427538 w 906898"/>
              <a:gd name="connsiteY373" fmla="*/ 808122 h 906898"/>
              <a:gd name="connsiteX374" fmla="*/ 417246 w 906898"/>
              <a:gd name="connsiteY374" fmla="*/ 801947 h 906898"/>
              <a:gd name="connsiteX375" fmla="*/ 411071 w 906898"/>
              <a:gd name="connsiteY375" fmla="*/ 806063 h 906898"/>
              <a:gd name="connsiteX376" fmla="*/ 404896 w 906898"/>
              <a:gd name="connsiteY376" fmla="*/ 799888 h 906898"/>
              <a:gd name="connsiteX377" fmla="*/ 400779 w 906898"/>
              <a:gd name="connsiteY377" fmla="*/ 797830 h 906898"/>
              <a:gd name="connsiteX378" fmla="*/ 409013 w 906898"/>
              <a:gd name="connsiteY378" fmla="*/ 791655 h 906898"/>
              <a:gd name="connsiteX379" fmla="*/ 363632 w 906898"/>
              <a:gd name="connsiteY379" fmla="*/ 789331 h 906898"/>
              <a:gd name="connsiteX380" fmla="*/ 371895 w 906898"/>
              <a:gd name="connsiteY380" fmla="*/ 797631 h 906898"/>
              <a:gd name="connsiteX381" fmla="*/ 359500 w 906898"/>
              <a:gd name="connsiteY381" fmla="*/ 791406 h 906898"/>
              <a:gd name="connsiteX382" fmla="*/ 353303 w 906898"/>
              <a:gd name="connsiteY382" fmla="*/ 793481 h 906898"/>
              <a:gd name="connsiteX383" fmla="*/ 363632 w 906898"/>
              <a:gd name="connsiteY383" fmla="*/ 789331 h 906898"/>
              <a:gd name="connsiteX384" fmla="*/ 298897 w 906898"/>
              <a:gd name="connsiteY384" fmla="*/ 788883 h 906898"/>
              <a:gd name="connsiteX385" fmla="*/ 306159 w 906898"/>
              <a:gd name="connsiteY385" fmla="*/ 789397 h 906898"/>
              <a:gd name="connsiteX386" fmla="*/ 295784 w 906898"/>
              <a:gd name="connsiteY386" fmla="*/ 791456 h 906898"/>
              <a:gd name="connsiteX387" fmla="*/ 291635 w 906898"/>
              <a:gd name="connsiteY387" fmla="*/ 797631 h 906898"/>
              <a:gd name="connsiteX388" fmla="*/ 291635 w 906898"/>
              <a:gd name="connsiteY388" fmla="*/ 791456 h 906898"/>
              <a:gd name="connsiteX389" fmla="*/ 298897 w 906898"/>
              <a:gd name="connsiteY389" fmla="*/ 788883 h 906898"/>
              <a:gd name="connsiteX390" fmla="*/ 327772 w 906898"/>
              <a:gd name="connsiteY390" fmla="*/ 782644 h 906898"/>
              <a:gd name="connsiteX391" fmla="*/ 337035 w 906898"/>
              <a:gd name="connsiteY391" fmla="*/ 783413 h 906898"/>
              <a:gd name="connsiteX392" fmla="*/ 353502 w 906898"/>
              <a:gd name="connsiteY392" fmla="*/ 799810 h 906898"/>
              <a:gd name="connsiteX393" fmla="*/ 357619 w 906898"/>
              <a:gd name="connsiteY393" fmla="*/ 810059 h 906898"/>
              <a:gd name="connsiteX394" fmla="*/ 353502 w 906898"/>
              <a:gd name="connsiteY394" fmla="*/ 828507 h 906898"/>
              <a:gd name="connsiteX395" fmla="*/ 349386 w 906898"/>
              <a:gd name="connsiteY395" fmla="*/ 828507 h 906898"/>
              <a:gd name="connsiteX396" fmla="*/ 351444 w 906898"/>
              <a:gd name="connsiteY396" fmla="*/ 822357 h 906898"/>
              <a:gd name="connsiteX397" fmla="*/ 334977 w 906898"/>
              <a:gd name="connsiteY397" fmla="*/ 789562 h 906898"/>
              <a:gd name="connsiteX398" fmla="*/ 330860 w 906898"/>
              <a:gd name="connsiteY398" fmla="*/ 789562 h 906898"/>
              <a:gd name="connsiteX399" fmla="*/ 318510 w 906898"/>
              <a:gd name="connsiteY399" fmla="*/ 791611 h 906898"/>
              <a:gd name="connsiteX400" fmla="*/ 316451 w 906898"/>
              <a:gd name="connsiteY400" fmla="*/ 797760 h 906898"/>
              <a:gd name="connsiteX401" fmla="*/ 322627 w 906898"/>
              <a:gd name="connsiteY401" fmla="*/ 797760 h 906898"/>
              <a:gd name="connsiteX402" fmla="*/ 326743 w 906898"/>
              <a:gd name="connsiteY402" fmla="*/ 799810 h 906898"/>
              <a:gd name="connsiteX403" fmla="*/ 328802 w 906898"/>
              <a:gd name="connsiteY403" fmla="*/ 808009 h 906898"/>
              <a:gd name="connsiteX404" fmla="*/ 320568 w 906898"/>
              <a:gd name="connsiteY404" fmla="*/ 810059 h 906898"/>
              <a:gd name="connsiteX405" fmla="*/ 320568 w 906898"/>
              <a:gd name="connsiteY405" fmla="*/ 816208 h 906898"/>
              <a:gd name="connsiteX406" fmla="*/ 314393 w 906898"/>
              <a:gd name="connsiteY406" fmla="*/ 818258 h 906898"/>
              <a:gd name="connsiteX407" fmla="*/ 306159 w 906898"/>
              <a:gd name="connsiteY407" fmla="*/ 801860 h 906898"/>
              <a:gd name="connsiteX408" fmla="*/ 318510 w 906898"/>
              <a:gd name="connsiteY408" fmla="*/ 783413 h 906898"/>
              <a:gd name="connsiteX409" fmla="*/ 327772 w 906898"/>
              <a:gd name="connsiteY409" fmla="*/ 782644 h 906898"/>
              <a:gd name="connsiteX410" fmla="*/ 394471 w 906898"/>
              <a:gd name="connsiteY410" fmla="*/ 779039 h 906898"/>
              <a:gd name="connsiteX411" fmla="*/ 398676 w 906898"/>
              <a:gd name="connsiteY411" fmla="*/ 781197 h 906898"/>
              <a:gd name="connsiteX412" fmla="*/ 400779 w 906898"/>
              <a:gd name="connsiteY412" fmla="*/ 781197 h 906898"/>
              <a:gd name="connsiteX413" fmla="*/ 398676 w 906898"/>
              <a:gd name="connsiteY413" fmla="*/ 783355 h 906898"/>
              <a:gd name="connsiteX414" fmla="*/ 394471 w 906898"/>
              <a:gd name="connsiteY414" fmla="*/ 779039 h 906898"/>
              <a:gd name="connsiteX415" fmla="*/ 539637 w 906898"/>
              <a:gd name="connsiteY415" fmla="*/ 776341 h 906898"/>
              <a:gd name="connsiteX416" fmla="*/ 542708 w 906898"/>
              <a:gd name="connsiteY416" fmla="*/ 777113 h 906898"/>
              <a:gd name="connsiteX417" fmla="*/ 544755 w 906898"/>
              <a:gd name="connsiteY417" fmla="*/ 779172 h 906898"/>
              <a:gd name="connsiteX418" fmla="*/ 548850 w 906898"/>
              <a:gd name="connsiteY418" fmla="*/ 783288 h 906898"/>
              <a:gd name="connsiteX419" fmla="*/ 557039 w 906898"/>
              <a:gd name="connsiteY419" fmla="*/ 783288 h 906898"/>
              <a:gd name="connsiteX420" fmla="*/ 561134 w 906898"/>
              <a:gd name="connsiteY420" fmla="*/ 789464 h 906898"/>
              <a:gd name="connsiteX421" fmla="*/ 559087 w 906898"/>
              <a:gd name="connsiteY421" fmla="*/ 791522 h 906898"/>
              <a:gd name="connsiteX422" fmla="*/ 552945 w 906898"/>
              <a:gd name="connsiteY422" fmla="*/ 789464 h 906898"/>
              <a:gd name="connsiteX423" fmla="*/ 546803 w 906898"/>
              <a:gd name="connsiteY423" fmla="*/ 793580 h 906898"/>
              <a:gd name="connsiteX424" fmla="*/ 542708 w 906898"/>
              <a:gd name="connsiteY424" fmla="*/ 793580 h 906898"/>
              <a:gd name="connsiteX425" fmla="*/ 540661 w 906898"/>
              <a:gd name="connsiteY425" fmla="*/ 787405 h 906898"/>
              <a:gd name="connsiteX426" fmla="*/ 542708 w 906898"/>
              <a:gd name="connsiteY426" fmla="*/ 785347 h 906898"/>
              <a:gd name="connsiteX427" fmla="*/ 536566 w 906898"/>
              <a:gd name="connsiteY427" fmla="*/ 781230 h 906898"/>
              <a:gd name="connsiteX428" fmla="*/ 536566 w 906898"/>
              <a:gd name="connsiteY428" fmla="*/ 777113 h 906898"/>
              <a:gd name="connsiteX429" fmla="*/ 539637 w 906898"/>
              <a:gd name="connsiteY429" fmla="*/ 776341 h 906898"/>
              <a:gd name="connsiteX430" fmla="*/ 465218 w 906898"/>
              <a:gd name="connsiteY430" fmla="*/ 775592 h 906898"/>
              <a:gd name="connsiteX431" fmla="*/ 474615 w 906898"/>
              <a:gd name="connsiteY431" fmla="*/ 781230 h 906898"/>
              <a:gd name="connsiteX432" fmla="*/ 476674 w 906898"/>
              <a:gd name="connsiteY432" fmla="*/ 785347 h 906898"/>
              <a:gd name="connsiteX433" fmla="*/ 486966 w 906898"/>
              <a:gd name="connsiteY433" fmla="*/ 791522 h 906898"/>
              <a:gd name="connsiteX434" fmla="*/ 491082 w 906898"/>
              <a:gd name="connsiteY434" fmla="*/ 791522 h 906898"/>
              <a:gd name="connsiteX435" fmla="*/ 489024 w 906898"/>
              <a:gd name="connsiteY435" fmla="*/ 793580 h 906898"/>
              <a:gd name="connsiteX436" fmla="*/ 476986 w 906898"/>
              <a:gd name="connsiteY436" fmla="*/ 791574 h 906898"/>
              <a:gd name="connsiteX437" fmla="*/ 476416 w 906898"/>
              <a:gd name="connsiteY437" fmla="*/ 791006 h 906898"/>
              <a:gd name="connsiteX438" fmla="*/ 472557 w 906898"/>
              <a:gd name="connsiteY438" fmla="*/ 783288 h 906898"/>
              <a:gd name="connsiteX439" fmla="*/ 468440 w 906898"/>
              <a:gd name="connsiteY439" fmla="*/ 781230 h 906898"/>
              <a:gd name="connsiteX440" fmla="*/ 532390 w 906898"/>
              <a:gd name="connsiteY440" fmla="*/ 775055 h 906898"/>
              <a:gd name="connsiteX441" fmla="*/ 534452 w 906898"/>
              <a:gd name="connsiteY441" fmla="*/ 775055 h 906898"/>
              <a:gd name="connsiteX442" fmla="*/ 538576 w 906898"/>
              <a:gd name="connsiteY442" fmla="*/ 787434 h 906898"/>
              <a:gd name="connsiteX443" fmla="*/ 540638 w 906898"/>
              <a:gd name="connsiteY443" fmla="*/ 795686 h 906898"/>
              <a:gd name="connsiteX444" fmla="*/ 548885 w 906898"/>
              <a:gd name="connsiteY444" fmla="*/ 795686 h 906898"/>
              <a:gd name="connsiteX445" fmla="*/ 555071 w 906898"/>
              <a:gd name="connsiteY445" fmla="*/ 795686 h 906898"/>
              <a:gd name="connsiteX446" fmla="*/ 563318 w 906898"/>
              <a:gd name="connsiteY446" fmla="*/ 791560 h 906898"/>
              <a:gd name="connsiteX447" fmla="*/ 565380 w 906898"/>
              <a:gd name="connsiteY447" fmla="*/ 791560 h 906898"/>
              <a:gd name="connsiteX448" fmla="*/ 567442 w 906898"/>
              <a:gd name="connsiteY448" fmla="*/ 793623 h 906898"/>
              <a:gd name="connsiteX449" fmla="*/ 559194 w 906898"/>
              <a:gd name="connsiteY449" fmla="*/ 801876 h 906898"/>
              <a:gd name="connsiteX450" fmla="*/ 550947 w 906898"/>
              <a:gd name="connsiteY450" fmla="*/ 797749 h 906898"/>
              <a:gd name="connsiteX451" fmla="*/ 548885 w 906898"/>
              <a:gd name="connsiteY451" fmla="*/ 801876 h 906898"/>
              <a:gd name="connsiteX452" fmla="*/ 538576 w 906898"/>
              <a:gd name="connsiteY452" fmla="*/ 801876 h 906898"/>
              <a:gd name="connsiteX453" fmla="*/ 534452 w 906898"/>
              <a:gd name="connsiteY453" fmla="*/ 795686 h 906898"/>
              <a:gd name="connsiteX454" fmla="*/ 534452 w 906898"/>
              <a:gd name="connsiteY454" fmla="*/ 789497 h 906898"/>
              <a:gd name="connsiteX455" fmla="*/ 528266 w 906898"/>
              <a:gd name="connsiteY455" fmla="*/ 781244 h 906898"/>
              <a:gd name="connsiteX456" fmla="*/ 532390 w 906898"/>
              <a:gd name="connsiteY456" fmla="*/ 775055 h 906898"/>
              <a:gd name="connsiteX457" fmla="*/ 643458 w 906898"/>
              <a:gd name="connsiteY457" fmla="*/ 774604 h 906898"/>
              <a:gd name="connsiteX458" fmla="*/ 647579 w 906898"/>
              <a:gd name="connsiteY458" fmla="*/ 777173 h 906898"/>
              <a:gd name="connsiteX459" fmla="*/ 651701 w 906898"/>
              <a:gd name="connsiteY459" fmla="*/ 795670 h 906898"/>
              <a:gd name="connsiteX460" fmla="*/ 622851 w 906898"/>
              <a:gd name="connsiteY460" fmla="*/ 816223 h 906898"/>
              <a:gd name="connsiteX461" fmla="*/ 594002 w 906898"/>
              <a:gd name="connsiteY461" fmla="*/ 799781 h 906898"/>
              <a:gd name="connsiteX462" fmla="*/ 596063 w 906898"/>
              <a:gd name="connsiteY462" fmla="*/ 797726 h 906898"/>
              <a:gd name="connsiteX463" fmla="*/ 604305 w 906898"/>
              <a:gd name="connsiteY463" fmla="*/ 803891 h 906898"/>
              <a:gd name="connsiteX464" fmla="*/ 633155 w 906898"/>
              <a:gd name="connsiteY464" fmla="*/ 805947 h 906898"/>
              <a:gd name="connsiteX465" fmla="*/ 641397 w 906898"/>
              <a:gd name="connsiteY465" fmla="*/ 795670 h 906898"/>
              <a:gd name="connsiteX466" fmla="*/ 639337 w 906898"/>
              <a:gd name="connsiteY466" fmla="*/ 787449 h 906898"/>
              <a:gd name="connsiteX467" fmla="*/ 635215 w 906898"/>
              <a:gd name="connsiteY467" fmla="*/ 793615 h 906898"/>
              <a:gd name="connsiteX468" fmla="*/ 629033 w 906898"/>
              <a:gd name="connsiteY468" fmla="*/ 793615 h 906898"/>
              <a:gd name="connsiteX469" fmla="*/ 624912 w 906898"/>
              <a:gd name="connsiteY469" fmla="*/ 787449 h 906898"/>
              <a:gd name="connsiteX470" fmla="*/ 633155 w 906898"/>
              <a:gd name="connsiteY470" fmla="*/ 781284 h 906898"/>
              <a:gd name="connsiteX471" fmla="*/ 639337 w 906898"/>
              <a:gd name="connsiteY471" fmla="*/ 775118 h 906898"/>
              <a:gd name="connsiteX472" fmla="*/ 643458 w 906898"/>
              <a:gd name="connsiteY472" fmla="*/ 774604 h 906898"/>
              <a:gd name="connsiteX473" fmla="*/ 295353 w 906898"/>
              <a:gd name="connsiteY473" fmla="*/ 774340 h 906898"/>
              <a:gd name="connsiteX474" fmla="*/ 302043 w 906898"/>
              <a:gd name="connsiteY474" fmla="*/ 779192 h 906898"/>
              <a:gd name="connsiteX475" fmla="*/ 306159 w 906898"/>
              <a:gd name="connsiteY475" fmla="*/ 777149 h 906898"/>
              <a:gd name="connsiteX476" fmla="*/ 314393 w 906898"/>
              <a:gd name="connsiteY476" fmla="*/ 777149 h 906898"/>
              <a:gd name="connsiteX477" fmla="*/ 316451 w 906898"/>
              <a:gd name="connsiteY477" fmla="*/ 781235 h 906898"/>
              <a:gd name="connsiteX478" fmla="*/ 310276 w 906898"/>
              <a:gd name="connsiteY478" fmla="*/ 785321 h 906898"/>
              <a:gd name="connsiteX479" fmla="*/ 293809 w 906898"/>
              <a:gd name="connsiteY479" fmla="*/ 787364 h 906898"/>
              <a:gd name="connsiteX480" fmla="*/ 287634 w 906898"/>
              <a:gd name="connsiteY480" fmla="*/ 797580 h 906898"/>
              <a:gd name="connsiteX481" fmla="*/ 279401 w 906898"/>
              <a:gd name="connsiteY481" fmla="*/ 797580 h 906898"/>
              <a:gd name="connsiteX482" fmla="*/ 277342 w 906898"/>
              <a:gd name="connsiteY482" fmla="*/ 787364 h 906898"/>
              <a:gd name="connsiteX483" fmla="*/ 285576 w 906898"/>
              <a:gd name="connsiteY483" fmla="*/ 783278 h 906898"/>
              <a:gd name="connsiteX484" fmla="*/ 285576 w 906898"/>
              <a:gd name="connsiteY484" fmla="*/ 777149 h 906898"/>
              <a:gd name="connsiteX485" fmla="*/ 295353 w 906898"/>
              <a:gd name="connsiteY485" fmla="*/ 774340 h 906898"/>
              <a:gd name="connsiteX486" fmla="*/ 464212 w 906898"/>
              <a:gd name="connsiteY486" fmla="*/ 773830 h 906898"/>
              <a:gd name="connsiteX487" fmla="*/ 465218 w 906898"/>
              <a:gd name="connsiteY487" fmla="*/ 775592 h 906898"/>
              <a:gd name="connsiteX488" fmla="*/ 464323 w 906898"/>
              <a:gd name="connsiteY488" fmla="*/ 775055 h 906898"/>
              <a:gd name="connsiteX489" fmla="*/ 369816 w 906898"/>
              <a:gd name="connsiteY489" fmla="*/ 771071 h 906898"/>
              <a:gd name="connsiteX490" fmla="*/ 375949 w 906898"/>
              <a:gd name="connsiteY490" fmla="*/ 775157 h 906898"/>
              <a:gd name="connsiteX491" fmla="*/ 375949 w 906898"/>
              <a:gd name="connsiteY491" fmla="*/ 779243 h 906898"/>
              <a:gd name="connsiteX492" fmla="*/ 380038 w 906898"/>
              <a:gd name="connsiteY492" fmla="*/ 779243 h 906898"/>
              <a:gd name="connsiteX493" fmla="*/ 380038 w 906898"/>
              <a:gd name="connsiteY493" fmla="*/ 785372 h 906898"/>
              <a:gd name="connsiteX494" fmla="*/ 380038 w 906898"/>
              <a:gd name="connsiteY494" fmla="*/ 787416 h 906898"/>
              <a:gd name="connsiteX495" fmla="*/ 384127 w 906898"/>
              <a:gd name="connsiteY495" fmla="*/ 791502 h 906898"/>
              <a:gd name="connsiteX496" fmla="*/ 375949 w 906898"/>
              <a:gd name="connsiteY496" fmla="*/ 797631 h 906898"/>
              <a:gd name="connsiteX497" fmla="*/ 373905 w 906898"/>
              <a:gd name="connsiteY497" fmla="*/ 791502 h 906898"/>
              <a:gd name="connsiteX498" fmla="*/ 359594 w 906898"/>
              <a:gd name="connsiteY498" fmla="*/ 787416 h 906898"/>
              <a:gd name="connsiteX499" fmla="*/ 351416 w 906898"/>
              <a:gd name="connsiteY499" fmla="*/ 789459 h 906898"/>
              <a:gd name="connsiteX500" fmla="*/ 347327 w 906898"/>
              <a:gd name="connsiteY500" fmla="*/ 783329 h 906898"/>
              <a:gd name="connsiteX501" fmla="*/ 355505 w 906898"/>
              <a:gd name="connsiteY501" fmla="*/ 781286 h 906898"/>
              <a:gd name="connsiteX502" fmla="*/ 355505 w 906898"/>
              <a:gd name="connsiteY502" fmla="*/ 775157 h 906898"/>
              <a:gd name="connsiteX503" fmla="*/ 361638 w 906898"/>
              <a:gd name="connsiteY503" fmla="*/ 775157 h 906898"/>
              <a:gd name="connsiteX504" fmla="*/ 369816 w 906898"/>
              <a:gd name="connsiteY504" fmla="*/ 771071 h 906898"/>
              <a:gd name="connsiteX505" fmla="*/ 552834 w 906898"/>
              <a:gd name="connsiteY505" fmla="*/ 768747 h 906898"/>
              <a:gd name="connsiteX506" fmla="*/ 554826 w 906898"/>
              <a:gd name="connsiteY506" fmla="*/ 779260 h 906898"/>
              <a:gd name="connsiteX507" fmla="*/ 550842 w 906898"/>
              <a:gd name="connsiteY507" fmla="*/ 781363 h 906898"/>
              <a:gd name="connsiteX508" fmla="*/ 546858 w 906898"/>
              <a:gd name="connsiteY508" fmla="*/ 777157 h 906898"/>
              <a:gd name="connsiteX509" fmla="*/ 546858 w 906898"/>
              <a:gd name="connsiteY509" fmla="*/ 775055 h 906898"/>
              <a:gd name="connsiteX510" fmla="*/ 552834 w 906898"/>
              <a:gd name="connsiteY510" fmla="*/ 768747 h 906898"/>
              <a:gd name="connsiteX511" fmla="*/ 394471 w 906898"/>
              <a:gd name="connsiteY511" fmla="*/ 768747 h 906898"/>
              <a:gd name="connsiteX512" fmla="*/ 396463 w 906898"/>
              <a:gd name="connsiteY512" fmla="*/ 772952 h 906898"/>
              <a:gd name="connsiteX513" fmla="*/ 396463 w 906898"/>
              <a:gd name="connsiteY513" fmla="*/ 775055 h 906898"/>
              <a:gd name="connsiteX514" fmla="*/ 394471 w 906898"/>
              <a:gd name="connsiteY514" fmla="*/ 768747 h 906898"/>
              <a:gd name="connsiteX515" fmla="*/ 665422 w 906898"/>
              <a:gd name="connsiteY515" fmla="*/ 768306 h 906898"/>
              <a:gd name="connsiteX516" fmla="*/ 667996 w 906898"/>
              <a:gd name="connsiteY516" fmla="*/ 772961 h 906898"/>
              <a:gd name="connsiteX517" fmla="*/ 665962 w 906898"/>
              <a:gd name="connsiteY517" fmla="*/ 787441 h 906898"/>
              <a:gd name="connsiteX518" fmla="*/ 655795 w 906898"/>
              <a:gd name="connsiteY518" fmla="*/ 793647 h 906898"/>
              <a:gd name="connsiteX519" fmla="*/ 659862 w 906898"/>
              <a:gd name="connsiteY519" fmla="*/ 787441 h 906898"/>
              <a:gd name="connsiteX520" fmla="*/ 665962 w 906898"/>
              <a:gd name="connsiteY520" fmla="*/ 777098 h 906898"/>
              <a:gd name="connsiteX521" fmla="*/ 663929 w 906898"/>
              <a:gd name="connsiteY521" fmla="*/ 768823 h 906898"/>
              <a:gd name="connsiteX522" fmla="*/ 665422 w 906898"/>
              <a:gd name="connsiteY522" fmla="*/ 768306 h 906898"/>
              <a:gd name="connsiteX523" fmla="*/ 460207 w 906898"/>
              <a:gd name="connsiteY523" fmla="*/ 766821 h 906898"/>
              <a:gd name="connsiteX524" fmla="*/ 463809 w 906898"/>
              <a:gd name="connsiteY524" fmla="*/ 769394 h 906898"/>
              <a:gd name="connsiteX525" fmla="*/ 464212 w 906898"/>
              <a:gd name="connsiteY525" fmla="*/ 773830 h 906898"/>
              <a:gd name="connsiteX526" fmla="*/ 466515 w 906898"/>
              <a:gd name="connsiteY526" fmla="*/ 766755 h 906898"/>
              <a:gd name="connsiteX527" fmla="*/ 480846 w 906898"/>
              <a:gd name="connsiteY527" fmla="*/ 766755 h 906898"/>
              <a:gd name="connsiteX528" fmla="*/ 482893 w 906898"/>
              <a:gd name="connsiteY528" fmla="*/ 772930 h 906898"/>
              <a:gd name="connsiteX529" fmla="*/ 484940 w 906898"/>
              <a:gd name="connsiteY529" fmla="*/ 777047 h 906898"/>
              <a:gd name="connsiteX530" fmla="*/ 491082 w 906898"/>
              <a:gd name="connsiteY530" fmla="*/ 781163 h 906898"/>
              <a:gd name="connsiteX531" fmla="*/ 489035 w 906898"/>
              <a:gd name="connsiteY531" fmla="*/ 787339 h 906898"/>
              <a:gd name="connsiteX532" fmla="*/ 480846 w 906898"/>
              <a:gd name="connsiteY532" fmla="*/ 785280 h 906898"/>
              <a:gd name="connsiteX533" fmla="*/ 478799 w 906898"/>
              <a:gd name="connsiteY533" fmla="*/ 777047 h 906898"/>
              <a:gd name="connsiteX534" fmla="*/ 472657 w 906898"/>
              <a:gd name="connsiteY534" fmla="*/ 777047 h 906898"/>
              <a:gd name="connsiteX535" fmla="*/ 466515 w 906898"/>
              <a:gd name="connsiteY535" fmla="*/ 772930 h 906898"/>
              <a:gd name="connsiteX536" fmla="*/ 466515 w 906898"/>
              <a:gd name="connsiteY536" fmla="*/ 766755 h 906898"/>
              <a:gd name="connsiteX537" fmla="*/ 449990 w 906898"/>
              <a:gd name="connsiteY537" fmla="*/ 766755 h 906898"/>
              <a:gd name="connsiteX538" fmla="*/ 456192 w 906898"/>
              <a:gd name="connsiteY538" fmla="*/ 766755 h 906898"/>
              <a:gd name="connsiteX539" fmla="*/ 464462 w 906898"/>
              <a:gd name="connsiteY539" fmla="*/ 783222 h 906898"/>
              <a:gd name="connsiteX540" fmla="*/ 470665 w 906898"/>
              <a:gd name="connsiteY540" fmla="*/ 785280 h 906898"/>
              <a:gd name="connsiteX541" fmla="*/ 476416 w 906898"/>
              <a:gd name="connsiteY541" fmla="*/ 791006 h 906898"/>
              <a:gd name="connsiteX542" fmla="*/ 476674 w 906898"/>
              <a:gd name="connsiteY542" fmla="*/ 791522 h 906898"/>
              <a:gd name="connsiteX543" fmla="*/ 476986 w 906898"/>
              <a:gd name="connsiteY543" fmla="*/ 791574 h 906898"/>
              <a:gd name="connsiteX544" fmla="*/ 483069 w 906898"/>
              <a:gd name="connsiteY544" fmla="*/ 797631 h 906898"/>
              <a:gd name="connsiteX545" fmla="*/ 489272 w 906898"/>
              <a:gd name="connsiteY545" fmla="*/ 797631 h 906898"/>
              <a:gd name="connsiteX546" fmla="*/ 489272 w 906898"/>
              <a:gd name="connsiteY546" fmla="*/ 807923 h 906898"/>
              <a:gd name="connsiteX547" fmla="*/ 481002 w 906898"/>
              <a:gd name="connsiteY547" fmla="*/ 805864 h 906898"/>
              <a:gd name="connsiteX548" fmla="*/ 476867 w 906898"/>
              <a:gd name="connsiteY548" fmla="*/ 801747 h 906898"/>
              <a:gd name="connsiteX549" fmla="*/ 466530 w 906898"/>
              <a:gd name="connsiteY549" fmla="*/ 801747 h 906898"/>
              <a:gd name="connsiteX550" fmla="*/ 460327 w 906898"/>
              <a:gd name="connsiteY550" fmla="*/ 791456 h 906898"/>
              <a:gd name="connsiteX551" fmla="*/ 460327 w 906898"/>
              <a:gd name="connsiteY551" fmla="*/ 785280 h 906898"/>
              <a:gd name="connsiteX552" fmla="*/ 452057 w 906898"/>
              <a:gd name="connsiteY552" fmla="*/ 779105 h 906898"/>
              <a:gd name="connsiteX553" fmla="*/ 447923 w 906898"/>
              <a:gd name="connsiteY553" fmla="*/ 768813 h 906898"/>
              <a:gd name="connsiteX554" fmla="*/ 449990 w 906898"/>
              <a:gd name="connsiteY554" fmla="*/ 766755 h 906898"/>
              <a:gd name="connsiteX555" fmla="*/ 509608 w 906898"/>
              <a:gd name="connsiteY555" fmla="*/ 762771 h 906898"/>
              <a:gd name="connsiteX556" fmla="*/ 513725 w 906898"/>
              <a:gd name="connsiteY556" fmla="*/ 764829 h 906898"/>
              <a:gd name="connsiteX557" fmla="*/ 501374 w 906898"/>
              <a:gd name="connsiteY557" fmla="*/ 783355 h 906898"/>
              <a:gd name="connsiteX558" fmla="*/ 503433 w 906898"/>
              <a:gd name="connsiteY558" fmla="*/ 808055 h 906898"/>
              <a:gd name="connsiteX559" fmla="*/ 519900 w 906898"/>
              <a:gd name="connsiteY559" fmla="*/ 812172 h 906898"/>
              <a:gd name="connsiteX560" fmla="*/ 519900 w 906898"/>
              <a:gd name="connsiteY560" fmla="*/ 810114 h 906898"/>
              <a:gd name="connsiteX561" fmla="*/ 511666 w 906898"/>
              <a:gd name="connsiteY561" fmla="*/ 805997 h 906898"/>
              <a:gd name="connsiteX562" fmla="*/ 511666 w 906898"/>
              <a:gd name="connsiteY562" fmla="*/ 797763 h 906898"/>
              <a:gd name="connsiteX563" fmla="*/ 521958 w 906898"/>
              <a:gd name="connsiteY563" fmla="*/ 793647 h 906898"/>
              <a:gd name="connsiteX564" fmla="*/ 524017 w 906898"/>
              <a:gd name="connsiteY564" fmla="*/ 799822 h 906898"/>
              <a:gd name="connsiteX565" fmla="*/ 524017 w 906898"/>
              <a:gd name="connsiteY565" fmla="*/ 803939 h 906898"/>
              <a:gd name="connsiteX566" fmla="*/ 530192 w 906898"/>
              <a:gd name="connsiteY566" fmla="*/ 803939 h 906898"/>
              <a:gd name="connsiteX567" fmla="*/ 532250 w 906898"/>
              <a:gd name="connsiteY567" fmla="*/ 812172 h 906898"/>
              <a:gd name="connsiteX568" fmla="*/ 526075 w 906898"/>
              <a:gd name="connsiteY568" fmla="*/ 820406 h 906898"/>
              <a:gd name="connsiteX569" fmla="*/ 503433 w 906898"/>
              <a:gd name="connsiteY569" fmla="*/ 818347 h 906898"/>
              <a:gd name="connsiteX570" fmla="*/ 499316 w 906898"/>
              <a:gd name="connsiteY570" fmla="*/ 812172 h 906898"/>
              <a:gd name="connsiteX571" fmla="*/ 493141 w 906898"/>
              <a:gd name="connsiteY571" fmla="*/ 803939 h 906898"/>
              <a:gd name="connsiteX572" fmla="*/ 493141 w 906898"/>
              <a:gd name="connsiteY572" fmla="*/ 791588 h 906898"/>
              <a:gd name="connsiteX573" fmla="*/ 509608 w 906898"/>
              <a:gd name="connsiteY573" fmla="*/ 762771 h 906898"/>
              <a:gd name="connsiteX574" fmla="*/ 139434 w 906898"/>
              <a:gd name="connsiteY574" fmla="*/ 759784 h 906898"/>
              <a:gd name="connsiteX575" fmla="*/ 142906 w 906898"/>
              <a:gd name="connsiteY575" fmla="*/ 763992 h 906898"/>
              <a:gd name="connsiteX576" fmla="*/ 155476 w 906898"/>
              <a:gd name="connsiteY576" fmla="*/ 774363 h 906898"/>
              <a:gd name="connsiteX577" fmla="*/ 384179 w 906898"/>
              <a:gd name="connsiteY577" fmla="*/ 758787 h 906898"/>
              <a:gd name="connsiteX578" fmla="*/ 386171 w 906898"/>
              <a:gd name="connsiteY578" fmla="*/ 764763 h 906898"/>
              <a:gd name="connsiteX579" fmla="*/ 384179 w 906898"/>
              <a:gd name="connsiteY579" fmla="*/ 760779 h 906898"/>
              <a:gd name="connsiteX580" fmla="*/ 384179 w 906898"/>
              <a:gd name="connsiteY580" fmla="*/ 758787 h 906898"/>
              <a:gd name="connsiteX581" fmla="*/ 314459 w 906898"/>
              <a:gd name="connsiteY581" fmla="*/ 758787 h 906898"/>
              <a:gd name="connsiteX582" fmla="*/ 322427 w 906898"/>
              <a:gd name="connsiteY582" fmla="*/ 764763 h 906898"/>
              <a:gd name="connsiteX583" fmla="*/ 322427 w 906898"/>
              <a:gd name="connsiteY583" fmla="*/ 768747 h 906898"/>
              <a:gd name="connsiteX584" fmla="*/ 318593 w 906898"/>
              <a:gd name="connsiteY584" fmla="*/ 764913 h 906898"/>
              <a:gd name="connsiteX585" fmla="*/ 318576 w 906898"/>
              <a:gd name="connsiteY585" fmla="*/ 764708 h 906898"/>
              <a:gd name="connsiteX586" fmla="*/ 318199 w 906898"/>
              <a:gd name="connsiteY586" fmla="*/ 764519 h 906898"/>
              <a:gd name="connsiteX587" fmla="*/ 314459 w 906898"/>
              <a:gd name="connsiteY587" fmla="*/ 760779 h 906898"/>
              <a:gd name="connsiteX588" fmla="*/ 314459 w 906898"/>
              <a:gd name="connsiteY588" fmla="*/ 758787 h 906898"/>
              <a:gd name="connsiteX589" fmla="*/ 297478 w 906898"/>
              <a:gd name="connsiteY589" fmla="*/ 757977 h 906898"/>
              <a:gd name="connsiteX590" fmla="*/ 302109 w 906898"/>
              <a:gd name="connsiteY590" fmla="*/ 760585 h 906898"/>
              <a:gd name="connsiteX591" fmla="*/ 302109 w 906898"/>
              <a:gd name="connsiteY591" fmla="*/ 764708 h 906898"/>
              <a:gd name="connsiteX592" fmla="*/ 304167 w 906898"/>
              <a:gd name="connsiteY592" fmla="*/ 764708 h 906898"/>
              <a:gd name="connsiteX593" fmla="*/ 310343 w 906898"/>
              <a:gd name="connsiteY593" fmla="*/ 760585 h 906898"/>
              <a:gd name="connsiteX594" fmla="*/ 318199 w 906898"/>
              <a:gd name="connsiteY594" fmla="*/ 764519 h 906898"/>
              <a:gd name="connsiteX595" fmla="*/ 318593 w 906898"/>
              <a:gd name="connsiteY595" fmla="*/ 764913 h 906898"/>
              <a:gd name="connsiteX596" fmla="*/ 318834 w 906898"/>
              <a:gd name="connsiteY596" fmla="*/ 767799 h 906898"/>
              <a:gd name="connsiteX597" fmla="*/ 320635 w 906898"/>
              <a:gd name="connsiteY597" fmla="*/ 770891 h 906898"/>
              <a:gd name="connsiteX598" fmla="*/ 330927 w 906898"/>
              <a:gd name="connsiteY598" fmla="*/ 772952 h 906898"/>
              <a:gd name="connsiteX599" fmla="*/ 335043 w 906898"/>
              <a:gd name="connsiteY599" fmla="*/ 779136 h 906898"/>
              <a:gd name="connsiteX600" fmla="*/ 328868 w 906898"/>
              <a:gd name="connsiteY600" fmla="*/ 779136 h 906898"/>
              <a:gd name="connsiteX601" fmla="*/ 318576 w 906898"/>
              <a:gd name="connsiteY601" fmla="*/ 781197 h 906898"/>
              <a:gd name="connsiteX602" fmla="*/ 314459 w 906898"/>
              <a:gd name="connsiteY602" fmla="*/ 775014 h 906898"/>
              <a:gd name="connsiteX603" fmla="*/ 300051 w 906898"/>
              <a:gd name="connsiteY603" fmla="*/ 772952 h 906898"/>
              <a:gd name="connsiteX604" fmla="*/ 287700 w 906898"/>
              <a:gd name="connsiteY604" fmla="*/ 772952 h 906898"/>
              <a:gd name="connsiteX605" fmla="*/ 281525 w 906898"/>
              <a:gd name="connsiteY605" fmla="*/ 783258 h 906898"/>
              <a:gd name="connsiteX606" fmla="*/ 275350 w 906898"/>
              <a:gd name="connsiteY606" fmla="*/ 787380 h 906898"/>
              <a:gd name="connsiteX607" fmla="*/ 275350 w 906898"/>
              <a:gd name="connsiteY607" fmla="*/ 797686 h 906898"/>
              <a:gd name="connsiteX608" fmla="*/ 277408 w 906898"/>
              <a:gd name="connsiteY608" fmla="*/ 799747 h 906898"/>
              <a:gd name="connsiteX609" fmla="*/ 267116 w 906898"/>
              <a:gd name="connsiteY609" fmla="*/ 805931 h 906898"/>
              <a:gd name="connsiteX610" fmla="*/ 263000 w 906898"/>
              <a:gd name="connsiteY610" fmla="*/ 799747 h 906898"/>
              <a:gd name="connsiteX611" fmla="*/ 265058 w 906898"/>
              <a:gd name="connsiteY611" fmla="*/ 791503 h 906898"/>
              <a:gd name="connsiteX612" fmla="*/ 269175 w 906898"/>
              <a:gd name="connsiteY612" fmla="*/ 789442 h 906898"/>
              <a:gd name="connsiteX613" fmla="*/ 267116 w 906898"/>
              <a:gd name="connsiteY613" fmla="*/ 781197 h 906898"/>
              <a:gd name="connsiteX614" fmla="*/ 269175 w 906898"/>
              <a:gd name="connsiteY614" fmla="*/ 775014 h 906898"/>
              <a:gd name="connsiteX615" fmla="*/ 281525 w 906898"/>
              <a:gd name="connsiteY615" fmla="*/ 770891 h 906898"/>
              <a:gd name="connsiteX616" fmla="*/ 289759 w 906898"/>
              <a:gd name="connsiteY616" fmla="*/ 760585 h 906898"/>
              <a:gd name="connsiteX617" fmla="*/ 297992 w 906898"/>
              <a:gd name="connsiteY617" fmla="*/ 760585 h 906898"/>
              <a:gd name="connsiteX618" fmla="*/ 295934 w 906898"/>
              <a:gd name="connsiteY618" fmla="*/ 758524 h 906898"/>
              <a:gd name="connsiteX619" fmla="*/ 297478 w 906898"/>
              <a:gd name="connsiteY619" fmla="*/ 757977 h 906898"/>
              <a:gd name="connsiteX620" fmla="*/ 373665 w 906898"/>
              <a:gd name="connsiteY620" fmla="*/ 755757 h 906898"/>
              <a:gd name="connsiteX621" fmla="*/ 382118 w 906898"/>
              <a:gd name="connsiteY621" fmla="*/ 760646 h 906898"/>
              <a:gd name="connsiteX622" fmla="*/ 386217 w 906898"/>
              <a:gd name="connsiteY622" fmla="*/ 768880 h 906898"/>
              <a:gd name="connsiteX623" fmla="*/ 392365 w 906898"/>
              <a:gd name="connsiteY623" fmla="*/ 770938 h 906898"/>
              <a:gd name="connsiteX624" fmla="*/ 390315 w 906898"/>
              <a:gd name="connsiteY624" fmla="*/ 779172 h 906898"/>
              <a:gd name="connsiteX625" fmla="*/ 396463 w 906898"/>
              <a:gd name="connsiteY625" fmla="*/ 783288 h 906898"/>
              <a:gd name="connsiteX626" fmla="*/ 396463 w 906898"/>
              <a:gd name="connsiteY626" fmla="*/ 793580 h 906898"/>
              <a:gd name="connsiteX627" fmla="*/ 392365 w 906898"/>
              <a:gd name="connsiteY627" fmla="*/ 795639 h 906898"/>
              <a:gd name="connsiteX628" fmla="*/ 388266 w 906898"/>
              <a:gd name="connsiteY628" fmla="*/ 793580 h 906898"/>
              <a:gd name="connsiteX629" fmla="*/ 384168 w 906898"/>
              <a:gd name="connsiteY629" fmla="*/ 785347 h 906898"/>
              <a:gd name="connsiteX630" fmla="*/ 382118 w 906898"/>
              <a:gd name="connsiteY630" fmla="*/ 779172 h 906898"/>
              <a:gd name="connsiteX631" fmla="*/ 378020 w 906898"/>
              <a:gd name="connsiteY631" fmla="*/ 777113 h 906898"/>
              <a:gd name="connsiteX632" fmla="*/ 371872 w 906898"/>
              <a:gd name="connsiteY632" fmla="*/ 768880 h 906898"/>
              <a:gd name="connsiteX633" fmla="*/ 363675 w 906898"/>
              <a:gd name="connsiteY633" fmla="*/ 770938 h 906898"/>
              <a:gd name="connsiteX634" fmla="*/ 353429 w 906898"/>
              <a:gd name="connsiteY634" fmla="*/ 772996 h 906898"/>
              <a:gd name="connsiteX635" fmla="*/ 347281 w 906898"/>
              <a:gd name="connsiteY635" fmla="*/ 781230 h 906898"/>
              <a:gd name="connsiteX636" fmla="*/ 341134 w 906898"/>
              <a:gd name="connsiteY636" fmla="*/ 781230 h 906898"/>
              <a:gd name="connsiteX637" fmla="*/ 339084 w 906898"/>
              <a:gd name="connsiteY637" fmla="*/ 777113 h 906898"/>
              <a:gd name="connsiteX638" fmla="*/ 341134 w 906898"/>
              <a:gd name="connsiteY638" fmla="*/ 770938 h 906898"/>
              <a:gd name="connsiteX639" fmla="*/ 347281 w 906898"/>
              <a:gd name="connsiteY639" fmla="*/ 768880 h 906898"/>
              <a:gd name="connsiteX640" fmla="*/ 349331 w 906898"/>
              <a:gd name="connsiteY640" fmla="*/ 764763 h 906898"/>
              <a:gd name="connsiteX641" fmla="*/ 351380 w 906898"/>
              <a:gd name="connsiteY641" fmla="*/ 760646 h 906898"/>
              <a:gd name="connsiteX642" fmla="*/ 357528 w 906898"/>
              <a:gd name="connsiteY642" fmla="*/ 758588 h 906898"/>
              <a:gd name="connsiteX643" fmla="*/ 361370 w 906898"/>
              <a:gd name="connsiteY643" fmla="*/ 760132 h 906898"/>
              <a:gd name="connsiteX644" fmla="*/ 363479 w 906898"/>
              <a:gd name="connsiteY644" fmla="*/ 758719 h 906898"/>
              <a:gd name="connsiteX645" fmla="*/ 363675 w 906898"/>
              <a:gd name="connsiteY645" fmla="*/ 758588 h 906898"/>
              <a:gd name="connsiteX646" fmla="*/ 373665 w 906898"/>
              <a:gd name="connsiteY646" fmla="*/ 755757 h 906898"/>
              <a:gd name="connsiteX647" fmla="*/ 608415 w 906898"/>
              <a:gd name="connsiteY647" fmla="*/ 752000 h 906898"/>
              <a:gd name="connsiteX648" fmla="*/ 610602 w 906898"/>
              <a:gd name="connsiteY648" fmla="*/ 754613 h 906898"/>
              <a:gd name="connsiteX649" fmla="*/ 606485 w 906898"/>
              <a:gd name="connsiteY649" fmla="*/ 762771 h 906898"/>
              <a:gd name="connsiteX650" fmla="*/ 600310 w 906898"/>
              <a:gd name="connsiteY650" fmla="*/ 752574 h 906898"/>
              <a:gd name="connsiteX651" fmla="*/ 608415 w 906898"/>
              <a:gd name="connsiteY651" fmla="*/ 752000 h 906898"/>
              <a:gd name="connsiteX652" fmla="*/ 461557 w 906898"/>
              <a:gd name="connsiteY652" fmla="*/ 751947 h 906898"/>
              <a:gd name="connsiteX653" fmla="*/ 461369 w 906898"/>
              <a:gd name="connsiteY653" fmla="*/ 752230 h 906898"/>
              <a:gd name="connsiteX654" fmla="*/ 460207 w 906898"/>
              <a:gd name="connsiteY654" fmla="*/ 752479 h 906898"/>
              <a:gd name="connsiteX655" fmla="*/ 460207 w 906898"/>
              <a:gd name="connsiteY655" fmla="*/ 752230 h 906898"/>
              <a:gd name="connsiteX656" fmla="*/ 460207 w 906898"/>
              <a:gd name="connsiteY656" fmla="*/ 752015 h 906898"/>
              <a:gd name="connsiteX657" fmla="*/ 680321 w 906898"/>
              <a:gd name="connsiteY657" fmla="*/ 750487 h 906898"/>
              <a:gd name="connsiteX658" fmla="*/ 686629 w 906898"/>
              <a:gd name="connsiteY658" fmla="*/ 756712 h 906898"/>
              <a:gd name="connsiteX659" fmla="*/ 686629 w 906898"/>
              <a:gd name="connsiteY659" fmla="*/ 758787 h 906898"/>
              <a:gd name="connsiteX660" fmla="*/ 680321 w 906898"/>
              <a:gd name="connsiteY660" fmla="*/ 750487 h 906898"/>
              <a:gd name="connsiteX661" fmla="*/ 674134 w 906898"/>
              <a:gd name="connsiteY661" fmla="*/ 750487 h 906898"/>
              <a:gd name="connsiteX662" fmla="*/ 684396 w 906898"/>
              <a:gd name="connsiteY662" fmla="*/ 758721 h 906898"/>
              <a:gd name="connsiteX663" fmla="*/ 684396 w 906898"/>
              <a:gd name="connsiteY663" fmla="*/ 764896 h 906898"/>
              <a:gd name="connsiteX664" fmla="*/ 686448 w 906898"/>
              <a:gd name="connsiteY664" fmla="*/ 766954 h 906898"/>
              <a:gd name="connsiteX665" fmla="*/ 690553 w 906898"/>
              <a:gd name="connsiteY665" fmla="*/ 773129 h 906898"/>
              <a:gd name="connsiteX666" fmla="*/ 690553 w 906898"/>
              <a:gd name="connsiteY666" fmla="*/ 779305 h 906898"/>
              <a:gd name="connsiteX667" fmla="*/ 692605 w 906898"/>
              <a:gd name="connsiteY667" fmla="*/ 789596 h 906898"/>
              <a:gd name="connsiteX668" fmla="*/ 692605 w 906898"/>
              <a:gd name="connsiteY668" fmla="*/ 793713 h 906898"/>
              <a:gd name="connsiteX669" fmla="*/ 690553 w 906898"/>
              <a:gd name="connsiteY669" fmla="*/ 791655 h 906898"/>
              <a:gd name="connsiteX670" fmla="*/ 688500 w 906898"/>
              <a:gd name="connsiteY670" fmla="*/ 781363 h 906898"/>
              <a:gd name="connsiteX671" fmla="*/ 686448 w 906898"/>
              <a:gd name="connsiteY671" fmla="*/ 781363 h 906898"/>
              <a:gd name="connsiteX672" fmla="*/ 688500 w 906898"/>
              <a:gd name="connsiteY672" fmla="*/ 785480 h 906898"/>
              <a:gd name="connsiteX673" fmla="*/ 688500 w 906898"/>
              <a:gd name="connsiteY673" fmla="*/ 793713 h 906898"/>
              <a:gd name="connsiteX674" fmla="*/ 678239 w 906898"/>
              <a:gd name="connsiteY674" fmla="*/ 801947 h 906898"/>
              <a:gd name="connsiteX675" fmla="*/ 676186 w 906898"/>
              <a:gd name="connsiteY675" fmla="*/ 808122 h 906898"/>
              <a:gd name="connsiteX676" fmla="*/ 665925 w 906898"/>
              <a:gd name="connsiteY676" fmla="*/ 810180 h 906898"/>
              <a:gd name="connsiteX677" fmla="*/ 659767 w 906898"/>
              <a:gd name="connsiteY677" fmla="*/ 808122 h 906898"/>
              <a:gd name="connsiteX678" fmla="*/ 653610 w 906898"/>
              <a:gd name="connsiteY678" fmla="*/ 812239 h 906898"/>
              <a:gd name="connsiteX679" fmla="*/ 647453 w 906898"/>
              <a:gd name="connsiteY679" fmla="*/ 808122 h 906898"/>
              <a:gd name="connsiteX680" fmla="*/ 659767 w 906898"/>
              <a:gd name="connsiteY680" fmla="*/ 801947 h 906898"/>
              <a:gd name="connsiteX681" fmla="*/ 651558 w 906898"/>
              <a:gd name="connsiteY681" fmla="*/ 799888 h 906898"/>
              <a:gd name="connsiteX682" fmla="*/ 657715 w 906898"/>
              <a:gd name="connsiteY682" fmla="*/ 795772 h 906898"/>
              <a:gd name="connsiteX683" fmla="*/ 667977 w 906898"/>
              <a:gd name="connsiteY683" fmla="*/ 791655 h 906898"/>
              <a:gd name="connsiteX684" fmla="*/ 670029 w 906898"/>
              <a:gd name="connsiteY684" fmla="*/ 769012 h 906898"/>
              <a:gd name="connsiteX685" fmla="*/ 667977 w 906898"/>
              <a:gd name="connsiteY685" fmla="*/ 762837 h 906898"/>
              <a:gd name="connsiteX686" fmla="*/ 672082 w 906898"/>
              <a:gd name="connsiteY686" fmla="*/ 758721 h 906898"/>
              <a:gd name="connsiteX687" fmla="*/ 674134 w 906898"/>
              <a:gd name="connsiteY687" fmla="*/ 762837 h 906898"/>
              <a:gd name="connsiteX688" fmla="*/ 674134 w 906898"/>
              <a:gd name="connsiteY688" fmla="*/ 766954 h 906898"/>
              <a:gd name="connsiteX689" fmla="*/ 680291 w 906898"/>
              <a:gd name="connsiteY689" fmla="*/ 771071 h 906898"/>
              <a:gd name="connsiteX690" fmla="*/ 680291 w 906898"/>
              <a:gd name="connsiteY690" fmla="*/ 777246 h 906898"/>
              <a:gd name="connsiteX691" fmla="*/ 678239 w 906898"/>
              <a:gd name="connsiteY691" fmla="*/ 779305 h 906898"/>
              <a:gd name="connsiteX692" fmla="*/ 682343 w 906898"/>
              <a:gd name="connsiteY692" fmla="*/ 787538 h 906898"/>
              <a:gd name="connsiteX693" fmla="*/ 678239 w 906898"/>
              <a:gd name="connsiteY693" fmla="*/ 793713 h 906898"/>
              <a:gd name="connsiteX694" fmla="*/ 672082 w 906898"/>
              <a:gd name="connsiteY694" fmla="*/ 795772 h 906898"/>
              <a:gd name="connsiteX695" fmla="*/ 667977 w 906898"/>
              <a:gd name="connsiteY695" fmla="*/ 801947 h 906898"/>
              <a:gd name="connsiteX696" fmla="*/ 659767 w 906898"/>
              <a:gd name="connsiteY696" fmla="*/ 797830 h 906898"/>
              <a:gd name="connsiteX697" fmla="*/ 659767 w 906898"/>
              <a:gd name="connsiteY697" fmla="*/ 799888 h 906898"/>
              <a:gd name="connsiteX698" fmla="*/ 665925 w 906898"/>
              <a:gd name="connsiteY698" fmla="*/ 804005 h 906898"/>
              <a:gd name="connsiteX699" fmla="*/ 674134 w 906898"/>
              <a:gd name="connsiteY699" fmla="*/ 797830 h 906898"/>
              <a:gd name="connsiteX700" fmla="*/ 684396 w 906898"/>
              <a:gd name="connsiteY700" fmla="*/ 789596 h 906898"/>
              <a:gd name="connsiteX701" fmla="*/ 682343 w 906898"/>
              <a:gd name="connsiteY701" fmla="*/ 779305 h 906898"/>
              <a:gd name="connsiteX702" fmla="*/ 682343 w 906898"/>
              <a:gd name="connsiteY702" fmla="*/ 769012 h 906898"/>
              <a:gd name="connsiteX703" fmla="*/ 678239 w 906898"/>
              <a:gd name="connsiteY703" fmla="*/ 764896 h 906898"/>
              <a:gd name="connsiteX704" fmla="*/ 674134 w 906898"/>
              <a:gd name="connsiteY704" fmla="*/ 756662 h 906898"/>
              <a:gd name="connsiteX705" fmla="*/ 672082 w 906898"/>
              <a:gd name="connsiteY705" fmla="*/ 752545 h 906898"/>
              <a:gd name="connsiteX706" fmla="*/ 674134 w 906898"/>
              <a:gd name="connsiteY706" fmla="*/ 750487 h 906898"/>
              <a:gd name="connsiteX707" fmla="*/ 579697 w 906898"/>
              <a:gd name="connsiteY707" fmla="*/ 750487 h 906898"/>
              <a:gd name="connsiteX708" fmla="*/ 591995 w 906898"/>
              <a:gd name="connsiteY708" fmla="*/ 752534 h 906898"/>
              <a:gd name="connsiteX709" fmla="*/ 602244 w 906898"/>
              <a:gd name="connsiteY709" fmla="*/ 764818 h 906898"/>
              <a:gd name="connsiteX710" fmla="*/ 596095 w 906898"/>
              <a:gd name="connsiteY710" fmla="*/ 781197 h 906898"/>
              <a:gd name="connsiteX711" fmla="*/ 596095 w 906898"/>
              <a:gd name="connsiteY711" fmla="*/ 793481 h 906898"/>
              <a:gd name="connsiteX712" fmla="*/ 585846 w 906898"/>
              <a:gd name="connsiteY712" fmla="*/ 799623 h 906898"/>
              <a:gd name="connsiteX713" fmla="*/ 577647 w 906898"/>
              <a:gd name="connsiteY713" fmla="*/ 795528 h 906898"/>
              <a:gd name="connsiteX714" fmla="*/ 575597 w 906898"/>
              <a:gd name="connsiteY714" fmla="*/ 787339 h 906898"/>
              <a:gd name="connsiteX715" fmla="*/ 565349 w 906898"/>
              <a:gd name="connsiteY715" fmla="*/ 787339 h 906898"/>
              <a:gd name="connsiteX716" fmla="*/ 557150 w 906898"/>
              <a:gd name="connsiteY716" fmla="*/ 770960 h 906898"/>
              <a:gd name="connsiteX717" fmla="*/ 563299 w 906898"/>
              <a:gd name="connsiteY717" fmla="*/ 754582 h 906898"/>
              <a:gd name="connsiteX718" fmla="*/ 573548 w 906898"/>
              <a:gd name="connsiteY718" fmla="*/ 756629 h 906898"/>
              <a:gd name="connsiteX719" fmla="*/ 579697 w 906898"/>
              <a:gd name="connsiteY719" fmla="*/ 750487 h 906898"/>
              <a:gd name="connsiteX720" fmla="*/ 559082 w 906898"/>
              <a:gd name="connsiteY720" fmla="*/ 750487 h 906898"/>
              <a:gd name="connsiteX721" fmla="*/ 561134 w 906898"/>
              <a:gd name="connsiteY721" fmla="*/ 752534 h 906898"/>
              <a:gd name="connsiteX722" fmla="*/ 550872 w 906898"/>
              <a:gd name="connsiteY722" fmla="*/ 766866 h 906898"/>
              <a:gd name="connsiteX723" fmla="*/ 536506 w 906898"/>
              <a:gd name="connsiteY723" fmla="*/ 773008 h 906898"/>
              <a:gd name="connsiteX724" fmla="*/ 530349 w 906898"/>
              <a:gd name="connsiteY724" fmla="*/ 766866 h 906898"/>
              <a:gd name="connsiteX725" fmla="*/ 526244 w 906898"/>
              <a:gd name="connsiteY725" fmla="*/ 768913 h 906898"/>
              <a:gd name="connsiteX726" fmla="*/ 520087 w 906898"/>
              <a:gd name="connsiteY726" fmla="*/ 766866 h 906898"/>
              <a:gd name="connsiteX727" fmla="*/ 518035 w 906898"/>
              <a:gd name="connsiteY727" fmla="*/ 762771 h 906898"/>
              <a:gd name="connsiteX728" fmla="*/ 530349 w 906898"/>
              <a:gd name="connsiteY728" fmla="*/ 758676 h 906898"/>
              <a:gd name="connsiteX729" fmla="*/ 544715 w 906898"/>
              <a:gd name="connsiteY729" fmla="*/ 758676 h 906898"/>
              <a:gd name="connsiteX730" fmla="*/ 538558 w 906898"/>
              <a:gd name="connsiteY730" fmla="*/ 764818 h 906898"/>
              <a:gd name="connsiteX731" fmla="*/ 542663 w 906898"/>
              <a:gd name="connsiteY731" fmla="*/ 768913 h 906898"/>
              <a:gd name="connsiteX732" fmla="*/ 554977 w 906898"/>
              <a:gd name="connsiteY732" fmla="*/ 760724 h 906898"/>
              <a:gd name="connsiteX733" fmla="*/ 554977 w 906898"/>
              <a:gd name="connsiteY733" fmla="*/ 756629 h 906898"/>
              <a:gd name="connsiteX734" fmla="*/ 546768 w 906898"/>
              <a:gd name="connsiteY734" fmla="*/ 758676 h 906898"/>
              <a:gd name="connsiteX735" fmla="*/ 559082 w 906898"/>
              <a:gd name="connsiteY735" fmla="*/ 750487 h 906898"/>
              <a:gd name="connsiteX736" fmla="*/ 614586 w 906898"/>
              <a:gd name="connsiteY736" fmla="*/ 746171 h 906898"/>
              <a:gd name="connsiteX737" fmla="*/ 618702 w 906898"/>
              <a:gd name="connsiteY737" fmla="*/ 748234 h 906898"/>
              <a:gd name="connsiteX738" fmla="*/ 616644 w 906898"/>
              <a:gd name="connsiteY738" fmla="*/ 756487 h 906898"/>
              <a:gd name="connsiteX739" fmla="*/ 622819 w 906898"/>
              <a:gd name="connsiteY739" fmla="*/ 758550 h 906898"/>
              <a:gd name="connsiteX740" fmla="*/ 620761 w 906898"/>
              <a:gd name="connsiteY740" fmla="*/ 764739 h 906898"/>
              <a:gd name="connsiteX741" fmla="*/ 614586 w 906898"/>
              <a:gd name="connsiteY741" fmla="*/ 766802 h 906898"/>
              <a:gd name="connsiteX742" fmla="*/ 612527 w 906898"/>
              <a:gd name="connsiteY742" fmla="*/ 772992 h 906898"/>
              <a:gd name="connsiteX743" fmla="*/ 606352 w 906898"/>
              <a:gd name="connsiteY743" fmla="*/ 772992 h 906898"/>
              <a:gd name="connsiteX744" fmla="*/ 606352 w 906898"/>
              <a:gd name="connsiteY744" fmla="*/ 766802 h 906898"/>
              <a:gd name="connsiteX745" fmla="*/ 612527 w 906898"/>
              <a:gd name="connsiteY745" fmla="*/ 758550 h 906898"/>
              <a:gd name="connsiteX746" fmla="*/ 610469 w 906898"/>
              <a:gd name="connsiteY746" fmla="*/ 750297 h 906898"/>
              <a:gd name="connsiteX747" fmla="*/ 614586 w 906898"/>
              <a:gd name="connsiteY747" fmla="*/ 746171 h 906898"/>
              <a:gd name="connsiteX748" fmla="*/ 618807 w 906898"/>
              <a:gd name="connsiteY748" fmla="*/ 740195 h 906898"/>
              <a:gd name="connsiteX749" fmla="*/ 622933 w 906898"/>
              <a:gd name="connsiteY749" fmla="*/ 744312 h 906898"/>
              <a:gd name="connsiteX750" fmla="*/ 622933 w 906898"/>
              <a:gd name="connsiteY750" fmla="*/ 750487 h 906898"/>
              <a:gd name="connsiteX751" fmla="*/ 631186 w 906898"/>
              <a:gd name="connsiteY751" fmla="*/ 758720 h 906898"/>
              <a:gd name="connsiteX752" fmla="*/ 629122 w 906898"/>
              <a:gd name="connsiteY752" fmla="*/ 769012 h 906898"/>
              <a:gd name="connsiteX753" fmla="*/ 620870 w 906898"/>
              <a:gd name="connsiteY753" fmla="*/ 773129 h 906898"/>
              <a:gd name="connsiteX754" fmla="*/ 610554 w 906898"/>
              <a:gd name="connsiteY754" fmla="*/ 781363 h 906898"/>
              <a:gd name="connsiteX755" fmla="*/ 606428 w 906898"/>
              <a:gd name="connsiteY755" fmla="*/ 779304 h 906898"/>
              <a:gd name="connsiteX756" fmla="*/ 604365 w 906898"/>
              <a:gd name="connsiteY756" fmla="*/ 775188 h 906898"/>
              <a:gd name="connsiteX757" fmla="*/ 612617 w 906898"/>
              <a:gd name="connsiteY757" fmla="*/ 777246 h 906898"/>
              <a:gd name="connsiteX758" fmla="*/ 618807 w 906898"/>
              <a:gd name="connsiteY758" fmla="*/ 769012 h 906898"/>
              <a:gd name="connsiteX759" fmla="*/ 627059 w 906898"/>
              <a:gd name="connsiteY759" fmla="*/ 762837 h 906898"/>
              <a:gd name="connsiteX760" fmla="*/ 624996 w 906898"/>
              <a:gd name="connsiteY760" fmla="*/ 754604 h 906898"/>
              <a:gd name="connsiteX761" fmla="*/ 620870 w 906898"/>
              <a:gd name="connsiteY761" fmla="*/ 752545 h 906898"/>
              <a:gd name="connsiteX762" fmla="*/ 616744 w 906898"/>
              <a:gd name="connsiteY762" fmla="*/ 742253 h 906898"/>
              <a:gd name="connsiteX763" fmla="*/ 618807 w 906898"/>
              <a:gd name="connsiteY763" fmla="*/ 740195 h 906898"/>
              <a:gd name="connsiteX764" fmla="*/ 181747 w 906898"/>
              <a:gd name="connsiteY764" fmla="*/ 738715 h 906898"/>
              <a:gd name="connsiteX765" fmla="*/ 184821 w 906898"/>
              <a:gd name="connsiteY765" fmla="*/ 740250 h 906898"/>
              <a:gd name="connsiteX766" fmla="*/ 203269 w 906898"/>
              <a:gd name="connsiteY766" fmla="*/ 752534 h 906898"/>
              <a:gd name="connsiteX767" fmla="*/ 208054 w 906898"/>
              <a:gd name="connsiteY767" fmla="*/ 750145 h 906898"/>
              <a:gd name="connsiteX768" fmla="*/ 209395 w 906898"/>
              <a:gd name="connsiteY768" fmla="*/ 750487 h 906898"/>
              <a:gd name="connsiteX769" fmla="*/ 211334 w 906898"/>
              <a:gd name="connsiteY769" fmla="*/ 748506 h 906898"/>
              <a:gd name="connsiteX770" fmla="*/ 219667 w 906898"/>
              <a:gd name="connsiteY770" fmla="*/ 744345 h 906898"/>
              <a:gd name="connsiteX771" fmla="*/ 225816 w 906898"/>
              <a:gd name="connsiteY771" fmla="*/ 746392 h 906898"/>
              <a:gd name="connsiteX772" fmla="*/ 221717 w 906898"/>
              <a:gd name="connsiteY772" fmla="*/ 750487 h 906898"/>
              <a:gd name="connsiteX773" fmla="*/ 217617 w 906898"/>
              <a:gd name="connsiteY773" fmla="*/ 752534 h 906898"/>
              <a:gd name="connsiteX774" fmla="*/ 217617 w 906898"/>
              <a:gd name="connsiteY774" fmla="*/ 758676 h 906898"/>
              <a:gd name="connsiteX775" fmla="*/ 211468 w 906898"/>
              <a:gd name="connsiteY775" fmla="*/ 758676 h 906898"/>
              <a:gd name="connsiteX776" fmla="*/ 205319 w 906898"/>
              <a:gd name="connsiteY776" fmla="*/ 756629 h 906898"/>
              <a:gd name="connsiteX777" fmla="*/ 199170 w 906898"/>
              <a:gd name="connsiteY777" fmla="*/ 762771 h 906898"/>
              <a:gd name="connsiteX778" fmla="*/ 195070 w 906898"/>
              <a:gd name="connsiteY778" fmla="*/ 758676 h 906898"/>
              <a:gd name="connsiteX779" fmla="*/ 193020 w 906898"/>
              <a:gd name="connsiteY779" fmla="*/ 754581 h 906898"/>
              <a:gd name="connsiteX780" fmla="*/ 186871 w 906898"/>
              <a:gd name="connsiteY780" fmla="*/ 754581 h 906898"/>
              <a:gd name="connsiteX781" fmla="*/ 184821 w 906898"/>
              <a:gd name="connsiteY781" fmla="*/ 748440 h 906898"/>
              <a:gd name="connsiteX782" fmla="*/ 182772 w 906898"/>
              <a:gd name="connsiteY782" fmla="*/ 744345 h 906898"/>
              <a:gd name="connsiteX783" fmla="*/ 178672 w 906898"/>
              <a:gd name="connsiteY783" fmla="*/ 742298 h 906898"/>
              <a:gd name="connsiteX784" fmla="*/ 178672 w 906898"/>
              <a:gd name="connsiteY784" fmla="*/ 740250 h 906898"/>
              <a:gd name="connsiteX785" fmla="*/ 181747 w 906898"/>
              <a:gd name="connsiteY785" fmla="*/ 738715 h 906898"/>
              <a:gd name="connsiteX786" fmla="*/ 191678 w 906898"/>
              <a:gd name="connsiteY786" fmla="*/ 737738 h 906898"/>
              <a:gd name="connsiteX787" fmla="*/ 197137 w 906898"/>
              <a:gd name="connsiteY787" fmla="*/ 742140 h 906898"/>
              <a:gd name="connsiteX788" fmla="*/ 207352 w 906898"/>
              <a:gd name="connsiteY788" fmla="*/ 746313 h 906898"/>
              <a:gd name="connsiteX789" fmla="*/ 215524 w 906898"/>
              <a:gd name="connsiteY789" fmla="*/ 744226 h 906898"/>
              <a:gd name="connsiteX790" fmla="*/ 211334 w 906898"/>
              <a:gd name="connsiteY790" fmla="*/ 748506 h 906898"/>
              <a:gd name="connsiteX791" fmla="*/ 208054 w 906898"/>
              <a:gd name="connsiteY791" fmla="*/ 750145 h 906898"/>
              <a:gd name="connsiteX792" fmla="*/ 193050 w 906898"/>
              <a:gd name="connsiteY792" fmla="*/ 746313 h 906898"/>
              <a:gd name="connsiteX793" fmla="*/ 188964 w 906898"/>
              <a:gd name="connsiteY793" fmla="*/ 737966 h 906898"/>
              <a:gd name="connsiteX794" fmla="*/ 191678 w 906898"/>
              <a:gd name="connsiteY794" fmla="*/ 737738 h 906898"/>
              <a:gd name="connsiteX795" fmla="*/ 170433 w 906898"/>
              <a:gd name="connsiteY795" fmla="*/ 735879 h 906898"/>
              <a:gd name="connsiteX796" fmla="*/ 176590 w 906898"/>
              <a:gd name="connsiteY796" fmla="*/ 737949 h 906898"/>
              <a:gd name="connsiteX797" fmla="*/ 176590 w 906898"/>
              <a:gd name="connsiteY797" fmla="*/ 744160 h 906898"/>
              <a:gd name="connsiteX798" fmla="*/ 180695 w 906898"/>
              <a:gd name="connsiteY798" fmla="*/ 748300 h 906898"/>
              <a:gd name="connsiteX799" fmla="*/ 184799 w 906898"/>
              <a:gd name="connsiteY799" fmla="*/ 756580 h 906898"/>
              <a:gd name="connsiteX800" fmla="*/ 190956 w 906898"/>
              <a:gd name="connsiteY800" fmla="*/ 758650 h 906898"/>
              <a:gd name="connsiteX801" fmla="*/ 197113 w 906898"/>
              <a:gd name="connsiteY801" fmla="*/ 764861 h 906898"/>
              <a:gd name="connsiteX802" fmla="*/ 207375 w 906898"/>
              <a:gd name="connsiteY802" fmla="*/ 760720 h 906898"/>
              <a:gd name="connsiteX803" fmla="*/ 217637 w 906898"/>
              <a:gd name="connsiteY803" fmla="*/ 760720 h 906898"/>
              <a:gd name="connsiteX804" fmla="*/ 221741 w 906898"/>
              <a:gd name="connsiteY804" fmla="*/ 754510 h 906898"/>
              <a:gd name="connsiteX805" fmla="*/ 227898 w 906898"/>
              <a:gd name="connsiteY805" fmla="*/ 748300 h 906898"/>
              <a:gd name="connsiteX806" fmla="*/ 234056 w 906898"/>
              <a:gd name="connsiteY806" fmla="*/ 744160 h 906898"/>
              <a:gd name="connsiteX807" fmla="*/ 234056 w 906898"/>
              <a:gd name="connsiteY807" fmla="*/ 752440 h 906898"/>
              <a:gd name="connsiteX808" fmla="*/ 223794 w 906898"/>
              <a:gd name="connsiteY808" fmla="*/ 756580 h 906898"/>
              <a:gd name="connsiteX809" fmla="*/ 221741 w 906898"/>
              <a:gd name="connsiteY809" fmla="*/ 764861 h 906898"/>
              <a:gd name="connsiteX810" fmla="*/ 211480 w 906898"/>
              <a:gd name="connsiteY810" fmla="*/ 764861 h 906898"/>
              <a:gd name="connsiteX811" fmla="*/ 203270 w 906898"/>
              <a:gd name="connsiteY811" fmla="*/ 769001 h 906898"/>
              <a:gd name="connsiteX812" fmla="*/ 197113 w 906898"/>
              <a:gd name="connsiteY812" fmla="*/ 769001 h 906898"/>
              <a:gd name="connsiteX813" fmla="*/ 188904 w 906898"/>
              <a:gd name="connsiteY813" fmla="*/ 762791 h 906898"/>
              <a:gd name="connsiteX814" fmla="*/ 178642 w 906898"/>
              <a:gd name="connsiteY814" fmla="*/ 760720 h 906898"/>
              <a:gd name="connsiteX815" fmla="*/ 176590 w 906898"/>
              <a:gd name="connsiteY815" fmla="*/ 750370 h 906898"/>
              <a:gd name="connsiteX816" fmla="*/ 170433 w 906898"/>
              <a:gd name="connsiteY816" fmla="*/ 742089 h 906898"/>
              <a:gd name="connsiteX817" fmla="*/ 170433 w 906898"/>
              <a:gd name="connsiteY817" fmla="*/ 735879 h 906898"/>
              <a:gd name="connsiteX818" fmla="*/ 618775 w 906898"/>
              <a:gd name="connsiteY818" fmla="*/ 723595 h 906898"/>
              <a:gd name="connsiteX819" fmla="*/ 622885 w 906898"/>
              <a:gd name="connsiteY819" fmla="*/ 725664 h 906898"/>
              <a:gd name="connsiteX820" fmla="*/ 618775 w 906898"/>
              <a:gd name="connsiteY820" fmla="*/ 731869 h 906898"/>
              <a:gd name="connsiteX821" fmla="*/ 614665 w 906898"/>
              <a:gd name="connsiteY821" fmla="*/ 733938 h 906898"/>
              <a:gd name="connsiteX822" fmla="*/ 610554 w 906898"/>
              <a:gd name="connsiteY822" fmla="*/ 746350 h 906898"/>
              <a:gd name="connsiteX823" fmla="*/ 594112 w 906898"/>
              <a:gd name="connsiteY823" fmla="*/ 750487 h 906898"/>
              <a:gd name="connsiteX824" fmla="*/ 581781 w 906898"/>
              <a:gd name="connsiteY824" fmla="*/ 746350 h 906898"/>
              <a:gd name="connsiteX825" fmla="*/ 579726 w 906898"/>
              <a:gd name="connsiteY825" fmla="*/ 744281 h 906898"/>
              <a:gd name="connsiteX826" fmla="*/ 590002 w 906898"/>
              <a:gd name="connsiteY826" fmla="*/ 740144 h 906898"/>
              <a:gd name="connsiteX827" fmla="*/ 596168 w 906898"/>
              <a:gd name="connsiteY827" fmla="*/ 738075 h 906898"/>
              <a:gd name="connsiteX828" fmla="*/ 596168 w 906898"/>
              <a:gd name="connsiteY828" fmla="*/ 740144 h 906898"/>
              <a:gd name="connsiteX829" fmla="*/ 592057 w 906898"/>
              <a:gd name="connsiteY829" fmla="*/ 742213 h 906898"/>
              <a:gd name="connsiteX830" fmla="*/ 587947 w 906898"/>
              <a:gd name="connsiteY830" fmla="*/ 744281 h 906898"/>
              <a:gd name="connsiteX831" fmla="*/ 592057 w 906898"/>
              <a:gd name="connsiteY831" fmla="*/ 748418 h 906898"/>
              <a:gd name="connsiteX832" fmla="*/ 606444 w 906898"/>
              <a:gd name="connsiteY832" fmla="*/ 742213 h 906898"/>
              <a:gd name="connsiteX833" fmla="*/ 602333 w 906898"/>
              <a:gd name="connsiteY833" fmla="*/ 738075 h 906898"/>
              <a:gd name="connsiteX834" fmla="*/ 610554 w 906898"/>
              <a:gd name="connsiteY834" fmla="*/ 729801 h 906898"/>
              <a:gd name="connsiteX835" fmla="*/ 618775 w 906898"/>
              <a:gd name="connsiteY835" fmla="*/ 723595 h 906898"/>
              <a:gd name="connsiteX836" fmla="*/ 295298 w 906898"/>
              <a:gd name="connsiteY836" fmla="*/ 722641 h 906898"/>
              <a:gd name="connsiteX837" fmla="*/ 297737 w 906898"/>
              <a:gd name="connsiteY837" fmla="*/ 723737 h 906898"/>
              <a:gd name="connsiteX838" fmla="*/ 299790 w 906898"/>
              <a:gd name="connsiteY838" fmla="*/ 725800 h 906898"/>
              <a:gd name="connsiteX839" fmla="*/ 299790 w 906898"/>
              <a:gd name="connsiteY839" fmla="*/ 731990 h 906898"/>
              <a:gd name="connsiteX840" fmla="*/ 291576 w 906898"/>
              <a:gd name="connsiteY840" fmla="*/ 738179 h 906898"/>
              <a:gd name="connsiteX841" fmla="*/ 283362 w 906898"/>
              <a:gd name="connsiteY841" fmla="*/ 738179 h 906898"/>
              <a:gd name="connsiteX842" fmla="*/ 283362 w 906898"/>
              <a:gd name="connsiteY842" fmla="*/ 742306 h 906898"/>
              <a:gd name="connsiteX843" fmla="*/ 273095 w 906898"/>
              <a:gd name="connsiteY843" fmla="*/ 748495 h 906898"/>
              <a:gd name="connsiteX844" fmla="*/ 262828 w 906898"/>
              <a:gd name="connsiteY844" fmla="*/ 744369 h 906898"/>
              <a:gd name="connsiteX845" fmla="*/ 258721 w 906898"/>
              <a:gd name="connsiteY845" fmla="*/ 744369 h 906898"/>
              <a:gd name="connsiteX846" fmla="*/ 246400 w 906898"/>
              <a:gd name="connsiteY846" fmla="*/ 740243 h 906898"/>
              <a:gd name="connsiteX847" fmla="*/ 250507 w 906898"/>
              <a:gd name="connsiteY847" fmla="*/ 734053 h 906898"/>
              <a:gd name="connsiteX848" fmla="*/ 254614 w 906898"/>
              <a:gd name="connsiteY848" fmla="*/ 731990 h 906898"/>
              <a:gd name="connsiteX849" fmla="*/ 264881 w 906898"/>
              <a:gd name="connsiteY849" fmla="*/ 736116 h 906898"/>
              <a:gd name="connsiteX850" fmla="*/ 275148 w 906898"/>
              <a:gd name="connsiteY850" fmla="*/ 731990 h 906898"/>
              <a:gd name="connsiteX851" fmla="*/ 289523 w 906898"/>
              <a:gd name="connsiteY851" fmla="*/ 727864 h 906898"/>
              <a:gd name="connsiteX852" fmla="*/ 295298 w 906898"/>
              <a:gd name="connsiteY852" fmla="*/ 722641 h 906898"/>
              <a:gd name="connsiteX853" fmla="*/ 289149 w 906898"/>
              <a:gd name="connsiteY853" fmla="*/ 719426 h 906898"/>
              <a:gd name="connsiteX854" fmla="*/ 291552 w 906898"/>
              <a:gd name="connsiteY854" fmla="*/ 719648 h 906898"/>
              <a:gd name="connsiteX855" fmla="*/ 289501 w 906898"/>
              <a:gd name="connsiteY855" fmla="*/ 725735 h 906898"/>
              <a:gd name="connsiteX856" fmla="*/ 279248 w 906898"/>
              <a:gd name="connsiteY856" fmla="*/ 729792 h 906898"/>
              <a:gd name="connsiteX857" fmla="*/ 275147 w 906898"/>
              <a:gd name="connsiteY857" fmla="*/ 727764 h 906898"/>
              <a:gd name="connsiteX858" fmla="*/ 258742 w 906898"/>
              <a:gd name="connsiteY858" fmla="*/ 731821 h 906898"/>
              <a:gd name="connsiteX859" fmla="*/ 256692 w 906898"/>
              <a:gd name="connsiteY859" fmla="*/ 727764 h 906898"/>
              <a:gd name="connsiteX860" fmla="*/ 260793 w 906898"/>
              <a:gd name="connsiteY860" fmla="*/ 729792 h 906898"/>
              <a:gd name="connsiteX861" fmla="*/ 273096 w 906898"/>
              <a:gd name="connsiteY861" fmla="*/ 725735 h 906898"/>
              <a:gd name="connsiteX862" fmla="*/ 285400 w 906898"/>
              <a:gd name="connsiteY862" fmla="*/ 723706 h 906898"/>
              <a:gd name="connsiteX863" fmla="*/ 289149 w 906898"/>
              <a:gd name="connsiteY863" fmla="*/ 719426 h 906898"/>
              <a:gd name="connsiteX864" fmla="*/ 636209 w 906898"/>
              <a:gd name="connsiteY864" fmla="*/ 718645 h 906898"/>
              <a:gd name="connsiteX865" fmla="*/ 649532 w 906898"/>
              <a:gd name="connsiteY865" fmla="*/ 721722 h 906898"/>
              <a:gd name="connsiteX866" fmla="*/ 670029 w 906898"/>
              <a:gd name="connsiteY866" fmla="*/ 750440 h 906898"/>
              <a:gd name="connsiteX867" fmla="*/ 661830 w 906898"/>
              <a:gd name="connsiteY867" fmla="*/ 768901 h 906898"/>
              <a:gd name="connsiteX868" fmla="*/ 649532 w 906898"/>
              <a:gd name="connsiteY868" fmla="*/ 773004 h 906898"/>
              <a:gd name="connsiteX869" fmla="*/ 641333 w 906898"/>
              <a:gd name="connsiteY869" fmla="*/ 766850 h 906898"/>
              <a:gd name="connsiteX870" fmla="*/ 643383 w 906898"/>
              <a:gd name="connsiteY870" fmla="*/ 760696 h 906898"/>
              <a:gd name="connsiteX871" fmla="*/ 641333 w 906898"/>
              <a:gd name="connsiteY871" fmla="*/ 752491 h 906898"/>
              <a:gd name="connsiteX872" fmla="*/ 651582 w 906898"/>
              <a:gd name="connsiteY872" fmla="*/ 746337 h 906898"/>
              <a:gd name="connsiteX873" fmla="*/ 655681 w 906898"/>
              <a:gd name="connsiteY873" fmla="*/ 752491 h 906898"/>
              <a:gd name="connsiteX874" fmla="*/ 653632 w 906898"/>
              <a:gd name="connsiteY874" fmla="*/ 760696 h 906898"/>
              <a:gd name="connsiteX875" fmla="*/ 661830 w 906898"/>
              <a:gd name="connsiteY875" fmla="*/ 756593 h 906898"/>
              <a:gd name="connsiteX876" fmla="*/ 661830 w 906898"/>
              <a:gd name="connsiteY876" fmla="*/ 742234 h 906898"/>
              <a:gd name="connsiteX877" fmla="*/ 661830 w 906898"/>
              <a:gd name="connsiteY877" fmla="*/ 740183 h 906898"/>
              <a:gd name="connsiteX878" fmla="*/ 637234 w 906898"/>
              <a:gd name="connsiteY878" fmla="*/ 723773 h 906898"/>
              <a:gd name="connsiteX879" fmla="*/ 624935 w 906898"/>
              <a:gd name="connsiteY879" fmla="*/ 723773 h 906898"/>
              <a:gd name="connsiteX880" fmla="*/ 622885 w 906898"/>
              <a:gd name="connsiteY880" fmla="*/ 721722 h 906898"/>
              <a:gd name="connsiteX881" fmla="*/ 636209 w 906898"/>
              <a:gd name="connsiteY881" fmla="*/ 718645 h 906898"/>
              <a:gd name="connsiteX882" fmla="*/ 275189 w 906898"/>
              <a:gd name="connsiteY882" fmla="*/ 709319 h 906898"/>
              <a:gd name="connsiteX883" fmla="*/ 281378 w 906898"/>
              <a:gd name="connsiteY883" fmla="*/ 713451 h 906898"/>
              <a:gd name="connsiteX884" fmla="*/ 287568 w 906898"/>
              <a:gd name="connsiteY884" fmla="*/ 717582 h 906898"/>
              <a:gd name="connsiteX885" fmla="*/ 281378 w 906898"/>
              <a:gd name="connsiteY885" fmla="*/ 723780 h 906898"/>
              <a:gd name="connsiteX886" fmla="*/ 273126 w 906898"/>
              <a:gd name="connsiteY886" fmla="*/ 721714 h 906898"/>
              <a:gd name="connsiteX887" fmla="*/ 269000 w 906898"/>
              <a:gd name="connsiteY887" fmla="*/ 725845 h 906898"/>
              <a:gd name="connsiteX888" fmla="*/ 262810 w 906898"/>
              <a:gd name="connsiteY888" fmla="*/ 727911 h 906898"/>
              <a:gd name="connsiteX889" fmla="*/ 258684 w 906898"/>
              <a:gd name="connsiteY889" fmla="*/ 723780 h 906898"/>
              <a:gd name="connsiteX890" fmla="*/ 258684 w 906898"/>
              <a:gd name="connsiteY890" fmla="*/ 715517 h 906898"/>
              <a:gd name="connsiteX891" fmla="*/ 275189 w 906898"/>
              <a:gd name="connsiteY891" fmla="*/ 709319 h 906898"/>
              <a:gd name="connsiteX892" fmla="*/ 731781 w 906898"/>
              <a:gd name="connsiteY892" fmla="*/ 703011 h 906898"/>
              <a:gd name="connsiteX893" fmla="*/ 733773 w 906898"/>
              <a:gd name="connsiteY893" fmla="*/ 705077 h 906898"/>
              <a:gd name="connsiteX894" fmla="*/ 731781 w 906898"/>
              <a:gd name="connsiteY894" fmla="*/ 711274 h 906898"/>
              <a:gd name="connsiteX895" fmla="*/ 733773 w 906898"/>
              <a:gd name="connsiteY895" fmla="*/ 719537 h 906898"/>
              <a:gd name="connsiteX896" fmla="*/ 733773 w 906898"/>
              <a:gd name="connsiteY896" fmla="*/ 721603 h 906898"/>
              <a:gd name="connsiteX897" fmla="*/ 729789 w 906898"/>
              <a:gd name="connsiteY897" fmla="*/ 717472 h 906898"/>
              <a:gd name="connsiteX898" fmla="*/ 731781 w 906898"/>
              <a:gd name="connsiteY898" fmla="*/ 703011 h 906898"/>
              <a:gd name="connsiteX899" fmla="*/ 791398 w 906898"/>
              <a:gd name="connsiteY899" fmla="*/ 701019 h 906898"/>
              <a:gd name="connsiteX900" fmla="*/ 801832 w 906898"/>
              <a:gd name="connsiteY900" fmla="*/ 703078 h 906898"/>
              <a:gd name="connsiteX901" fmla="*/ 797659 w 906898"/>
              <a:gd name="connsiteY901" fmla="*/ 709253 h 906898"/>
              <a:gd name="connsiteX902" fmla="*/ 791398 w 906898"/>
              <a:gd name="connsiteY902" fmla="*/ 711311 h 906898"/>
              <a:gd name="connsiteX903" fmla="*/ 787225 w 906898"/>
              <a:gd name="connsiteY903" fmla="*/ 705136 h 906898"/>
              <a:gd name="connsiteX904" fmla="*/ 791398 w 906898"/>
              <a:gd name="connsiteY904" fmla="*/ 701019 h 906898"/>
              <a:gd name="connsiteX905" fmla="*/ 723629 w 906898"/>
              <a:gd name="connsiteY905" fmla="*/ 692719 h 906898"/>
              <a:gd name="connsiteX906" fmla="*/ 725657 w 906898"/>
              <a:gd name="connsiteY906" fmla="*/ 692719 h 906898"/>
              <a:gd name="connsiteX907" fmla="*/ 729715 w 906898"/>
              <a:gd name="connsiteY907" fmla="*/ 700967 h 906898"/>
              <a:gd name="connsiteX908" fmla="*/ 727686 w 906898"/>
              <a:gd name="connsiteY908" fmla="*/ 719524 h 906898"/>
              <a:gd name="connsiteX909" fmla="*/ 731744 w 906898"/>
              <a:gd name="connsiteY909" fmla="*/ 723648 h 906898"/>
              <a:gd name="connsiteX910" fmla="*/ 729715 w 906898"/>
              <a:gd name="connsiteY910" fmla="*/ 731895 h 906898"/>
              <a:gd name="connsiteX911" fmla="*/ 721600 w 906898"/>
              <a:gd name="connsiteY911" fmla="*/ 729833 h 906898"/>
              <a:gd name="connsiteX912" fmla="*/ 721600 w 906898"/>
              <a:gd name="connsiteY912" fmla="*/ 721586 h 906898"/>
              <a:gd name="connsiteX913" fmla="*/ 717542 w 906898"/>
              <a:gd name="connsiteY913" fmla="*/ 721586 h 906898"/>
              <a:gd name="connsiteX914" fmla="*/ 715513 w 906898"/>
              <a:gd name="connsiteY914" fmla="*/ 711276 h 906898"/>
              <a:gd name="connsiteX915" fmla="*/ 719571 w 906898"/>
              <a:gd name="connsiteY915" fmla="*/ 705091 h 906898"/>
              <a:gd name="connsiteX916" fmla="*/ 719571 w 906898"/>
              <a:gd name="connsiteY916" fmla="*/ 700967 h 906898"/>
              <a:gd name="connsiteX917" fmla="*/ 723629 w 906898"/>
              <a:gd name="connsiteY917" fmla="*/ 692719 h 906898"/>
              <a:gd name="connsiteX918" fmla="*/ 663970 w 906898"/>
              <a:gd name="connsiteY918" fmla="*/ 692719 h 906898"/>
              <a:gd name="connsiteX919" fmla="*/ 668037 w 906898"/>
              <a:gd name="connsiteY919" fmla="*/ 696828 h 906898"/>
              <a:gd name="connsiteX920" fmla="*/ 668037 w 906898"/>
              <a:gd name="connsiteY920" fmla="*/ 704618 h 906898"/>
              <a:gd name="connsiteX921" fmla="*/ 667817 w 906898"/>
              <a:gd name="connsiteY921" fmla="*/ 705172 h 906898"/>
              <a:gd name="connsiteX922" fmla="*/ 664479 w 906898"/>
              <a:gd name="connsiteY922" fmla="*/ 707099 h 906898"/>
              <a:gd name="connsiteX923" fmla="*/ 663970 w 906898"/>
              <a:gd name="connsiteY923" fmla="*/ 709153 h 906898"/>
              <a:gd name="connsiteX924" fmla="*/ 666994 w 906898"/>
              <a:gd name="connsiteY924" fmla="*/ 715263 h 906898"/>
              <a:gd name="connsiteX925" fmla="*/ 667412 w 906898"/>
              <a:gd name="connsiteY925" fmla="*/ 718212 h 906898"/>
              <a:gd name="connsiteX926" fmla="*/ 661937 w 906898"/>
              <a:gd name="connsiteY926" fmla="*/ 725587 h 906898"/>
              <a:gd name="connsiteX927" fmla="*/ 653803 w 906898"/>
              <a:gd name="connsiteY927" fmla="*/ 719425 h 906898"/>
              <a:gd name="connsiteX928" fmla="*/ 653803 w 906898"/>
              <a:gd name="connsiteY928" fmla="*/ 705045 h 906898"/>
              <a:gd name="connsiteX929" fmla="*/ 653803 w 906898"/>
              <a:gd name="connsiteY929" fmla="*/ 700936 h 906898"/>
              <a:gd name="connsiteX930" fmla="*/ 663970 w 906898"/>
              <a:gd name="connsiteY930" fmla="*/ 692719 h 906898"/>
              <a:gd name="connsiteX931" fmla="*/ 787014 w 906898"/>
              <a:gd name="connsiteY931" fmla="*/ 692528 h 906898"/>
              <a:gd name="connsiteX932" fmla="*/ 791398 w 906898"/>
              <a:gd name="connsiteY932" fmla="*/ 696902 h 906898"/>
              <a:gd name="connsiteX933" fmla="*/ 785209 w 906898"/>
              <a:gd name="connsiteY933" fmla="*/ 703078 h 906898"/>
              <a:gd name="connsiteX934" fmla="*/ 787272 w 906898"/>
              <a:gd name="connsiteY934" fmla="*/ 713370 h 906898"/>
              <a:gd name="connsiteX935" fmla="*/ 793462 w 906898"/>
              <a:gd name="connsiteY935" fmla="*/ 715428 h 906898"/>
              <a:gd name="connsiteX936" fmla="*/ 793462 w 906898"/>
              <a:gd name="connsiteY936" fmla="*/ 717487 h 906898"/>
              <a:gd name="connsiteX937" fmla="*/ 785209 w 906898"/>
              <a:gd name="connsiteY937" fmla="*/ 721603 h 906898"/>
              <a:gd name="connsiteX938" fmla="*/ 779020 w 906898"/>
              <a:gd name="connsiteY938" fmla="*/ 717487 h 906898"/>
              <a:gd name="connsiteX939" fmla="*/ 779020 w 906898"/>
              <a:gd name="connsiteY939" fmla="*/ 715428 h 906898"/>
              <a:gd name="connsiteX940" fmla="*/ 774893 w 906898"/>
              <a:gd name="connsiteY940" fmla="*/ 715428 h 906898"/>
              <a:gd name="connsiteX941" fmla="*/ 768704 w 906898"/>
              <a:gd name="connsiteY941" fmla="*/ 713370 h 906898"/>
              <a:gd name="connsiteX942" fmla="*/ 768704 w 906898"/>
              <a:gd name="connsiteY942" fmla="*/ 707195 h 906898"/>
              <a:gd name="connsiteX943" fmla="*/ 772830 w 906898"/>
              <a:gd name="connsiteY943" fmla="*/ 701019 h 906898"/>
              <a:gd name="connsiteX944" fmla="*/ 776956 w 906898"/>
              <a:gd name="connsiteY944" fmla="*/ 701019 h 906898"/>
              <a:gd name="connsiteX945" fmla="*/ 781083 w 906898"/>
              <a:gd name="connsiteY945" fmla="*/ 692786 h 906898"/>
              <a:gd name="connsiteX946" fmla="*/ 787014 w 906898"/>
              <a:gd name="connsiteY946" fmla="*/ 692528 h 906898"/>
              <a:gd name="connsiteX947" fmla="*/ 686629 w 906898"/>
              <a:gd name="connsiteY947" fmla="*/ 690727 h 906898"/>
              <a:gd name="connsiteX948" fmla="*/ 686961 w 906898"/>
              <a:gd name="connsiteY948" fmla="*/ 690727 h 906898"/>
              <a:gd name="connsiteX949" fmla="*/ 686961 w 906898"/>
              <a:gd name="connsiteY949" fmla="*/ 691060 h 906898"/>
              <a:gd name="connsiteX950" fmla="*/ 686629 w 906898"/>
              <a:gd name="connsiteY950" fmla="*/ 691060 h 906898"/>
              <a:gd name="connsiteX951" fmla="*/ 246400 w 906898"/>
              <a:gd name="connsiteY951" fmla="*/ 690727 h 906898"/>
              <a:gd name="connsiteX952" fmla="*/ 252575 w 906898"/>
              <a:gd name="connsiteY952" fmla="*/ 694844 h 906898"/>
              <a:gd name="connsiteX953" fmla="*/ 256692 w 906898"/>
              <a:gd name="connsiteY953" fmla="*/ 711311 h 906898"/>
              <a:gd name="connsiteX954" fmla="*/ 252575 w 906898"/>
              <a:gd name="connsiteY954" fmla="*/ 729837 h 906898"/>
              <a:gd name="connsiteX955" fmla="*/ 223757 w 906898"/>
              <a:gd name="connsiteY955" fmla="*/ 742187 h 906898"/>
              <a:gd name="connsiteX956" fmla="*/ 207290 w 906898"/>
              <a:gd name="connsiteY956" fmla="*/ 729837 h 906898"/>
              <a:gd name="connsiteX957" fmla="*/ 209349 w 906898"/>
              <a:gd name="connsiteY957" fmla="*/ 719545 h 906898"/>
              <a:gd name="connsiteX958" fmla="*/ 215524 w 906898"/>
              <a:gd name="connsiteY958" fmla="*/ 717487 h 906898"/>
              <a:gd name="connsiteX959" fmla="*/ 219641 w 906898"/>
              <a:gd name="connsiteY959" fmla="*/ 715428 h 906898"/>
              <a:gd name="connsiteX960" fmla="*/ 225816 w 906898"/>
              <a:gd name="connsiteY960" fmla="*/ 715428 h 906898"/>
              <a:gd name="connsiteX961" fmla="*/ 231991 w 906898"/>
              <a:gd name="connsiteY961" fmla="*/ 721603 h 906898"/>
              <a:gd name="connsiteX962" fmla="*/ 229933 w 906898"/>
              <a:gd name="connsiteY962" fmla="*/ 727778 h 906898"/>
              <a:gd name="connsiteX963" fmla="*/ 225816 w 906898"/>
              <a:gd name="connsiteY963" fmla="*/ 727778 h 906898"/>
              <a:gd name="connsiteX964" fmla="*/ 223757 w 906898"/>
              <a:gd name="connsiteY964" fmla="*/ 727778 h 906898"/>
              <a:gd name="connsiteX965" fmla="*/ 219641 w 906898"/>
              <a:gd name="connsiteY965" fmla="*/ 729837 h 906898"/>
              <a:gd name="connsiteX966" fmla="*/ 227874 w 906898"/>
              <a:gd name="connsiteY966" fmla="*/ 733954 h 906898"/>
              <a:gd name="connsiteX967" fmla="*/ 248458 w 906898"/>
              <a:gd name="connsiteY967" fmla="*/ 719545 h 906898"/>
              <a:gd name="connsiteX968" fmla="*/ 246400 w 906898"/>
              <a:gd name="connsiteY968" fmla="*/ 692786 h 906898"/>
              <a:gd name="connsiteX969" fmla="*/ 246400 w 906898"/>
              <a:gd name="connsiteY969" fmla="*/ 690727 h 906898"/>
              <a:gd name="connsiteX970" fmla="*/ 668203 w 906898"/>
              <a:gd name="connsiteY970" fmla="*/ 688735 h 906898"/>
              <a:gd name="connsiteX971" fmla="*/ 674345 w 906898"/>
              <a:gd name="connsiteY971" fmla="*/ 699045 h 906898"/>
              <a:gd name="connsiteX972" fmla="*/ 670251 w 906898"/>
              <a:gd name="connsiteY972" fmla="*/ 707292 h 906898"/>
              <a:gd name="connsiteX973" fmla="*/ 670251 w 906898"/>
              <a:gd name="connsiteY973" fmla="*/ 723787 h 906898"/>
              <a:gd name="connsiteX974" fmla="*/ 664109 w 906898"/>
              <a:gd name="connsiteY974" fmla="*/ 727911 h 906898"/>
              <a:gd name="connsiteX975" fmla="*/ 668203 w 906898"/>
              <a:gd name="connsiteY975" fmla="*/ 723787 h 906898"/>
              <a:gd name="connsiteX976" fmla="*/ 667412 w 906898"/>
              <a:gd name="connsiteY976" fmla="*/ 718212 h 906898"/>
              <a:gd name="connsiteX977" fmla="*/ 668037 w 906898"/>
              <a:gd name="connsiteY977" fmla="*/ 717370 h 906898"/>
              <a:gd name="connsiteX978" fmla="*/ 666994 w 906898"/>
              <a:gd name="connsiteY978" fmla="*/ 715263 h 906898"/>
              <a:gd name="connsiteX979" fmla="*/ 666156 w 906898"/>
              <a:gd name="connsiteY979" fmla="*/ 709354 h 906898"/>
              <a:gd name="connsiteX980" fmla="*/ 667817 w 906898"/>
              <a:gd name="connsiteY980" fmla="*/ 705172 h 906898"/>
              <a:gd name="connsiteX981" fmla="*/ 668037 w 906898"/>
              <a:gd name="connsiteY981" fmla="*/ 705045 h 906898"/>
              <a:gd name="connsiteX982" fmla="*/ 668037 w 906898"/>
              <a:gd name="connsiteY982" fmla="*/ 704618 h 906898"/>
              <a:gd name="connsiteX983" fmla="*/ 670251 w 906898"/>
              <a:gd name="connsiteY983" fmla="*/ 699045 h 906898"/>
              <a:gd name="connsiteX984" fmla="*/ 666156 w 906898"/>
              <a:gd name="connsiteY984" fmla="*/ 690797 h 906898"/>
              <a:gd name="connsiteX985" fmla="*/ 668203 w 906898"/>
              <a:gd name="connsiteY985" fmla="*/ 688735 h 906898"/>
              <a:gd name="connsiteX986" fmla="*/ 189014 w 906898"/>
              <a:gd name="connsiteY986" fmla="*/ 686743 h 906898"/>
              <a:gd name="connsiteX987" fmla="*/ 193098 w 906898"/>
              <a:gd name="connsiteY987" fmla="*/ 692901 h 906898"/>
              <a:gd name="connsiteX988" fmla="*/ 199223 w 906898"/>
              <a:gd name="connsiteY988" fmla="*/ 697005 h 906898"/>
              <a:gd name="connsiteX989" fmla="*/ 205348 w 906898"/>
              <a:gd name="connsiteY989" fmla="*/ 701110 h 906898"/>
              <a:gd name="connsiteX990" fmla="*/ 215557 w 906898"/>
              <a:gd name="connsiteY990" fmla="*/ 697005 h 906898"/>
              <a:gd name="connsiteX991" fmla="*/ 219641 w 906898"/>
              <a:gd name="connsiteY991" fmla="*/ 697005 h 906898"/>
              <a:gd name="connsiteX992" fmla="*/ 223724 w 906898"/>
              <a:gd name="connsiteY992" fmla="*/ 690848 h 906898"/>
              <a:gd name="connsiteX993" fmla="*/ 227808 w 906898"/>
              <a:gd name="connsiteY993" fmla="*/ 686743 h 906898"/>
              <a:gd name="connsiteX994" fmla="*/ 227808 w 906898"/>
              <a:gd name="connsiteY994" fmla="*/ 690848 h 906898"/>
              <a:gd name="connsiteX995" fmla="*/ 227808 w 906898"/>
              <a:gd name="connsiteY995" fmla="*/ 697005 h 906898"/>
              <a:gd name="connsiteX996" fmla="*/ 217599 w 906898"/>
              <a:gd name="connsiteY996" fmla="*/ 701110 h 906898"/>
              <a:gd name="connsiteX997" fmla="*/ 217599 w 906898"/>
              <a:gd name="connsiteY997" fmla="*/ 703162 h 906898"/>
              <a:gd name="connsiteX998" fmla="*/ 207390 w 906898"/>
              <a:gd name="connsiteY998" fmla="*/ 709319 h 906898"/>
              <a:gd name="connsiteX999" fmla="*/ 199223 w 906898"/>
              <a:gd name="connsiteY999" fmla="*/ 703162 h 906898"/>
              <a:gd name="connsiteX1000" fmla="*/ 195139 w 906898"/>
              <a:gd name="connsiteY1000" fmla="*/ 697005 h 906898"/>
              <a:gd name="connsiteX1001" fmla="*/ 189014 w 906898"/>
              <a:gd name="connsiteY1001" fmla="*/ 694953 h 906898"/>
              <a:gd name="connsiteX1002" fmla="*/ 186972 w 906898"/>
              <a:gd name="connsiteY1002" fmla="*/ 690848 h 906898"/>
              <a:gd name="connsiteX1003" fmla="*/ 189014 w 906898"/>
              <a:gd name="connsiteY1003" fmla="*/ 686743 h 906898"/>
              <a:gd name="connsiteX1004" fmla="*/ 201146 w 906898"/>
              <a:gd name="connsiteY1004" fmla="*/ 684419 h 906898"/>
              <a:gd name="connsiteX1005" fmla="*/ 205134 w 906898"/>
              <a:gd name="connsiteY1005" fmla="*/ 686431 h 906898"/>
              <a:gd name="connsiteX1006" fmla="*/ 205287 w 906898"/>
              <a:gd name="connsiteY1006" fmla="*/ 686743 h 906898"/>
              <a:gd name="connsiteX1007" fmla="*/ 205597 w 906898"/>
              <a:gd name="connsiteY1007" fmla="*/ 686664 h 906898"/>
              <a:gd name="connsiteX1008" fmla="*/ 209420 w 906898"/>
              <a:gd name="connsiteY1008" fmla="*/ 688593 h 906898"/>
              <a:gd name="connsiteX1009" fmla="*/ 217695 w 906898"/>
              <a:gd name="connsiteY1009" fmla="*/ 684419 h 906898"/>
              <a:gd name="connsiteX1010" fmla="*/ 221832 w 906898"/>
              <a:gd name="connsiteY1010" fmla="*/ 686506 h 906898"/>
              <a:gd name="connsiteX1011" fmla="*/ 219763 w 906898"/>
              <a:gd name="connsiteY1011" fmla="*/ 692767 h 906898"/>
              <a:gd name="connsiteX1012" fmla="*/ 211489 w 906898"/>
              <a:gd name="connsiteY1012" fmla="*/ 694854 h 906898"/>
              <a:gd name="connsiteX1013" fmla="*/ 209420 w 906898"/>
              <a:gd name="connsiteY1013" fmla="*/ 699027 h 906898"/>
              <a:gd name="connsiteX1014" fmla="*/ 203215 w 906898"/>
              <a:gd name="connsiteY1014" fmla="*/ 696940 h 906898"/>
              <a:gd name="connsiteX1015" fmla="*/ 201146 w 906898"/>
              <a:gd name="connsiteY1015" fmla="*/ 692767 h 906898"/>
              <a:gd name="connsiteX1016" fmla="*/ 197009 w 906898"/>
              <a:gd name="connsiteY1016" fmla="*/ 692767 h 906898"/>
              <a:gd name="connsiteX1017" fmla="*/ 194940 w 906898"/>
              <a:gd name="connsiteY1017" fmla="*/ 686506 h 906898"/>
              <a:gd name="connsiteX1018" fmla="*/ 201146 w 906898"/>
              <a:gd name="connsiteY1018" fmla="*/ 684419 h 906898"/>
              <a:gd name="connsiteX1019" fmla="*/ 135301 w 906898"/>
              <a:gd name="connsiteY1019" fmla="*/ 684419 h 906898"/>
              <a:gd name="connsiteX1020" fmla="*/ 137353 w 906898"/>
              <a:gd name="connsiteY1020" fmla="*/ 686488 h 906898"/>
              <a:gd name="connsiteX1021" fmla="*/ 139405 w 906898"/>
              <a:gd name="connsiteY1021" fmla="*/ 696831 h 906898"/>
              <a:gd name="connsiteX1022" fmla="*/ 151720 w 906898"/>
              <a:gd name="connsiteY1022" fmla="*/ 705106 h 906898"/>
              <a:gd name="connsiteX1023" fmla="*/ 151720 w 906898"/>
              <a:gd name="connsiteY1023" fmla="*/ 707174 h 906898"/>
              <a:gd name="connsiteX1024" fmla="*/ 133248 w 906898"/>
              <a:gd name="connsiteY1024" fmla="*/ 700968 h 906898"/>
              <a:gd name="connsiteX1025" fmla="*/ 131196 w 906898"/>
              <a:gd name="connsiteY1025" fmla="*/ 688557 h 906898"/>
              <a:gd name="connsiteX1026" fmla="*/ 135301 w 906898"/>
              <a:gd name="connsiteY1026" fmla="*/ 684419 h 906898"/>
              <a:gd name="connsiteX1027" fmla="*/ 163730 w 906898"/>
              <a:gd name="connsiteY1027" fmla="*/ 683451 h 906898"/>
              <a:gd name="connsiteX1028" fmla="*/ 166171 w 906898"/>
              <a:gd name="connsiteY1028" fmla="*/ 684542 h 906898"/>
              <a:gd name="connsiteX1029" fmla="*/ 164116 w 906898"/>
              <a:gd name="connsiteY1029" fmla="*/ 715344 h 906898"/>
              <a:gd name="connsiteX1030" fmla="*/ 188785 w 906898"/>
              <a:gd name="connsiteY1030" fmla="*/ 725612 h 906898"/>
              <a:gd name="connsiteX1031" fmla="*/ 192897 w 906898"/>
              <a:gd name="connsiteY1031" fmla="*/ 723558 h 906898"/>
              <a:gd name="connsiteX1032" fmla="*/ 184674 w 906898"/>
              <a:gd name="connsiteY1032" fmla="*/ 721505 h 906898"/>
              <a:gd name="connsiteX1033" fmla="*/ 180562 w 906898"/>
              <a:gd name="connsiteY1033" fmla="*/ 713291 h 906898"/>
              <a:gd name="connsiteX1034" fmla="*/ 184674 w 906898"/>
              <a:gd name="connsiteY1034" fmla="*/ 709184 h 906898"/>
              <a:gd name="connsiteX1035" fmla="*/ 190841 w 906898"/>
              <a:gd name="connsiteY1035" fmla="*/ 709184 h 906898"/>
              <a:gd name="connsiteX1036" fmla="*/ 194953 w 906898"/>
              <a:gd name="connsiteY1036" fmla="*/ 713291 h 906898"/>
              <a:gd name="connsiteX1037" fmla="*/ 201121 w 906898"/>
              <a:gd name="connsiteY1037" fmla="*/ 713291 h 906898"/>
              <a:gd name="connsiteX1038" fmla="*/ 205232 w 906898"/>
              <a:gd name="connsiteY1038" fmla="*/ 721505 h 906898"/>
              <a:gd name="connsiteX1039" fmla="*/ 201121 w 906898"/>
              <a:gd name="connsiteY1039" fmla="*/ 731772 h 906898"/>
              <a:gd name="connsiteX1040" fmla="*/ 188785 w 906898"/>
              <a:gd name="connsiteY1040" fmla="*/ 735879 h 906898"/>
              <a:gd name="connsiteX1041" fmla="*/ 172339 w 906898"/>
              <a:gd name="connsiteY1041" fmla="*/ 731772 h 906898"/>
              <a:gd name="connsiteX1042" fmla="*/ 164116 w 906898"/>
              <a:gd name="connsiteY1042" fmla="*/ 723558 h 906898"/>
              <a:gd name="connsiteX1043" fmla="*/ 157948 w 906898"/>
              <a:gd name="connsiteY1043" fmla="*/ 688649 h 906898"/>
              <a:gd name="connsiteX1044" fmla="*/ 163730 w 906898"/>
              <a:gd name="connsiteY1044" fmla="*/ 683451 h 906898"/>
              <a:gd name="connsiteX1045" fmla="*/ 675590 w 906898"/>
              <a:gd name="connsiteY1045" fmla="*/ 681982 h 906898"/>
              <a:gd name="connsiteX1046" fmla="*/ 678304 w 906898"/>
              <a:gd name="connsiteY1046" fmla="*/ 682498 h 906898"/>
              <a:gd name="connsiteX1047" fmla="*/ 684433 w 906898"/>
              <a:gd name="connsiteY1047" fmla="*/ 701059 h 906898"/>
              <a:gd name="connsiteX1048" fmla="*/ 682390 w 906898"/>
              <a:gd name="connsiteY1048" fmla="*/ 703122 h 906898"/>
              <a:gd name="connsiteX1049" fmla="*/ 684433 w 906898"/>
              <a:gd name="connsiteY1049" fmla="*/ 705184 h 906898"/>
              <a:gd name="connsiteX1050" fmla="*/ 684433 w 906898"/>
              <a:gd name="connsiteY1050" fmla="*/ 701059 h 906898"/>
              <a:gd name="connsiteX1051" fmla="*/ 692605 w 906898"/>
              <a:gd name="connsiteY1051" fmla="*/ 713434 h 906898"/>
              <a:gd name="connsiteX1052" fmla="*/ 690562 w 906898"/>
              <a:gd name="connsiteY1052" fmla="*/ 717559 h 906898"/>
              <a:gd name="connsiteX1053" fmla="*/ 689984 w 906898"/>
              <a:gd name="connsiteY1053" fmla="*/ 717364 h 906898"/>
              <a:gd name="connsiteX1054" fmla="*/ 690562 w 906898"/>
              <a:gd name="connsiteY1054" fmla="*/ 715496 h 906898"/>
              <a:gd name="connsiteX1055" fmla="*/ 689796 w 906898"/>
              <a:gd name="connsiteY1055" fmla="*/ 717301 h 906898"/>
              <a:gd name="connsiteX1056" fmla="*/ 689984 w 906898"/>
              <a:gd name="connsiteY1056" fmla="*/ 717364 h 906898"/>
              <a:gd name="connsiteX1057" fmla="*/ 689285 w 906898"/>
              <a:gd name="connsiteY1057" fmla="*/ 719621 h 906898"/>
              <a:gd name="connsiteX1058" fmla="*/ 686476 w 906898"/>
              <a:gd name="connsiteY1058" fmla="*/ 723746 h 906898"/>
              <a:gd name="connsiteX1059" fmla="*/ 680347 w 906898"/>
              <a:gd name="connsiteY1059" fmla="*/ 725808 h 906898"/>
              <a:gd name="connsiteX1060" fmla="*/ 680347 w 906898"/>
              <a:gd name="connsiteY1060" fmla="*/ 731996 h 906898"/>
              <a:gd name="connsiteX1061" fmla="*/ 678304 w 906898"/>
              <a:gd name="connsiteY1061" fmla="*/ 738183 h 906898"/>
              <a:gd name="connsiteX1062" fmla="*/ 674217 w 906898"/>
              <a:gd name="connsiteY1062" fmla="*/ 742308 h 906898"/>
              <a:gd name="connsiteX1063" fmla="*/ 674217 w 906898"/>
              <a:gd name="connsiteY1063" fmla="*/ 746433 h 906898"/>
              <a:gd name="connsiteX1064" fmla="*/ 680347 w 906898"/>
              <a:gd name="connsiteY1064" fmla="*/ 748495 h 906898"/>
              <a:gd name="connsiteX1065" fmla="*/ 672174 w 906898"/>
              <a:gd name="connsiteY1065" fmla="*/ 748495 h 906898"/>
              <a:gd name="connsiteX1066" fmla="*/ 672174 w 906898"/>
              <a:gd name="connsiteY1066" fmla="*/ 740245 h 906898"/>
              <a:gd name="connsiteX1067" fmla="*/ 666045 w 906898"/>
              <a:gd name="connsiteY1067" fmla="*/ 731996 h 906898"/>
              <a:gd name="connsiteX1068" fmla="*/ 670131 w 906898"/>
              <a:gd name="connsiteY1068" fmla="*/ 727871 h 906898"/>
              <a:gd name="connsiteX1069" fmla="*/ 674217 w 906898"/>
              <a:gd name="connsiteY1069" fmla="*/ 711372 h 906898"/>
              <a:gd name="connsiteX1070" fmla="*/ 676261 w 906898"/>
              <a:gd name="connsiteY1070" fmla="*/ 703122 h 906898"/>
              <a:gd name="connsiteX1071" fmla="*/ 670131 w 906898"/>
              <a:gd name="connsiteY1071" fmla="*/ 686623 h 906898"/>
              <a:gd name="connsiteX1072" fmla="*/ 675590 w 906898"/>
              <a:gd name="connsiteY1072" fmla="*/ 681982 h 906898"/>
              <a:gd name="connsiteX1073" fmla="*/ 678329 w 906898"/>
              <a:gd name="connsiteY1073" fmla="*/ 680435 h 906898"/>
              <a:gd name="connsiteX1074" fmla="*/ 684637 w 906898"/>
              <a:gd name="connsiteY1074" fmla="*/ 684641 h 906898"/>
              <a:gd name="connsiteX1075" fmla="*/ 684637 w 906898"/>
              <a:gd name="connsiteY1075" fmla="*/ 686743 h 906898"/>
              <a:gd name="connsiteX1076" fmla="*/ 678329 w 906898"/>
              <a:gd name="connsiteY1076" fmla="*/ 680435 h 906898"/>
              <a:gd name="connsiteX1077" fmla="*/ 727558 w 906898"/>
              <a:gd name="connsiteY1077" fmla="*/ 676965 h 906898"/>
              <a:gd name="connsiteX1078" fmla="*/ 729887 w 906898"/>
              <a:gd name="connsiteY1078" fmla="*/ 678508 h 906898"/>
              <a:gd name="connsiteX1079" fmla="*/ 727817 w 906898"/>
              <a:gd name="connsiteY1079" fmla="*/ 688791 h 906898"/>
              <a:gd name="connsiteX1080" fmla="*/ 717466 w 906898"/>
              <a:gd name="connsiteY1080" fmla="*/ 694960 h 906898"/>
              <a:gd name="connsiteX1081" fmla="*/ 717466 w 906898"/>
              <a:gd name="connsiteY1081" fmla="*/ 703187 h 906898"/>
              <a:gd name="connsiteX1082" fmla="*/ 713326 w 906898"/>
              <a:gd name="connsiteY1082" fmla="*/ 709356 h 906898"/>
              <a:gd name="connsiteX1083" fmla="*/ 715396 w 906898"/>
              <a:gd name="connsiteY1083" fmla="*/ 721695 h 906898"/>
              <a:gd name="connsiteX1084" fmla="*/ 719536 w 906898"/>
              <a:gd name="connsiteY1084" fmla="*/ 731978 h 906898"/>
              <a:gd name="connsiteX1085" fmla="*/ 729887 w 906898"/>
              <a:gd name="connsiteY1085" fmla="*/ 734035 h 906898"/>
              <a:gd name="connsiteX1086" fmla="*/ 734027 w 906898"/>
              <a:gd name="connsiteY1086" fmla="*/ 744317 h 906898"/>
              <a:gd name="connsiteX1087" fmla="*/ 736097 w 906898"/>
              <a:gd name="connsiteY1087" fmla="*/ 746374 h 906898"/>
              <a:gd name="connsiteX1088" fmla="*/ 723676 w 906898"/>
              <a:gd name="connsiteY1088" fmla="*/ 744317 h 906898"/>
              <a:gd name="connsiteX1089" fmla="*/ 719536 w 906898"/>
              <a:gd name="connsiteY1089" fmla="*/ 738148 h 906898"/>
              <a:gd name="connsiteX1090" fmla="*/ 717466 w 906898"/>
              <a:gd name="connsiteY1090" fmla="*/ 738148 h 906898"/>
              <a:gd name="connsiteX1091" fmla="*/ 711256 w 906898"/>
              <a:gd name="connsiteY1091" fmla="*/ 736091 h 906898"/>
              <a:gd name="connsiteX1092" fmla="*/ 707116 w 906898"/>
              <a:gd name="connsiteY1092" fmla="*/ 727865 h 906898"/>
              <a:gd name="connsiteX1093" fmla="*/ 707116 w 906898"/>
              <a:gd name="connsiteY1093" fmla="*/ 721695 h 906898"/>
              <a:gd name="connsiteX1094" fmla="*/ 702975 w 906898"/>
              <a:gd name="connsiteY1094" fmla="*/ 711413 h 906898"/>
              <a:gd name="connsiteX1095" fmla="*/ 702975 w 906898"/>
              <a:gd name="connsiteY1095" fmla="*/ 703187 h 906898"/>
              <a:gd name="connsiteX1096" fmla="*/ 707116 w 906898"/>
              <a:gd name="connsiteY1096" fmla="*/ 701130 h 906898"/>
              <a:gd name="connsiteX1097" fmla="*/ 709186 w 906898"/>
              <a:gd name="connsiteY1097" fmla="*/ 688791 h 906898"/>
              <a:gd name="connsiteX1098" fmla="*/ 715396 w 906898"/>
              <a:gd name="connsiteY1098" fmla="*/ 686734 h 906898"/>
              <a:gd name="connsiteX1099" fmla="*/ 719536 w 906898"/>
              <a:gd name="connsiteY1099" fmla="*/ 686734 h 906898"/>
              <a:gd name="connsiteX1100" fmla="*/ 719536 w 906898"/>
              <a:gd name="connsiteY1100" fmla="*/ 684678 h 906898"/>
              <a:gd name="connsiteX1101" fmla="*/ 723676 w 906898"/>
              <a:gd name="connsiteY1101" fmla="*/ 678508 h 906898"/>
              <a:gd name="connsiteX1102" fmla="*/ 727558 w 906898"/>
              <a:gd name="connsiteY1102" fmla="*/ 676965 h 906898"/>
              <a:gd name="connsiteX1103" fmla="*/ 123036 w 906898"/>
              <a:gd name="connsiteY1103" fmla="*/ 676451 h 906898"/>
              <a:gd name="connsiteX1104" fmla="*/ 129222 w 906898"/>
              <a:gd name="connsiteY1104" fmla="*/ 682608 h 906898"/>
              <a:gd name="connsiteX1105" fmla="*/ 133345 w 906898"/>
              <a:gd name="connsiteY1105" fmla="*/ 703132 h 906898"/>
              <a:gd name="connsiteX1106" fmla="*/ 151903 w 906898"/>
              <a:gd name="connsiteY1106" fmla="*/ 711341 h 906898"/>
              <a:gd name="connsiteX1107" fmla="*/ 153964 w 906898"/>
              <a:gd name="connsiteY1107" fmla="*/ 711341 h 906898"/>
              <a:gd name="connsiteX1108" fmla="*/ 156027 w 906898"/>
              <a:gd name="connsiteY1108" fmla="*/ 719551 h 906898"/>
              <a:gd name="connsiteX1109" fmla="*/ 147778 w 906898"/>
              <a:gd name="connsiteY1109" fmla="*/ 721603 h 906898"/>
              <a:gd name="connsiteX1110" fmla="*/ 139531 w 906898"/>
              <a:gd name="connsiteY1110" fmla="*/ 713394 h 906898"/>
              <a:gd name="connsiteX1111" fmla="*/ 131283 w 906898"/>
              <a:gd name="connsiteY1111" fmla="*/ 715446 h 906898"/>
              <a:gd name="connsiteX1112" fmla="*/ 120974 w 906898"/>
              <a:gd name="connsiteY1112" fmla="*/ 709289 h 906898"/>
              <a:gd name="connsiteX1113" fmla="*/ 120974 w 906898"/>
              <a:gd name="connsiteY1113" fmla="*/ 694922 h 906898"/>
              <a:gd name="connsiteX1114" fmla="*/ 123036 w 906898"/>
              <a:gd name="connsiteY1114" fmla="*/ 692870 h 906898"/>
              <a:gd name="connsiteX1115" fmla="*/ 118912 w 906898"/>
              <a:gd name="connsiteY1115" fmla="*/ 686713 h 906898"/>
              <a:gd name="connsiteX1116" fmla="*/ 123036 w 906898"/>
              <a:gd name="connsiteY1116" fmla="*/ 676451 h 906898"/>
              <a:gd name="connsiteX1117" fmla="*/ 211429 w 906898"/>
              <a:gd name="connsiteY1117" fmla="*/ 672136 h 906898"/>
              <a:gd name="connsiteX1118" fmla="*/ 211429 w 906898"/>
              <a:gd name="connsiteY1118" fmla="*/ 676309 h 906898"/>
              <a:gd name="connsiteX1119" fmla="*/ 213477 w 906898"/>
              <a:gd name="connsiteY1119" fmla="*/ 684657 h 906898"/>
              <a:gd name="connsiteX1120" fmla="*/ 205597 w 906898"/>
              <a:gd name="connsiteY1120" fmla="*/ 686664 h 906898"/>
              <a:gd name="connsiteX1121" fmla="*/ 205134 w 906898"/>
              <a:gd name="connsiteY1121" fmla="*/ 686431 h 906898"/>
              <a:gd name="connsiteX1122" fmla="*/ 203240 w 906898"/>
              <a:gd name="connsiteY1122" fmla="*/ 682570 h 906898"/>
              <a:gd name="connsiteX1123" fmla="*/ 211429 w 906898"/>
              <a:gd name="connsiteY1123" fmla="*/ 672136 h 906898"/>
              <a:gd name="connsiteX1124" fmla="*/ 791688 w 906898"/>
              <a:gd name="connsiteY1124" fmla="*/ 667695 h 906898"/>
              <a:gd name="connsiteX1125" fmla="*/ 797627 w 906898"/>
              <a:gd name="connsiteY1125" fmla="*/ 668207 h 906898"/>
              <a:gd name="connsiteX1126" fmla="*/ 801759 w 906898"/>
              <a:gd name="connsiteY1126" fmla="*/ 674349 h 906898"/>
              <a:gd name="connsiteX1127" fmla="*/ 805890 w 906898"/>
              <a:gd name="connsiteY1127" fmla="*/ 672302 h 906898"/>
              <a:gd name="connsiteX1128" fmla="*/ 814153 w 906898"/>
              <a:gd name="connsiteY1128" fmla="*/ 672302 h 906898"/>
              <a:gd name="connsiteX1129" fmla="*/ 822416 w 906898"/>
              <a:gd name="connsiteY1129" fmla="*/ 688680 h 906898"/>
              <a:gd name="connsiteX1130" fmla="*/ 816219 w 906898"/>
              <a:gd name="connsiteY1130" fmla="*/ 694822 h 906898"/>
              <a:gd name="connsiteX1131" fmla="*/ 814153 w 906898"/>
              <a:gd name="connsiteY1131" fmla="*/ 700964 h 906898"/>
              <a:gd name="connsiteX1132" fmla="*/ 793496 w 906898"/>
              <a:gd name="connsiteY1132" fmla="*/ 696869 h 906898"/>
              <a:gd name="connsiteX1133" fmla="*/ 789364 w 906898"/>
              <a:gd name="connsiteY1133" fmla="*/ 686633 h 906898"/>
              <a:gd name="connsiteX1134" fmla="*/ 785233 w 906898"/>
              <a:gd name="connsiteY1134" fmla="*/ 678443 h 906898"/>
              <a:gd name="connsiteX1135" fmla="*/ 787298 w 906898"/>
              <a:gd name="connsiteY1135" fmla="*/ 670254 h 906898"/>
              <a:gd name="connsiteX1136" fmla="*/ 791688 w 906898"/>
              <a:gd name="connsiteY1136" fmla="*/ 667695 h 906898"/>
              <a:gd name="connsiteX1137" fmla="*/ 112708 w 906898"/>
              <a:gd name="connsiteY1137" fmla="*/ 663835 h 906898"/>
              <a:gd name="connsiteX1138" fmla="*/ 116837 w 906898"/>
              <a:gd name="connsiteY1138" fmla="*/ 678244 h 906898"/>
              <a:gd name="connsiteX1139" fmla="*/ 116837 w 906898"/>
              <a:gd name="connsiteY1139" fmla="*/ 688536 h 906898"/>
              <a:gd name="connsiteX1140" fmla="*/ 120966 w 906898"/>
              <a:gd name="connsiteY1140" fmla="*/ 692653 h 906898"/>
              <a:gd name="connsiteX1141" fmla="*/ 118902 w 906898"/>
              <a:gd name="connsiteY1141" fmla="*/ 707062 h 906898"/>
              <a:gd name="connsiteX1142" fmla="*/ 133354 w 906898"/>
              <a:gd name="connsiteY1142" fmla="*/ 717354 h 906898"/>
              <a:gd name="connsiteX1143" fmla="*/ 139548 w 906898"/>
              <a:gd name="connsiteY1143" fmla="*/ 717354 h 906898"/>
              <a:gd name="connsiteX1144" fmla="*/ 149872 w 906898"/>
              <a:gd name="connsiteY1144" fmla="*/ 725587 h 906898"/>
              <a:gd name="connsiteX1145" fmla="*/ 154001 w 906898"/>
              <a:gd name="connsiteY1145" fmla="*/ 723529 h 906898"/>
              <a:gd name="connsiteX1146" fmla="*/ 158130 w 906898"/>
              <a:gd name="connsiteY1146" fmla="*/ 721470 h 906898"/>
              <a:gd name="connsiteX1147" fmla="*/ 166388 w 906898"/>
              <a:gd name="connsiteY1147" fmla="*/ 731762 h 906898"/>
              <a:gd name="connsiteX1148" fmla="*/ 160195 w 906898"/>
              <a:gd name="connsiteY1148" fmla="*/ 735879 h 906898"/>
              <a:gd name="connsiteX1149" fmla="*/ 147806 w 906898"/>
              <a:gd name="connsiteY1149" fmla="*/ 731762 h 906898"/>
              <a:gd name="connsiteX1150" fmla="*/ 141612 w 906898"/>
              <a:gd name="connsiteY1150" fmla="*/ 735879 h 906898"/>
              <a:gd name="connsiteX1151" fmla="*/ 133354 w 906898"/>
              <a:gd name="connsiteY1151" fmla="*/ 731762 h 906898"/>
              <a:gd name="connsiteX1152" fmla="*/ 129225 w 906898"/>
              <a:gd name="connsiteY1152" fmla="*/ 725587 h 906898"/>
              <a:gd name="connsiteX1153" fmla="*/ 116837 w 906898"/>
              <a:gd name="connsiteY1153" fmla="*/ 725587 h 906898"/>
              <a:gd name="connsiteX1154" fmla="*/ 108579 w 906898"/>
              <a:gd name="connsiteY1154" fmla="*/ 711179 h 906898"/>
              <a:gd name="connsiteX1155" fmla="*/ 110643 w 906898"/>
              <a:gd name="connsiteY1155" fmla="*/ 702945 h 906898"/>
              <a:gd name="connsiteX1156" fmla="*/ 102385 w 906898"/>
              <a:gd name="connsiteY1156" fmla="*/ 694711 h 906898"/>
              <a:gd name="connsiteX1157" fmla="*/ 104449 w 906898"/>
              <a:gd name="connsiteY1157" fmla="*/ 682361 h 906898"/>
              <a:gd name="connsiteX1158" fmla="*/ 106514 w 906898"/>
              <a:gd name="connsiteY1158" fmla="*/ 678244 h 906898"/>
              <a:gd name="connsiteX1159" fmla="*/ 104449 w 906898"/>
              <a:gd name="connsiteY1159" fmla="*/ 672069 h 906898"/>
              <a:gd name="connsiteX1160" fmla="*/ 112708 w 906898"/>
              <a:gd name="connsiteY1160" fmla="*/ 663835 h 906898"/>
              <a:gd name="connsiteX1161" fmla="*/ 752439 w 906898"/>
              <a:gd name="connsiteY1161" fmla="*/ 663647 h 906898"/>
              <a:gd name="connsiteX1162" fmla="*/ 764759 w 906898"/>
              <a:gd name="connsiteY1162" fmla="*/ 663905 h 906898"/>
              <a:gd name="connsiteX1163" fmla="*/ 781187 w 906898"/>
              <a:gd name="connsiteY1163" fmla="*/ 672149 h 906898"/>
              <a:gd name="connsiteX1164" fmla="*/ 781187 w 906898"/>
              <a:gd name="connsiteY1164" fmla="*/ 674210 h 906898"/>
              <a:gd name="connsiteX1165" fmla="*/ 777080 w 906898"/>
              <a:gd name="connsiteY1165" fmla="*/ 672149 h 906898"/>
              <a:gd name="connsiteX1166" fmla="*/ 752439 w 906898"/>
              <a:gd name="connsiteY1166" fmla="*/ 670088 h 906898"/>
              <a:gd name="connsiteX1167" fmla="*/ 738064 w 906898"/>
              <a:gd name="connsiteY1167" fmla="*/ 684516 h 906898"/>
              <a:gd name="connsiteX1168" fmla="*/ 738064 w 906898"/>
              <a:gd name="connsiteY1168" fmla="*/ 694822 h 906898"/>
              <a:gd name="connsiteX1169" fmla="*/ 744225 w 906898"/>
              <a:gd name="connsiteY1169" fmla="*/ 696883 h 906898"/>
              <a:gd name="connsiteX1170" fmla="*/ 744225 w 906898"/>
              <a:gd name="connsiteY1170" fmla="*/ 690700 h 906898"/>
              <a:gd name="connsiteX1171" fmla="*/ 748332 w 906898"/>
              <a:gd name="connsiteY1171" fmla="*/ 686577 h 906898"/>
              <a:gd name="connsiteX1172" fmla="*/ 754492 w 906898"/>
              <a:gd name="connsiteY1172" fmla="*/ 688639 h 906898"/>
              <a:gd name="connsiteX1173" fmla="*/ 756545 w 906898"/>
              <a:gd name="connsiteY1173" fmla="*/ 692761 h 906898"/>
              <a:gd name="connsiteX1174" fmla="*/ 756545 w 906898"/>
              <a:gd name="connsiteY1174" fmla="*/ 696883 h 906898"/>
              <a:gd name="connsiteX1175" fmla="*/ 760652 w 906898"/>
              <a:gd name="connsiteY1175" fmla="*/ 701005 h 906898"/>
              <a:gd name="connsiteX1176" fmla="*/ 758599 w 906898"/>
              <a:gd name="connsiteY1176" fmla="*/ 707189 h 906898"/>
              <a:gd name="connsiteX1177" fmla="*/ 744225 w 906898"/>
              <a:gd name="connsiteY1177" fmla="*/ 709250 h 906898"/>
              <a:gd name="connsiteX1178" fmla="*/ 733957 w 906898"/>
              <a:gd name="connsiteY1178" fmla="*/ 701005 h 906898"/>
              <a:gd name="connsiteX1179" fmla="*/ 731904 w 906898"/>
              <a:gd name="connsiteY1179" fmla="*/ 678333 h 906898"/>
              <a:gd name="connsiteX1180" fmla="*/ 740118 w 906898"/>
              <a:gd name="connsiteY1180" fmla="*/ 668027 h 906898"/>
              <a:gd name="connsiteX1181" fmla="*/ 752439 w 906898"/>
              <a:gd name="connsiteY1181" fmla="*/ 663647 h 906898"/>
              <a:gd name="connsiteX1182" fmla="*/ 821379 w 906898"/>
              <a:gd name="connsiteY1182" fmla="*/ 659403 h 906898"/>
              <a:gd name="connsiteX1183" fmla="*/ 824491 w 906898"/>
              <a:gd name="connsiteY1183" fmla="*/ 661976 h 906898"/>
              <a:gd name="connsiteX1184" fmla="*/ 822416 w 906898"/>
              <a:gd name="connsiteY1184" fmla="*/ 678443 h 906898"/>
              <a:gd name="connsiteX1185" fmla="*/ 814116 w 906898"/>
              <a:gd name="connsiteY1185" fmla="*/ 664035 h 906898"/>
              <a:gd name="connsiteX1186" fmla="*/ 818266 w 906898"/>
              <a:gd name="connsiteY1186" fmla="*/ 659918 h 906898"/>
              <a:gd name="connsiteX1187" fmla="*/ 821379 w 906898"/>
              <a:gd name="connsiteY1187" fmla="*/ 659403 h 906898"/>
              <a:gd name="connsiteX1188" fmla="*/ 213591 w 906898"/>
              <a:gd name="connsiteY1188" fmla="*/ 655868 h 906898"/>
              <a:gd name="connsiteX1189" fmla="*/ 219742 w 906898"/>
              <a:gd name="connsiteY1189" fmla="*/ 659976 h 906898"/>
              <a:gd name="connsiteX1190" fmla="*/ 227945 w 906898"/>
              <a:gd name="connsiteY1190" fmla="*/ 674356 h 906898"/>
              <a:gd name="connsiteX1191" fmla="*/ 236147 w 906898"/>
              <a:gd name="connsiteY1191" fmla="*/ 678464 h 906898"/>
              <a:gd name="connsiteX1192" fmla="*/ 246400 w 906898"/>
              <a:gd name="connsiteY1192" fmla="*/ 688735 h 906898"/>
              <a:gd name="connsiteX1193" fmla="*/ 242299 w 906898"/>
              <a:gd name="connsiteY1193" fmla="*/ 688735 h 906898"/>
              <a:gd name="connsiteX1194" fmla="*/ 234097 w 906898"/>
              <a:gd name="connsiteY1194" fmla="*/ 682573 h 906898"/>
              <a:gd name="connsiteX1195" fmla="*/ 227945 w 906898"/>
              <a:gd name="connsiteY1195" fmla="*/ 684627 h 906898"/>
              <a:gd name="connsiteX1196" fmla="*/ 215641 w 906898"/>
              <a:gd name="connsiteY1196" fmla="*/ 678464 h 906898"/>
              <a:gd name="connsiteX1197" fmla="*/ 211540 w 906898"/>
              <a:gd name="connsiteY1197" fmla="*/ 662030 h 906898"/>
              <a:gd name="connsiteX1198" fmla="*/ 213591 w 906898"/>
              <a:gd name="connsiteY1198" fmla="*/ 655868 h 906898"/>
              <a:gd name="connsiteX1199" fmla="*/ 100605 w 906898"/>
              <a:gd name="connsiteY1199" fmla="*/ 649851 h 906898"/>
              <a:gd name="connsiteX1200" fmla="*/ 102822 w 906898"/>
              <a:gd name="connsiteY1200" fmla="*/ 652205 h 906898"/>
              <a:gd name="connsiteX1201" fmla="*/ 108718 w 906898"/>
              <a:gd name="connsiteY1201" fmla="*/ 653747 h 906898"/>
              <a:gd name="connsiteX1202" fmla="*/ 110768 w 906898"/>
              <a:gd name="connsiteY1202" fmla="*/ 657860 h 906898"/>
              <a:gd name="connsiteX1203" fmla="*/ 104617 w 906898"/>
              <a:gd name="connsiteY1203" fmla="*/ 655803 h 906898"/>
              <a:gd name="connsiteX1204" fmla="*/ 101797 w 906898"/>
              <a:gd name="connsiteY1204" fmla="*/ 652719 h 906898"/>
              <a:gd name="connsiteX1205" fmla="*/ 100402 w 906898"/>
              <a:gd name="connsiteY1205" fmla="*/ 649635 h 906898"/>
              <a:gd name="connsiteX1206" fmla="*/ 100516 w 906898"/>
              <a:gd name="connsiteY1206" fmla="*/ 649635 h 906898"/>
              <a:gd name="connsiteX1207" fmla="*/ 100605 w 906898"/>
              <a:gd name="connsiteY1207" fmla="*/ 649851 h 906898"/>
              <a:gd name="connsiteX1208" fmla="*/ 758578 w 906898"/>
              <a:gd name="connsiteY1208" fmla="*/ 643252 h 906898"/>
              <a:gd name="connsiteX1209" fmla="*/ 762657 w 906898"/>
              <a:gd name="connsiteY1209" fmla="*/ 645327 h 906898"/>
              <a:gd name="connsiteX1210" fmla="*/ 754499 w 906898"/>
              <a:gd name="connsiteY1210" fmla="*/ 647402 h 906898"/>
              <a:gd name="connsiteX1211" fmla="*/ 750420 w 906898"/>
              <a:gd name="connsiteY1211" fmla="*/ 657776 h 906898"/>
              <a:gd name="connsiteX1212" fmla="*/ 752460 w 906898"/>
              <a:gd name="connsiteY1212" fmla="*/ 659851 h 906898"/>
              <a:gd name="connsiteX1213" fmla="*/ 748381 w 906898"/>
              <a:gd name="connsiteY1213" fmla="*/ 657776 h 906898"/>
              <a:gd name="connsiteX1214" fmla="*/ 752460 w 906898"/>
              <a:gd name="connsiteY1214" fmla="*/ 647402 h 906898"/>
              <a:gd name="connsiteX1215" fmla="*/ 758578 w 906898"/>
              <a:gd name="connsiteY1215" fmla="*/ 643252 h 906898"/>
              <a:gd name="connsiteX1216" fmla="*/ 816203 w 906898"/>
              <a:gd name="connsiteY1216" fmla="*/ 640815 h 906898"/>
              <a:gd name="connsiteX1217" fmla="*/ 820330 w 906898"/>
              <a:gd name="connsiteY1217" fmla="*/ 643394 h 906898"/>
              <a:gd name="connsiteX1218" fmla="*/ 822393 w 906898"/>
              <a:gd name="connsiteY1218" fmla="*/ 649583 h 906898"/>
              <a:gd name="connsiteX1219" fmla="*/ 828582 w 906898"/>
              <a:gd name="connsiteY1219" fmla="*/ 649583 h 906898"/>
              <a:gd name="connsiteX1220" fmla="*/ 830645 w 906898"/>
              <a:gd name="connsiteY1220" fmla="*/ 659899 h 906898"/>
              <a:gd name="connsiteX1221" fmla="*/ 828582 w 906898"/>
              <a:gd name="connsiteY1221" fmla="*/ 664025 h 906898"/>
              <a:gd name="connsiteX1222" fmla="*/ 820330 w 906898"/>
              <a:gd name="connsiteY1222" fmla="*/ 657836 h 906898"/>
              <a:gd name="connsiteX1223" fmla="*/ 814140 w 906898"/>
              <a:gd name="connsiteY1223" fmla="*/ 657836 h 906898"/>
              <a:gd name="connsiteX1224" fmla="*/ 810014 w 906898"/>
              <a:gd name="connsiteY1224" fmla="*/ 668152 h 906898"/>
              <a:gd name="connsiteX1225" fmla="*/ 805888 w 906898"/>
              <a:gd name="connsiteY1225" fmla="*/ 666088 h 906898"/>
              <a:gd name="connsiteX1226" fmla="*/ 803824 w 906898"/>
              <a:gd name="connsiteY1226" fmla="*/ 657836 h 906898"/>
              <a:gd name="connsiteX1227" fmla="*/ 807951 w 906898"/>
              <a:gd name="connsiteY1227" fmla="*/ 651646 h 906898"/>
              <a:gd name="connsiteX1228" fmla="*/ 805888 w 906898"/>
              <a:gd name="connsiteY1228" fmla="*/ 645457 h 906898"/>
              <a:gd name="connsiteX1229" fmla="*/ 812077 w 906898"/>
              <a:gd name="connsiteY1229" fmla="*/ 641331 h 906898"/>
              <a:gd name="connsiteX1230" fmla="*/ 816203 w 906898"/>
              <a:gd name="connsiteY1230" fmla="*/ 640815 h 906898"/>
              <a:gd name="connsiteX1231" fmla="*/ 181980 w 906898"/>
              <a:gd name="connsiteY1231" fmla="*/ 640294 h 906898"/>
              <a:gd name="connsiteX1232" fmla="*/ 197181 w 906898"/>
              <a:gd name="connsiteY1232" fmla="*/ 641320 h 906898"/>
              <a:gd name="connsiteX1233" fmla="*/ 201304 w 906898"/>
              <a:gd name="connsiteY1233" fmla="*/ 655686 h 906898"/>
              <a:gd name="connsiteX1234" fmla="*/ 207487 w 906898"/>
              <a:gd name="connsiteY1234" fmla="*/ 657739 h 906898"/>
              <a:gd name="connsiteX1235" fmla="*/ 203365 w 906898"/>
              <a:gd name="connsiteY1235" fmla="*/ 678262 h 906898"/>
              <a:gd name="connsiteX1236" fmla="*/ 188936 w 906898"/>
              <a:gd name="connsiteY1236" fmla="*/ 682367 h 906898"/>
              <a:gd name="connsiteX1237" fmla="*/ 180692 w 906898"/>
              <a:gd name="connsiteY1237" fmla="*/ 680314 h 906898"/>
              <a:gd name="connsiteX1238" fmla="*/ 174508 w 906898"/>
              <a:gd name="connsiteY1238" fmla="*/ 682367 h 906898"/>
              <a:gd name="connsiteX1239" fmla="*/ 162142 w 906898"/>
              <a:gd name="connsiteY1239" fmla="*/ 678262 h 906898"/>
              <a:gd name="connsiteX1240" fmla="*/ 162142 w 906898"/>
              <a:gd name="connsiteY1240" fmla="*/ 668001 h 906898"/>
              <a:gd name="connsiteX1241" fmla="*/ 168325 w 906898"/>
              <a:gd name="connsiteY1241" fmla="*/ 661843 h 906898"/>
              <a:gd name="connsiteX1242" fmla="*/ 166264 w 906898"/>
              <a:gd name="connsiteY1242" fmla="*/ 655686 h 906898"/>
              <a:gd name="connsiteX1243" fmla="*/ 168325 w 906898"/>
              <a:gd name="connsiteY1243" fmla="*/ 645425 h 906898"/>
              <a:gd name="connsiteX1244" fmla="*/ 181980 w 906898"/>
              <a:gd name="connsiteY1244" fmla="*/ 640294 h 906898"/>
              <a:gd name="connsiteX1245" fmla="*/ 744131 w 906898"/>
              <a:gd name="connsiteY1245" fmla="*/ 630968 h 906898"/>
              <a:gd name="connsiteX1246" fmla="*/ 750306 w 906898"/>
              <a:gd name="connsiteY1246" fmla="*/ 633022 h 906898"/>
              <a:gd name="connsiteX1247" fmla="*/ 752365 w 906898"/>
              <a:gd name="connsiteY1247" fmla="*/ 635076 h 906898"/>
              <a:gd name="connsiteX1248" fmla="*/ 758540 w 906898"/>
              <a:gd name="connsiteY1248" fmla="*/ 633022 h 906898"/>
              <a:gd name="connsiteX1249" fmla="*/ 762657 w 906898"/>
              <a:gd name="connsiteY1249" fmla="*/ 637130 h 906898"/>
              <a:gd name="connsiteX1250" fmla="*/ 760598 w 906898"/>
              <a:gd name="connsiteY1250" fmla="*/ 641239 h 906898"/>
              <a:gd name="connsiteX1251" fmla="*/ 748248 w 906898"/>
              <a:gd name="connsiteY1251" fmla="*/ 645348 h 906898"/>
              <a:gd name="connsiteX1252" fmla="*/ 748248 w 906898"/>
              <a:gd name="connsiteY1252" fmla="*/ 661781 h 906898"/>
              <a:gd name="connsiteX1253" fmla="*/ 740014 w 906898"/>
              <a:gd name="connsiteY1253" fmla="*/ 663836 h 906898"/>
              <a:gd name="connsiteX1254" fmla="*/ 737956 w 906898"/>
              <a:gd name="connsiteY1254" fmla="*/ 661781 h 906898"/>
              <a:gd name="connsiteX1255" fmla="*/ 735898 w 906898"/>
              <a:gd name="connsiteY1255" fmla="*/ 655619 h 906898"/>
              <a:gd name="connsiteX1256" fmla="*/ 731872 w 906898"/>
              <a:gd name="connsiteY1256" fmla="*/ 653610 h 906898"/>
              <a:gd name="connsiteX1257" fmla="*/ 731872 w 906898"/>
              <a:gd name="connsiteY1257" fmla="*/ 653428 h 906898"/>
              <a:gd name="connsiteX1258" fmla="*/ 735898 w 906898"/>
              <a:gd name="connsiteY1258" fmla="*/ 647402 h 906898"/>
              <a:gd name="connsiteX1259" fmla="*/ 731872 w 906898"/>
              <a:gd name="connsiteY1259" fmla="*/ 639366 h 906898"/>
              <a:gd name="connsiteX1260" fmla="*/ 731872 w 906898"/>
              <a:gd name="connsiteY1260" fmla="*/ 639139 h 906898"/>
              <a:gd name="connsiteX1261" fmla="*/ 735898 w 906898"/>
              <a:gd name="connsiteY1261" fmla="*/ 637130 h 906898"/>
              <a:gd name="connsiteX1262" fmla="*/ 740014 w 906898"/>
              <a:gd name="connsiteY1262" fmla="*/ 637130 h 906898"/>
              <a:gd name="connsiteX1263" fmla="*/ 744131 w 906898"/>
              <a:gd name="connsiteY1263" fmla="*/ 630968 h 906898"/>
              <a:gd name="connsiteX1264" fmla="*/ 172489 w 906898"/>
              <a:gd name="connsiteY1264" fmla="*/ 630968 h 906898"/>
              <a:gd name="connsiteX1265" fmla="*/ 178589 w 906898"/>
              <a:gd name="connsiteY1265" fmla="*/ 635085 h 906898"/>
              <a:gd name="connsiteX1266" fmla="*/ 182656 w 906898"/>
              <a:gd name="connsiteY1266" fmla="*/ 637143 h 906898"/>
              <a:gd name="connsiteX1267" fmla="*/ 170455 w 906898"/>
              <a:gd name="connsiteY1267" fmla="*/ 641260 h 906898"/>
              <a:gd name="connsiteX1268" fmla="*/ 168422 w 906898"/>
              <a:gd name="connsiteY1268" fmla="*/ 639201 h 906898"/>
              <a:gd name="connsiteX1269" fmla="*/ 168422 w 906898"/>
              <a:gd name="connsiteY1269" fmla="*/ 633026 h 906898"/>
              <a:gd name="connsiteX1270" fmla="*/ 172489 w 906898"/>
              <a:gd name="connsiteY1270" fmla="*/ 630968 h 906898"/>
              <a:gd name="connsiteX1271" fmla="*/ 131262 w 906898"/>
              <a:gd name="connsiteY1271" fmla="*/ 630518 h 906898"/>
              <a:gd name="connsiteX1272" fmla="*/ 137438 w 906898"/>
              <a:gd name="connsiteY1272" fmla="*/ 633087 h 906898"/>
              <a:gd name="connsiteX1273" fmla="*/ 139496 w 906898"/>
              <a:gd name="connsiteY1273" fmla="*/ 637199 h 906898"/>
              <a:gd name="connsiteX1274" fmla="*/ 135379 w 906898"/>
              <a:gd name="connsiteY1274" fmla="*/ 641311 h 906898"/>
              <a:gd name="connsiteX1275" fmla="*/ 141554 w 906898"/>
              <a:gd name="connsiteY1275" fmla="*/ 649534 h 906898"/>
              <a:gd name="connsiteX1276" fmla="*/ 137438 w 906898"/>
              <a:gd name="connsiteY1276" fmla="*/ 653646 h 906898"/>
              <a:gd name="connsiteX1277" fmla="*/ 129204 w 906898"/>
              <a:gd name="connsiteY1277" fmla="*/ 653646 h 906898"/>
              <a:gd name="connsiteX1278" fmla="*/ 123029 w 906898"/>
              <a:gd name="connsiteY1278" fmla="*/ 647478 h 906898"/>
              <a:gd name="connsiteX1279" fmla="*/ 120971 w 906898"/>
              <a:gd name="connsiteY1279" fmla="*/ 647478 h 906898"/>
              <a:gd name="connsiteX1280" fmla="*/ 120971 w 906898"/>
              <a:gd name="connsiteY1280" fmla="*/ 659813 h 906898"/>
              <a:gd name="connsiteX1281" fmla="*/ 145671 w 906898"/>
              <a:gd name="connsiteY1281" fmla="*/ 678316 h 906898"/>
              <a:gd name="connsiteX1282" fmla="*/ 158022 w 906898"/>
              <a:gd name="connsiteY1282" fmla="*/ 676260 h 906898"/>
              <a:gd name="connsiteX1283" fmla="*/ 160081 w 906898"/>
              <a:gd name="connsiteY1283" fmla="*/ 680372 h 906898"/>
              <a:gd name="connsiteX1284" fmla="*/ 147730 w 906898"/>
              <a:gd name="connsiteY1284" fmla="*/ 682428 h 906898"/>
              <a:gd name="connsiteX1285" fmla="*/ 125087 w 906898"/>
              <a:gd name="connsiteY1285" fmla="*/ 676260 h 906898"/>
              <a:gd name="connsiteX1286" fmla="*/ 112737 w 906898"/>
              <a:gd name="connsiteY1286" fmla="*/ 645422 h 906898"/>
              <a:gd name="connsiteX1287" fmla="*/ 125087 w 906898"/>
              <a:gd name="connsiteY1287" fmla="*/ 631032 h 906898"/>
              <a:gd name="connsiteX1288" fmla="*/ 131262 w 906898"/>
              <a:gd name="connsiteY1288" fmla="*/ 630518 h 906898"/>
              <a:gd name="connsiteX1289" fmla="*/ 166961 w 906898"/>
              <a:gd name="connsiteY1289" fmla="*/ 623441 h 906898"/>
              <a:gd name="connsiteX1290" fmla="*/ 170306 w 906898"/>
              <a:gd name="connsiteY1290" fmla="*/ 626794 h 906898"/>
              <a:gd name="connsiteX1291" fmla="*/ 166189 w 906898"/>
              <a:gd name="connsiteY1291" fmla="*/ 630920 h 906898"/>
              <a:gd name="connsiteX1292" fmla="*/ 164131 w 906898"/>
              <a:gd name="connsiteY1292" fmla="*/ 639173 h 906898"/>
              <a:gd name="connsiteX1293" fmla="*/ 168248 w 906898"/>
              <a:gd name="connsiteY1293" fmla="*/ 643299 h 906898"/>
              <a:gd name="connsiteX1294" fmla="*/ 162072 w 906898"/>
              <a:gd name="connsiteY1294" fmla="*/ 647425 h 906898"/>
              <a:gd name="connsiteX1295" fmla="*/ 160014 w 906898"/>
              <a:gd name="connsiteY1295" fmla="*/ 641236 h 906898"/>
              <a:gd name="connsiteX1296" fmla="*/ 151781 w 906898"/>
              <a:gd name="connsiteY1296" fmla="*/ 635046 h 906898"/>
              <a:gd name="connsiteX1297" fmla="*/ 151781 w 906898"/>
              <a:gd name="connsiteY1297" fmla="*/ 630920 h 906898"/>
              <a:gd name="connsiteX1298" fmla="*/ 157956 w 906898"/>
              <a:gd name="connsiteY1298" fmla="*/ 628857 h 906898"/>
              <a:gd name="connsiteX1299" fmla="*/ 162072 w 906898"/>
              <a:gd name="connsiteY1299" fmla="*/ 628857 h 906898"/>
              <a:gd name="connsiteX1300" fmla="*/ 162072 w 906898"/>
              <a:gd name="connsiteY1300" fmla="*/ 624731 h 906898"/>
              <a:gd name="connsiteX1301" fmla="*/ 166961 w 906898"/>
              <a:gd name="connsiteY1301" fmla="*/ 623441 h 906898"/>
              <a:gd name="connsiteX1302" fmla="*/ 48103 w 906898"/>
              <a:gd name="connsiteY1302" fmla="*/ 622191 h 906898"/>
              <a:gd name="connsiteX1303" fmla="*/ 48787 w 906898"/>
              <a:gd name="connsiteY1303" fmla="*/ 624395 h 906898"/>
              <a:gd name="connsiteX1304" fmla="*/ 49783 w 906898"/>
              <a:gd name="connsiteY1304" fmla="*/ 626230 h 906898"/>
              <a:gd name="connsiteX1305" fmla="*/ 742133 w 906898"/>
              <a:gd name="connsiteY1305" fmla="*/ 616692 h 906898"/>
              <a:gd name="connsiteX1306" fmla="*/ 746238 w 906898"/>
              <a:gd name="connsiteY1306" fmla="*/ 618745 h 906898"/>
              <a:gd name="connsiteX1307" fmla="*/ 748290 w 906898"/>
              <a:gd name="connsiteY1307" fmla="*/ 620799 h 906898"/>
              <a:gd name="connsiteX1308" fmla="*/ 750343 w 906898"/>
              <a:gd name="connsiteY1308" fmla="*/ 620799 h 906898"/>
              <a:gd name="connsiteX1309" fmla="*/ 756500 w 906898"/>
              <a:gd name="connsiteY1309" fmla="*/ 618745 h 906898"/>
              <a:gd name="connsiteX1310" fmla="*/ 762657 w 906898"/>
              <a:gd name="connsiteY1310" fmla="*/ 624906 h 906898"/>
              <a:gd name="connsiteX1311" fmla="*/ 762657 w 906898"/>
              <a:gd name="connsiteY1311" fmla="*/ 633120 h 906898"/>
              <a:gd name="connsiteX1312" fmla="*/ 754447 w 906898"/>
              <a:gd name="connsiteY1312" fmla="*/ 631066 h 906898"/>
              <a:gd name="connsiteX1313" fmla="*/ 746238 w 906898"/>
              <a:gd name="connsiteY1313" fmla="*/ 629013 h 906898"/>
              <a:gd name="connsiteX1314" fmla="*/ 738029 w 906898"/>
              <a:gd name="connsiteY1314" fmla="*/ 633120 h 906898"/>
              <a:gd name="connsiteX1315" fmla="*/ 731872 w 906898"/>
              <a:gd name="connsiteY1315" fmla="*/ 635173 h 906898"/>
              <a:gd name="connsiteX1316" fmla="*/ 731872 w 906898"/>
              <a:gd name="connsiteY1316" fmla="*/ 639139 h 906898"/>
              <a:gd name="connsiteX1317" fmla="*/ 731781 w 906898"/>
              <a:gd name="connsiteY1317" fmla="*/ 639185 h 906898"/>
              <a:gd name="connsiteX1318" fmla="*/ 731872 w 906898"/>
              <a:gd name="connsiteY1318" fmla="*/ 639366 h 906898"/>
              <a:gd name="connsiteX1319" fmla="*/ 731872 w 906898"/>
              <a:gd name="connsiteY1319" fmla="*/ 647494 h 906898"/>
              <a:gd name="connsiteX1320" fmla="*/ 731872 w 906898"/>
              <a:gd name="connsiteY1320" fmla="*/ 653428 h 906898"/>
              <a:gd name="connsiteX1321" fmla="*/ 731781 w 906898"/>
              <a:gd name="connsiteY1321" fmla="*/ 653564 h 906898"/>
              <a:gd name="connsiteX1322" fmla="*/ 731872 w 906898"/>
              <a:gd name="connsiteY1322" fmla="*/ 653610 h 906898"/>
              <a:gd name="connsiteX1323" fmla="*/ 731872 w 906898"/>
              <a:gd name="connsiteY1323" fmla="*/ 657761 h 906898"/>
              <a:gd name="connsiteX1324" fmla="*/ 738029 w 906898"/>
              <a:gd name="connsiteY1324" fmla="*/ 665975 h 906898"/>
              <a:gd name="connsiteX1325" fmla="*/ 733924 w 906898"/>
              <a:gd name="connsiteY1325" fmla="*/ 672136 h 906898"/>
              <a:gd name="connsiteX1326" fmla="*/ 725715 w 906898"/>
              <a:gd name="connsiteY1326" fmla="*/ 663922 h 906898"/>
              <a:gd name="connsiteX1327" fmla="*/ 721610 w 906898"/>
              <a:gd name="connsiteY1327" fmla="*/ 653654 h 906898"/>
              <a:gd name="connsiteX1328" fmla="*/ 719557 w 906898"/>
              <a:gd name="connsiteY1328" fmla="*/ 643387 h 906898"/>
              <a:gd name="connsiteX1329" fmla="*/ 723662 w 906898"/>
              <a:gd name="connsiteY1329" fmla="*/ 639280 h 906898"/>
              <a:gd name="connsiteX1330" fmla="*/ 719557 w 906898"/>
              <a:gd name="connsiteY1330" fmla="*/ 633120 h 906898"/>
              <a:gd name="connsiteX1331" fmla="*/ 725715 w 906898"/>
              <a:gd name="connsiteY1331" fmla="*/ 624906 h 906898"/>
              <a:gd name="connsiteX1332" fmla="*/ 733924 w 906898"/>
              <a:gd name="connsiteY1332" fmla="*/ 626959 h 906898"/>
              <a:gd name="connsiteX1333" fmla="*/ 735976 w 906898"/>
              <a:gd name="connsiteY1333" fmla="*/ 622852 h 906898"/>
              <a:gd name="connsiteX1334" fmla="*/ 742133 w 906898"/>
              <a:gd name="connsiteY1334" fmla="*/ 616692 h 906898"/>
              <a:gd name="connsiteX1335" fmla="*/ 162893 w 906898"/>
              <a:gd name="connsiteY1335" fmla="*/ 615466 h 906898"/>
              <a:gd name="connsiteX1336" fmla="*/ 168309 w 906898"/>
              <a:gd name="connsiteY1336" fmla="*/ 616744 h 906898"/>
              <a:gd name="connsiteX1337" fmla="*/ 168309 w 906898"/>
              <a:gd name="connsiteY1337" fmla="*/ 618789 h 906898"/>
              <a:gd name="connsiteX1338" fmla="*/ 164183 w 906898"/>
              <a:gd name="connsiteY1338" fmla="*/ 620833 h 906898"/>
              <a:gd name="connsiteX1339" fmla="*/ 157993 w 906898"/>
              <a:gd name="connsiteY1339" fmla="*/ 626966 h 906898"/>
              <a:gd name="connsiteX1340" fmla="*/ 149741 w 906898"/>
              <a:gd name="connsiteY1340" fmla="*/ 629011 h 906898"/>
              <a:gd name="connsiteX1341" fmla="*/ 149741 w 906898"/>
              <a:gd name="connsiteY1341" fmla="*/ 639233 h 906898"/>
              <a:gd name="connsiteX1342" fmla="*/ 155930 w 906898"/>
              <a:gd name="connsiteY1342" fmla="*/ 643321 h 906898"/>
              <a:gd name="connsiteX1343" fmla="*/ 157993 w 906898"/>
              <a:gd name="connsiteY1343" fmla="*/ 649455 h 906898"/>
              <a:gd name="connsiteX1344" fmla="*/ 162120 w 906898"/>
              <a:gd name="connsiteY1344" fmla="*/ 651499 h 906898"/>
              <a:gd name="connsiteX1345" fmla="*/ 160057 w 906898"/>
              <a:gd name="connsiteY1345" fmla="*/ 653544 h 906898"/>
              <a:gd name="connsiteX1346" fmla="*/ 149741 w 906898"/>
              <a:gd name="connsiteY1346" fmla="*/ 649455 h 906898"/>
              <a:gd name="connsiteX1347" fmla="*/ 147677 w 906898"/>
              <a:gd name="connsiteY1347" fmla="*/ 641277 h 906898"/>
              <a:gd name="connsiteX1348" fmla="*/ 147677 w 906898"/>
              <a:gd name="connsiteY1348" fmla="*/ 639233 h 906898"/>
              <a:gd name="connsiteX1349" fmla="*/ 143551 w 906898"/>
              <a:gd name="connsiteY1349" fmla="*/ 633099 h 906898"/>
              <a:gd name="connsiteX1350" fmla="*/ 145614 w 906898"/>
              <a:gd name="connsiteY1350" fmla="*/ 624922 h 906898"/>
              <a:gd name="connsiteX1351" fmla="*/ 153867 w 906898"/>
              <a:gd name="connsiteY1351" fmla="*/ 624922 h 906898"/>
              <a:gd name="connsiteX1352" fmla="*/ 155930 w 906898"/>
              <a:gd name="connsiteY1352" fmla="*/ 622877 h 906898"/>
              <a:gd name="connsiteX1353" fmla="*/ 155930 w 906898"/>
              <a:gd name="connsiteY1353" fmla="*/ 618789 h 906898"/>
              <a:gd name="connsiteX1354" fmla="*/ 162893 w 906898"/>
              <a:gd name="connsiteY1354" fmla="*/ 615466 h 906898"/>
              <a:gd name="connsiteX1355" fmla="*/ 744065 w 906898"/>
              <a:gd name="connsiteY1355" fmla="*/ 614700 h 906898"/>
              <a:gd name="connsiteX1356" fmla="*/ 748270 w 906898"/>
              <a:gd name="connsiteY1356" fmla="*/ 616692 h 906898"/>
              <a:gd name="connsiteX1357" fmla="*/ 750373 w 906898"/>
              <a:gd name="connsiteY1357" fmla="*/ 618684 h 906898"/>
              <a:gd name="connsiteX1358" fmla="*/ 744065 w 906898"/>
              <a:gd name="connsiteY1358" fmla="*/ 614700 h 906898"/>
              <a:gd name="connsiteX1359" fmla="*/ 113649 w 906898"/>
              <a:gd name="connsiteY1359" fmla="*/ 613923 h 906898"/>
              <a:gd name="connsiteX1360" fmla="*/ 114928 w 906898"/>
              <a:gd name="connsiteY1360" fmla="*/ 616502 h 906898"/>
              <a:gd name="connsiteX1361" fmla="*/ 110834 w 906898"/>
              <a:gd name="connsiteY1361" fmla="*/ 620628 h 906898"/>
              <a:gd name="connsiteX1362" fmla="*/ 108786 w 906898"/>
              <a:gd name="connsiteY1362" fmla="*/ 635070 h 906898"/>
              <a:gd name="connsiteX1363" fmla="*/ 110834 w 906898"/>
              <a:gd name="connsiteY1363" fmla="*/ 641260 h 906898"/>
              <a:gd name="connsiteX1364" fmla="*/ 108786 w 906898"/>
              <a:gd name="connsiteY1364" fmla="*/ 641260 h 906898"/>
              <a:gd name="connsiteX1365" fmla="*/ 104692 w 906898"/>
              <a:gd name="connsiteY1365" fmla="*/ 633007 h 906898"/>
              <a:gd name="connsiteX1366" fmla="*/ 110834 w 906898"/>
              <a:gd name="connsiteY1366" fmla="*/ 614439 h 906898"/>
              <a:gd name="connsiteX1367" fmla="*/ 113649 w 906898"/>
              <a:gd name="connsiteY1367" fmla="*/ 613923 h 906898"/>
              <a:gd name="connsiteX1368" fmla="*/ 789889 w 906898"/>
              <a:gd name="connsiteY1368" fmla="*/ 612187 h 906898"/>
              <a:gd name="connsiteX1369" fmla="*/ 801706 w 906898"/>
              <a:gd name="connsiteY1369" fmla="*/ 618627 h 906898"/>
              <a:gd name="connsiteX1370" fmla="*/ 805816 w 906898"/>
              <a:gd name="connsiteY1370" fmla="*/ 633051 h 906898"/>
              <a:gd name="connsiteX1371" fmla="*/ 799651 w 906898"/>
              <a:gd name="connsiteY1371" fmla="*/ 639233 h 906898"/>
              <a:gd name="connsiteX1372" fmla="*/ 793485 w 906898"/>
              <a:gd name="connsiteY1372" fmla="*/ 639233 h 906898"/>
              <a:gd name="connsiteX1373" fmla="*/ 785264 w 906898"/>
              <a:gd name="connsiteY1373" fmla="*/ 639233 h 906898"/>
              <a:gd name="connsiteX1374" fmla="*/ 783209 w 906898"/>
              <a:gd name="connsiteY1374" fmla="*/ 630991 h 906898"/>
              <a:gd name="connsiteX1375" fmla="*/ 789375 w 906898"/>
              <a:gd name="connsiteY1375" fmla="*/ 626869 h 906898"/>
              <a:gd name="connsiteX1376" fmla="*/ 793485 w 906898"/>
              <a:gd name="connsiteY1376" fmla="*/ 626869 h 906898"/>
              <a:gd name="connsiteX1377" fmla="*/ 785264 w 906898"/>
              <a:gd name="connsiteY1377" fmla="*/ 620687 h 906898"/>
              <a:gd name="connsiteX1378" fmla="*/ 772933 w 906898"/>
              <a:gd name="connsiteY1378" fmla="*/ 628930 h 906898"/>
              <a:gd name="connsiteX1379" fmla="*/ 779099 w 906898"/>
              <a:gd name="connsiteY1379" fmla="*/ 661901 h 906898"/>
              <a:gd name="connsiteX1380" fmla="*/ 785264 w 906898"/>
              <a:gd name="connsiteY1380" fmla="*/ 668083 h 906898"/>
              <a:gd name="connsiteX1381" fmla="*/ 783209 w 906898"/>
              <a:gd name="connsiteY1381" fmla="*/ 670144 h 906898"/>
              <a:gd name="connsiteX1382" fmla="*/ 781154 w 906898"/>
              <a:gd name="connsiteY1382" fmla="*/ 668083 h 906898"/>
              <a:gd name="connsiteX1383" fmla="*/ 764712 w 906898"/>
              <a:gd name="connsiteY1383" fmla="*/ 641294 h 906898"/>
              <a:gd name="connsiteX1384" fmla="*/ 774988 w 906898"/>
              <a:gd name="connsiteY1384" fmla="*/ 616566 h 906898"/>
              <a:gd name="connsiteX1385" fmla="*/ 789889 w 906898"/>
              <a:gd name="connsiteY1385" fmla="*/ 612187 h 906898"/>
              <a:gd name="connsiteX1386" fmla="*/ 111816 w 906898"/>
              <a:gd name="connsiteY1386" fmla="*/ 602599 h 906898"/>
              <a:gd name="connsiteX1387" fmla="*/ 114928 w 906898"/>
              <a:gd name="connsiteY1387" fmla="*/ 604145 h 906898"/>
              <a:gd name="connsiteX1388" fmla="*/ 112853 w 906898"/>
              <a:gd name="connsiteY1388" fmla="*/ 610328 h 906898"/>
              <a:gd name="connsiteX1389" fmla="*/ 100403 w 906898"/>
              <a:gd name="connsiteY1389" fmla="*/ 628879 h 906898"/>
              <a:gd name="connsiteX1390" fmla="*/ 108703 w 906898"/>
              <a:gd name="connsiteY1390" fmla="*/ 645368 h 906898"/>
              <a:gd name="connsiteX1391" fmla="*/ 108703 w 906898"/>
              <a:gd name="connsiteY1391" fmla="*/ 651552 h 906898"/>
              <a:gd name="connsiteX1392" fmla="*/ 104553 w 906898"/>
              <a:gd name="connsiteY1392" fmla="*/ 649490 h 906898"/>
              <a:gd name="connsiteX1393" fmla="*/ 100403 w 906898"/>
              <a:gd name="connsiteY1393" fmla="*/ 643307 h 906898"/>
              <a:gd name="connsiteX1394" fmla="*/ 96253 w 906898"/>
              <a:gd name="connsiteY1394" fmla="*/ 641246 h 906898"/>
              <a:gd name="connsiteX1395" fmla="*/ 94178 w 906898"/>
              <a:gd name="connsiteY1395" fmla="*/ 637124 h 906898"/>
              <a:gd name="connsiteX1396" fmla="*/ 96253 w 906898"/>
              <a:gd name="connsiteY1396" fmla="*/ 633001 h 906898"/>
              <a:gd name="connsiteX1397" fmla="*/ 90028 w 906898"/>
              <a:gd name="connsiteY1397" fmla="*/ 626818 h 906898"/>
              <a:gd name="connsiteX1398" fmla="*/ 94178 w 906898"/>
              <a:gd name="connsiteY1398" fmla="*/ 622695 h 906898"/>
              <a:gd name="connsiteX1399" fmla="*/ 96253 w 906898"/>
              <a:gd name="connsiteY1399" fmla="*/ 620634 h 906898"/>
              <a:gd name="connsiteX1400" fmla="*/ 96253 w 906898"/>
              <a:gd name="connsiteY1400" fmla="*/ 616512 h 906898"/>
              <a:gd name="connsiteX1401" fmla="*/ 98328 w 906898"/>
              <a:gd name="connsiteY1401" fmla="*/ 610328 h 906898"/>
              <a:gd name="connsiteX1402" fmla="*/ 104553 w 906898"/>
              <a:gd name="connsiteY1402" fmla="*/ 612390 h 906898"/>
              <a:gd name="connsiteX1403" fmla="*/ 108703 w 906898"/>
              <a:gd name="connsiteY1403" fmla="*/ 604145 h 906898"/>
              <a:gd name="connsiteX1404" fmla="*/ 111816 w 906898"/>
              <a:gd name="connsiteY1404" fmla="*/ 602599 h 906898"/>
              <a:gd name="connsiteX1405" fmla="*/ 804945 w 906898"/>
              <a:gd name="connsiteY1405" fmla="*/ 601636 h 906898"/>
              <a:gd name="connsiteX1406" fmla="*/ 810132 w 906898"/>
              <a:gd name="connsiteY1406" fmla="*/ 604209 h 906898"/>
              <a:gd name="connsiteX1407" fmla="*/ 805982 w 906898"/>
              <a:gd name="connsiteY1407" fmla="*/ 604209 h 906898"/>
              <a:gd name="connsiteX1408" fmla="*/ 795607 w 906898"/>
              <a:gd name="connsiteY1408" fmla="*/ 610384 h 906898"/>
              <a:gd name="connsiteX1409" fmla="*/ 793532 w 906898"/>
              <a:gd name="connsiteY1409" fmla="*/ 610384 h 906898"/>
              <a:gd name="connsiteX1410" fmla="*/ 799757 w 906898"/>
              <a:gd name="connsiteY1410" fmla="*/ 602150 h 906898"/>
              <a:gd name="connsiteX1411" fmla="*/ 804945 w 906898"/>
              <a:gd name="connsiteY1411" fmla="*/ 601636 h 906898"/>
              <a:gd name="connsiteX1412" fmla="*/ 176502 w 906898"/>
              <a:gd name="connsiteY1412" fmla="*/ 600092 h 906898"/>
              <a:gd name="connsiteX1413" fmla="*/ 182707 w 906898"/>
              <a:gd name="connsiteY1413" fmla="*/ 614525 h 906898"/>
              <a:gd name="connsiteX1414" fmla="*/ 193051 w 906898"/>
              <a:gd name="connsiteY1414" fmla="*/ 628958 h 906898"/>
              <a:gd name="connsiteX1415" fmla="*/ 199256 w 906898"/>
              <a:gd name="connsiteY1415" fmla="*/ 637206 h 906898"/>
              <a:gd name="connsiteX1416" fmla="*/ 199256 w 906898"/>
              <a:gd name="connsiteY1416" fmla="*/ 639268 h 906898"/>
              <a:gd name="connsiteX1417" fmla="*/ 184776 w 906898"/>
              <a:gd name="connsiteY1417" fmla="*/ 635144 h 906898"/>
              <a:gd name="connsiteX1418" fmla="*/ 172364 w 906898"/>
              <a:gd name="connsiteY1418" fmla="*/ 626896 h 906898"/>
              <a:gd name="connsiteX1419" fmla="*/ 174433 w 906898"/>
              <a:gd name="connsiteY1419" fmla="*/ 614525 h 906898"/>
              <a:gd name="connsiteX1420" fmla="*/ 176502 w 906898"/>
              <a:gd name="connsiteY1420" fmla="*/ 612463 h 906898"/>
              <a:gd name="connsiteX1421" fmla="*/ 172364 w 906898"/>
              <a:gd name="connsiteY1421" fmla="*/ 606278 h 906898"/>
              <a:gd name="connsiteX1422" fmla="*/ 176502 w 906898"/>
              <a:gd name="connsiteY1422" fmla="*/ 600092 h 906898"/>
              <a:gd name="connsiteX1423" fmla="*/ 110768 w 906898"/>
              <a:gd name="connsiteY1423" fmla="*/ 594630 h 906898"/>
              <a:gd name="connsiteX1424" fmla="*/ 116920 w 906898"/>
              <a:gd name="connsiteY1424" fmla="*/ 596172 h 906898"/>
              <a:gd name="connsiteX1425" fmla="*/ 116920 w 906898"/>
              <a:gd name="connsiteY1425" fmla="*/ 598228 h 906898"/>
              <a:gd name="connsiteX1426" fmla="*/ 106667 w 906898"/>
              <a:gd name="connsiteY1426" fmla="*/ 602341 h 906898"/>
              <a:gd name="connsiteX1427" fmla="*/ 100516 w 906898"/>
              <a:gd name="connsiteY1427" fmla="*/ 608510 h 906898"/>
              <a:gd name="connsiteX1428" fmla="*/ 94364 w 906898"/>
              <a:gd name="connsiteY1428" fmla="*/ 610566 h 906898"/>
              <a:gd name="connsiteX1429" fmla="*/ 92313 w 906898"/>
              <a:gd name="connsiteY1429" fmla="*/ 620847 h 906898"/>
              <a:gd name="connsiteX1430" fmla="*/ 88212 w 906898"/>
              <a:gd name="connsiteY1430" fmla="*/ 627016 h 906898"/>
              <a:gd name="connsiteX1431" fmla="*/ 92313 w 906898"/>
              <a:gd name="connsiteY1431" fmla="*/ 635241 h 906898"/>
              <a:gd name="connsiteX1432" fmla="*/ 92313 w 906898"/>
              <a:gd name="connsiteY1432" fmla="*/ 643466 h 906898"/>
              <a:gd name="connsiteX1433" fmla="*/ 96414 w 906898"/>
              <a:gd name="connsiteY1433" fmla="*/ 645522 h 906898"/>
              <a:gd name="connsiteX1434" fmla="*/ 98465 w 906898"/>
              <a:gd name="connsiteY1434" fmla="*/ 647578 h 906898"/>
              <a:gd name="connsiteX1435" fmla="*/ 100402 w 906898"/>
              <a:gd name="connsiteY1435" fmla="*/ 649635 h 906898"/>
              <a:gd name="connsiteX1436" fmla="*/ 96959 w 906898"/>
              <a:gd name="connsiteY1436" fmla="*/ 649635 h 906898"/>
              <a:gd name="connsiteX1437" fmla="*/ 94364 w 906898"/>
              <a:gd name="connsiteY1437" fmla="*/ 649635 h 906898"/>
              <a:gd name="connsiteX1438" fmla="*/ 88212 w 906898"/>
              <a:gd name="connsiteY1438" fmla="*/ 639353 h 906898"/>
              <a:gd name="connsiteX1439" fmla="*/ 86162 w 906898"/>
              <a:gd name="connsiteY1439" fmla="*/ 635241 h 906898"/>
              <a:gd name="connsiteX1440" fmla="*/ 82060 w 906898"/>
              <a:gd name="connsiteY1440" fmla="*/ 627016 h 906898"/>
              <a:gd name="connsiteX1441" fmla="*/ 86162 w 906898"/>
              <a:gd name="connsiteY1441" fmla="*/ 618791 h 906898"/>
              <a:gd name="connsiteX1442" fmla="*/ 90263 w 906898"/>
              <a:gd name="connsiteY1442" fmla="*/ 614678 h 906898"/>
              <a:gd name="connsiteX1443" fmla="*/ 94364 w 906898"/>
              <a:gd name="connsiteY1443" fmla="*/ 604397 h 906898"/>
              <a:gd name="connsiteX1444" fmla="*/ 98465 w 906898"/>
              <a:gd name="connsiteY1444" fmla="*/ 602341 h 906898"/>
              <a:gd name="connsiteX1445" fmla="*/ 98465 w 906898"/>
              <a:gd name="connsiteY1445" fmla="*/ 604397 h 906898"/>
              <a:gd name="connsiteX1446" fmla="*/ 104617 w 906898"/>
              <a:gd name="connsiteY1446" fmla="*/ 596172 h 906898"/>
              <a:gd name="connsiteX1447" fmla="*/ 110768 w 906898"/>
              <a:gd name="connsiteY1447" fmla="*/ 594630 h 906898"/>
              <a:gd name="connsiteX1448" fmla="*/ 112936 w 906898"/>
              <a:gd name="connsiteY1448" fmla="*/ 591792 h 906898"/>
              <a:gd name="connsiteX1449" fmla="*/ 116920 w 906898"/>
              <a:gd name="connsiteY1449" fmla="*/ 591792 h 906898"/>
              <a:gd name="connsiteX1450" fmla="*/ 118912 w 906898"/>
              <a:gd name="connsiteY1450" fmla="*/ 594116 h 906898"/>
              <a:gd name="connsiteX1451" fmla="*/ 112936 w 906898"/>
              <a:gd name="connsiteY1451" fmla="*/ 591792 h 906898"/>
              <a:gd name="connsiteX1452" fmla="*/ 799317 w 906898"/>
              <a:gd name="connsiteY1452" fmla="*/ 589347 h 906898"/>
              <a:gd name="connsiteX1453" fmla="*/ 803692 w 906898"/>
              <a:gd name="connsiteY1453" fmla="*/ 591913 h 906898"/>
              <a:gd name="connsiteX1454" fmla="*/ 805750 w 906898"/>
              <a:gd name="connsiteY1454" fmla="*/ 593965 h 906898"/>
              <a:gd name="connsiteX1455" fmla="*/ 813984 w 906898"/>
              <a:gd name="connsiteY1455" fmla="*/ 593965 h 906898"/>
              <a:gd name="connsiteX1456" fmla="*/ 818100 w 906898"/>
              <a:gd name="connsiteY1456" fmla="*/ 600122 h 906898"/>
              <a:gd name="connsiteX1457" fmla="*/ 811925 w 906898"/>
              <a:gd name="connsiteY1457" fmla="*/ 602174 h 906898"/>
              <a:gd name="connsiteX1458" fmla="*/ 801633 w 906898"/>
              <a:gd name="connsiteY1458" fmla="*/ 600122 h 906898"/>
              <a:gd name="connsiteX1459" fmla="*/ 789283 w 906898"/>
              <a:gd name="connsiteY1459" fmla="*/ 608331 h 906898"/>
              <a:gd name="connsiteX1460" fmla="*/ 778991 w 906898"/>
              <a:gd name="connsiteY1460" fmla="*/ 610384 h 906898"/>
              <a:gd name="connsiteX1461" fmla="*/ 778991 w 906898"/>
              <a:gd name="connsiteY1461" fmla="*/ 602336 h 906898"/>
              <a:gd name="connsiteX1462" fmla="*/ 779316 w 906898"/>
              <a:gd name="connsiteY1462" fmla="*/ 602013 h 906898"/>
              <a:gd name="connsiteX1463" fmla="*/ 783108 w 906898"/>
              <a:gd name="connsiteY1463" fmla="*/ 600122 h 906898"/>
              <a:gd name="connsiteX1464" fmla="*/ 787225 w 906898"/>
              <a:gd name="connsiteY1464" fmla="*/ 598070 h 906898"/>
              <a:gd name="connsiteX1465" fmla="*/ 793400 w 906898"/>
              <a:gd name="connsiteY1465" fmla="*/ 589860 h 906898"/>
              <a:gd name="connsiteX1466" fmla="*/ 799317 w 906898"/>
              <a:gd name="connsiteY1466" fmla="*/ 589347 h 906898"/>
              <a:gd name="connsiteX1467" fmla="*/ 828392 w 906898"/>
              <a:gd name="connsiteY1467" fmla="*/ 587808 h 906898"/>
              <a:gd name="connsiteX1468" fmla="*/ 832542 w 906898"/>
              <a:gd name="connsiteY1468" fmla="*/ 589866 h 906898"/>
              <a:gd name="connsiteX1469" fmla="*/ 834617 w 906898"/>
              <a:gd name="connsiteY1469" fmla="*/ 593983 h 906898"/>
              <a:gd name="connsiteX1470" fmla="*/ 836692 w 906898"/>
              <a:gd name="connsiteY1470" fmla="*/ 598100 h 906898"/>
              <a:gd name="connsiteX1471" fmla="*/ 834617 w 906898"/>
              <a:gd name="connsiteY1471" fmla="*/ 598100 h 906898"/>
              <a:gd name="connsiteX1472" fmla="*/ 830467 w 906898"/>
              <a:gd name="connsiteY1472" fmla="*/ 589866 h 906898"/>
              <a:gd name="connsiteX1473" fmla="*/ 828392 w 906898"/>
              <a:gd name="connsiteY1473" fmla="*/ 587808 h 906898"/>
              <a:gd name="connsiteX1474" fmla="*/ 153864 w 906898"/>
              <a:gd name="connsiteY1474" fmla="*/ 583824 h 906898"/>
              <a:gd name="connsiteX1475" fmla="*/ 157962 w 906898"/>
              <a:gd name="connsiteY1475" fmla="*/ 585879 h 906898"/>
              <a:gd name="connsiteX1476" fmla="*/ 174356 w 906898"/>
              <a:gd name="connsiteY1476" fmla="*/ 596155 h 906898"/>
              <a:gd name="connsiteX1477" fmla="*/ 172307 w 906898"/>
              <a:gd name="connsiteY1477" fmla="*/ 598211 h 906898"/>
              <a:gd name="connsiteX1478" fmla="*/ 160012 w 906898"/>
              <a:gd name="connsiteY1478" fmla="*/ 592045 h 906898"/>
              <a:gd name="connsiteX1479" fmla="*/ 145667 w 906898"/>
              <a:gd name="connsiteY1479" fmla="*/ 592045 h 906898"/>
              <a:gd name="connsiteX1480" fmla="*/ 127223 w 906898"/>
              <a:gd name="connsiteY1480" fmla="*/ 602321 h 906898"/>
              <a:gd name="connsiteX1481" fmla="*/ 125174 w 906898"/>
              <a:gd name="connsiteY1481" fmla="*/ 612597 h 906898"/>
              <a:gd name="connsiteX1482" fmla="*/ 131322 w 906898"/>
              <a:gd name="connsiteY1482" fmla="*/ 614652 h 906898"/>
              <a:gd name="connsiteX1483" fmla="*/ 129273 w 906898"/>
              <a:gd name="connsiteY1483" fmla="*/ 606431 h 906898"/>
              <a:gd name="connsiteX1484" fmla="*/ 135420 w 906898"/>
              <a:gd name="connsiteY1484" fmla="*/ 602321 h 906898"/>
              <a:gd name="connsiteX1485" fmla="*/ 143617 w 906898"/>
              <a:gd name="connsiteY1485" fmla="*/ 606431 h 906898"/>
              <a:gd name="connsiteX1486" fmla="*/ 145667 w 906898"/>
              <a:gd name="connsiteY1486" fmla="*/ 614652 h 906898"/>
              <a:gd name="connsiteX1487" fmla="*/ 139519 w 906898"/>
              <a:gd name="connsiteY1487" fmla="*/ 620818 h 906898"/>
              <a:gd name="connsiteX1488" fmla="*/ 135420 w 906898"/>
              <a:gd name="connsiteY1488" fmla="*/ 624928 h 906898"/>
              <a:gd name="connsiteX1489" fmla="*/ 125174 w 906898"/>
              <a:gd name="connsiteY1489" fmla="*/ 626984 h 906898"/>
              <a:gd name="connsiteX1490" fmla="*/ 116977 w 906898"/>
              <a:gd name="connsiteY1490" fmla="*/ 614652 h 906898"/>
              <a:gd name="connsiteX1491" fmla="*/ 123125 w 906898"/>
              <a:gd name="connsiteY1491" fmla="*/ 594100 h 906898"/>
              <a:gd name="connsiteX1492" fmla="*/ 141568 w 906898"/>
              <a:gd name="connsiteY1492" fmla="*/ 585879 h 906898"/>
              <a:gd name="connsiteX1493" fmla="*/ 153864 w 906898"/>
              <a:gd name="connsiteY1493" fmla="*/ 583824 h 906898"/>
              <a:gd name="connsiteX1494" fmla="*/ 791460 w 906898"/>
              <a:gd name="connsiteY1494" fmla="*/ 575524 h 906898"/>
              <a:gd name="connsiteX1495" fmla="*/ 801772 w 906898"/>
              <a:gd name="connsiteY1495" fmla="*/ 581690 h 906898"/>
              <a:gd name="connsiteX1496" fmla="*/ 805897 w 906898"/>
              <a:gd name="connsiteY1496" fmla="*/ 577579 h 906898"/>
              <a:gd name="connsiteX1497" fmla="*/ 816209 w 906898"/>
              <a:gd name="connsiteY1497" fmla="*/ 579634 h 906898"/>
              <a:gd name="connsiteX1498" fmla="*/ 818272 w 906898"/>
              <a:gd name="connsiteY1498" fmla="*/ 583745 h 906898"/>
              <a:gd name="connsiteX1499" fmla="*/ 818272 w 906898"/>
              <a:gd name="connsiteY1499" fmla="*/ 587855 h 906898"/>
              <a:gd name="connsiteX1500" fmla="*/ 824459 w 906898"/>
              <a:gd name="connsiteY1500" fmla="*/ 585800 h 906898"/>
              <a:gd name="connsiteX1501" fmla="*/ 832708 w 906898"/>
              <a:gd name="connsiteY1501" fmla="*/ 598131 h 906898"/>
              <a:gd name="connsiteX1502" fmla="*/ 822396 w 906898"/>
              <a:gd name="connsiteY1502" fmla="*/ 598131 h 906898"/>
              <a:gd name="connsiteX1503" fmla="*/ 816209 w 906898"/>
              <a:gd name="connsiteY1503" fmla="*/ 591966 h 906898"/>
              <a:gd name="connsiteX1504" fmla="*/ 805897 w 906898"/>
              <a:gd name="connsiteY1504" fmla="*/ 589911 h 906898"/>
              <a:gd name="connsiteX1505" fmla="*/ 795585 w 906898"/>
              <a:gd name="connsiteY1505" fmla="*/ 587855 h 906898"/>
              <a:gd name="connsiteX1506" fmla="*/ 785273 w 906898"/>
              <a:gd name="connsiteY1506" fmla="*/ 596076 h 906898"/>
              <a:gd name="connsiteX1507" fmla="*/ 779316 w 906898"/>
              <a:gd name="connsiteY1507" fmla="*/ 602013 h 906898"/>
              <a:gd name="connsiteX1508" fmla="*/ 778991 w 906898"/>
              <a:gd name="connsiteY1508" fmla="*/ 602174 h 906898"/>
              <a:gd name="connsiteX1509" fmla="*/ 778991 w 906898"/>
              <a:gd name="connsiteY1509" fmla="*/ 602336 h 906898"/>
              <a:gd name="connsiteX1510" fmla="*/ 774961 w 906898"/>
              <a:gd name="connsiteY1510" fmla="*/ 606352 h 906898"/>
              <a:gd name="connsiteX1511" fmla="*/ 774961 w 906898"/>
              <a:gd name="connsiteY1511" fmla="*/ 612518 h 906898"/>
              <a:gd name="connsiteX1512" fmla="*/ 768774 w 906898"/>
              <a:gd name="connsiteY1512" fmla="*/ 618684 h 906898"/>
              <a:gd name="connsiteX1513" fmla="*/ 766711 w 906898"/>
              <a:gd name="connsiteY1513" fmla="*/ 608408 h 906898"/>
              <a:gd name="connsiteX1514" fmla="*/ 772898 w 906898"/>
              <a:gd name="connsiteY1514" fmla="*/ 602242 h 906898"/>
              <a:gd name="connsiteX1515" fmla="*/ 772898 w 906898"/>
              <a:gd name="connsiteY1515" fmla="*/ 589911 h 906898"/>
              <a:gd name="connsiteX1516" fmla="*/ 781148 w 906898"/>
              <a:gd name="connsiteY1516" fmla="*/ 587855 h 906898"/>
              <a:gd name="connsiteX1517" fmla="*/ 791460 w 906898"/>
              <a:gd name="connsiteY1517" fmla="*/ 575524 h 906898"/>
              <a:gd name="connsiteX1518" fmla="*/ 800671 w 906898"/>
              <a:gd name="connsiteY1518" fmla="*/ 575026 h 906898"/>
              <a:gd name="connsiteX1519" fmla="*/ 803824 w 906898"/>
              <a:gd name="connsiteY1519" fmla="*/ 577516 h 906898"/>
              <a:gd name="connsiteX1520" fmla="*/ 801722 w 906898"/>
              <a:gd name="connsiteY1520" fmla="*/ 577516 h 906898"/>
              <a:gd name="connsiteX1521" fmla="*/ 797516 w 906898"/>
              <a:gd name="connsiteY1521" fmla="*/ 575524 h 906898"/>
              <a:gd name="connsiteX1522" fmla="*/ 800671 w 906898"/>
              <a:gd name="connsiteY1522" fmla="*/ 575026 h 906898"/>
              <a:gd name="connsiteX1523" fmla="*/ 793466 w 906898"/>
              <a:gd name="connsiteY1523" fmla="*/ 552845 h 906898"/>
              <a:gd name="connsiteX1524" fmla="*/ 795525 w 906898"/>
              <a:gd name="connsiteY1524" fmla="*/ 554899 h 906898"/>
              <a:gd name="connsiteX1525" fmla="*/ 793466 w 906898"/>
              <a:gd name="connsiteY1525" fmla="*/ 561062 h 906898"/>
              <a:gd name="connsiteX1526" fmla="*/ 793466 w 906898"/>
              <a:gd name="connsiteY1526" fmla="*/ 552845 h 906898"/>
              <a:gd name="connsiteX1527" fmla="*/ 154206 w 906898"/>
              <a:gd name="connsiteY1527" fmla="*/ 552180 h 906898"/>
              <a:gd name="connsiteX1528" fmla="*/ 155949 w 906898"/>
              <a:gd name="connsiteY1528" fmla="*/ 556849 h 906898"/>
              <a:gd name="connsiteX1529" fmla="*/ 160080 w 906898"/>
              <a:gd name="connsiteY1529" fmla="*/ 565149 h 906898"/>
              <a:gd name="connsiteX1530" fmla="*/ 155949 w 906898"/>
              <a:gd name="connsiteY1530" fmla="*/ 569299 h 906898"/>
              <a:gd name="connsiteX1531" fmla="*/ 149751 w 906898"/>
              <a:gd name="connsiteY1531" fmla="*/ 581749 h 906898"/>
              <a:gd name="connsiteX1532" fmla="*/ 143554 w 906898"/>
              <a:gd name="connsiteY1532" fmla="*/ 581749 h 906898"/>
              <a:gd name="connsiteX1533" fmla="*/ 141585 w 906898"/>
              <a:gd name="connsiteY1533" fmla="*/ 573841 h 906898"/>
              <a:gd name="connsiteX1534" fmla="*/ 141877 w 906898"/>
              <a:gd name="connsiteY1534" fmla="*/ 573058 h 906898"/>
              <a:gd name="connsiteX1535" fmla="*/ 149751 w 906898"/>
              <a:gd name="connsiteY1535" fmla="*/ 565149 h 906898"/>
              <a:gd name="connsiteX1536" fmla="*/ 147685 w 906898"/>
              <a:gd name="connsiteY1536" fmla="*/ 560999 h 906898"/>
              <a:gd name="connsiteX1537" fmla="*/ 151817 w 906898"/>
              <a:gd name="connsiteY1537" fmla="*/ 552699 h 906898"/>
              <a:gd name="connsiteX1538" fmla="*/ 154206 w 906898"/>
              <a:gd name="connsiteY1538" fmla="*/ 552180 h 906898"/>
              <a:gd name="connsiteX1539" fmla="*/ 149668 w 906898"/>
              <a:gd name="connsiteY1539" fmla="*/ 546640 h 906898"/>
              <a:gd name="connsiteX1540" fmla="*/ 153772 w 906898"/>
              <a:gd name="connsiteY1540" fmla="*/ 548706 h 906898"/>
              <a:gd name="connsiteX1541" fmla="*/ 149668 w 906898"/>
              <a:gd name="connsiteY1541" fmla="*/ 552837 h 906898"/>
              <a:gd name="connsiteX1542" fmla="*/ 145563 w 906898"/>
              <a:gd name="connsiteY1542" fmla="*/ 556969 h 906898"/>
              <a:gd name="connsiteX1543" fmla="*/ 145563 w 906898"/>
              <a:gd name="connsiteY1543" fmla="*/ 563166 h 906898"/>
              <a:gd name="connsiteX1544" fmla="*/ 141877 w 906898"/>
              <a:gd name="connsiteY1544" fmla="*/ 573058 h 906898"/>
              <a:gd name="connsiteX1545" fmla="*/ 141488 w 906898"/>
              <a:gd name="connsiteY1545" fmla="*/ 573449 h 906898"/>
              <a:gd name="connsiteX1546" fmla="*/ 141585 w 906898"/>
              <a:gd name="connsiteY1546" fmla="*/ 573841 h 906898"/>
              <a:gd name="connsiteX1547" fmla="*/ 139405 w 906898"/>
              <a:gd name="connsiteY1547" fmla="*/ 579692 h 906898"/>
              <a:gd name="connsiteX1548" fmla="*/ 141458 w 906898"/>
              <a:gd name="connsiteY1548" fmla="*/ 581758 h 906898"/>
              <a:gd name="connsiteX1549" fmla="*/ 137353 w 906898"/>
              <a:gd name="connsiteY1549" fmla="*/ 583824 h 906898"/>
              <a:gd name="connsiteX1550" fmla="*/ 133762 w 906898"/>
              <a:gd name="connsiteY1550" fmla="*/ 577368 h 906898"/>
              <a:gd name="connsiteX1551" fmla="*/ 133326 w 906898"/>
              <a:gd name="connsiteY1551" fmla="*/ 570575 h 906898"/>
              <a:gd name="connsiteX1552" fmla="*/ 134128 w 906898"/>
              <a:gd name="connsiteY1552" fmla="*/ 568699 h 906898"/>
              <a:gd name="connsiteX1553" fmla="*/ 141458 w 906898"/>
              <a:gd name="connsiteY1553" fmla="*/ 563166 h 906898"/>
              <a:gd name="connsiteX1554" fmla="*/ 141458 w 906898"/>
              <a:gd name="connsiteY1554" fmla="*/ 556969 h 906898"/>
              <a:gd name="connsiteX1555" fmla="*/ 149668 w 906898"/>
              <a:gd name="connsiteY1555" fmla="*/ 546640 h 906898"/>
              <a:gd name="connsiteX1556" fmla="*/ 143563 w 906898"/>
              <a:gd name="connsiteY1556" fmla="*/ 536348 h 906898"/>
              <a:gd name="connsiteX1557" fmla="*/ 149726 w 906898"/>
              <a:gd name="connsiteY1557" fmla="*/ 538407 h 906898"/>
              <a:gd name="connsiteX1558" fmla="*/ 151781 w 906898"/>
              <a:gd name="connsiteY1558" fmla="*/ 540465 h 906898"/>
              <a:gd name="connsiteX1559" fmla="*/ 151781 w 906898"/>
              <a:gd name="connsiteY1559" fmla="*/ 544582 h 906898"/>
              <a:gd name="connsiteX1560" fmla="*/ 139455 w 906898"/>
              <a:gd name="connsiteY1560" fmla="*/ 554874 h 906898"/>
              <a:gd name="connsiteX1561" fmla="*/ 137400 w 906898"/>
              <a:gd name="connsiteY1561" fmla="*/ 561049 h 906898"/>
              <a:gd name="connsiteX1562" fmla="*/ 134128 w 906898"/>
              <a:gd name="connsiteY1562" fmla="*/ 568699 h 906898"/>
              <a:gd name="connsiteX1563" fmla="*/ 133248 w 906898"/>
              <a:gd name="connsiteY1563" fmla="*/ 569364 h 906898"/>
              <a:gd name="connsiteX1564" fmla="*/ 133326 w 906898"/>
              <a:gd name="connsiteY1564" fmla="*/ 570575 h 906898"/>
              <a:gd name="connsiteX1565" fmla="*/ 131238 w 906898"/>
              <a:gd name="connsiteY1565" fmla="*/ 575458 h 906898"/>
              <a:gd name="connsiteX1566" fmla="*/ 135346 w 906898"/>
              <a:gd name="connsiteY1566" fmla="*/ 583691 h 906898"/>
              <a:gd name="connsiteX1567" fmla="*/ 127129 w 906898"/>
              <a:gd name="connsiteY1567" fmla="*/ 587808 h 906898"/>
              <a:gd name="connsiteX1568" fmla="*/ 120966 w 906898"/>
              <a:gd name="connsiteY1568" fmla="*/ 579575 h 906898"/>
              <a:gd name="connsiteX1569" fmla="*/ 125075 w 906898"/>
              <a:gd name="connsiteY1569" fmla="*/ 571341 h 906898"/>
              <a:gd name="connsiteX1570" fmla="*/ 120966 w 906898"/>
              <a:gd name="connsiteY1570" fmla="*/ 565166 h 906898"/>
              <a:gd name="connsiteX1571" fmla="*/ 120966 w 906898"/>
              <a:gd name="connsiteY1571" fmla="*/ 556932 h 906898"/>
              <a:gd name="connsiteX1572" fmla="*/ 129183 w 906898"/>
              <a:gd name="connsiteY1572" fmla="*/ 550757 h 906898"/>
              <a:gd name="connsiteX1573" fmla="*/ 135346 w 906898"/>
              <a:gd name="connsiteY1573" fmla="*/ 552816 h 906898"/>
              <a:gd name="connsiteX1574" fmla="*/ 135346 w 906898"/>
              <a:gd name="connsiteY1574" fmla="*/ 548699 h 906898"/>
              <a:gd name="connsiteX1575" fmla="*/ 143563 w 906898"/>
              <a:gd name="connsiteY1575" fmla="*/ 536348 h 906898"/>
              <a:gd name="connsiteX1576" fmla="*/ 803824 w 906898"/>
              <a:gd name="connsiteY1576" fmla="*/ 534356 h 906898"/>
              <a:gd name="connsiteX1577" fmla="*/ 807808 w 906898"/>
              <a:gd name="connsiteY1577" fmla="*/ 536348 h 906898"/>
              <a:gd name="connsiteX1578" fmla="*/ 805816 w 906898"/>
              <a:gd name="connsiteY1578" fmla="*/ 538340 h 906898"/>
              <a:gd name="connsiteX1579" fmla="*/ 803824 w 906898"/>
              <a:gd name="connsiteY1579" fmla="*/ 534356 h 906898"/>
              <a:gd name="connsiteX1580" fmla="*/ 793466 w 906898"/>
              <a:gd name="connsiteY1580" fmla="*/ 534356 h 906898"/>
              <a:gd name="connsiteX1581" fmla="*/ 801700 w 906898"/>
              <a:gd name="connsiteY1581" fmla="*/ 534356 h 906898"/>
              <a:gd name="connsiteX1582" fmla="*/ 803758 w 906898"/>
              <a:gd name="connsiteY1582" fmla="*/ 538465 h 906898"/>
              <a:gd name="connsiteX1583" fmla="*/ 799641 w 906898"/>
              <a:gd name="connsiteY1583" fmla="*/ 550790 h 906898"/>
              <a:gd name="connsiteX1584" fmla="*/ 793466 w 906898"/>
              <a:gd name="connsiteY1584" fmla="*/ 552845 h 906898"/>
              <a:gd name="connsiteX1585" fmla="*/ 791408 w 906898"/>
              <a:gd name="connsiteY1585" fmla="*/ 559007 h 906898"/>
              <a:gd name="connsiteX1586" fmla="*/ 785233 w 906898"/>
              <a:gd name="connsiteY1586" fmla="*/ 563116 h 906898"/>
              <a:gd name="connsiteX1587" fmla="*/ 774941 w 906898"/>
              <a:gd name="connsiteY1587" fmla="*/ 561062 h 906898"/>
              <a:gd name="connsiteX1588" fmla="*/ 768765 w 906898"/>
              <a:gd name="connsiteY1588" fmla="*/ 565170 h 906898"/>
              <a:gd name="connsiteX1589" fmla="*/ 754357 w 906898"/>
              <a:gd name="connsiteY1589" fmla="*/ 563116 h 906898"/>
              <a:gd name="connsiteX1590" fmla="*/ 756415 w 906898"/>
              <a:gd name="connsiteY1590" fmla="*/ 556953 h 906898"/>
              <a:gd name="connsiteX1591" fmla="*/ 762590 w 906898"/>
              <a:gd name="connsiteY1591" fmla="*/ 556953 h 906898"/>
              <a:gd name="connsiteX1592" fmla="*/ 776999 w 906898"/>
              <a:gd name="connsiteY1592" fmla="*/ 552845 h 906898"/>
              <a:gd name="connsiteX1593" fmla="*/ 785233 w 906898"/>
              <a:gd name="connsiteY1593" fmla="*/ 548736 h 906898"/>
              <a:gd name="connsiteX1594" fmla="*/ 793466 w 906898"/>
              <a:gd name="connsiteY1594" fmla="*/ 542573 h 906898"/>
              <a:gd name="connsiteX1595" fmla="*/ 793466 w 906898"/>
              <a:gd name="connsiteY1595" fmla="*/ 534356 h 906898"/>
              <a:gd name="connsiteX1596" fmla="*/ 789487 w 906898"/>
              <a:gd name="connsiteY1596" fmla="*/ 532364 h 906898"/>
              <a:gd name="connsiteX1597" fmla="*/ 791541 w 906898"/>
              <a:gd name="connsiteY1597" fmla="*/ 534417 h 906898"/>
              <a:gd name="connsiteX1598" fmla="*/ 789487 w 906898"/>
              <a:gd name="connsiteY1598" fmla="*/ 542626 h 906898"/>
              <a:gd name="connsiteX1599" fmla="*/ 779215 w 906898"/>
              <a:gd name="connsiteY1599" fmla="*/ 546731 h 906898"/>
              <a:gd name="connsiteX1600" fmla="*/ 777161 w 906898"/>
              <a:gd name="connsiteY1600" fmla="*/ 546731 h 906898"/>
              <a:gd name="connsiteX1601" fmla="*/ 775107 w 906898"/>
              <a:gd name="connsiteY1601" fmla="*/ 550836 h 906898"/>
              <a:gd name="connsiteX1602" fmla="*/ 762781 w 906898"/>
              <a:gd name="connsiteY1602" fmla="*/ 554940 h 906898"/>
              <a:gd name="connsiteX1603" fmla="*/ 758673 w 906898"/>
              <a:gd name="connsiteY1603" fmla="*/ 552888 h 906898"/>
              <a:gd name="connsiteX1604" fmla="*/ 760727 w 906898"/>
              <a:gd name="connsiteY1604" fmla="*/ 548783 h 906898"/>
              <a:gd name="connsiteX1605" fmla="*/ 770998 w 906898"/>
              <a:gd name="connsiteY1605" fmla="*/ 548783 h 906898"/>
              <a:gd name="connsiteX1606" fmla="*/ 775107 w 906898"/>
              <a:gd name="connsiteY1606" fmla="*/ 542626 h 906898"/>
              <a:gd name="connsiteX1607" fmla="*/ 787432 w 906898"/>
              <a:gd name="connsiteY1607" fmla="*/ 534417 h 906898"/>
              <a:gd name="connsiteX1608" fmla="*/ 789487 w 906898"/>
              <a:gd name="connsiteY1608" fmla="*/ 532364 h 906898"/>
              <a:gd name="connsiteX1609" fmla="*/ 781394 w 906898"/>
              <a:gd name="connsiteY1609" fmla="*/ 527857 h 906898"/>
              <a:gd name="connsiteX1610" fmla="*/ 785233 w 906898"/>
              <a:gd name="connsiteY1610" fmla="*/ 530173 h 906898"/>
              <a:gd name="connsiteX1611" fmla="*/ 783185 w 906898"/>
              <a:gd name="connsiteY1611" fmla="*/ 536348 h 906898"/>
              <a:gd name="connsiteX1612" fmla="*/ 774996 w 906898"/>
              <a:gd name="connsiteY1612" fmla="*/ 540465 h 906898"/>
              <a:gd name="connsiteX1613" fmla="*/ 772949 w 906898"/>
              <a:gd name="connsiteY1613" fmla="*/ 540465 h 906898"/>
              <a:gd name="connsiteX1614" fmla="*/ 772949 w 906898"/>
              <a:gd name="connsiteY1614" fmla="*/ 544582 h 906898"/>
              <a:gd name="connsiteX1615" fmla="*/ 764759 w 906898"/>
              <a:gd name="connsiteY1615" fmla="*/ 546640 h 906898"/>
              <a:gd name="connsiteX1616" fmla="*/ 760665 w 906898"/>
              <a:gd name="connsiteY1616" fmla="*/ 544582 h 906898"/>
              <a:gd name="connsiteX1617" fmla="*/ 762712 w 906898"/>
              <a:gd name="connsiteY1617" fmla="*/ 534290 h 906898"/>
              <a:gd name="connsiteX1618" fmla="*/ 779091 w 906898"/>
              <a:gd name="connsiteY1618" fmla="*/ 530173 h 906898"/>
              <a:gd name="connsiteX1619" fmla="*/ 781394 w 906898"/>
              <a:gd name="connsiteY1619" fmla="*/ 527857 h 906898"/>
              <a:gd name="connsiteX1620" fmla="*/ 92257 w 906898"/>
              <a:gd name="connsiteY1620" fmla="*/ 526181 h 906898"/>
              <a:gd name="connsiteX1621" fmla="*/ 92257 w 906898"/>
              <a:gd name="connsiteY1621" fmla="*/ 528214 h 906898"/>
              <a:gd name="connsiteX1622" fmla="*/ 85997 w 906898"/>
              <a:gd name="connsiteY1622" fmla="*/ 534315 h 906898"/>
              <a:gd name="connsiteX1623" fmla="*/ 79736 w 906898"/>
              <a:gd name="connsiteY1623" fmla="*/ 534315 h 906898"/>
              <a:gd name="connsiteX1624" fmla="*/ 85997 w 906898"/>
              <a:gd name="connsiteY1624" fmla="*/ 532281 h 906898"/>
              <a:gd name="connsiteX1625" fmla="*/ 92257 w 906898"/>
              <a:gd name="connsiteY1625" fmla="*/ 526181 h 906898"/>
              <a:gd name="connsiteX1626" fmla="*/ 865576 w 906898"/>
              <a:gd name="connsiteY1626" fmla="*/ 517756 h 906898"/>
              <a:gd name="connsiteX1627" fmla="*/ 867568 w 906898"/>
              <a:gd name="connsiteY1627" fmla="*/ 526167 h 906898"/>
              <a:gd name="connsiteX1628" fmla="*/ 865576 w 906898"/>
              <a:gd name="connsiteY1628" fmla="*/ 530372 h 906898"/>
              <a:gd name="connsiteX1629" fmla="*/ 865576 w 906898"/>
              <a:gd name="connsiteY1629" fmla="*/ 517756 h 906898"/>
              <a:gd name="connsiteX1630" fmla="*/ 100725 w 906898"/>
              <a:gd name="connsiteY1630" fmla="*/ 515310 h 906898"/>
              <a:gd name="connsiteX1631" fmla="*/ 102568 w 906898"/>
              <a:gd name="connsiteY1631" fmla="*/ 515823 h 906898"/>
              <a:gd name="connsiteX1632" fmla="*/ 104636 w 906898"/>
              <a:gd name="connsiteY1632" fmla="*/ 517874 h 906898"/>
              <a:gd name="connsiteX1633" fmla="*/ 104636 w 906898"/>
              <a:gd name="connsiteY1633" fmla="*/ 526076 h 906898"/>
              <a:gd name="connsiteX1634" fmla="*/ 100499 w 906898"/>
              <a:gd name="connsiteY1634" fmla="*/ 530177 h 906898"/>
              <a:gd name="connsiteX1635" fmla="*/ 102568 w 906898"/>
              <a:gd name="connsiteY1635" fmla="*/ 538379 h 906898"/>
              <a:gd name="connsiteX1636" fmla="*/ 96362 w 906898"/>
              <a:gd name="connsiteY1636" fmla="*/ 544531 h 906898"/>
              <a:gd name="connsiteX1637" fmla="*/ 90156 w 906898"/>
              <a:gd name="connsiteY1637" fmla="*/ 542481 h 906898"/>
              <a:gd name="connsiteX1638" fmla="*/ 83950 w 906898"/>
              <a:gd name="connsiteY1638" fmla="*/ 548632 h 906898"/>
              <a:gd name="connsiteX1639" fmla="*/ 77744 w 906898"/>
              <a:gd name="connsiteY1639" fmla="*/ 544531 h 906898"/>
              <a:gd name="connsiteX1640" fmla="*/ 79813 w 906898"/>
              <a:gd name="connsiteY1640" fmla="*/ 538379 h 906898"/>
              <a:gd name="connsiteX1641" fmla="*/ 90156 w 906898"/>
              <a:gd name="connsiteY1641" fmla="*/ 534278 h 906898"/>
              <a:gd name="connsiteX1642" fmla="*/ 96362 w 906898"/>
              <a:gd name="connsiteY1642" fmla="*/ 519924 h 906898"/>
              <a:gd name="connsiteX1643" fmla="*/ 100725 w 906898"/>
              <a:gd name="connsiteY1643" fmla="*/ 515310 h 906898"/>
              <a:gd name="connsiteX1644" fmla="*/ 116920 w 906898"/>
              <a:gd name="connsiteY1644" fmla="*/ 513773 h 906898"/>
              <a:gd name="connsiteX1645" fmla="*/ 120904 w 906898"/>
              <a:gd name="connsiteY1645" fmla="*/ 522006 h 906898"/>
              <a:gd name="connsiteX1646" fmla="*/ 120904 w 906898"/>
              <a:gd name="connsiteY1646" fmla="*/ 524065 h 906898"/>
              <a:gd name="connsiteX1647" fmla="*/ 116920 w 906898"/>
              <a:gd name="connsiteY1647" fmla="*/ 513773 h 906898"/>
              <a:gd name="connsiteX1648" fmla="*/ 843197 w 906898"/>
              <a:gd name="connsiteY1648" fmla="*/ 511094 h 906898"/>
              <a:gd name="connsiteX1649" fmla="*/ 838721 w 906898"/>
              <a:gd name="connsiteY1649" fmla="*/ 520014 h 906898"/>
              <a:gd name="connsiteX1650" fmla="*/ 828392 w 906898"/>
              <a:gd name="connsiteY1650" fmla="*/ 522072 h 906898"/>
              <a:gd name="connsiteX1651" fmla="*/ 828392 w 906898"/>
              <a:gd name="connsiteY1651" fmla="*/ 520014 h 906898"/>
              <a:gd name="connsiteX1652" fmla="*/ 834590 w 906898"/>
              <a:gd name="connsiteY1652" fmla="*/ 517956 h 906898"/>
              <a:gd name="connsiteX1653" fmla="*/ 844918 w 906898"/>
              <a:gd name="connsiteY1653" fmla="*/ 507664 h 906898"/>
              <a:gd name="connsiteX1654" fmla="*/ 844918 w 906898"/>
              <a:gd name="connsiteY1654" fmla="*/ 509722 h 906898"/>
              <a:gd name="connsiteX1655" fmla="*/ 843197 w 906898"/>
              <a:gd name="connsiteY1655" fmla="*/ 511094 h 906898"/>
              <a:gd name="connsiteX1656" fmla="*/ 844918 w 906898"/>
              <a:gd name="connsiteY1656" fmla="*/ 501488 h 906898"/>
              <a:gd name="connsiteX1657" fmla="*/ 846984 w 906898"/>
              <a:gd name="connsiteY1657" fmla="*/ 503547 h 906898"/>
              <a:gd name="connsiteX1658" fmla="*/ 844918 w 906898"/>
              <a:gd name="connsiteY1658" fmla="*/ 507664 h 906898"/>
              <a:gd name="connsiteX1659" fmla="*/ 108620 w 906898"/>
              <a:gd name="connsiteY1659" fmla="*/ 501488 h 906898"/>
              <a:gd name="connsiteX1660" fmla="*/ 112737 w 906898"/>
              <a:gd name="connsiteY1660" fmla="*/ 507636 h 906898"/>
              <a:gd name="connsiteX1661" fmla="*/ 110679 w 906898"/>
              <a:gd name="connsiteY1661" fmla="*/ 513784 h 906898"/>
              <a:gd name="connsiteX1662" fmla="*/ 116854 w 906898"/>
              <a:gd name="connsiteY1662" fmla="*/ 526079 h 906898"/>
              <a:gd name="connsiteX1663" fmla="*/ 116854 w 906898"/>
              <a:gd name="connsiteY1663" fmla="*/ 532227 h 906898"/>
              <a:gd name="connsiteX1664" fmla="*/ 118912 w 906898"/>
              <a:gd name="connsiteY1664" fmla="*/ 542473 h 906898"/>
              <a:gd name="connsiteX1665" fmla="*/ 114796 w 906898"/>
              <a:gd name="connsiteY1665" fmla="*/ 532227 h 906898"/>
              <a:gd name="connsiteX1666" fmla="*/ 112737 w 906898"/>
              <a:gd name="connsiteY1666" fmla="*/ 530178 h 906898"/>
              <a:gd name="connsiteX1667" fmla="*/ 114796 w 906898"/>
              <a:gd name="connsiteY1667" fmla="*/ 538375 h 906898"/>
              <a:gd name="connsiteX1668" fmla="*/ 110679 w 906898"/>
              <a:gd name="connsiteY1668" fmla="*/ 548621 h 906898"/>
              <a:gd name="connsiteX1669" fmla="*/ 98328 w 906898"/>
              <a:gd name="connsiteY1669" fmla="*/ 552719 h 906898"/>
              <a:gd name="connsiteX1670" fmla="*/ 98328 w 906898"/>
              <a:gd name="connsiteY1670" fmla="*/ 556818 h 906898"/>
              <a:gd name="connsiteX1671" fmla="*/ 92153 w 906898"/>
              <a:gd name="connsiteY1671" fmla="*/ 560916 h 906898"/>
              <a:gd name="connsiteX1672" fmla="*/ 81861 w 906898"/>
              <a:gd name="connsiteY1672" fmla="*/ 556818 h 906898"/>
              <a:gd name="connsiteX1673" fmla="*/ 73628 w 906898"/>
              <a:gd name="connsiteY1673" fmla="*/ 558867 h 906898"/>
              <a:gd name="connsiteX1674" fmla="*/ 67453 w 906898"/>
              <a:gd name="connsiteY1674" fmla="*/ 554769 h 906898"/>
              <a:gd name="connsiteX1675" fmla="*/ 73628 w 906898"/>
              <a:gd name="connsiteY1675" fmla="*/ 548621 h 906898"/>
              <a:gd name="connsiteX1676" fmla="*/ 81861 w 906898"/>
              <a:gd name="connsiteY1676" fmla="*/ 550670 h 906898"/>
              <a:gd name="connsiteX1677" fmla="*/ 90095 w 906898"/>
              <a:gd name="connsiteY1677" fmla="*/ 546572 h 906898"/>
              <a:gd name="connsiteX1678" fmla="*/ 104504 w 906898"/>
              <a:gd name="connsiteY1678" fmla="*/ 540424 h 906898"/>
              <a:gd name="connsiteX1679" fmla="*/ 104504 w 906898"/>
              <a:gd name="connsiteY1679" fmla="*/ 530178 h 906898"/>
              <a:gd name="connsiteX1680" fmla="*/ 106562 w 906898"/>
              <a:gd name="connsiteY1680" fmla="*/ 519931 h 906898"/>
              <a:gd name="connsiteX1681" fmla="*/ 102445 w 906898"/>
              <a:gd name="connsiteY1681" fmla="*/ 511735 h 906898"/>
              <a:gd name="connsiteX1682" fmla="*/ 108620 w 906898"/>
              <a:gd name="connsiteY1682" fmla="*/ 501488 h 906898"/>
              <a:gd name="connsiteX1683" fmla="*/ 816085 w 906898"/>
              <a:gd name="connsiteY1683" fmla="*/ 497689 h 906898"/>
              <a:gd name="connsiteX1684" fmla="*/ 820187 w 906898"/>
              <a:gd name="connsiteY1684" fmla="*/ 499238 h 906898"/>
              <a:gd name="connsiteX1685" fmla="*/ 826341 w 906898"/>
              <a:gd name="connsiteY1685" fmla="*/ 507501 h 906898"/>
              <a:gd name="connsiteX1686" fmla="*/ 824290 w 906898"/>
              <a:gd name="connsiteY1686" fmla="*/ 521962 h 906898"/>
              <a:gd name="connsiteX1687" fmla="*/ 795572 w 906898"/>
              <a:gd name="connsiteY1687" fmla="*/ 532291 h 906898"/>
              <a:gd name="connsiteX1688" fmla="*/ 781213 w 906898"/>
              <a:gd name="connsiteY1688" fmla="*/ 524028 h 906898"/>
              <a:gd name="connsiteX1689" fmla="*/ 770957 w 906898"/>
              <a:gd name="connsiteY1689" fmla="*/ 501304 h 906898"/>
              <a:gd name="connsiteX1690" fmla="*/ 775059 w 906898"/>
              <a:gd name="connsiteY1690" fmla="*/ 501304 h 906898"/>
              <a:gd name="connsiteX1691" fmla="*/ 781213 w 906898"/>
              <a:gd name="connsiteY1691" fmla="*/ 513699 h 906898"/>
              <a:gd name="connsiteX1692" fmla="*/ 805828 w 906898"/>
              <a:gd name="connsiteY1692" fmla="*/ 524028 h 906898"/>
              <a:gd name="connsiteX1693" fmla="*/ 818136 w 906898"/>
              <a:gd name="connsiteY1693" fmla="*/ 517830 h 906898"/>
              <a:gd name="connsiteX1694" fmla="*/ 816085 w 906898"/>
              <a:gd name="connsiteY1694" fmla="*/ 509567 h 906898"/>
              <a:gd name="connsiteX1695" fmla="*/ 811982 w 906898"/>
              <a:gd name="connsiteY1695" fmla="*/ 517830 h 906898"/>
              <a:gd name="connsiteX1696" fmla="*/ 805828 w 906898"/>
              <a:gd name="connsiteY1696" fmla="*/ 517830 h 906898"/>
              <a:gd name="connsiteX1697" fmla="*/ 801726 w 906898"/>
              <a:gd name="connsiteY1697" fmla="*/ 511633 h 906898"/>
              <a:gd name="connsiteX1698" fmla="*/ 801726 w 906898"/>
              <a:gd name="connsiteY1698" fmla="*/ 505436 h 906898"/>
              <a:gd name="connsiteX1699" fmla="*/ 809931 w 906898"/>
              <a:gd name="connsiteY1699" fmla="*/ 503370 h 906898"/>
              <a:gd name="connsiteX1700" fmla="*/ 811982 w 906898"/>
              <a:gd name="connsiteY1700" fmla="*/ 499238 h 906898"/>
              <a:gd name="connsiteX1701" fmla="*/ 816085 w 906898"/>
              <a:gd name="connsiteY1701" fmla="*/ 497689 h 906898"/>
              <a:gd name="connsiteX1702" fmla="*/ 108620 w 906898"/>
              <a:gd name="connsiteY1702" fmla="*/ 497173 h 906898"/>
              <a:gd name="connsiteX1703" fmla="*/ 114845 w 906898"/>
              <a:gd name="connsiteY1703" fmla="*/ 507465 h 906898"/>
              <a:gd name="connsiteX1704" fmla="*/ 108620 w 906898"/>
              <a:gd name="connsiteY1704" fmla="*/ 499231 h 906898"/>
              <a:gd name="connsiteX1705" fmla="*/ 108620 w 906898"/>
              <a:gd name="connsiteY1705" fmla="*/ 497173 h 906898"/>
              <a:gd name="connsiteX1706" fmla="*/ 855174 w 906898"/>
              <a:gd name="connsiteY1706" fmla="*/ 495181 h 906898"/>
              <a:gd name="connsiteX1707" fmla="*/ 855174 w 906898"/>
              <a:gd name="connsiteY1707" fmla="*/ 501378 h 906898"/>
              <a:gd name="connsiteX1708" fmla="*/ 853126 w 906898"/>
              <a:gd name="connsiteY1708" fmla="*/ 503444 h 906898"/>
              <a:gd name="connsiteX1709" fmla="*/ 859268 w 906898"/>
              <a:gd name="connsiteY1709" fmla="*/ 509641 h 906898"/>
              <a:gd name="connsiteX1710" fmla="*/ 857221 w 906898"/>
              <a:gd name="connsiteY1710" fmla="*/ 513773 h 906898"/>
              <a:gd name="connsiteX1711" fmla="*/ 853126 w 906898"/>
              <a:gd name="connsiteY1711" fmla="*/ 515838 h 906898"/>
              <a:gd name="connsiteX1712" fmla="*/ 855174 w 906898"/>
              <a:gd name="connsiteY1712" fmla="*/ 524101 h 906898"/>
              <a:gd name="connsiteX1713" fmla="*/ 849032 w 906898"/>
              <a:gd name="connsiteY1713" fmla="*/ 526167 h 906898"/>
              <a:gd name="connsiteX1714" fmla="*/ 842890 w 906898"/>
              <a:gd name="connsiteY1714" fmla="*/ 526167 h 906898"/>
              <a:gd name="connsiteX1715" fmla="*/ 840842 w 906898"/>
              <a:gd name="connsiteY1715" fmla="*/ 532364 h 906898"/>
              <a:gd name="connsiteX1716" fmla="*/ 834700 w 906898"/>
              <a:gd name="connsiteY1716" fmla="*/ 530299 h 906898"/>
              <a:gd name="connsiteX1717" fmla="*/ 832653 w 906898"/>
              <a:gd name="connsiteY1717" fmla="*/ 528233 h 906898"/>
              <a:gd name="connsiteX1718" fmla="*/ 824464 w 906898"/>
              <a:gd name="connsiteY1718" fmla="*/ 532364 h 906898"/>
              <a:gd name="connsiteX1719" fmla="*/ 822416 w 906898"/>
              <a:gd name="connsiteY1719" fmla="*/ 530299 h 906898"/>
              <a:gd name="connsiteX1720" fmla="*/ 826511 w 906898"/>
              <a:gd name="connsiteY1720" fmla="*/ 524101 h 906898"/>
              <a:gd name="connsiteX1721" fmla="*/ 842890 w 906898"/>
              <a:gd name="connsiteY1721" fmla="*/ 519970 h 906898"/>
              <a:gd name="connsiteX1722" fmla="*/ 849032 w 906898"/>
              <a:gd name="connsiteY1722" fmla="*/ 513773 h 906898"/>
              <a:gd name="connsiteX1723" fmla="*/ 849032 w 906898"/>
              <a:gd name="connsiteY1723" fmla="*/ 499312 h 906898"/>
              <a:gd name="connsiteX1724" fmla="*/ 855174 w 906898"/>
              <a:gd name="connsiteY1724" fmla="*/ 495181 h 906898"/>
              <a:gd name="connsiteX1725" fmla="*/ 857262 w 906898"/>
              <a:gd name="connsiteY1725" fmla="*/ 486881 h 906898"/>
              <a:gd name="connsiteX1726" fmla="*/ 861385 w 906898"/>
              <a:gd name="connsiteY1726" fmla="*/ 491012 h 906898"/>
              <a:gd name="connsiteX1727" fmla="*/ 861385 w 906898"/>
              <a:gd name="connsiteY1727" fmla="*/ 499275 h 906898"/>
              <a:gd name="connsiteX1728" fmla="*/ 861385 w 906898"/>
              <a:gd name="connsiteY1728" fmla="*/ 501341 h 906898"/>
              <a:gd name="connsiteX1729" fmla="*/ 867568 w 906898"/>
              <a:gd name="connsiteY1729" fmla="*/ 509604 h 906898"/>
              <a:gd name="connsiteX1730" fmla="*/ 865507 w 906898"/>
              <a:gd name="connsiteY1730" fmla="*/ 515801 h 906898"/>
              <a:gd name="connsiteX1731" fmla="*/ 861385 w 906898"/>
              <a:gd name="connsiteY1731" fmla="*/ 517867 h 906898"/>
              <a:gd name="connsiteX1732" fmla="*/ 861385 w 906898"/>
              <a:gd name="connsiteY1732" fmla="*/ 530262 h 906898"/>
              <a:gd name="connsiteX1733" fmla="*/ 853140 w 906898"/>
              <a:gd name="connsiteY1733" fmla="*/ 532327 h 906898"/>
              <a:gd name="connsiteX1734" fmla="*/ 849018 w 906898"/>
              <a:gd name="connsiteY1734" fmla="*/ 532327 h 906898"/>
              <a:gd name="connsiteX1735" fmla="*/ 844895 w 906898"/>
              <a:gd name="connsiteY1735" fmla="*/ 538525 h 906898"/>
              <a:gd name="connsiteX1736" fmla="*/ 832528 w 906898"/>
              <a:gd name="connsiteY1736" fmla="*/ 540590 h 906898"/>
              <a:gd name="connsiteX1737" fmla="*/ 820162 w 906898"/>
              <a:gd name="connsiteY1737" fmla="*/ 538525 h 906898"/>
              <a:gd name="connsiteX1738" fmla="*/ 818100 w 906898"/>
              <a:gd name="connsiteY1738" fmla="*/ 532327 h 906898"/>
              <a:gd name="connsiteX1739" fmla="*/ 824284 w 906898"/>
              <a:gd name="connsiteY1739" fmla="*/ 534393 h 906898"/>
              <a:gd name="connsiteX1740" fmla="*/ 832528 w 906898"/>
              <a:gd name="connsiteY1740" fmla="*/ 532327 h 906898"/>
              <a:gd name="connsiteX1741" fmla="*/ 842834 w 906898"/>
              <a:gd name="connsiteY1741" fmla="*/ 534393 h 906898"/>
              <a:gd name="connsiteX1742" fmla="*/ 846957 w 906898"/>
              <a:gd name="connsiteY1742" fmla="*/ 530262 h 906898"/>
              <a:gd name="connsiteX1743" fmla="*/ 857262 w 906898"/>
              <a:gd name="connsiteY1743" fmla="*/ 526130 h 906898"/>
              <a:gd name="connsiteX1744" fmla="*/ 857262 w 906898"/>
              <a:gd name="connsiteY1744" fmla="*/ 517867 h 906898"/>
              <a:gd name="connsiteX1745" fmla="*/ 861385 w 906898"/>
              <a:gd name="connsiteY1745" fmla="*/ 511670 h 906898"/>
              <a:gd name="connsiteX1746" fmla="*/ 857262 w 906898"/>
              <a:gd name="connsiteY1746" fmla="*/ 503407 h 906898"/>
              <a:gd name="connsiteX1747" fmla="*/ 857262 w 906898"/>
              <a:gd name="connsiteY1747" fmla="*/ 493078 h 906898"/>
              <a:gd name="connsiteX1748" fmla="*/ 857262 w 906898"/>
              <a:gd name="connsiteY1748" fmla="*/ 486881 h 906898"/>
              <a:gd name="connsiteX1749" fmla="*/ 28360 w 906898"/>
              <a:gd name="connsiteY1749" fmla="*/ 486193 h 906898"/>
              <a:gd name="connsiteX1750" fmla="*/ 30435 w 906898"/>
              <a:gd name="connsiteY1750" fmla="*/ 486975 h 906898"/>
              <a:gd name="connsiteX1751" fmla="*/ 40810 w 906898"/>
              <a:gd name="connsiteY1751" fmla="*/ 486975 h 906898"/>
              <a:gd name="connsiteX1752" fmla="*/ 42885 w 906898"/>
              <a:gd name="connsiteY1752" fmla="*/ 495323 h 906898"/>
              <a:gd name="connsiteX1753" fmla="*/ 36660 w 906898"/>
              <a:gd name="connsiteY1753" fmla="*/ 499496 h 906898"/>
              <a:gd name="connsiteX1754" fmla="*/ 30435 w 906898"/>
              <a:gd name="connsiteY1754" fmla="*/ 495323 h 906898"/>
              <a:gd name="connsiteX1755" fmla="*/ 26285 w 906898"/>
              <a:gd name="connsiteY1755" fmla="*/ 486975 h 906898"/>
              <a:gd name="connsiteX1756" fmla="*/ 28360 w 906898"/>
              <a:gd name="connsiteY1756" fmla="*/ 486193 h 906898"/>
              <a:gd name="connsiteX1757" fmla="*/ 861260 w 906898"/>
              <a:gd name="connsiteY1757" fmla="*/ 484889 h 906898"/>
              <a:gd name="connsiteX1758" fmla="*/ 867435 w 906898"/>
              <a:gd name="connsiteY1758" fmla="*/ 491078 h 906898"/>
              <a:gd name="connsiteX1759" fmla="*/ 865377 w 906898"/>
              <a:gd name="connsiteY1759" fmla="*/ 499330 h 906898"/>
              <a:gd name="connsiteX1760" fmla="*/ 871552 w 906898"/>
              <a:gd name="connsiteY1760" fmla="*/ 507583 h 906898"/>
              <a:gd name="connsiteX1761" fmla="*/ 869494 w 906898"/>
              <a:gd name="connsiteY1761" fmla="*/ 513773 h 906898"/>
              <a:gd name="connsiteX1762" fmla="*/ 863319 w 906898"/>
              <a:gd name="connsiteY1762" fmla="*/ 499330 h 906898"/>
              <a:gd name="connsiteX1763" fmla="*/ 861260 w 906898"/>
              <a:gd name="connsiteY1763" fmla="*/ 484889 h 906898"/>
              <a:gd name="connsiteX1764" fmla="*/ 46869 w 906898"/>
              <a:gd name="connsiteY1764" fmla="*/ 484889 h 906898"/>
              <a:gd name="connsiteX1765" fmla="*/ 55102 w 906898"/>
              <a:gd name="connsiteY1765" fmla="*/ 491094 h 906898"/>
              <a:gd name="connsiteX1766" fmla="*/ 53044 w 906898"/>
              <a:gd name="connsiteY1766" fmla="*/ 497300 h 906898"/>
              <a:gd name="connsiteX1767" fmla="*/ 57161 w 906898"/>
              <a:gd name="connsiteY1767" fmla="*/ 501437 h 906898"/>
              <a:gd name="connsiteX1768" fmla="*/ 55102 w 906898"/>
              <a:gd name="connsiteY1768" fmla="*/ 509712 h 906898"/>
              <a:gd name="connsiteX1769" fmla="*/ 46869 w 906898"/>
              <a:gd name="connsiteY1769" fmla="*/ 509712 h 906898"/>
              <a:gd name="connsiteX1770" fmla="*/ 42752 w 906898"/>
              <a:gd name="connsiteY1770" fmla="*/ 505575 h 906898"/>
              <a:gd name="connsiteX1771" fmla="*/ 36577 w 906898"/>
              <a:gd name="connsiteY1771" fmla="*/ 509712 h 906898"/>
              <a:gd name="connsiteX1772" fmla="*/ 30402 w 906898"/>
              <a:gd name="connsiteY1772" fmla="*/ 507643 h 906898"/>
              <a:gd name="connsiteX1773" fmla="*/ 28343 w 906898"/>
              <a:gd name="connsiteY1773" fmla="*/ 499369 h 906898"/>
              <a:gd name="connsiteX1774" fmla="*/ 38635 w 906898"/>
              <a:gd name="connsiteY1774" fmla="*/ 501437 h 906898"/>
              <a:gd name="connsiteX1775" fmla="*/ 44810 w 906898"/>
              <a:gd name="connsiteY1775" fmla="*/ 495232 h 906898"/>
              <a:gd name="connsiteX1776" fmla="*/ 46869 w 906898"/>
              <a:gd name="connsiteY1776" fmla="*/ 484889 h 906898"/>
              <a:gd name="connsiteX1777" fmla="*/ 77855 w 906898"/>
              <a:gd name="connsiteY1777" fmla="*/ 466297 h 906898"/>
              <a:gd name="connsiteX1778" fmla="*/ 81965 w 906898"/>
              <a:gd name="connsiteY1778" fmla="*/ 468362 h 906898"/>
              <a:gd name="connsiteX1779" fmla="*/ 98407 w 906898"/>
              <a:gd name="connsiteY1779" fmla="*/ 480757 h 906898"/>
              <a:gd name="connsiteX1780" fmla="*/ 104573 w 906898"/>
              <a:gd name="connsiteY1780" fmla="*/ 505546 h 906898"/>
              <a:gd name="connsiteX1781" fmla="*/ 84021 w 906898"/>
              <a:gd name="connsiteY1781" fmla="*/ 520007 h 906898"/>
              <a:gd name="connsiteX1782" fmla="*/ 67579 w 906898"/>
              <a:gd name="connsiteY1782" fmla="*/ 513809 h 906898"/>
              <a:gd name="connsiteX1783" fmla="*/ 65524 w 906898"/>
              <a:gd name="connsiteY1783" fmla="*/ 507612 h 906898"/>
              <a:gd name="connsiteX1784" fmla="*/ 67579 w 906898"/>
              <a:gd name="connsiteY1784" fmla="*/ 503480 h 906898"/>
              <a:gd name="connsiteX1785" fmla="*/ 73745 w 906898"/>
              <a:gd name="connsiteY1785" fmla="*/ 503480 h 906898"/>
              <a:gd name="connsiteX1786" fmla="*/ 73745 w 906898"/>
              <a:gd name="connsiteY1786" fmla="*/ 497283 h 906898"/>
              <a:gd name="connsiteX1787" fmla="*/ 81965 w 906898"/>
              <a:gd name="connsiteY1787" fmla="*/ 495217 h 906898"/>
              <a:gd name="connsiteX1788" fmla="*/ 84021 w 906898"/>
              <a:gd name="connsiteY1788" fmla="*/ 503480 h 906898"/>
              <a:gd name="connsiteX1789" fmla="*/ 77855 w 906898"/>
              <a:gd name="connsiteY1789" fmla="*/ 507612 h 906898"/>
              <a:gd name="connsiteX1790" fmla="*/ 88131 w 906898"/>
              <a:gd name="connsiteY1790" fmla="*/ 509678 h 906898"/>
              <a:gd name="connsiteX1791" fmla="*/ 98407 w 906898"/>
              <a:gd name="connsiteY1791" fmla="*/ 495217 h 906898"/>
              <a:gd name="connsiteX1792" fmla="*/ 84021 w 906898"/>
              <a:gd name="connsiteY1792" fmla="*/ 476626 h 906898"/>
              <a:gd name="connsiteX1793" fmla="*/ 63469 w 906898"/>
              <a:gd name="connsiteY1793" fmla="*/ 470428 h 906898"/>
              <a:gd name="connsiteX1794" fmla="*/ 65524 w 906898"/>
              <a:gd name="connsiteY1794" fmla="*/ 468362 h 906898"/>
              <a:gd name="connsiteX1795" fmla="*/ 77855 w 906898"/>
              <a:gd name="connsiteY1795" fmla="*/ 466297 h 906898"/>
              <a:gd name="connsiteX1796" fmla="*/ 808020 w 906898"/>
              <a:gd name="connsiteY1796" fmla="*/ 464305 h 906898"/>
              <a:gd name="connsiteX1797" fmla="*/ 810072 w 906898"/>
              <a:gd name="connsiteY1797" fmla="*/ 466363 h 906898"/>
              <a:gd name="connsiteX1798" fmla="*/ 808020 w 906898"/>
              <a:gd name="connsiteY1798" fmla="*/ 472538 h 906898"/>
              <a:gd name="connsiteX1799" fmla="*/ 805967 w 906898"/>
              <a:gd name="connsiteY1799" fmla="*/ 474597 h 906898"/>
              <a:gd name="connsiteX1800" fmla="*/ 808020 w 906898"/>
              <a:gd name="connsiteY1800" fmla="*/ 480772 h 906898"/>
              <a:gd name="connsiteX1801" fmla="*/ 803915 w 906898"/>
              <a:gd name="connsiteY1801" fmla="*/ 484889 h 906898"/>
              <a:gd name="connsiteX1802" fmla="*/ 799810 w 906898"/>
              <a:gd name="connsiteY1802" fmla="*/ 480772 h 906898"/>
              <a:gd name="connsiteX1803" fmla="*/ 793653 w 906898"/>
              <a:gd name="connsiteY1803" fmla="*/ 484889 h 906898"/>
              <a:gd name="connsiteX1804" fmla="*/ 789548 w 906898"/>
              <a:gd name="connsiteY1804" fmla="*/ 482830 h 906898"/>
              <a:gd name="connsiteX1805" fmla="*/ 791601 w 906898"/>
              <a:gd name="connsiteY1805" fmla="*/ 476655 h 906898"/>
              <a:gd name="connsiteX1806" fmla="*/ 801863 w 906898"/>
              <a:gd name="connsiteY1806" fmla="*/ 470480 h 906898"/>
              <a:gd name="connsiteX1807" fmla="*/ 801863 w 906898"/>
              <a:gd name="connsiteY1807" fmla="*/ 466363 h 906898"/>
              <a:gd name="connsiteX1808" fmla="*/ 808020 w 906898"/>
              <a:gd name="connsiteY1808" fmla="*/ 464305 h 906898"/>
              <a:gd name="connsiteX1809" fmla="*/ 787225 w 906898"/>
              <a:gd name="connsiteY1809" fmla="*/ 462313 h 906898"/>
              <a:gd name="connsiteX1810" fmla="*/ 799841 w 906898"/>
              <a:gd name="connsiteY1810" fmla="*/ 466407 h 906898"/>
              <a:gd name="connsiteX1811" fmla="*/ 799841 w 906898"/>
              <a:gd name="connsiteY1811" fmla="*/ 470502 h 906898"/>
              <a:gd name="connsiteX1812" fmla="*/ 791430 w 906898"/>
              <a:gd name="connsiteY1812" fmla="*/ 474597 h 906898"/>
              <a:gd name="connsiteX1813" fmla="*/ 789327 w 906898"/>
              <a:gd name="connsiteY1813" fmla="*/ 474597 h 906898"/>
              <a:gd name="connsiteX1814" fmla="*/ 787225 w 906898"/>
              <a:gd name="connsiteY1814" fmla="*/ 462313 h 906898"/>
              <a:gd name="connsiteX1815" fmla="*/ 811938 w 906898"/>
              <a:gd name="connsiteY1815" fmla="*/ 460321 h 906898"/>
              <a:gd name="connsiteX1816" fmla="*/ 818101 w 906898"/>
              <a:gd name="connsiteY1816" fmla="*/ 466483 h 906898"/>
              <a:gd name="connsiteX1817" fmla="*/ 816046 w 906898"/>
              <a:gd name="connsiteY1817" fmla="*/ 476755 h 906898"/>
              <a:gd name="connsiteX1818" fmla="*/ 816046 w 906898"/>
              <a:gd name="connsiteY1818" fmla="*/ 482917 h 906898"/>
              <a:gd name="connsiteX1819" fmla="*/ 809883 w 906898"/>
              <a:gd name="connsiteY1819" fmla="*/ 491134 h 906898"/>
              <a:gd name="connsiteX1820" fmla="*/ 803721 w 906898"/>
              <a:gd name="connsiteY1820" fmla="*/ 493189 h 906898"/>
              <a:gd name="connsiteX1821" fmla="*/ 799612 w 906898"/>
              <a:gd name="connsiteY1821" fmla="*/ 489080 h 906898"/>
              <a:gd name="connsiteX1822" fmla="*/ 797558 w 906898"/>
              <a:gd name="connsiteY1822" fmla="*/ 491134 h 906898"/>
              <a:gd name="connsiteX1823" fmla="*/ 789341 w 906898"/>
              <a:gd name="connsiteY1823" fmla="*/ 493189 h 906898"/>
              <a:gd name="connsiteX1824" fmla="*/ 785233 w 906898"/>
              <a:gd name="connsiteY1824" fmla="*/ 487026 h 906898"/>
              <a:gd name="connsiteX1825" fmla="*/ 785233 w 906898"/>
              <a:gd name="connsiteY1825" fmla="*/ 484972 h 906898"/>
              <a:gd name="connsiteX1826" fmla="*/ 797558 w 906898"/>
              <a:gd name="connsiteY1826" fmla="*/ 484972 h 906898"/>
              <a:gd name="connsiteX1827" fmla="*/ 807829 w 906898"/>
              <a:gd name="connsiteY1827" fmla="*/ 484972 h 906898"/>
              <a:gd name="connsiteX1828" fmla="*/ 809883 w 906898"/>
              <a:gd name="connsiteY1828" fmla="*/ 474700 h 906898"/>
              <a:gd name="connsiteX1829" fmla="*/ 811938 w 906898"/>
              <a:gd name="connsiteY1829" fmla="*/ 464429 h 906898"/>
              <a:gd name="connsiteX1830" fmla="*/ 811938 w 906898"/>
              <a:gd name="connsiteY1830" fmla="*/ 460321 h 906898"/>
              <a:gd name="connsiteX1831" fmla="*/ 96419 w 906898"/>
              <a:gd name="connsiteY1831" fmla="*/ 456005 h 906898"/>
              <a:gd name="connsiteX1832" fmla="*/ 102644 w 906898"/>
              <a:gd name="connsiteY1832" fmla="*/ 466334 h 906898"/>
              <a:gd name="connsiteX1833" fmla="*/ 98494 w 906898"/>
              <a:gd name="connsiteY1833" fmla="*/ 474597 h 906898"/>
              <a:gd name="connsiteX1834" fmla="*/ 94344 w 906898"/>
              <a:gd name="connsiteY1834" fmla="*/ 474597 h 906898"/>
              <a:gd name="connsiteX1835" fmla="*/ 96419 w 906898"/>
              <a:gd name="connsiteY1835" fmla="*/ 470465 h 906898"/>
              <a:gd name="connsiteX1836" fmla="*/ 98494 w 906898"/>
              <a:gd name="connsiteY1836" fmla="*/ 462202 h 906898"/>
              <a:gd name="connsiteX1837" fmla="*/ 96419 w 906898"/>
              <a:gd name="connsiteY1837" fmla="*/ 456005 h 906898"/>
              <a:gd name="connsiteX1838" fmla="*/ 775088 w 906898"/>
              <a:gd name="connsiteY1838" fmla="*/ 452021 h 906898"/>
              <a:gd name="connsiteX1839" fmla="*/ 783351 w 906898"/>
              <a:gd name="connsiteY1839" fmla="*/ 458213 h 906898"/>
              <a:gd name="connsiteX1840" fmla="*/ 785417 w 906898"/>
              <a:gd name="connsiteY1840" fmla="*/ 482983 h 906898"/>
              <a:gd name="connsiteX1841" fmla="*/ 781285 w 906898"/>
              <a:gd name="connsiteY1841" fmla="*/ 485048 h 906898"/>
              <a:gd name="connsiteX1842" fmla="*/ 779220 w 906898"/>
              <a:gd name="connsiteY1842" fmla="*/ 485048 h 906898"/>
              <a:gd name="connsiteX1843" fmla="*/ 777154 w 906898"/>
              <a:gd name="connsiteY1843" fmla="*/ 495368 h 906898"/>
              <a:gd name="connsiteX1844" fmla="*/ 773022 w 906898"/>
              <a:gd name="connsiteY1844" fmla="*/ 499497 h 906898"/>
              <a:gd name="connsiteX1845" fmla="*/ 770957 w 906898"/>
              <a:gd name="connsiteY1845" fmla="*/ 499497 h 906898"/>
              <a:gd name="connsiteX1846" fmla="*/ 773022 w 906898"/>
              <a:gd name="connsiteY1846" fmla="*/ 485048 h 906898"/>
              <a:gd name="connsiteX1847" fmla="*/ 775088 w 906898"/>
              <a:gd name="connsiteY1847" fmla="*/ 470598 h 906898"/>
              <a:gd name="connsiteX1848" fmla="*/ 781285 w 906898"/>
              <a:gd name="connsiteY1848" fmla="*/ 476791 h 906898"/>
              <a:gd name="connsiteX1849" fmla="*/ 783351 w 906898"/>
              <a:gd name="connsiteY1849" fmla="*/ 468534 h 906898"/>
              <a:gd name="connsiteX1850" fmla="*/ 777154 w 906898"/>
              <a:gd name="connsiteY1850" fmla="*/ 456149 h 906898"/>
              <a:gd name="connsiteX1851" fmla="*/ 775088 w 906898"/>
              <a:gd name="connsiteY1851" fmla="*/ 456149 h 906898"/>
              <a:gd name="connsiteX1852" fmla="*/ 775088 w 906898"/>
              <a:gd name="connsiteY1852" fmla="*/ 468534 h 906898"/>
              <a:gd name="connsiteX1853" fmla="*/ 773022 w 906898"/>
              <a:gd name="connsiteY1853" fmla="*/ 458213 h 906898"/>
              <a:gd name="connsiteX1854" fmla="*/ 775088 w 906898"/>
              <a:gd name="connsiteY1854" fmla="*/ 452021 h 906898"/>
              <a:gd name="connsiteX1855" fmla="*/ 32703 w 906898"/>
              <a:gd name="connsiteY1855" fmla="*/ 452021 h 906898"/>
              <a:gd name="connsiteX1856" fmla="*/ 42979 w 906898"/>
              <a:gd name="connsiteY1856" fmla="*/ 456129 h 906898"/>
              <a:gd name="connsiteX1857" fmla="*/ 45035 w 906898"/>
              <a:gd name="connsiteY1857" fmla="*/ 458184 h 906898"/>
              <a:gd name="connsiteX1858" fmla="*/ 55311 w 906898"/>
              <a:gd name="connsiteY1858" fmla="*/ 458184 h 906898"/>
              <a:gd name="connsiteX1859" fmla="*/ 61477 w 906898"/>
              <a:gd name="connsiteY1859" fmla="*/ 470509 h 906898"/>
              <a:gd name="connsiteX1860" fmla="*/ 55311 w 906898"/>
              <a:gd name="connsiteY1860" fmla="*/ 476672 h 906898"/>
              <a:gd name="connsiteX1861" fmla="*/ 47090 w 906898"/>
              <a:gd name="connsiteY1861" fmla="*/ 476672 h 906898"/>
              <a:gd name="connsiteX1862" fmla="*/ 45035 w 906898"/>
              <a:gd name="connsiteY1862" fmla="*/ 480780 h 906898"/>
              <a:gd name="connsiteX1863" fmla="*/ 34759 w 906898"/>
              <a:gd name="connsiteY1863" fmla="*/ 484889 h 906898"/>
              <a:gd name="connsiteX1864" fmla="*/ 22427 w 906898"/>
              <a:gd name="connsiteY1864" fmla="*/ 478726 h 906898"/>
              <a:gd name="connsiteX1865" fmla="*/ 24482 w 906898"/>
              <a:gd name="connsiteY1865" fmla="*/ 470509 h 906898"/>
              <a:gd name="connsiteX1866" fmla="*/ 18317 w 906898"/>
              <a:gd name="connsiteY1866" fmla="*/ 462292 h 906898"/>
              <a:gd name="connsiteX1867" fmla="*/ 20372 w 906898"/>
              <a:gd name="connsiteY1867" fmla="*/ 460238 h 906898"/>
              <a:gd name="connsiteX1868" fmla="*/ 32703 w 906898"/>
              <a:gd name="connsiteY1868" fmla="*/ 452021 h 906898"/>
              <a:gd name="connsiteX1869" fmla="*/ 102423 w 906898"/>
              <a:gd name="connsiteY1869" fmla="*/ 448037 h 906898"/>
              <a:gd name="connsiteX1870" fmla="*/ 108565 w 906898"/>
              <a:gd name="connsiteY1870" fmla="*/ 452132 h 906898"/>
              <a:gd name="connsiteX1871" fmla="*/ 116754 w 906898"/>
              <a:gd name="connsiteY1871" fmla="*/ 456226 h 906898"/>
              <a:gd name="connsiteX1872" fmla="*/ 116754 w 906898"/>
              <a:gd name="connsiteY1872" fmla="*/ 460321 h 906898"/>
              <a:gd name="connsiteX1873" fmla="*/ 120849 w 906898"/>
              <a:gd name="connsiteY1873" fmla="*/ 464416 h 906898"/>
              <a:gd name="connsiteX1874" fmla="*/ 120849 w 906898"/>
              <a:gd name="connsiteY1874" fmla="*/ 470558 h 906898"/>
              <a:gd name="connsiteX1875" fmla="*/ 114707 w 906898"/>
              <a:gd name="connsiteY1875" fmla="*/ 472605 h 906898"/>
              <a:gd name="connsiteX1876" fmla="*/ 116754 w 906898"/>
              <a:gd name="connsiteY1876" fmla="*/ 478747 h 906898"/>
              <a:gd name="connsiteX1877" fmla="*/ 110612 w 906898"/>
              <a:gd name="connsiteY1877" fmla="*/ 478747 h 906898"/>
              <a:gd name="connsiteX1878" fmla="*/ 108565 w 906898"/>
              <a:gd name="connsiteY1878" fmla="*/ 478747 h 906898"/>
              <a:gd name="connsiteX1879" fmla="*/ 108565 w 906898"/>
              <a:gd name="connsiteY1879" fmla="*/ 482841 h 906898"/>
              <a:gd name="connsiteX1880" fmla="*/ 104470 w 906898"/>
              <a:gd name="connsiteY1880" fmla="*/ 482841 h 906898"/>
              <a:gd name="connsiteX1881" fmla="*/ 98328 w 906898"/>
              <a:gd name="connsiteY1881" fmla="*/ 476699 h 906898"/>
              <a:gd name="connsiteX1882" fmla="*/ 104470 w 906898"/>
              <a:gd name="connsiteY1882" fmla="*/ 466463 h 906898"/>
              <a:gd name="connsiteX1883" fmla="*/ 98328 w 906898"/>
              <a:gd name="connsiteY1883" fmla="*/ 454179 h 906898"/>
              <a:gd name="connsiteX1884" fmla="*/ 102423 w 906898"/>
              <a:gd name="connsiteY1884" fmla="*/ 448037 h 906898"/>
              <a:gd name="connsiteX1885" fmla="*/ 127212 w 906898"/>
              <a:gd name="connsiteY1885" fmla="*/ 443721 h 906898"/>
              <a:gd name="connsiteX1886" fmla="*/ 129259 w 906898"/>
              <a:gd name="connsiteY1886" fmla="*/ 443721 h 906898"/>
              <a:gd name="connsiteX1887" fmla="*/ 133354 w 906898"/>
              <a:gd name="connsiteY1887" fmla="*/ 447894 h 906898"/>
              <a:gd name="connsiteX1888" fmla="*/ 135401 w 906898"/>
              <a:gd name="connsiteY1888" fmla="*/ 454155 h 906898"/>
              <a:gd name="connsiteX1889" fmla="*/ 139496 w 906898"/>
              <a:gd name="connsiteY1889" fmla="*/ 458329 h 906898"/>
              <a:gd name="connsiteX1890" fmla="*/ 131307 w 906898"/>
              <a:gd name="connsiteY1890" fmla="*/ 454155 h 906898"/>
              <a:gd name="connsiteX1891" fmla="*/ 127212 w 906898"/>
              <a:gd name="connsiteY1891" fmla="*/ 443721 h 906898"/>
              <a:gd name="connsiteX1892" fmla="*/ 828627 w 906898"/>
              <a:gd name="connsiteY1892" fmla="*/ 441729 h 906898"/>
              <a:gd name="connsiteX1893" fmla="*/ 851183 w 906898"/>
              <a:gd name="connsiteY1893" fmla="*/ 454079 h 906898"/>
              <a:gd name="connsiteX1894" fmla="*/ 855284 w 906898"/>
              <a:gd name="connsiteY1894" fmla="*/ 474663 h 906898"/>
              <a:gd name="connsiteX1895" fmla="*/ 849133 w 906898"/>
              <a:gd name="connsiteY1895" fmla="*/ 495247 h 906898"/>
              <a:gd name="connsiteX1896" fmla="*/ 826576 w 906898"/>
              <a:gd name="connsiteY1896" fmla="*/ 499364 h 906898"/>
              <a:gd name="connsiteX1897" fmla="*/ 820424 w 906898"/>
              <a:gd name="connsiteY1897" fmla="*/ 491130 h 906898"/>
              <a:gd name="connsiteX1898" fmla="*/ 822475 w 906898"/>
              <a:gd name="connsiteY1898" fmla="*/ 484955 h 906898"/>
              <a:gd name="connsiteX1899" fmla="*/ 828627 w 906898"/>
              <a:gd name="connsiteY1899" fmla="*/ 484955 h 906898"/>
              <a:gd name="connsiteX1900" fmla="*/ 828627 w 906898"/>
              <a:gd name="connsiteY1900" fmla="*/ 476721 h 906898"/>
              <a:gd name="connsiteX1901" fmla="*/ 836829 w 906898"/>
              <a:gd name="connsiteY1901" fmla="*/ 474663 h 906898"/>
              <a:gd name="connsiteX1902" fmla="*/ 838880 w 906898"/>
              <a:gd name="connsiteY1902" fmla="*/ 487013 h 906898"/>
              <a:gd name="connsiteX1903" fmla="*/ 836829 w 906898"/>
              <a:gd name="connsiteY1903" fmla="*/ 489072 h 906898"/>
              <a:gd name="connsiteX1904" fmla="*/ 842981 w 906898"/>
              <a:gd name="connsiteY1904" fmla="*/ 489072 h 906898"/>
              <a:gd name="connsiteX1905" fmla="*/ 851183 w 906898"/>
              <a:gd name="connsiteY1905" fmla="*/ 472605 h 906898"/>
              <a:gd name="connsiteX1906" fmla="*/ 832728 w 906898"/>
              <a:gd name="connsiteY1906" fmla="*/ 445846 h 906898"/>
              <a:gd name="connsiteX1907" fmla="*/ 828627 w 906898"/>
              <a:gd name="connsiteY1907" fmla="*/ 443787 h 906898"/>
              <a:gd name="connsiteX1908" fmla="*/ 828627 w 906898"/>
              <a:gd name="connsiteY1908" fmla="*/ 441729 h 906898"/>
              <a:gd name="connsiteX1909" fmla="*/ 15565 w 906898"/>
              <a:gd name="connsiteY1909" fmla="*/ 440653 h 906898"/>
              <a:gd name="connsiteX1910" fmla="*/ 14683 w 906898"/>
              <a:gd name="connsiteY1910" fmla="*/ 449402 h 906898"/>
              <a:gd name="connsiteX1911" fmla="*/ 16304 w 906898"/>
              <a:gd name="connsiteY1911" fmla="*/ 443052 h 906898"/>
              <a:gd name="connsiteX1912" fmla="*/ 32545 w 906898"/>
              <a:gd name="connsiteY1912" fmla="*/ 439737 h 906898"/>
              <a:gd name="connsiteX1913" fmla="*/ 38806 w 906898"/>
              <a:gd name="connsiteY1913" fmla="*/ 441784 h 906898"/>
              <a:gd name="connsiteX1914" fmla="*/ 38806 w 906898"/>
              <a:gd name="connsiteY1914" fmla="*/ 447926 h 906898"/>
              <a:gd name="connsiteX1915" fmla="*/ 26285 w 906898"/>
              <a:gd name="connsiteY1915" fmla="*/ 452021 h 906898"/>
              <a:gd name="connsiteX1916" fmla="*/ 28372 w 906898"/>
              <a:gd name="connsiteY1916" fmla="*/ 443831 h 906898"/>
              <a:gd name="connsiteX1917" fmla="*/ 32545 w 906898"/>
              <a:gd name="connsiteY1917" fmla="*/ 439737 h 906898"/>
              <a:gd name="connsiteX1918" fmla="*/ 112936 w 906898"/>
              <a:gd name="connsiteY1918" fmla="*/ 435421 h 906898"/>
              <a:gd name="connsiteX1919" fmla="*/ 118912 w 906898"/>
              <a:gd name="connsiteY1919" fmla="*/ 437524 h 906898"/>
              <a:gd name="connsiteX1920" fmla="*/ 118912 w 906898"/>
              <a:gd name="connsiteY1920" fmla="*/ 441729 h 906898"/>
              <a:gd name="connsiteX1921" fmla="*/ 116920 w 906898"/>
              <a:gd name="connsiteY1921" fmla="*/ 437524 h 906898"/>
              <a:gd name="connsiteX1922" fmla="*/ 112936 w 906898"/>
              <a:gd name="connsiteY1922" fmla="*/ 435421 h 906898"/>
              <a:gd name="connsiteX1923" fmla="*/ 106739 w 906898"/>
              <a:gd name="connsiteY1923" fmla="*/ 435421 h 906898"/>
              <a:gd name="connsiteX1924" fmla="*/ 119023 w 906898"/>
              <a:gd name="connsiteY1924" fmla="*/ 445713 h 906898"/>
              <a:gd name="connsiteX1925" fmla="*/ 127212 w 906898"/>
              <a:gd name="connsiteY1925" fmla="*/ 445713 h 906898"/>
              <a:gd name="connsiteX1926" fmla="*/ 133354 w 906898"/>
              <a:gd name="connsiteY1926" fmla="*/ 458063 h 906898"/>
              <a:gd name="connsiteX1927" fmla="*/ 139496 w 906898"/>
              <a:gd name="connsiteY1927" fmla="*/ 464238 h 906898"/>
              <a:gd name="connsiteX1928" fmla="*/ 137449 w 906898"/>
              <a:gd name="connsiteY1928" fmla="*/ 474530 h 906898"/>
              <a:gd name="connsiteX1929" fmla="*/ 129260 w 906898"/>
              <a:gd name="connsiteY1929" fmla="*/ 476589 h 906898"/>
              <a:gd name="connsiteX1930" fmla="*/ 129260 w 906898"/>
              <a:gd name="connsiteY1930" fmla="*/ 480706 h 906898"/>
              <a:gd name="connsiteX1931" fmla="*/ 129260 w 906898"/>
              <a:gd name="connsiteY1931" fmla="*/ 484822 h 906898"/>
              <a:gd name="connsiteX1932" fmla="*/ 119023 w 906898"/>
              <a:gd name="connsiteY1932" fmla="*/ 486881 h 906898"/>
              <a:gd name="connsiteX1933" fmla="*/ 116976 w 906898"/>
              <a:gd name="connsiteY1933" fmla="*/ 493056 h 906898"/>
              <a:gd name="connsiteX1934" fmla="*/ 108786 w 906898"/>
              <a:gd name="connsiteY1934" fmla="*/ 493056 h 906898"/>
              <a:gd name="connsiteX1935" fmla="*/ 104692 w 906898"/>
              <a:gd name="connsiteY1935" fmla="*/ 486881 h 906898"/>
              <a:gd name="connsiteX1936" fmla="*/ 110834 w 906898"/>
              <a:gd name="connsiteY1936" fmla="*/ 482764 h 906898"/>
              <a:gd name="connsiteX1937" fmla="*/ 114928 w 906898"/>
              <a:gd name="connsiteY1937" fmla="*/ 482764 h 906898"/>
              <a:gd name="connsiteX1938" fmla="*/ 119023 w 906898"/>
              <a:gd name="connsiteY1938" fmla="*/ 478647 h 906898"/>
              <a:gd name="connsiteX1939" fmla="*/ 119023 w 906898"/>
              <a:gd name="connsiteY1939" fmla="*/ 474530 h 906898"/>
              <a:gd name="connsiteX1940" fmla="*/ 125165 w 906898"/>
              <a:gd name="connsiteY1940" fmla="*/ 468355 h 906898"/>
              <a:gd name="connsiteX1941" fmla="*/ 121070 w 906898"/>
              <a:gd name="connsiteY1941" fmla="*/ 458063 h 906898"/>
              <a:gd name="connsiteX1942" fmla="*/ 114928 w 906898"/>
              <a:gd name="connsiteY1942" fmla="*/ 449830 h 906898"/>
              <a:gd name="connsiteX1943" fmla="*/ 104692 w 906898"/>
              <a:gd name="connsiteY1943" fmla="*/ 445713 h 906898"/>
              <a:gd name="connsiteX1944" fmla="*/ 102644 w 906898"/>
              <a:gd name="connsiteY1944" fmla="*/ 443655 h 906898"/>
              <a:gd name="connsiteX1945" fmla="*/ 106739 w 906898"/>
              <a:gd name="connsiteY1945" fmla="*/ 435421 h 906898"/>
              <a:gd name="connsiteX1946" fmla="*/ 851063 w 906898"/>
              <a:gd name="connsiteY1946" fmla="*/ 425129 h 906898"/>
              <a:gd name="connsiteX1947" fmla="*/ 855237 w 906898"/>
              <a:gd name="connsiteY1947" fmla="*/ 425129 h 906898"/>
              <a:gd name="connsiteX1948" fmla="*/ 863584 w 906898"/>
              <a:gd name="connsiteY1948" fmla="*/ 439538 h 906898"/>
              <a:gd name="connsiteX1949" fmla="*/ 857324 w 906898"/>
              <a:gd name="connsiteY1949" fmla="*/ 453946 h 906898"/>
              <a:gd name="connsiteX1950" fmla="*/ 853150 w 906898"/>
              <a:gd name="connsiteY1950" fmla="*/ 453946 h 906898"/>
              <a:gd name="connsiteX1951" fmla="*/ 855237 w 906898"/>
              <a:gd name="connsiteY1951" fmla="*/ 445713 h 906898"/>
              <a:gd name="connsiteX1952" fmla="*/ 853150 w 906898"/>
              <a:gd name="connsiteY1952" fmla="*/ 429246 h 906898"/>
              <a:gd name="connsiteX1953" fmla="*/ 851063 w 906898"/>
              <a:gd name="connsiteY1953" fmla="*/ 425129 h 906898"/>
              <a:gd name="connsiteX1954" fmla="*/ 46916 w 906898"/>
              <a:gd name="connsiteY1954" fmla="*/ 425129 h 906898"/>
              <a:gd name="connsiteX1955" fmla="*/ 53106 w 906898"/>
              <a:gd name="connsiteY1955" fmla="*/ 429266 h 906898"/>
              <a:gd name="connsiteX1956" fmla="*/ 53106 w 906898"/>
              <a:gd name="connsiteY1956" fmla="*/ 437541 h 906898"/>
              <a:gd name="connsiteX1957" fmla="*/ 48979 w 906898"/>
              <a:gd name="connsiteY1957" fmla="*/ 439609 h 906898"/>
              <a:gd name="connsiteX1958" fmla="*/ 53106 w 906898"/>
              <a:gd name="connsiteY1958" fmla="*/ 445815 h 906898"/>
              <a:gd name="connsiteX1959" fmla="*/ 44853 w 906898"/>
              <a:gd name="connsiteY1959" fmla="*/ 452021 h 906898"/>
              <a:gd name="connsiteX1960" fmla="*/ 40727 w 906898"/>
              <a:gd name="connsiteY1960" fmla="*/ 452021 h 906898"/>
              <a:gd name="connsiteX1961" fmla="*/ 42790 w 906898"/>
              <a:gd name="connsiteY1961" fmla="*/ 445815 h 906898"/>
              <a:gd name="connsiteX1962" fmla="*/ 38664 w 906898"/>
              <a:gd name="connsiteY1962" fmla="*/ 437541 h 906898"/>
              <a:gd name="connsiteX1963" fmla="*/ 32474 w 906898"/>
              <a:gd name="connsiteY1963" fmla="*/ 435472 h 906898"/>
              <a:gd name="connsiteX1964" fmla="*/ 28348 w 906898"/>
              <a:gd name="connsiteY1964" fmla="*/ 439609 h 906898"/>
              <a:gd name="connsiteX1965" fmla="*/ 28348 w 906898"/>
              <a:gd name="connsiteY1965" fmla="*/ 431335 h 906898"/>
              <a:gd name="connsiteX1966" fmla="*/ 34537 w 906898"/>
              <a:gd name="connsiteY1966" fmla="*/ 427197 h 906898"/>
              <a:gd name="connsiteX1967" fmla="*/ 40727 w 906898"/>
              <a:gd name="connsiteY1967" fmla="*/ 429266 h 906898"/>
              <a:gd name="connsiteX1968" fmla="*/ 46916 w 906898"/>
              <a:gd name="connsiteY1968" fmla="*/ 425129 h 906898"/>
              <a:gd name="connsiteX1969" fmla="*/ 795483 w 906898"/>
              <a:gd name="connsiteY1969" fmla="*/ 419153 h 906898"/>
              <a:gd name="connsiteX1970" fmla="*/ 809911 w 906898"/>
              <a:gd name="connsiteY1970" fmla="*/ 423258 h 906898"/>
              <a:gd name="connsiteX1971" fmla="*/ 811972 w 906898"/>
              <a:gd name="connsiteY1971" fmla="*/ 429415 h 906898"/>
              <a:gd name="connsiteX1972" fmla="*/ 822278 w 906898"/>
              <a:gd name="connsiteY1972" fmla="*/ 431467 h 906898"/>
              <a:gd name="connsiteX1973" fmla="*/ 826400 w 906898"/>
              <a:gd name="connsiteY1973" fmla="*/ 443781 h 906898"/>
              <a:gd name="connsiteX1974" fmla="*/ 820217 w 906898"/>
              <a:gd name="connsiteY1974" fmla="*/ 449938 h 906898"/>
              <a:gd name="connsiteX1975" fmla="*/ 811972 w 906898"/>
              <a:gd name="connsiteY1975" fmla="*/ 451991 h 906898"/>
              <a:gd name="connsiteX1976" fmla="*/ 811972 w 906898"/>
              <a:gd name="connsiteY1976" fmla="*/ 458148 h 906898"/>
              <a:gd name="connsiteX1977" fmla="*/ 801666 w 906898"/>
              <a:gd name="connsiteY1977" fmla="*/ 464305 h 906898"/>
              <a:gd name="connsiteX1978" fmla="*/ 783116 w 906898"/>
              <a:gd name="connsiteY1978" fmla="*/ 451991 h 906898"/>
              <a:gd name="connsiteX1979" fmla="*/ 778994 w 906898"/>
              <a:gd name="connsiteY1979" fmla="*/ 447886 h 906898"/>
              <a:gd name="connsiteX1980" fmla="*/ 778994 w 906898"/>
              <a:gd name="connsiteY1980" fmla="*/ 433519 h 906898"/>
              <a:gd name="connsiteX1981" fmla="*/ 795483 w 906898"/>
              <a:gd name="connsiteY1981" fmla="*/ 419153 h 906898"/>
              <a:gd name="connsiteX1982" fmla="*/ 772285 w 906898"/>
              <a:gd name="connsiteY1982" fmla="*/ 418342 h 906898"/>
              <a:gd name="connsiteX1983" fmla="*/ 772949 w 906898"/>
              <a:gd name="connsiteY1983" fmla="*/ 421145 h 906898"/>
              <a:gd name="connsiteX1984" fmla="*/ 772202 w 906898"/>
              <a:gd name="connsiteY1984" fmla="*/ 418780 h 906898"/>
              <a:gd name="connsiteX1985" fmla="*/ 772949 w 906898"/>
              <a:gd name="connsiteY1985" fmla="*/ 414837 h 906898"/>
              <a:gd name="connsiteX1986" fmla="*/ 772285 w 906898"/>
              <a:gd name="connsiteY1986" fmla="*/ 418342 h 906898"/>
              <a:gd name="connsiteX1987" fmla="*/ 772202 w 906898"/>
              <a:gd name="connsiteY1987" fmla="*/ 417991 h 906898"/>
              <a:gd name="connsiteX1988" fmla="*/ 772949 w 906898"/>
              <a:gd name="connsiteY1988" fmla="*/ 414837 h 906898"/>
              <a:gd name="connsiteX1989" fmla="*/ 72721 w 906898"/>
              <a:gd name="connsiteY1989" fmla="*/ 414644 h 906898"/>
              <a:gd name="connsiteX1990" fmla="*/ 81921 w 906898"/>
              <a:gd name="connsiteY1990" fmla="*/ 414901 h 906898"/>
              <a:gd name="connsiteX1991" fmla="*/ 90098 w 906898"/>
              <a:gd name="connsiteY1991" fmla="*/ 419013 h 906898"/>
              <a:gd name="connsiteX1992" fmla="*/ 100320 w 906898"/>
              <a:gd name="connsiteY1992" fmla="*/ 439571 h 906898"/>
              <a:gd name="connsiteX1993" fmla="*/ 79876 w 906898"/>
              <a:gd name="connsiteY1993" fmla="*/ 464241 h 906898"/>
              <a:gd name="connsiteX1994" fmla="*/ 63521 w 906898"/>
              <a:gd name="connsiteY1994" fmla="*/ 466297 h 906898"/>
              <a:gd name="connsiteX1995" fmla="*/ 61477 w 906898"/>
              <a:gd name="connsiteY1995" fmla="*/ 464241 h 906898"/>
              <a:gd name="connsiteX1996" fmla="*/ 61477 w 906898"/>
              <a:gd name="connsiteY1996" fmla="*/ 462185 h 906898"/>
              <a:gd name="connsiteX1997" fmla="*/ 92143 w 906898"/>
              <a:gd name="connsiteY1997" fmla="*/ 443683 h 906898"/>
              <a:gd name="connsiteX1998" fmla="*/ 92143 w 906898"/>
              <a:gd name="connsiteY1998" fmla="*/ 429292 h 906898"/>
              <a:gd name="connsiteX1999" fmla="*/ 83965 w 906898"/>
              <a:gd name="connsiteY1999" fmla="*/ 423124 h 906898"/>
              <a:gd name="connsiteX2000" fmla="*/ 79876 w 906898"/>
              <a:gd name="connsiteY2000" fmla="*/ 425180 h 906898"/>
              <a:gd name="connsiteX2001" fmla="*/ 81921 w 906898"/>
              <a:gd name="connsiteY2001" fmla="*/ 427236 h 906898"/>
              <a:gd name="connsiteX2002" fmla="*/ 81921 w 906898"/>
              <a:gd name="connsiteY2002" fmla="*/ 433403 h 906898"/>
              <a:gd name="connsiteX2003" fmla="*/ 75788 w 906898"/>
              <a:gd name="connsiteY2003" fmla="*/ 437515 h 906898"/>
              <a:gd name="connsiteX2004" fmla="*/ 69654 w 906898"/>
              <a:gd name="connsiteY2004" fmla="*/ 433403 h 906898"/>
              <a:gd name="connsiteX2005" fmla="*/ 69654 w 906898"/>
              <a:gd name="connsiteY2005" fmla="*/ 429292 h 906898"/>
              <a:gd name="connsiteX2006" fmla="*/ 63521 w 906898"/>
              <a:gd name="connsiteY2006" fmla="*/ 427236 h 906898"/>
              <a:gd name="connsiteX2007" fmla="*/ 63521 w 906898"/>
              <a:gd name="connsiteY2007" fmla="*/ 419013 h 906898"/>
              <a:gd name="connsiteX2008" fmla="*/ 72721 w 906898"/>
              <a:gd name="connsiteY2008" fmla="*/ 414644 h 906898"/>
              <a:gd name="connsiteX2009" fmla="*/ 857387 w 906898"/>
              <a:gd name="connsiteY2009" fmla="*/ 410853 h 906898"/>
              <a:gd name="connsiteX2010" fmla="*/ 865304 w 906898"/>
              <a:gd name="connsiteY2010" fmla="*/ 416815 h 906898"/>
              <a:gd name="connsiteX2011" fmla="*/ 865576 w 906898"/>
              <a:gd name="connsiteY2011" fmla="*/ 417223 h 906898"/>
              <a:gd name="connsiteX2012" fmla="*/ 865576 w 906898"/>
              <a:gd name="connsiteY2012" fmla="*/ 425244 h 906898"/>
              <a:gd name="connsiteX2013" fmla="*/ 871718 w 906898"/>
              <a:gd name="connsiteY2013" fmla="*/ 427300 h 906898"/>
              <a:gd name="connsiteX2014" fmla="*/ 877860 w 906898"/>
              <a:gd name="connsiteY2014" fmla="*/ 439635 h 906898"/>
              <a:gd name="connsiteX2015" fmla="*/ 873765 w 906898"/>
              <a:gd name="connsiteY2015" fmla="*/ 447858 h 906898"/>
              <a:gd name="connsiteX2016" fmla="*/ 867623 w 906898"/>
              <a:gd name="connsiteY2016" fmla="*/ 449914 h 906898"/>
              <a:gd name="connsiteX2017" fmla="*/ 869671 w 906898"/>
              <a:gd name="connsiteY2017" fmla="*/ 456082 h 906898"/>
              <a:gd name="connsiteX2018" fmla="*/ 866428 w 906898"/>
              <a:gd name="connsiteY2018" fmla="*/ 462595 h 906898"/>
              <a:gd name="connsiteX2019" fmla="*/ 863592 w 906898"/>
              <a:gd name="connsiteY2019" fmla="*/ 463807 h 906898"/>
              <a:gd name="connsiteX2020" fmla="*/ 857387 w 906898"/>
              <a:gd name="connsiteY2020" fmla="*/ 462249 h 906898"/>
              <a:gd name="connsiteX2021" fmla="*/ 857387 w 906898"/>
              <a:gd name="connsiteY2021" fmla="*/ 456082 h 906898"/>
              <a:gd name="connsiteX2022" fmla="*/ 865576 w 906898"/>
              <a:gd name="connsiteY2022" fmla="*/ 439635 h 906898"/>
              <a:gd name="connsiteX2023" fmla="*/ 853292 w 906898"/>
              <a:gd name="connsiteY2023" fmla="*/ 421132 h 906898"/>
              <a:gd name="connsiteX2024" fmla="*/ 857387 w 906898"/>
              <a:gd name="connsiteY2024" fmla="*/ 410853 h 906898"/>
              <a:gd name="connsiteX2025" fmla="*/ 792418 w 906898"/>
              <a:gd name="connsiteY2025" fmla="*/ 408399 h 906898"/>
              <a:gd name="connsiteX2026" fmla="*/ 795477 w 906898"/>
              <a:gd name="connsiteY2026" fmla="*/ 410948 h 906898"/>
              <a:gd name="connsiteX2027" fmla="*/ 795477 w 906898"/>
              <a:gd name="connsiteY2027" fmla="*/ 415027 h 906898"/>
              <a:gd name="connsiteX2028" fmla="*/ 783241 w 906898"/>
              <a:gd name="connsiteY2028" fmla="*/ 421145 h 906898"/>
              <a:gd name="connsiteX2029" fmla="*/ 789359 w 906898"/>
              <a:gd name="connsiteY2029" fmla="*/ 408909 h 906898"/>
              <a:gd name="connsiteX2030" fmla="*/ 792418 w 906898"/>
              <a:gd name="connsiteY2030" fmla="*/ 408399 h 906898"/>
              <a:gd name="connsiteX2031" fmla="*/ 881376 w 906898"/>
              <a:gd name="connsiteY2031" fmla="*/ 405264 h 906898"/>
              <a:gd name="connsiteX2032" fmla="*/ 884002 w 906898"/>
              <a:gd name="connsiteY2032" fmla="*/ 408750 h 906898"/>
              <a:gd name="connsiteX2033" fmla="*/ 888152 w 906898"/>
              <a:gd name="connsiteY2033" fmla="*/ 414948 h 906898"/>
              <a:gd name="connsiteX2034" fmla="*/ 888152 w 906898"/>
              <a:gd name="connsiteY2034" fmla="*/ 421145 h 906898"/>
              <a:gd name="connsiteX2035" fmla="*/ 886077 w 906898"/>
              <a:gd name="connsiteY2035" fmla="*/ 419079 h 906898"/>
              <a:gd name="connsiteX2036" fmla="*/ 881927 w 906898"/>
              <a:gd name="connsiteY2036" fmla="*/ 408750 h 906898"/>
              <a:gd name="connsiteX2037" fmla="*/ 879852 w 906898"/>
              <a:gd name="connsiteY2037" fmla="*/ 406684 h 906898"/>
              <a:gd name="connsiteX2038" fmla="*/ 881376 w 906898"/>
              <a:gd name="connsiteY2038" fmla="*/ 405264 h 906898"/>
              <a:gd name="connsiteX2039" fmla="*/ 872009 w 906898"/>
              <a:gd name="connsiteY2039" fmla="*/ 402693 h 906898"/>
              <a:gd name="connsiteX2040" fmla="*/ 873876 w 906898"/>
              <a:gd name="connsiteY2040" fmla="*/ 404545 h 906898"/>
              <a:gd name="connsiteX2041" fmla="*/ 872060 w 906898"/>
              <a:gd name="connsiteY2041" fmla="*/ 403259 h 906898"/>
              <a:gd name="connsiteX2042" fmla="*/ 77800 w 906898"/>
              <a:gd name="connsiteY2042" fmla="*/ 397848 h 906898"/>
              <a:gd name="connsiteX2043" fmla="*/ 79847 w 906898"/>
              <a:gd name="connsiteY2043" fmla="*/ 398610 h 906898"/>
              <a:gd name="connsiteX2044" fmla="*/ 85989 w 906898"/>
              <a:gd name="connsiteY2044" fmla="*/ 406744 h 906898"/>
              <a:gd name="connsiteX2045" fmla="*/ 85989 w 906898"/>
              <a:gd name="connsiteY2045" fmla="*/ 412845 h 906898"/>
              <a:gd name="connsiteX2046" fmla="*/ 83942 w 906898"/>
              <a:gd name="connsiteY2046" fmla="*/ 412845 h 906898"/>
              <a:gd name="connsiteX2047" fmla="*/ 83942 w 906898"/>
              <a:gd name="connsiteY2047" fmla="*/ 408778 h 906898"/>
              <a:gd name="connsiteX2048" fmla="*/ 75752 w 906898"/>
              <a:gd name="connsiteY2048" fmla="*/ 398610 h 906898"/>
              <a:gd name="connsiteX2049" fmla="*/ 77800 w 906898"/>
              <a:gd name="connsiteY2049" fmla="*/ 397848 h 906898"/>
              <a:gd name="connsiteX2050" fmla="*/ 799789 w 906898"/>
              <a:gd name="connsiteY2050" fmla="*/ 396577 h 906898"/>
              <a:gd name="connsiteX2051" fmla="*/ 803927 w 906898"/>
              <a:gd name="connsiteY2051" fmla="*/ 400694 h 906898"/>
              <a:gd name="connsiteX2052" fmla="*/ 803927 w 906898"/>
              <a:gd name="connsiteY2052" fmla="*/ 406869 h 906898"/>
              <a:gd name="connsiteX2053" fmla="*/ 810133 w 906898"/>
              <a:gd name="connsiteY2053" fmla="*/ 410986 h 906898"/>
              <a:gd name="connsiteX2054" fmla="*/ 805995 w 906898"/>
              <a:gd name="connsiteY2054" fmla="*/ 417161 h 906898"/>
              <a:gd name="connsiteX2055" fmla="*/ 799789 w 906898"/>
              <a:gd name="connsiteY2055" fmla="*/ 415102 h 906898"/>
              <a:gd name="connsiteX2056" fmla="*/ 793584 w 906898"/>
              <a:gd name="connsiteY2056" fmla="*/ 406869 h 906898"/>
              <a:gd name="connsiteX2057" fmla="*/ 785309 w 906898"/>
              <a:gd name="connsiteY2057" fmla="*/ 406869 h 906898"/>
              <a:gd name="connsiteX2058" fmla="*/ 785309 w 906898"/>
              <a:gd name="connsiteY2058" fmla="*/ 400694 h 906898"/>
              <a:gd name="connsiteX2059" fmla="*/ 789446 w 906898"/>
              <a:gd name="connsiteY2059" fmla="*/ 398635 h 906898"/>
              <a:gd name="connsiteX2060" fmla="*/ 795652 w 906898"/>
              <a:gd name="connsiteY2060" fmla="*/ 402752 h 906898"/>
              <a:gd name="connsiteX2061" fmla="*/ 799789 w 906898"/>
              <a:gd name="connsiteY2061" fmla="*/ 396577 h 906898"/>
              <a:gd name="connsiteX2062" fmla="*/ 110612 w 906898"/>
              <a:gd name="connsiteY2062" fmla="*/ 396577 h 906898"/>
              <a:gd name="connsiteX2063" fmla="*/ 114818 w 906898"/>
              <a:gd name="connsiteY2063" fmla="*/ 406869 h 906898"/>
              <a:gd name="connsiteX2064" fmla="*/ 110612 w 906898"/>
              <a:gd name="connsiteY2064" fmla="*/ 396577 h 906898"/>
              <a:gd name="connsiteX2065" fmla="*/ 868008 w 906898"/>
              <a:gd name="connsiteY2065" fmla="*/ 395797 h 906898"/>
              <a:gd name="connsiteX2066" fmla="*/ 871801 w 906898"/>
              <a:gd name="connsiteY2066" fmla="*/ 400428 h 906898"/>
              <a:gd name="connsiteX2067" fmla="*/ 872009 w 906898"/>
              <a:gd name="connsiteY2067" fmla="*/ 402693 h 906898"/>
              <a:gd name="connsiteX2068" fmla="*/ 869726 w 906898"/>
              <a:gd name="connsiteY2068" fmla="*/ 400428 h 906898"/>
              <a:gd name="connsiteX2069" fmla="*/ 865576 w 906898"/>
              <a:gd name="connsiteY2069" fmla="*/ 396311 h 906898"/>
              <a:gd name="connsiteX2070" fmla="*/ 868008 w 906898"/>
              <a:gd name="connsiteY2070" fmla="*/ 395797 h 906898"/>
              <a:gd name="connsiteX2071" fmla="*/ 855284 w 906898"/>
              <a:gd name="connsiteY2071" fmla="*/ 392261 h 906898"/>
              <a:gd name="connsiteX2072" fmla="*/ 861260 w 906898"/>
              <a:gd name="connsiteY2072" fmla="*/ 394419 h 906898"/>
              <a:gd name="connsiteX2073" fmla="*/ 855284 w 906898"/>
              <a:gd name="connsiteY2073" fmla="*/ 392261 h 906898"/>
              <a:gd name="connsiteX2074" fmla="*/ 801745 w 906898"/>
              <a:gd name="connsiteY2074" fmla="*/ 388277 h 906898"/>
              <a:gd name="connsiteX2075" fmla="*/ 811967 w 906898"/>
              <a:gd name="connsiteY2075" fmla="*/ 394440 h 906898"/>
              <a:gd name="connsiteX2076" fmla="*/ 809923 w 906898"/>
              <a:gd name="connsiteY2076" fmla="*/ 402657 h 906898"/>
              <a:gd name="connsiteX2077" fmla="*/ 814012 w 906898"/>
              <a:gd name="connsiteY2077" fmla="*/ 404711 h 906898"/>
              <a:gd name="connsiteX2078" fmla="*/ 818101 w 906898"/>
              <a:gd name="connsiteY2078" fmla="*/ 412928 h 906898"/>
              <a:gd name="connsiteX2079" fmla="*/ 814012 w 906898"/>
              <a:gd name="connsiteY2079" fmla="*/ 419091 h 906898"/>
              <a:gd name="connsiteX2080" fmla="*/ 809923 w 906898"/>
              <a:gd name="connsiteY2080" fmla="*/ 421145 h 906898"/>
              <a:gd name="connsiteX2081" fmla="*/ 811967 w 906898"/>
              <a:gd name="connsiteY2081" fmla="*/ 414982 h 906898"/>
              <a:gd name="connsiteX2082" fmla="*/ 809923 w 906898"/>
              <a:gd name="connsiteY2082" fmla="*/ 406765 h 906898"/>
              <a:gd name="connsiteX2083" fmla="*/ 807879 w 906898"/>
              <a:gd name="connsiteY2083" fmla="*/ 400603 h 906898"/>
              <a:gd name="connsiteX2084" fmla="*/ 803790 w 906898"/>
              <a:gd name="connsiteY2084" fmla="*/ 394440 h 906898"/>
              <a:gd name="connsiteX2085" fmla="*/ 795612 w 906898"/>
              <a:gd name="connsiteY2085" fmla="*/ 396494 h 906898"/>
              <a:gd name="connsiteX2086" fmla="*/ 785390 w 906898"/>
              <a:gd name="connsiteY2086" fmla="*/ 396494 h 906898"/>
              <a:gd name="connsiteX2087" fmla="*/ 781301 w 906898"/>
              <a:gd name="connsiteY2087" fmla="*/ 398548 h 906898"/>
              <a:gd name="connsiteX2088" fmla="*/ 781301 w 906898"/>
              <a:gd name="connsiteY2088" fmla="*/ 392386 h 906898"/>
              <a:gd name="connsiteX2089" fmla="*/ 793568 w 906898"/>
              <a:gd name="connsiteY2089" fmla="*/ 390332 h 906898"/>
              <a:gd name="connsiteX2090" fmla="*/ 795612 w 906898"/>
              <a:gd name="connsiteY2090" fmla="*/ 392386 h 906898"/>
              <a:gd name="connsiteX2091" fmla="*/ 801745 w 906898"/>
              <a:gd name="connsiteY2091" fmla="*/ 388277 h 906898"/>
              <a:gd name="connsiteX2092" fmla="*/ 766641 w 906898"/>
              <a:gd name="connsiteY2092" fmla="*/ 386285 h 906898"/>
              <a:gd name="connsiteX2093" fmla="*/ 770772 w 906898"/>
              <a:gd name="connsiteY2093" fmla="*/ 390390 h 906898"/>
              <a:gd name="connsiteX2094" fmla="*/ 772838 w 906898"/>
              <a:gd name="connsiteY2094" fmla="*/ 396547 h 906898"/>
              <a:gd name="connsiteX2095" fmla="*/ 781101 w 906898"/>
              <a:gd name="connsiteY2095" fmla="*/ 402704 h 906898"/>
              <a:gd name="connsiteX2096" fmla="*/ 774904 w 906898"/>
              <a:gd name="connsiteY2096" fmla="*/ 431437 h 906898"/>
              <a:gd name="connsiteX2097" fmla="*/ 772838 w 906898"/>
              <a:gd name="connsiteY2097" fmla="*/ 429385 h 906898"/>
              <a:gd name="connsiteX2098" fmla="*/ 772838 w 906898"/>
              <a:gd name="connsiteY2098" fmla="*/ 425280 h 906898"/>
              <a:gd name="connsiteX2099" fmla="*/ 774904 w 906898"/>
              <a:gd name="connsiteY2099" fmla="*/ 425280 h 906898"/>
              <a:gd name="connsiteX2100" fmla="*/ 776970 w 906898"/>
              <a:gd name="connsiteY2100" fmla="*/ 406809 h 906898"/>
              <a:gd name="connsiteX2101" fmla="*/ 772838 w 906898"/>
              <a:gd name="connsiteY2101" fmla="*/ 410914 h 906898"/>
              <a:gd name="connsiteX2102" fmla="*/ 772838 w 906898"/>
              <a:gd name="connsiteY2102" fmla="*/ 412966 h 906898"/>
              <a:gd name="connsiteX2103" fmla="*/ 770772 w 906898"/>
              <a:gd name="connsiteY2103" fmla="*/ 402704 h 906898"/>
              <a:gd name="connsiteX2104" fmla="*/ 766641 w 906898"/>
              <a:gd name="connsiteY2104" fmla="*/ 388338 h 906898"/>
              <a:gd name="connsiteX2105" fmla="*/ 766641 w 906898"/>
              <a:gd name="connsiteY2105" fmla="*/ 386285 h 906898"/>
              <a:gd name="connsiteX2106" fmla="*/ 75929 w 906898"/>
              <a:gd name="connsiteY2106" fmla="*/ 385514 h 906898"/>
              <a:gd name="connsiteX2107" fmla="*/ 81894 w 906898"/>
              <a:gd name="connsiteY2107" fmla="*/ 386031 h 906898"/>
              <a:gd name="connsiteX2108" fmla="*/ 83969 w 906898"/>
              <a:gd name="connsiteY2108" fmla="*/ 390171 h 906898"/>
              <a:gd name="connsiteX2109" fmla="*/ 86044 w 906898"/>
              <a:gd name="connsiteY2109" fmla="*/ 388101 h 906898"/>
              <a:gd name="connsiteX2110" fmla="*/ 96419 w 906898"/>
              <a:gd name="connsiteY2110" fmla="*/ 392242 h 906898"/>
              <a:gd name="connsiteX2111" fmla="*/ 96419 w 906898"/>
              <a:gd name="connsiteY2111" fmla="*/ 400522 h 906898"/>
              <a:gd name="connsiteX2112" fmla="*/ 94344 w 906898"/>
              <a:gd name="connsiteY2112" fmla="*/ 404662 h 906898"/>
              <a:gd name="connsiteX2113" fmla="*/ 100569 w 906898"/>
              <a:gd name="connsiteY2113" fmla="*/ 408802 h 906898"/>
              <a:gd name="connsiteX2114" fmla="*/ 98494 w 906898"/>
              <a:gd name="connsiteY2114" fmla="*/ 415013 h 906898"/>
              <a:gd name="connsiteX2115" fmla="*/ 94344 w 906898"/>
              <a:gd name="connsiteY2115" fmla="*/ 417083 h 906898"/>
              <a:gd name="connsiteX2116" fmla="*/ 90194 w 906898"/>
              <a:gd name="connsiteY2116" fmla="*/ 415013 h 906898"/>
              <a:gd name="connsiteX2117" fmla="*/ 86044 w 906898"/>
              <a:gd name="connsiteY2117" fmla="*/ 398452 h 906898"/>
              <a:gd name="connsiteX2118" fmla="*/ 73595 w 906898"/>
              <a:gd name="connsiteY2118" fmla="*/ 394312 h 906898"/>
              <a:gd name="connsiteX2119" fmla="*/ 71520 w 906898"/>
              <a:gd name="connsiteY2119" fmla="*/ 388101 h 906898"/>
              <a:gd name="connsiteX2120" fmla="*/ 75929 w 906898"/>
              <a:gd name="connsiteY2120" fmla="*/ 385514 h 906898"/>
              <a:gd name="connsiteX2121" fmla="*/ 828459 w 906898"/>
              <a:gd name="connsiteY2121" fmla="*/ 377985 h 906898"/>
              <a:gd name="connsiteX2122" fmla="*/ 851101 w 906898"/>
              <a:gd name="connsiteY2122" fmla="*/ 390349 h 906898"/>
              <a:gd name="connsiteX2123" fmla="*/ 851101 w 906898"/>
              <a:gd name="connsiteY2123" fmla="*/ 421259 h 906898"/>
              <a:gd name="connsiteX2124" fmla="*/ 830517 w 906898"/>
              <a:gd name="connsiteY2124" fmla="*/ 437745 h 906898"/>
              <a:gd name="connsiteX2125" fmla="*/ 826400 w 906898"/>
              <a:gd name="connsiteY2125" fmla="*/ 433623 h 906898"/>
              <a:gd name="connsiteX2126" fmla="*/ 846984 w 906898"/>
              <a:gd name="connsiteY2126" fmla="*/ 419199 h 906898"/>
              <a:gd name="connsiteX2127" fmla="*/ 844926 w 906898"/>
              <a:gd name="connsiteY2127" fmla="*/ 398592 h 906898"/>
              <a:gd name="connsiteX2128" fmla="*/ 832575 w 906898"/>
              <a:gd name="connsiteY2128" fmla="*/ 390349 h 906898"/>
              <a:gd name="connsiteX2129" fmla="*/ 832575 w 906898"/>
              <a:gd name="connsiteY2129" fmla="*/ 392410 h 906898"/>
              <a:gd name="connsiteX2130" fmla="*/ 836692 w 906898"/>
              <a:gd name="connsiteY2130" fmla="*/ 396531 h 906898"/>
              <a:gd name="connsiteX2131" fmla="*/ 832575 w 906898"/>
              <a:gd name="connsiteY2131" fmla="*/ 402713 h 906898"/>
              <a:gd name="connsiteX2132" fmla="*/ 824342 w 906898"/>
              <a:gd name="connsiteY2132" fmla="*/ 402713 h 906898"/>
              <a:gd name="connsiteX2133" fmla="*/ 822284 w 906898"/>
              <a:gd name="connsiteY2133" fmla="*/ 398592 h 906898"/>
              <a:gd name="connsiteX2134" fmla="*/ 822284 w 906898"/>
              <a:gd name="connsiteY2134" fmla="*/ 394470 h 906898"/>
              <a:gd name="connsiteX2135" fmla="*/ 818167 w 906898"/>
              <a:gd name="connsiteY2135" fmla="*/ 392410 h 906898"/>
              <a:gd name="connsiteX2136" fmla="*/ 816108 w 906898"/>
              <a:gd name="connsiteY2136" fmla="*/ 386228 h 906898"/>
              <a:gd name="connsiteX2137" fmla="*/ 828459 w 906898"/>
              <a:gd name="connsiteY2137" fmla="*/ 377985 h 906898"/>
              <a:gd name="connsiteX2138" fmla="*/ 859268 w 906898"/>
              <a:gd name="connsiteY2138" fmla="*/ 375993 h 906898"/>
              <a:gd name="connsiteX2139" fmla="*/ 861260 w 906898"/>
              <a:gd name="connsiteY2139" fmla="*/ 379977 h 906898"/>
              <a:gd name="connsiteX2140" fmla="*/ 861260 w 906898"/>
              <a:gd name="connsiteY2140" fmla="*/ 381969 h 906898"/>
              <a:gd name="connsiteX2141" fmla="*/ 859268 w 906898"/>
              <a:gd name="connsiteY2141" fmla="*/ 375993 h 906898"/>
              <a:gd name="connsiteX2142" fmla="*/ 71768 w 906898"/>
              <a:gd name="connsiteY2142" fmla="*/ 371677 h 906898"/>
              <a:gd name="connsiteX2143" fmla="*/ 73760 w 906898"/>
              <a:gd name="connsiteY2143" fmla="*/ 371677 h 906898"/>
              <a:gd name="connsiteX2144" fmla="*/ 73760 w 906898"/>
              <a:gd name="connsiteY2144" fmla="*/ 373669 h 906898"/>
              <a:gd name="connsiteX2145" fmla="*/ 71768 w 906898"/>
              <a:gd name="connsiteY2145" fmla="*/ 371677 h 906898"/>
              <a:gd name="connsiteX2146" fmla="*/ 89147 w 906898"/>
              <a:gd name="connsiteY2146" fmla="*/ 370972 h 906898"/>
              <a:gd name="connsiteX2147" fmla="*/ 90181 w 906898"/>
              <a:gd name="connsiteY2147" fmla="*/ 371744 h 906898"/>
              <a:gd name="connsiteX2148" fmla="*/ 94319 w 906898"/>
              <a:gd name="connsiteY2148" fmla="*/ 375860 h 906898"/>
              <a:gd name="connsiteX2149" fmla="*/ 94319 w 906898"/>
              <a:gd name="connsiteY2149" fmla="*/ 377919 h 906898"/>
              <a:gd name="connsiteX2150" fmla="*/ 92250 w 906898"/>
              <a:gd name="connsiteY2150" fmla="*/ 375860 h 906898"/>
              <a:gd name="connsiteX2151" fmla="*/ 94319 w 906898"/>
              <a:gd name="connsiteY2151" fmla="*/ 379977 h 906898"/>
              <a:gd name="connsiteX2152" fmla="*/ 98456 w 906898"/>
              <a:gd name="connsiteY2152" fmla="*/ 377919 h 906898"/>
              <a:gd name="connsiteX2153" fmla="*/ 106730 w 906898"/>
              <a:gd name="connsiteY2153" fmla="*/ 379977 h 906898"/>
              <a:gd name="connsiteX2154" fmla="*/ 112936 w 906898"/>
              <a:gd name="connsiteY2154" fmla="*/ 392328 h 906898"/>
              <a:gd name="connsiteX2155" fmla="*/ 104662 w 906898"/>
              <a:gd name="connsiteY2155" fmla="*/ 379977 h 906898"/>
              <a:gd name="connsiteX2156" fmla="*/ 102593 w 906898"/>
              <a:gd name="connsiteY2156" fmla="*/ 379977 h 906898"/>
              <a:gd name="connsiteX2157" fmla="*/ 108799 w 906898"/>
              <a:gd name="connsiteY2157" fmla="*/ 398503 h 906898"/>
              <a:gd name="connsiteX2158" fmla="*/ 108799 w 906898"/>
              <a:gd name="connsiteY2158" fmla="*/ 400561 h 906898"/>
              <a:gd name="connsiteX2159" fmla="*/ 112936 w 906898"/>
              <a:gd name="connsiteY2159" fmla="*/ 408795 h 906898"/>
              <a:gd name="connsiteX2160" fmla="*/ 108799 w 906898"/>
              <a:gd name="connsiteY2160" fmla="*/ 414970 h 906898"/>
              <a:gd name="connsiteX2161" fmla="*/ 108799 w 906898"/>
              <a:gd name="connsiteY2161" fmla="*/ 419087 h 906898"/>
              <a:gd name="connsiteX2162" fmla="*/ 110867 w 906898"/>
              <a:gd name="connsiteY2162" fmla="*/ 419087 h 906898"/>
              <a:gd name="connsiteX2163" fmla="*/ 110867 w 906898"/>
              <a:gd name="connsiteY2163" fmla="*/ 417028 h 906898"/>
              <a:gd name="connsiteX2164" fmla="*/ 112936 w 906898"/>
              <a:gd name="connsiteY2164" fmla="*/ 421145 h 906898"/>
              <a:gd name="connsiteX2165" fmla="*/ 112936 w 906898"/>
              <a:gd name="connsiteY2165" fmla="*/ 423203 h 906898"/>
              <a:gd name="connsiteX2166" fmla="*/ 110867 w 906898"/>
              <a:gd name="connsiteY2166" fmla="*/ 421145 h 906898"/>
              <a:gd name="connsiteX2167" fmla="*/ 106730 w 906898"/>
              <a:gd name="connsiteY2167" fmla="*/ 429378 h 906898"/>
              <a:gd name="connsiteX2168" fmla="*/ 96387 w 906898"/>
              <a:gd name="connsiteY2168" fmla="*/ 421145 h 906898"/>
              <a:gd name="connsiteX2169" fmla="*/ 104662 w 906898"/>
              <a:gd name="connsiteY2169" fmla="*/ 412911 h 906898"/>
              <a:gd name="connsiteX2170" fmla="*/ 98456 w 906898"/>
              <a:gd name="connsiteY2170" fmla="*/ 402620 h 906898"/>
              <a:gd name="connsiteX2171" fmla="*/ 96387 w 906898"/>
              <a:gd name="connsiteY2171" fmla="*/ 390269 h 906898"/>
              <a:gd name="connsiteX2172" fmla="*/ 81907 w 906898"/>
              <a:gd name="connsiteY2172" fmla="*/ 384094 h 906898"/>
              <a:gd name="connsiteX2173" fmla="*/ 71564 w 906898"/>
              <a:gd name="connsiteY2173" fmla="*/ 384094 h 906898"/>
              <a:gd name="connsiteX2174" fmla="*/ 67427 w 906898"/>
              <a:gd name="connsiteY2174" fmla="*/ 386152 h 906898"/>
              <a:gd name="connsiteX2175" fmla="*/ 59152 w 906898"/>
              <a:gd name="connsiteY2175" fmla="*/ 379977 h 906898"/>
              <a:gd name="connsiteX2176" fmla="*/ 63290 w 906898"/>
              <a:gd name="connsiteY2176" fmla="*/ 375860 h 906898"/>
              <a:gd name="connsiteX2177" fmla="*/ 65358 w 906898"/>
              <a:gd name="connsiteY2177" fmla="*/ 373802 h 906898"/>
              <a:gd name="connsiteX2178" fmla="*/ 75701 w 906898"/>
              <a:gd name="connsiteY2178" fmla="*/ 377919 h 906898"/>
              <a:gd name="connsiteX2179" fmla="*/ 77770 w 906898"/>
              <a:gd name="connsiteY2179" fmla="*/ 373802 h 906898"/>
              <a:gd name="connsiteX2180" fmla="*/ 83976 w 906898"/>
              <a:gd name="connsiteY2180" fmla="*/ 371744 h 906898"/>
              <a:gd name="connsiteX2181" fmla="*/ 90181 w 906898"/>
              <a:gd name="connsiteY2181" fmla="*/ 373802 h 906898"/>
              <a:gd name="connsiteX2182" fmla="*/ 88113 w 906898"/>
              <a:gd name="connsiteY2182" fmla="*/ 371744 h 906898"/>
              <a:gd name="connsiteX2183" fmla="*/ 89147 w 906898"/>
              <a:gd name="connsiteY2183" fmla="*/ 370972 h 906898"/>
              <a:gd name="connsiteX2184" fmla="*/ 824475 w 906898"/>
              <a:gd name="connsiteY2184" fmla="*/ 357401 h 906898"/>
              <a:gd name="connsiteX2185" fmla="*/ 838651 w 906898"/>
              <a:gd name="connsiteY2185" fmla="*/ 367693 h 906898"/>
              <a:gd name="connsiteX2186" fmla="*/ 838651 w 906898"/>
              <a:gd name="connsiteY2186" fmla="*/ 377985 h 906898"/>
              <a:gd name="connsiteX2187" fmla="*/ 836626 w 906898"/>
              <a:gd name="connsiteY2187" fmla="*/ 371810 h 906898"/>
              <a:gd name="connsiteX2188" fmla="*/ 830550 w 906898"/>
              <a:gd name="connsiteY2188" fmla="*/ 363576 h 906898"/>
              <a:gd name="connsiteX2189" fmla="*/ 822450 w 906898"/>
              <a:gd name="connsiteY2189" fmla="*/ 363576 h 906898"/>
              <a:gd name="connsiteX2190" fmla="*/ 820424 w 906898"/>
              <a:gd name="connsiteY2190" fmla="*/ 359460 h 906898"/>
              <a:gd name="connsiteX2191" fmla="*/ 824475 w 906898"/>
              <a:gd name="connsiteY2191" fmla="*/ 357401 h 906898"/>
              <a:gd name="connsiteX2192" fmla="*/ 45659 w 906898"/>
              <a:gd name="connsiteY2192" fmla="*/ 355900 h 906898"/>
              <a:gd name="connsiteX2193" fmla="*/ 48861 w 906898"/>
              <a:gd name="connsiteY2193" fmla="*/ 361338 h 906898"/>
              <a:gd name="connsiteX2194" fmla="*/ 48861 w 906898"/>
              <a:gd name="connsiteY2194" fmla="*/ 363377 h 906898"/>
              <a:gd name="connsiteX2195" fmla="*/ 46802 w 906898"/>
              <a:gd name="connsiteY2195" fmla="*/ 359299 h 906898"/>
              <a:gd name="connsiteX2196" fmla="*/ 43892 w 906898"/>
              <a:gd name="connsiteY2196" fmla="*/ 352899 h 906898"/>
              <a:gd name="connsiteX2197" fmla="*/ 44744 w 906898"/>
              <a:gd name="connsiteY2197" fmla="*/ 353180 h 906898"/>
              <a:gd name="connsiteX2198" fmla="*/ 45659 w 906898"/>
              <a:gd name="connsiteY2198" fmla="*/ 355900 h 906898"/>
              <a:gd name="connsiteX2199" fmla="*/ 42782 w 906898"/>
              <a:gd name="connsiteY2199" fmla="*/ 351013 h 906898"/>
              <a:gd name="connsiteX2200" fmla="*/ 43892 w 906898"/>
              <a:gd name="connsiteY2200" fmla="*/ 352899 h 906898"/>
              <a:gd name="connsiteX2201" fmla="*/ 39341 w 906898"/>
              <a:gd name="connsiteY2201" fmla="*/ 351396 h 906898"/>
              <a:gd name="connsiteX2202" fmla="*/ 38569 w 906898"/>
              <a:gd name="connsiteY2202" fmla="*/ 351141 h 906898"/>
              <a:gd name="connsiteX2203" fmla="*/ 42782 w 906898"/>
              <a:gd name="connsiteY2203" fmla="*/ 351013 h 906898"/>
              <a:gd name="connsiteX2204" fmla="*/ 797659 w 906898"/>
              <a:gd name="connsiteY2204" fmla="*/ 349101 h 906898"/>
              <a:gd name="connsiteX2205" fmla="*/ 820353 w 906898"/>
              <a:gd name="connsiteY2205" fmla="*/ 363455 h 906898"/>
              <a:gd name="connsiteX2206" fmla="*/ 820353 w 906898"/>
              <a:gd name="connsiteY2206" fmla="*/ 375759 h 906898"/>
              <a:gd name="connsiteX2207" fmla="*/ 812101 w 906898"/>
              <a:gd name="connsiteY2207" fmla="*/ 381911 h 906898"/>
              <a:gd name="connsiteX2208" fmla="*/ 805911 w 906898"/>
              <a:gd name="connsiteY2208" fmla="*/ 377810 h 906898"/>
              <a:gd name="connsiteX2209" fmla="*/ 799722 w 906898"/>
              <a:gd name="connsiteY2209" fmla="*/ 377810 h 906898"/>
              <a:gd name="connsiteX2210" fmla="*/ 795596 w 906898"/>
              <a:gd name="connsiteY2210" fmla="*/ 373708 h 906898"/>
              <a:gd name="connsiteX2211" fmla="*/ 795596 w 906898"/>
              <a:gd name="connsiteY2211" fmla="*/ 367557 h 906898"/>
              <a:gd name="connsiteX2212" fmla="*/ 803848 w 906898"/>
              <a:gd name="connsiteY2212" fmla="*/ 363455 h 906898"/>
              <a:gd name="connsiteX2213" fmla="*/ 812101 w 906898"/>
              <a:gd name="connsiteY2213" fmla="*/ 367557 h 906898"/>
              <a:gd name="connsiteX2214" fmla="*/ 803848 w 906898"/>
              <a:gd name="connsiteY2214" fmla="*/ 357304 h 906898"/>
              <a:gd name="connsiteX2215" fmla="*/ 779091 w 906898"/>
              <a:gd name="connsiteY2215" fmla="*/ 361405 h 906898"/>
              <a:gd name="connsiteX2216" fmla="*/ 768775 w 906898"/>
              <a:gd name="connsiteY2216" fmla="*/ 383961 h 906898"/>
              <a:gd name="connsiteX2217" fmla="*/ 764649 w 906898"/>
              <a:gd name="connsiteY2217" fmla="*/ 383961 h 906898"/>
              <a:gd name="connsiteX2218" fmla="*/ 766712 w 906898"/>
              <a:gd name="connsiteY2218" fmla="*/ 371658 h 906898"/>
              <a:gd name="connsiteX2219" fmla="*/ 797659 w 906898"/>
              <a:gd name="connsiteY2219" fmla="*/ 349101 h 906898"/>
              <a:gd name="connsiteX2220" fmla="*/ 828480 w 906898"/>
              <a:gd name="connsiteY2220" fmla="*/ 347109 h 906898"/>
              <a:gd name="connsiteX2221" fmla="*/ 836657 w 906898"/>
              <a:gd name="connsiteY2221" fmla="*/ 351204 h 906898"/>
              <a:gd name="connsiteX2222" fmla="*/ 842791 w 906898"/>
              <a:gd name="connsiteY2222" fmla="*/ 351204 h 906898"/>
              <a:gd name="connsiteX2223" fmla="*/ 846879 w 906898"/>
              <a:gd name="connsiteY2223" fmla="*/ 357346 h 906898"/>
              <a:gd name="connsiteX2224" fmla="*/ 846879 w 906898"/>
              <a:gd name="connsiteY2224" fmla="*/ 363488 h 906898"/>
              <a:gd name="connsiteX2225" fmla="*/ 850968 w 906898"/>
              <a:gd name="connsiteY2225" fmla="*/ 367583 h 906898"/>
              <a:gd name="connsiteX2226" fmla="*/ 850968 w 906898"/>
              <a:gd name="connsiteY2226" fmla="*/ 373725 h 906898"/>
              <a:gd name="connsiteX2227" fmla="*/ 848924 w 906898"/>
              <a:gd name="connsiteY2227" fmla="*/ 375772 h 906898"/>
              <a:gd name="connsiteX2228" fmla="*/ 850968 w 906898"/>
              <a:gd name="connsiteY2228" fmla="*/ 381914 h 906898"/>
              <a:gd name="connsiteX2229" fmla="*/ 848924 w 906898"/>
              <a:gd name="connsiteY2229" fmla="*/ 383961 h 906898"/>
              <a:gd name="connsiteX2230" fmla="*/ 842791 w 906898"/>
              <a:gd name="connsiteY2230" fmla="*/ 377819 h 906898"/>
              <a:gd name="connsiteX2231" fmla="*/ 836657 w 906898"/>
              <a:gd name="connsiteY2231" fmla="*/ 359394 h 906898"/>
              <a:gd name="connsiteX2232" fmla="*/ 822347 w 906898"/>
              <a:gd name="connsiteY2232" fmla="*/ 355299 h 906898"/>
              <a:gd name="connsiteX2233" fmla="*/ 816213 w 906898"/>
              <a:gd name="connsiteY2233" fmla="*/ 355299 h 906898"/>
              <a:gd name="connsiteX2234" fmla="*/ 814169 w 906898"/>
              <a:gd name="connsiteY2234" fmla="*/ 351204 h 906898"/>
              <a:gd name="connsiteX2235" fmla="*/ 820302 w 906898"/>
              <a:gd name="connsiteY2235" fmla="*/ 349157 h 906898"/>
              <a:gd name="connsiteX2236" fmla="*/ 822347 w 906898"/>
              <a:gd name="connsiteY2236" fmla="*/ 351204 h 906898"/>
              <a:gd name="connsiteX2237" fmla="*/ 828480 w 906898"/>
              <a:gd name="connsiteY2237" fmla="*/ 347109 h 906898"/>
              <a:gd name="connsiteX2238" fmla="*/ 139466 w 906898"/>
              <a:gd name="connsiteY2238" fmla="*/ 345117 h 906898"/>
              <a:gd name="connsiteX2239" fmla="*/ 143571 w 906898"/>
              <a:gd name="connsiteY2239" fmla="*/ 355315 h 906898"/>
              <a:gd name="connsiteX2240" fmla="*/ 147675 w 906898"/>
              <a:gd name="connsiteY2240" fmla="*/ 359393 h 906898"/>
              <a:gd name="connsiteX2241" fmla="*/ 151781 w 906898"/>
              <a:gd name="connsiteY2241" fmla="*/ 361433 h 906898"/>
              <a:gd name="connsiteX2242" fmla="*/ 149728 w 906898"/>
              <a:gd name="connsiteY2242" fmla="*/ 371630 h 906898"/>
              <a:gd name="connsiteX2243" fmla="*/ 141518 w 906898"/>
              <a:gd name="connsiteY2243" fmla="*/ 371630 h 906898"/>
              <a:gd name="connsiteX2244" fmla="*/ 137413 w 906898"/>
              <a:gd name="connsiteY2244" fmla="*/ 363472 h 906898"/>
              <a:gd name="connsiteX2245" fmla="*/ 137413 w 906898"/>
              <a:gd name="connsiteY2245" fmla="*/ 359393 h 906898"/>
              <a:gd name="connsiteX2246" fmla="*/ 131256 w 906898"/>
              <a:gd name="connsiteY2246" fmla="*/ 355315 h 906898"/>
              <a:gd name="connsiteX2247" fmla="*/ 131256 w 906898"/>
              <a:gd name="connsiteY2247" fmla="*/ 347157 h 906898"/>
              <a:gd name="connsiteX2248" fmla="*/ 139466 w 906898"/>
              <a:gd name="connsiteY2248" fmla="*/ 345117 h 906898"/>
              <a:gd name="connsiteX2249" fmla="*/ 124971 w 906898"/>
              <a:gd name="connsiteY2249" fmla="*/ 345117 h 906898"/>
              <a:gd name="connsiteX2250" fmla="*/ 127046 w 906898"/>
              <a:gd name="connsiteY2250" fmla="*/ 353320 h 906898"/>
              <a:gd name="connsiteX2251" fmla="*/ 135346 w 906898"/>
              <a:gd name="connsiteY2251" fmla="*/ 361522 h 906898"/>
              <a:gd name="connsiteX2252" fmla="*/ 137421 w 906898"/>
              <a:gd name="connsiteY2252" fmla="*/ 371775 h 906898"/>
              <a:gd name="connsiteX2253" fmla="*/ 147796 w 906898"/>
              <a:gd name="connsiteY2253" fmla="*/ 375876 h 906898"/>
              <a:gd name="connsiteX2254" fmla="*/ 147796 w 906898"/>
              <a:gd name="connsiteY2254" fmla="*/ 377927 h 906898"/>
              <a:gd name="connsiteX2255" fmla="*/ 135346 w 906898"/>
              <a:gd name="connsiteY2255" fmla="*/ 373826 h 906898"/>
              <a:gd name="connsiteX2256" fmla="*/ 131196 w 906898"/>
              <a:gd name="connsiteY2256" fmla="*/ 363573 h 906898"/>
              <a:gd name="connsiteX2257" fmla="*/ 124971 w 906898"/>
              <a:gd name="connsiteY2257" fmla="*/ 353320 h 906898"/>
              <a:gd name="connsiteX2258" fmla="*/ 124971 w 906898"/>
              <a:gd name="connsiteY2258" fmla="*/ 345117 h 906898"/>
              <a:gd name="connsiteX2259" fmla="*/ 30518 w 906898"/>
              <a:gd name="connsiteY2259" fmla="*/ 345117 h 906898"/>
              <a:gd name="connsiteX2260" fmla="*/ 32572 w 906898"/>
              <a:gd name="connsiteY2260" fmla="*/ 347168 h 906898"/>
              <a:gd name="connsiteX2261" fmla="*/ 31887 w 906898"/>
              <a:gd name="connsiteY2261" fmla="*/ 347168 h 906898"/>
              <a:gd name="connsiteX2262" fmla="*/ 848976 w 906898"/>
              <a:gd name="connsiteY2262" fmla="*/ 342793 h 906898"/>
              <a:gd name="connsiteX2263" fmla="*/ 855201 w 906898"/>
              <a:gd name="connsiteY2263" fmla="*/ 346920 h 906898"/>
              <a:gd name="connsiteX2264" fmla="*/ 859351 w 906898"/>
              <a:gd name="connsiteY2264" fmla="*/ 359299 h 906898"/>
              <a:gd name="connsiteX2265" fmla="*/ 863501 w 906898"/>
              <a:gd name="connsiteY2265" fmla="*/ 365488 h 906898"/>
              <a:gd name="connsiteX2266" fmla="*/ 863501 w 906898"/>
              <a:gd name="connsiteY2266" fmla="*/ 367551 h 906898"/>
              <a:gd name="connsiteX2267" fmla="*/ 855201 w 906898"/>
              <a:gd name="connsiteY2267" fmla="*/ 355172 h 906898"/>
              <a:gd name="connsiteX2268" fmla="*/ 848976 w 906898"/>
              <a:gd name="connsiteY2268" fmla="*/ 342793 h 906898"/>
              <a:gd name="connsiteX2269" fmla="*/ 112752 w 906898"/>
              <a:gd name="connsiteY2269" fmla="*/ 340801 h 906898"/>
              <a:gd name="connsiteX2270" fmla="*/ 123081 w 906898"/>
              <a:gd name="connsiteY2270" fmla="*/ 344930 h 906898"/>
              <a:gd name="connsiteX2271" fmla="*/ 121015 w 906898"/>
              <a:gd name="connsiteY2271" fmla="*/ 353186 h 906898"/>
              <a:gd name="connsiteX2272" fmla="*/ 129278 w 906898"/>
              <a:gd name="connsiteY2272" fmla="*/ 365571 h 906898"/>
              <a:gd name="connsiteX2273" fmla="*/ 141672 w 906898"/>
              <a:gd name="connsiteY2273" fmla="*/ 380020 h 906898"/>
              <a:gd name="connsiteX2274" fmla="*/ 145804 w 906898"/>
              <a:gd name="connsiteY2274" fmla="*/ 382085 h 906898"/>
              <a:gd name="connsiteX2275" fmla="*/ 143738 w 906898"/>
              <a:gd name="connsiteY2275" fmla="*/ 388277 h 906898"/>
              <a:gd name="connsiteX2276" fmla="*/ 129278 w 906898"/>
              <a:gd name="connsiteY2276" fmla="*/ 380020 h 906898"/>
              <a:gd name="connsiteX2277" fmla="*/ 127212 w 906898"/>
              <a:gd name="connsiteY2277" fmla="*/ 373828 h 906898"/>
              <a:gd name="connsiteX2278" fmla="*/ 116883 w 906898"/>
              <a:gd name="connsiteY2278" fmla="*/ 369700 h 906898"/>
              <a:gd name="connsiteX2279" fmla="*/ 114818 w 906898"/>
              <a:gd name="connsiteY2279" fmla="*/ 365571 h 906898"/>
              <a:gd name="connsiteX2280" fmla="*/ 116883 w 906898"/>
              <a:gd name="connsiteY2280" fmla="*/ 355251 h 906898"/>
              <a:gd name="connsiteX2281" fmla="*/ 112752 w 906898"/>
              <a:gd name="connsiteY2281" fmla="*/ 344930 h 906898"/>
              <a:gd name="connsiteX2282" fmla="*/ 112752 w 906898"/>
              <a:gd name="connsiteY2282" fmla="*/ 340801 h 906898"/>
              <a:gd name="connsiteX2283" fmla="*/ 756715 w 906898"/>
              <a:gd name="connsiteY2283" fmla="*/ 338109 h 906898"/>
              <a:gd name="connsiteX2284" fmla="*/ 762601 w 906898"/>
              <a:gd name="connsiteY2284" fmla="*/ 338883 h 906898"/>
              <a:gd name="connsiteX2285" fmla="*/ 764649 w 906898"/>
              <a:gd name="connsiteY2285" fmla="*/ 343015 h 906898"/>
              <a:gd name="connsiteX2286" fmla="*/ 774885 w 906898"/>
              <a:gd name="connsiteY2286" fmla="*/ 345080 h 906898"/>
              <a:gd name="connsiteX2287" fmla="*/ 776933 w 906898"/>
              <a:gd name="connsiteY2287" fmla="*/ 351278 h 906898"/>
              <a:gd name="connsiteX2288" fmla="*/ 772838 w 906898"/>
              <a:gd name="connsiteY2288" fmla="*/ 355409 h 906898"/>
              <a:gd name="connsiteX2289" fmla="*/ 766696 w 906898"/>
              <a:gd name="connsiteY2289" fmla="*/ 353344 h 906898"/>
              <a:gd name="connsiteX2290" fmla="*/ 756459 w 906898"/>
              <a:gd name="connsiteY2290" fmla="*/ 351278 h 906898"/>
              <a:gd name="connsiteX2291" fmla="*/ 752365 w 906898"/>
              <a:gd name="connsiteY2291" fmla="*/ 338883 h 906898"/>
              <a:gd name="connsiteX2292" fmla="*/ 756715 w 906898"/>
              <a:gd name="connsiteY2292" fmla="*/ 338109 h 906898"/>
              <a:gd name="connsiteX2293" fmla="*/ 832479 w 906898"/>
              <a:gd name="connsiteY2293" fmla="*/ 336879 h 906898"/>
              <a:gd name="connsiteX2294" fmla="*/ 838646 w 906898"/>
              <a:gd name="connsiteY2294" fmla="*/ 340986 h 906898"/>
              <a:gd name="connsiteX2295" fmla="*/ 846869 w 906898"/>
              <a:gd name="connsiteY2295" fmla="*/ 345093 h 906898"/>
              <a:gd name="connsiteX2296" fmla="*/ 853037 w 906898"/>
              <a:gd name="connsiteY2296" fmla="*/ 351253 h 906898"/>
              <a:gd name="connsiteX2297" fmla="*/ 853037 w 906898"/>
              <a:gd name="connsiteY2297" fmla="*/ 359467 h 906898"/>
              <a:gd name="connsiteX2298" fmla="*/ 861260 w 906898"/>
              <a:gd name="connsiteY2298" fmla="*/ 365628 h 906898"/>
              <a:gd name="connsiteX2299" fmla="*/ 857149 w 906898"/>
              <a:gd name="connsiteY2299" fmla="*/ 375895 h 906898"/>
              <a:gd name="connsiteX2300" fmla="*/ 857149 w 906898"/>
              <a:gd name="connsiteY2300" fmla="*/ 388216 h 906898"/>
              <a:gd name="connsiteX2301" fmla="*/ 853037 w 906898"/>
              <a:gd name="connsiteY2301" fmla="*/ 390269 h 906898"/>
              <a:gd name="connsiteX2302" fmla="*/ 850981 w 906898"/>
              <a:gd name="connsiteY2302" fmla="*/ 386162 h 906898"/>
              <a:gd name="connsiteX2303" fmla="*/ 855093 w 906898"/>
              <a:gd name="connsiteY2303" fmla="*/ 371788 h 906898"/>
              <a:gd name="connsiteX2304" fmla="*/ 850981 w 906898"/>
              <a:gd name="connsiteY2304" fmla="*/ 361521 h 906898"/>
              <a:gd name="connsiteX2305" fmla="*/ 848925 w 906898"/>
              <a:gd name="connsiteY2305" fmla="*/ 353307 h 906898"/>
              <a:gd name="connsiteX2306" fmla="*/ 836590 w 906898"/>
              <a:gd name="connsiteY2306" fmla="*/ 347146 h 906898"/>
              <a:gd name="connsiteX2307" fmla="*/ 828367 w 906898"/>
              <a:gd name="connsiteY2307" fmla="*/ 345093 h 906898"/>
              <a:gd name="connsiteX2308" fmla="*/ 822199 w 906898"/>
              <a:gd name="connsiteY2308" fmla="*/ 347146 h 906898"/>
              <a:gd name="connsiteX2309" fmla="*/ 809864 w 906898"/>
              <a:gd name="connsiteY2309" fmla="*/ 349200 h 906898"/>
              <a:gd name="connsiteX2310" fmla="*/ 807808 w 906898"/>
              <a:gd name="connsiteY2310" fmla="*/ 347146 h 906898"/>
              <a:gd name="connsiteX2311" fmla="*/ 816032 w 906898"/>
              <a:gd name="connsiteY2311" fmla="*/ 338932 h 906898"/>
              <a:gd name="connsiteX2312" fmla="*/ 822199 w 906898"/>
              <a:gd name="connsiteY2312" fmla="*/ 340986 h 906898"/>
              <a:gd name="connsiteX2313" fmla="*/ 832479 w 906898"/>
              <a:gd name="connsiteY2313" fmla="*/ 336879 h 906898"/>
              <a:gd name="connsiteX2314" fmla="*/ 834534 w 906898"/>
              <a:gd name="connsiteY2314" fmla="*/ 334825 h 906898"/>
              <a:gd name="connsiteX2315" fmla="*/ 838646 w 906898"/>
              <a:gd name="connsiteY2315" fmla="*/ 336879 h 906898"/>
              <a:gd name="connsiteX2316" fmla="*/ 840702 w 906898"/>
              <a:gd name="connsiteY2316" fmla="*/ 338932 h 906898"/>
              <a:gd name="connsiteX2317" fmla="*/ 840702 w 906898"/>
              <a:gd name="connsiteY2317" fmla="*/ 340986 h 906898"/>
              <a:gd name="connsiteX2318" fmla="*/ 838646 w 906898"/>
              <a:gd name="connsiteY2318" fmla="*/ 340986 h 906898"/>
              <a:gd name="connsiteX2319" fmla="*/ 836590 w 906898"/>
              <a:gd name="connsiteY2319" fmla="*/ 336879 h 906898"/>
              <a:gd name="connsiteX2320" fmla="*/ 834534 w 906898"/>
              <a:gd name="connsiteY2320" fmla="*/ 334825 h 906898"/>
              <a:gd name="connsiteX2321" fmla="*/ 752482 w 906898"/>
              <a:gd name="connsiteY2321" fmla="*/ 330510 h 906898"/>
              <a:gd name="connsiteX2322" fmla="*/ 759783 w 906898"/>
              <a:gd name="connsiteY2322" fmla="*/ 331242 h 906898"/>
              <a:gd name="connsiteX2323" fmla="*/ 760403 w 906898"/>
              <a:gd name="connsiteY2323" fmla="*/ 331552 h 906898"/>
              <a:gd name="connsiteX2324" fmla="*/ 764785 w 906898"/>
              <a:gd name="connsiteY2324" fmla="*/ 336685 h 906898"/>
              <a:gd name="connsiteX2325" fmla="*/ 772988 w 906898"/>
              <a:gd name="connsiteY2325" fmla="*/ 336685 h 906898"/>
              <a:gd name="connsiteX2326" fmla="*/ 781190 w 906898"/>
              <a:gd name="connsiteY2326" fmla="*/ 340801 h 906898"/>
              <a:gd name="connsiteX2327" fmla="*/ 783241 w 906898"/>
              <a:gd name="connsiteY2327" fmla="*/ 349035 h 906898"/>
              <a:gd name="connsiteX2328" fmla="*/ 777089 w 906898"/>
              <a:gd name="connsiteY2328" fmla="*/ 342860 h 906898"/>
              <a:gd name="connsiteX2329" fmla="*/ 766836 w 906898"/>
              <a:gd name="connsiteY2329" fmla="*/ 340801 h 906898"/>
              <a:gd name="connsiteX2330" fmla="*/ 756583 w 906898"/>
              <a:gd name="connsiteY2330" fmla="*/ 334626 h 906898"/>
              <a:gd name="connsiteX2331" fmla="*/ 748381 w 906898"/>
              <a:gd name="connsiteY2331" fmla="*/ 332568 h 906898"/>
              <a:gd name="connsiteX2332" fmla="*/ 752482 w 906898"/>
              <a:gd name="connsiteY2332" fmla="*/ 330510 h 906898"/>
              <a:gd name="connsiteX2333" fmla="*/ 779257 w 906898"/>
              <a:gd name="connsiteY2333" fmla="*/ 318226 h 906898"/>
              <a:gd name="connsiteX2334" fmla="*/ 785233 w 906898"/>
              <a:gd name="connsiteY2334" fmla="*/ 324451 h 906898"/>
              <a:gd name="connsiteX2335" fmla="*/ 785233 w 906898"/>
              <a:gd name="connsiteY2335" fmla="*/ 326526 h 906898"/>
              <a:gd name="connsiteX2336" fmla="*/ 779257 w 906898"/>
              <a:gd name="connsiteY2336" fmla="*/ 320301 h 906898"/>
              <a:gd name="connsiteX2337" fmla="*/ 779257 w 906898"/>
              <a:gd name="connsiteY2337" fmla="*/ 318226 h 906898"/>
              <a:gd name="connsiteX2338" fmla="*/ 757495 w 906898"/>
              <a:gd name="connsiteY2338" fmla="*/ 316747 h 906898"/>
              <a:gd name="connsiteX2339" fmla="*/ 758523 w 906898"/>
              <a:gd name="connsiteY2339" fmla="*/ 318288 h 906898"/>
              <a:gd name="connsiteX2340" fmla="*/ 758523 w 906898"/>
              <a:gd name="connsiteY2340" fmla="*/ 320342 h 906898"/>
              <a:gd name="connsiteX2341" fmla="*/ 760579 w 906898"/>
              <a:gd name="connsiteY2341" fmla="*/ 320342 h 906898"/>
              <a:gd name="connsiteX2342" fmla="*/ 766748 w 906898"/>
              <a:gd name="connsiteY2342" fmla="*/ 322396 h 906898"/>
              <a:gd name="connsiteX2343" fmla="*/ 779085 w 906898"/>
              <a:gd name="connsiteY2343" fmla="*/ 322396 h 906898"/>
              <a:gd name="connsiteX2344" fmla="*/ 783198 w 906898"/>
              <a:gd name="connsiteY2344" fmla="*/ 330613 h 906898"/>
              <a:gd name="connsiteX2345" fmla="*/ 785254 w 906898"/>
              <a:gd name="connsiteY2345" fmla="*/ 330613 h 906898"/>
              <a:gd name="connsiteX2346" fmla="*/ 785254 w 906898"/>
              <a:gd name="connsiteY2346" fmla="*/ 326505 h 906898"/>
              <a:gd name="connsiteX2347" fmla="*/ 787310 w 906898"/>
              <a:gd name="connsiteY2347" fmla="*/ 326505 h 906898"/>
              <a:gd name="connsiteX2348" fmla="*/ 787310 w 906898"/>
              <a:gd name="connsiteY2348" fmla="*/ 330613 h 906898"/>
              <a:gd name="connsiteX2349" fmla="*/ 785254 w 906898"/>
              <a:gd name="connsiteY2349" fmla="*/ 332667 h 906898"/>
              <a:gd name="connsiteX2350" fmla="*/ 785254 w 906898"/>
              <a:gd name="connsiteY2350" fmla="*/ 334722 h 906898"/>
              <a:gd name="connsiteX2351" fmla="*/ 791423 w 906898"/>
              <a:gd name="connsiteY2351" fmla="*/ 332667 h 906898"/>
              <a:gd name="connsiteX2352" fmla="*/ 793479 w 906898"/>
              <a:gd name="connsiteY2352" fmla="*/ 334722 h 906898"/>
              <a:gd name="connsiteX2353" fmla="*/ 805816 w 906898"/>
              <a:gd name="connsiteY2353" fmla="*/ 347047 h 906898"/>
              <a:gd name="connsiteX2354" fmla="*/ 797591 w 906898"/>
              <a:gd name="connsiteY2354" fmla="*/ 342939 h 906898"/>
              <a:gd name="connsiteX2355" fmla="*/ 795535 w 906898"/>
              <a:gd name="connsiteY2355" fmla="*/ 342939 h 906898"/>
              <a:gd name="connsiteX2356" fmla="*/ 785254 w 906898"/>
              <a:gd name="connsiteY2356" fmla="*/ 347047 h 906898"/>
              <a:gd name="connsiteX2357" fmla="*/ 783198 w 906898"/>
              <a:gd name="connsiteY2357" fmla="*/ 340884 h 906898"/>
              <a:gd name="connsiteX2358" fmla="*/ 766748 w 906898"/>
              <a:gd name="connsiteY2358" fmla="*/ 334722 h 906898"/>
              <a:gd name="connsiteX2359" fmla="*/ 760403 w 906898"/>
              <a:gd name="connsiteY2359" fmla="*/ 331552 h 906898"/>
              <a:gd name="connsiteX2360" fmla="*/ 760172 w 906898"/>
              <a:gd name="connsiteY2360" fmla="*/ 331282 h 906898"/>
              <a:gd name="connsiteX2361" fmla="*/ 759783 w 906898"/>
              <a:gd name="connsiteY2361" fmla="*/ 331242 h 906898"/>
              <a:gd name="connsiteX2362" fmla="*/ 754410 w 906898"/>
              <a:gd name="connsiteY2362" fmla="*/ 328559 h 906898"/>
              <a:gd name="connsiteX2363" fmla="*/ 748242 w 906898"/>
              <a:gd name="connsiteY2363" fmla="*/ 328559 h 906898"/>
              <a:gd name="connsiteX2364" fmla="*/ 746185 w 906898"/>
              <a:gd name="connsiteY2364" fmla="*/ 320342 h 906898"/>
              <a:gd name="connsiteX2365" fmla="*/ 756467 w 906898"/>
              <a:gd name="connsiteY2365" fmla="*/ 318288 h 906898"/>
              <a:gd name="connsiteX2366" fmla="*/ 757495 w 906898"/>
              <a:gd name="connsiteY2366" fmla="*/ 316747 h 906898"/>
              <a:gd name="connsiteX2367" fmla="*/ 121070 w 906898"/>
              <a:gd name="connsiteY2367" fmla="*/ 299634 h 906898"/>
              <a:gd name="connsiteX2368" fmla="*/ 125165 w 906898"/>
              <a:gd name="connsiteY2368" fmla="*/ 303769 h 906898"/>
              <a:gd name="connsiteX2369" fmla="*/ 127212 w 906898"/>
              <a:gd name="connsiteY2369" fmla="*/ 309971 h 906898"/>
              <a:gd name="connsiteX2370" fmla="*/ 131307 w 906898"/>
              <a:gd name="connsiteY2370" fmla="*/ 312038 h 906898"/>
              <a:gd name="connsiteX2371" fmla="*/ 131307 w 906898"/>
              <a:gd name="connsiteY2371" fmla="*/ 322376 h 906898"/>
              <a:gd name="connsiteX2372" fmla="*/ 125165 w 906898"/>
              <a:gd name="connsiteY2372" fmla="*/ 324443 h 906898"/>
              <a:gd name="connsiteX2373" fmla="*/ 119023 w 906898"/>
              <a:gd name="connsiteY2373" fmla="*/ 318241 h 906898"/>
              <a:gd name="connsiteX2374" fmla="*/ 116976 w 906898"/>
              <a:gd name="connsiteY2374" fmla="*/ 312038 h 906898"/>
              <a:gd name="connsiteX2375" fmla="*/ 112881 w 906898"/>
              <a:gd name="connsiteY2375" fmla="*/ 318241 h 906898"/>
              <a:gd name="connsiteX2376" fmla="*/ 123118 w 906898"/>
              <a:gd name="connsiteY2376" fmla="*/ 334780 h 906898"/>
              <a:gd name="connsiteX2377" fmla="*/ 133354 w 906898"/>
              <a:gd name="connsiteY2377" fmla="*/ 338915 h 906898"/>
              <a:gd name="connsiteX2378" fmla="*/ 159970 w 906898"/>
              <a:gd name="connsiteY2378" fmla="*/ 326511 h 906898"/>
              <a:gd name="connsiteX2379" fmla="*/ 164065 w 906898"/>
              <a:gd name="connsiteY2379" fmla="*/ 330645 h 906898"/>
              <a:gd name="connsiteX2380" fmla="*/ 147685 w 906898"/>
              <a:gd name="connsiteY2380" fmla="*/ 340983 h 906898"/>
              <a:gd name="connsiteX2381" fmla="*/ 127212 w 906898"/>
              <a:gd name="connsiteY2381" fmla="*/ 343050 h 906898"/>
              <a:gd name="connsiteX2382" fmla="*/ 114928 w 906898"/>
              <a:gd name="connsiteY2382" fmla="*/ 338915 h 906898"/>
              <a:gd name="connsiteX2383" fmla="*/ 112881 w 906898"/>
              <a:gd name="connsiteY2383" fmla="*/ 334780 h 906898"/>
              <a:gd name="connsiteX2384" fmla="*/ 106739 w 906898"/>
              <a:gd name="connsiteY2384" fmla="*/ 330645 h 906898"/>
              <a:gd name="connsiteX2385" fmla="*/ 108786 w 906898"/>
              <a:gd name="connsiteY2385" fmla="*/ 303769 h 906898"/>
              <a:gd name="connsiteX2386" fmla="*/ 121070 w 906898"/>
              <a:gd name="connsiteY2386" fmla="*/ 299634 h 906898"/>
              <a:gd name="connsiteX2387" fmla="*/ 814116 w 906898"/>
              <a:gd name="connsiteY2387" fmla="*/ 297642 h 906898"/>
              <a:gd name="connsiteX2388" fmla="*/ 816108 w 906898"/>
              <a:gd name="connsiteY2388" fmla="*/ 297642 h 906898"/>
              <a:gd name="connsiteX2389" fmla="*/ 814116 w 906898"/>
              <a:gd name="connsiteY2389" fmla="*/ 299634 h 906898"/>
              <a:gd name="connsiteX2390" fmla="*/ 814116 w 906898"/>
              <a:gd name="connsiteY2390" fmla="*/ 297642 h 906898"/>
              <a:gd name="connsiteX2391" fmla="*/ 96419 w 906898"/>
              <a:gd name="connsiteY2391" fmla="*/ 287350 h 906898"/>
              <a:gd name="connsiteX2392" fmla="*/ 98494 w 906898"/>
              <a:gd name="connsiteY2392" fmla="*/ 289408 h 906898"/>
              <a:gd name="connsiteX2393" fmla="*/ 92269 w 906898"/>
              <a:gd name="connsiteY2393" fmla="*/ 299700 h 906898"/>
              <a:gd name="connsiteX2394" fmla="*/ 102644 w 906898"/>
              <a:gd name="connsiteY2394" fmla="*/ 312050 h 906898"/>
              <a:gd name="connsiteX2395" fmla="*/ 100569 w 906898"/>
              <a:gd name="connsiteY2395" fmla="*/ 316167 h 906898"/>
              <a:gd name="connsiteX2396" fmla="*/ 94344 w 906898"/>
              <a:gd name="connsiteY2396" fmla="*/ 312050 h 906898"/>
              <a:gd name="connsiteX2397" fmla="*/ 90194 w 906898"/>
              <a:gd name="connsiteY2397" fmla="*/ 295583 h 906898"/>
              <a:gd name="connsiteX2398" fmla="*/ 96419 w 906898"/>
              <a:gd name="connsiteY2398" fmla="*/ 287350 h 906898"/>
              <a:gd name="connsiteX2399" fmla="*/ 822416 w 906898"/>
              <a:gd name="connsiteY2399" fmla="*/ 285358 h 906898"/>
              <a:gd name="connsiteX2400" fmla="*/ 824408 w 906898"/>
              <a:gd name="connsiteY2400" fmla="*/ 287460 h 906898"/>
              <a:gd name="connsiteX2401" fmla="*/ 822416 w 906898"/>
              <a:gd name="connsiteY2401" fmla="*/ 291666 h 906898"/>
              <a:gd name="connsiteX2402" fmla="*/ 822416 w 906898"/>
              <a:gd name="connsiteY2402" fmla="*/ 285358 h 906898"/>
              <a:gd name="connsiteX2403" fmla="*/ 153828 w 906898"/>
              <a:gd name="connsiteY2403" fmla="*/ 285358 h 906898"/>
              <a:gd name="connsiteX2404" fmla="*/ 164065 w 906898"/>
              <a:gd name="connsiteY2404" fmla="*/ 287416 h 906898"/>
              <a:gd name="connsiteX2405" fmla="*/ 155875 w 906898"/>
              <a:gd name="connsiteY2405" fmla="*/ 293591 h 906898"/>
              <a:gd name="connsiteX2406" fmla="*/ 151781 w 906898"/>
              <a:gd name="connsiteY2406" fmla="*/ 289474 h 906898"/>
              <a:gd name="connsiteX2407" fmla="*/ 153828 w 906898"/>
              <a:gd name="connsiteY2407" fmla="*/ 285358 h 906898"/>
              <a:gd name="connsiteX2408" fmla="*/ 182835 w 906898"/>
              <a:gd name="connsiteY2408" fmla="*/ 283366 h 906898"/>
              <a:gd name="connsiteX2409" fmla="*/ 186972 w 906898"/>
              <a:gd name="connsiteY2409" fmla="*/ 285418 h 906898"/>
              <a:gd name="connsiteX2410" fmla="*/ 170423 w 906898"/>
              <a:gd name="connsiteY2410" fmla="*/ 307994 h 906898"/>
              <a:gd name="connsiteX2411" fmla="*/ 168355 w 906898"/>
              <a:gd name="connsiteY2411" fmla="*/ 320308 h 906898"/>
              <a:gd name="connsiteX2412" fmla="*/ 162149 w 906898"/>
              <a:gd name="connsiteY2412" fmla="*/ 324413 h 906898"/>
              <a:gd name="connsiteX2413" fmla="*/ 162149 w 906898"/>
              <a:gd name="connsiteY2413" fmla="*/ 316203 h 906898"/>
              <a:gd name="connsiteX2414" fmla="*/ 164218 w 906898"/>
              <a:gd name="connsiteY2414" fmla="*/ 312099 h 906898"/>
              <a:gd name="connsiteX2415" fmla="*/ 160080 w 906898"/>
              <a:gd name="connsiteY2415" fmla="*/ 301837 h 906898"/>
              <a:gd name="connsiteX2416" fmla="*/ 168355 w 906898"/>
              <a:gd name="connsiteY2416" fmla="*/ 287470 h 906898"/>
              <a:gd name="connsiteX2417" fmla="*/ 182835 w 906898"/>
              <a:gd name="connsiteY2417" fmla="*/ 283366 h 906898"/>
              <a:gd name="connsiteX2418" fmla="*/ 147759 w 906898"/>
              <a:gd name="connsiteY2418" fmla="*/ 277058 h 906898"/>
              <a:gd name="connsiteX2419" fmla="*/ 149825 w 906898"/>
              <a:gd name="connsiteY2419" fmla="*/ 285332 h 906898"/>
              <a:gd name="connsiteX2420" fmla="*/ 149825 w 906898"/>
              <a:gd name="connsiteY2420" fmla="*/ 291538 h 906898"/>
              <a:gd name="connsiteX2421" fmla="*/ 158088 w 906898"/>
              <a:gd name="connsiteY2421" fmla="*/ 297744 h 906898"/>
              <a:gd name="connsiteX2422" fmla="*/ 156023 w 906898"/>
              <a:gd name="connsiteY2422" fmla="*/ 303950 h 906898"/>
              <a:gd name="connsiteX2423" fmla="*/ 149825 w 906898"/>
              <a:gd name="connsiteY2423" fmla="*/ 297744 h 906898"/>
              <a:gd name="connsiteX2424" fmla="*/ 141562 w 906898"/>
              <a:gd name="connsiteY2424" fmla="*/ 297744 h 906898"/>
              <a:gd name="connsiteX2425" fmla="*/ 139496 w 906898"/>
              <a:gd name="connsiteY2425" fmla="*/ 291538 h 906898"/>
              <a:gd name="connsiteX2426" fmla="*/ 143627 w 906898"/>
              <a:gd name="connsiteY2426" fmla="*/ 285332 h 906898"/>
              <a:gd name="connsiteX2427" fmla="*/ 143627 w 906898"/>
              <a:gd name="connsiteY2427" fmla="*/ 279126 h 906898"/>
              <a:gd name="connsiteX2428" fmla="*/ 147759 w 906898"/>
              <a:gd name="connsiteY2428" fmla="*/ 277058 h 906898"/>
              <a:gd name="connsiteX2429" fmla="*/ 92269 w 906898"/>
              <a:gd name="connsiteY2429" fmla="*/ 277058 h 906898"/>
              <a:gd name="connsiteX2430" fmla="*/ 94344 w 906898"/>
              <a:gd name="connsiteY2430" fmla="*/ 283241 h 906898"/>
              <a:gd name="connsiteX2431" fmla="*/ 86044 w 906898"/>
              <a:gd name="connsiteY2431" fmla="*/ 303853 h 906898"/>
              <a:gd name="connsiteX2432" fmla="*/ 100569 w 906898"/>
              <a:gd name="connsiteY2432" fmla="*/ 320342 h 906898"/>
              <a:gd name="connsiteX2433" fmla="*/ 102644 w 906898"/>
              <a:gd name="connsiteY2433" fmla="*/ 324464 h 906898"/>
              <a:gd name="connsiteX2434" fmla="*/ 98494 w 906898"/>
              <a:gd name="connsiteY2434" fmla="*/ 324464 h 906898"/>
              <a:gd name="connsiteX2435" fmla="*/ 94344 w 906898"/>
              <a:gd name="connsiteY2435" fmla="*/ 320342 h 906898"/>
              <a:gd name="connsiteX2436" fmla="*/ 88119 w 906898"/>
              <a:gd name="connsiteY2436" fmla="*/ 320342 h 906898"/>
              <a:gd name="connsiteX2437" fmla="*/ 86044 w 906898"/>
              <a:gd name="connsiteY2437" fmla="*/ 310036 h 906898"/>
              <a:gd name="connsiteX2438" fmla="*/ 79819 w 906898"/>
              <a:gd name="connsiteY2438" fmla="*/ 305914 h 906898"/>
              <a:gd name="connsiteX2439" fmla="*/ 81894 w 906898"/>
              <a:gd name="connsiteY2439" fmla="*/ 297669 h 906898"/>
              <a:gd name="connsiteX2440" fmla="*/ 81894 w 906898"/>
              <a:gd name="connsiteY2440" fmla="*/ 289425 h 906898"/>
              <a:gd name="connsiteX2441" fmla="*/ 88119 w 906898"/>
              <a:gd name="connsiteY2441" fmla="*/ 285302 h 906898"/>
              <a:gd name="connsiteX2442" fmla="*/ 90194 w 906898"/>
              <a:gd name="connsiteY2442" fmla="*/ 279119 h 906898"/>
              <a:gd name="connsiteX2443" fmla="*/ 92269 w 906898"/>
              <a:gd name="connsiteY2443" fmla="*/ 277058 h 906898"/>
              <a:gd name="connsiteX2444" fmla="*/ 771012 w 906898"/>
              <a:gd name="connsiteY2444" fmla="*/ 275066 h 906898"/>
              <a:gd name="connsiteX2445" fmla="*/ 779201 w 906898"/>
              <a:gd name="connsiteY2445" fmla="*/ 275066 h 906898"/>
              <a:gd name="connsiteX2446" fmla="*/ 783296 w 906898"/>
              <a:gd name="connsiteY2446" fmla="*/ 281241 h 906898"/>
              <a:gd name="connsiteX2447" fmla="*/ 791485 w 906898"/>
              <a:gd name="connsiteY2447" fmla="*/ 283299 h 906898"/>
              <a:gd name="connsiteX2448" fmla="*/ 799674 w 906898"/>
              <a:gd name="connsiteY2448" fmla="*/ 279183 h 906898"/>
              <a:gd name="connsiteX2449" fmla="*/ 805816 w 906898"/>
              <a:gd name="connsiteY2449" fmla="*/ 283299 h 906898"/>
              <a:gd name="connsiteX2450" fmla="*/ 803769 w 906898"/>
              <a:gd name="connsiteY2450" fmla="*/ 291533 h 906898"/>
              <a:gd name="connsiteX2451" fmla="*/ 795580 w 906898"/>
              <a:gd name="connsiteY2451" fmla="*/ 289474 h 906898"/>
              <a:gd name="connsiteX2452" fmla="*/ 789438 w 906898"/>
              <a:gd name="connsiteY2452" fmla="*/ 295650 h 906898"/>
              <a:gd name="connsiteX2453" fmla="*/ 779201 w 906898"/>
              <a:gd name="connsiteY2453" fmla="*/ 289474 h 906898"/>
              <a:gd name="connsiteX2454" fmla="*/ 777154 w 906898"/>
              <a:gd name="connsiteY2454" fmla="*/ 285358 h 906898"/>
              <a:gd name="connsiteX2455" fmla="*/ 773059 w 906898"/>
              <a:gd name="connsiteY2455" fmla="*/ 285358 h 906898"/>
              <a:gd name="connsiteX2456" fmla="*/ 768965 w 906898"/>
              <a:gd name="connsiteY2456" fmla="*/ 279183 h 906898"/>
              <a:gd name="connsiteX2457" fmla="*/ 771012 w 906898"/>
              <a:gd name="connsiteY2457" fmla="*/ 275066 h 906898"/>
              <a:gd name="connsiteX2458" fmla="*/ 783282 w 906898"/>
              <a:gd name="connsiteY2458" fmla="*/ 273074 h 906898"/>
              <a:gd name="connsiteX2459" fmla="*/ 787349 w 906898"/>
              <a:gd name="connsiteY2459" fmla="*/ 275149 h 906898"/>
              <a:gd name="connsiteX2460" fmla="*/ 797517 w 906898"/>
              <a:gd name="connsiteY2460" fmla="*/ 277224 h 906898"/>
              <a:gd name="connsiteX2461" fmla="*/ 791416 w 906898"/>
              <a:gd name="connsiteY2461" fmla="*/ 281374 h 906898"/>
              <a:gd name="connsiteX2462" fmla="*/ 783282 w 906898"/>
              <a:gd name="connsiteY2462" fmla="*/ 275149 h 906898"/>
              <a:gd name="connsiteX2463" fmla="*/ 783282 w 906898"/>
              <a:gd name="connsiteY2463" fmla="*/ 273074 h 906898"/>
              <a:gd name="connsiteX2464" fmla="*/ 143646 w 906898"/>
              <a:gd name="connsiteY2464" fmla="*/ 270050 h 906898"/>
              <a:gd name="connsiteX2465" fmla="*/ 147772 w 906898"/>
              <a:gd name="connsiteY2465" fmla="*/ 270825 h 906898"/>
              <a:gd name="connsiteX2466" fmla="*/ 143646 w 906898"/>
              <a:gd name="connsiteY2466" fmla="*/ 274960 h 906898"/>
              <a:gd name="connsiteX2467" fmla="*/ 139520 w 906898"/>
              <a:gd name="connsiteY2467" fmla="*/ 279095 h 906898"/>
              <a:gd name="connsiteX2468" fmla="*/ 139520 w 906898"/>
              <a:gd name="connsiteY2468" fmla="*/ 287365 h 906898"/>
              <a:gd name="connsiteX2469" fmla="*/ 137457 w 906898"/>
              <a:gd name="connsiteY2469" fmla="*/ 293567 h 906898"/>
              <a:gd name="connsiteX2470" fmla="*/ 141583 w 906898"/>
              <a:gd name="connsiteY2470" fmla="*/ 301837 h 906898"/>
              <a:gd name="connsiteX2471" fmla="*/ 147772 w 906898"/>
              <a:gd name="connsiteY2471" fmla="*/ 301837 h 906898"/>
              <a:gd name="connsiteX2472" fmla="*/ 158089 w 906898"/>
              <a:gd name="connsiteY2472" fmla="*/ 308039 h 906898"/>
              <a:gd name="connsiteX2473" fmla="*/ 158089 w 906898"/>
              <a:gd name="connsiteY2473" fmla="*/ 312174 h 906898"/>
              <a:gd name="connsiteX2474" fmla="*/ 147772 w 906898"/>
              <a:gd name="connsiteY2474" fmla="*/ 310107 h 906898"/>
              <a:gd name="connsiteX2475" fmla="*/ 143646 w 906898"/>
              <a:gd name="connsiteY2475" fmla="*/ 305972 h 906898"/>
              <a:gd name="connsiteX2476" fmla="*/ 135393 w 906898"/>
              <a:gd name="connsiteY2476" fmla="*/ 303904 h 906898"/>
              <a:gd name="connsiteX2477" fmla="*/ 131267 w 906898"/>
              <a:gd name="connsiteY2477" fmla="*/ 289432 h 906898"/>
              <a:gd name="connsiteX2478" fmla="*/ 135393 w 906898"/>
              <a:gd name="connsiteY2478" fmla="*/ 283230 h 906898"/>
              <a:gd name="connsiteX2479" fmla="*/ 139520 w 906898"/>
              <a:gd name="connsiteY2479" fmla="*/ 270825 h 906898"/>
              <a:gd name="connsiteX2480" fmla="*/ 143646 w 906898"/>
              <a:gd name="connsiteY2480" fmla="*/ 270050 h 906898"/>
              <a:gd name="connsiteX2481" fmla="*/ 758486 w 906898"/>
              <a:gd name="connsiteY2481" fmla="*/ 268758 h 906898"/>
              <a:gd name="connsiteX2482" fmla="*/ 766744 w 906898"/>
              <a:gd name="connsiteY2482" fmla="*/ 274943 h 906898"/>
              <a:gd name="connsiteX2483" fmla="*/ 766744 w 906898"/>
              <a:gd name="connsiteY2483" fmla="*/ 277005 h 906898"/>
              <a:gd name="connsiteX2484" fmla="*/ 772938 w 906898"/>
              <a:gd name="connsiteY2484" fmla="*/ 287315 h 906898"/>
              <a:gd name="connsiteX2485" fmla="*/ 777067 w 906898"/>
              <a:gd name="connsiteY2485" fmla="*/ 289377 h 906898"/>
              <a:gd name="connsiteX2486" fmla="*/ 787391 w 906898"/>
              <a:gd name="connsiteY2486" fmla="*/ 297624 h 906898"/>
              <a:gd name="connsiteX2487" fmla="*/ 795649 w 906898"/>
              <a:gd name="connsiteY2487" fmla="*/ 293500 h 906898"/>
              <a:gd name="connsiteX2488" fmla="*/ 805972 w 906898"/>
              <a:gd name="connsiteY2488" fmla="*/ 291438 h 906898"/>
              <a:gd name="connsiteX2489" fmla="*/ 810101 w 906898"/>
              <a:gd name="connsiteY2489" fmla="*/ 283191 h 906898"/>
              <a:gd name="connsiteX2490" fmla="*/ 818360 w 906898"/>
              <a:gd name="connsiteY2490" fmla="*/ 285253 h 906898"/>
              <a:gd name="connsiteX2491" fmla="*/ 820424 w 906898"/>
              <a:gd name="connsiteY2491" fmla="*/ 291438 h 906898"/>
              <a:gd name="connsiteX2492" fmla="*/ 816295 w 906898"/>
              <a:gd name="connsiteY2492" fmla="*/ 295562 h 906898"/>
              <a:gd name="connsiteX2493" fmla="*/ 812166 w 906898"/>
              <a:gd name="connsiteY2493" fmla="*/ 295562 h 906898"/>
              <a:gd name="connsiteX2494" fmla="*/ 812166 w 906898"/>
              <a:gd name="connsiteY2494" fmla="*/ 299686 h 906898"/>
              <a:gd name="connsiteX2495" fmla="*/ 805972 w 906898"/>
              <a:gd name="connsiteY2495" fmla="*/ 305872 h 906898"/>
              <a:gd name="connsiteX2496" fmla="*/ 799778 w 906898"/>
              <a:gd name="connsiteY2496" fmla="*/ 305872 h 906898"/>
              <a:gd name="connsiteX2497" fmla="*/ 793585 w 906898"/>
              <a:gd name="connsiteY2497" fmla="*/ 303810 h 906898"/>
              <a:gd name="connsiteX2498" fmla="*/ 783261 w 906898"/>
              <a:gd name="connsiteY2498" fmla="*/ 307933 h 906898"/>
              <a:gd name="connsiteX2499" fmla="*/ 775003 w 906898"/>
              <a:gd name="connsiteY2499" fmla="*/ 301748 h 906898"/>
              <a:gd name="connsiteX2500" fmla="*/ 772938 w 906898"/>
              <a:gd name="connsiteY2500" fmla="*/ 297624 h 906898"/>
              <a:gd name="connsiteX2501" fmla="*/ 764680 w 906898"/>
              <a:gd name="connsiteY2501" fmla="*/ 295562 h 906898"/>
              <a:gd name="connsiteX2502" fmla="*/ 760551 w 906898"/>
              <a:gd name="connsiteY2502" fmla="*/ 285253 h 906898"/>
              <a:gd name="connsiteX2503" fmla="*/ 760551 w 906898"/>
              <a:gd name="connsiteY2503" fmla="*/ 281129 h 906898"/>
              <a:gd name="connsiteX2504" fmla="*/ 754357 w 906898"/>
              <a:gd name="connsiteY2504" fmla="*/ 274943 h 906898"/>
              <a:gd name="connsiteX2505" fmla="*/ 758486 w 906898"/>
              <a:gd name="connsiteY2505" fmla="*/ 268758 h 906898"/>
              <a:gd name="connsiteX2506" fmla="*/ 90176 w 906898"/>
              <a:gd name="connsiteY2506" fmla="*/ 268570 h 906898"/>
              <a:gd name="connsiteX2507" fmla="*/ 94307 w 906898"/>
              <a:gd name="connsiteY2507" fmla="*/ 270890 h 906898"/>
              <a:gd name="connsiteX2508" fmla="*/ 92242 w 906898"/>
              <a:gd name="connsiteY2508" fmla="*/ 275015 h 906898"/>
              <a:gd name="connsiteX2509" fmla="*/ 86044 w 906898"/>
              <a:gd name="connsiteY2509" fmla="*/ 281203 h 906898"/>
              <a:gd name="connsiteX2510" fmla="*/ 77781 w 906898"/>
              <a:gd name="connsiteY2510" fmla="*/ 293577 h 906898"/>
              <a:gd name="connsiteX2511" fmla="*/ 79847 w 906898"/>
              <a:gd name="connsiteY2511" fmla="*/ 297702 h 906898"/>
              <a:gd name="connsiteX2512" fmla="*/ 75716 w 906898"/>
              <a:gd name="connsiteY2512" fmla="*/ 305952 h 906898"/>
              <a:gd name="connsiteX2513" fmla="*/ 81913 w 906898"/>
              <a:gd name="connsiteY2513" fmla="*/ 312139 h 906898"/>
              <a:gd name="connsiteX2514" fmla="*/ 88110 w 906898"/>
              <a:gd name="connsiteY2514" fmla="*/ 322451 h 906898"/>
              <a:gd name="connsiteX2515" fmla="*/ 92242 w 906898"/>
              <a:gd name="connsiteY2515" fmla="*/ 322451 h 906898"/>
              <a:gd name="connsiteX2516" fmla="*/ 104636 w 906898"/>
              <a:gd name="connsiteY2516" fmla="*/ 328638 h 906898"/>
              <a:gd name="connsiteX2517" fmla="*/ 104636 w 906898"/>
              <a:gd name="connsiteY2517" fmla="*/ 332763 h 906898"/>
              <a:gd name="connsiteX2518" fmla="*/ 98439 w 906898"/>
              <a:gd name="connsiteY2518" fmla="*/ 334825 h 906898"/>
              <a:gd name="connsiteX2519" fmla="*/ 94307 w 906898"/>
              <a:gd name="connsiteY2519" fmla="*/ 330700 h 906898"/>
              <a:gd name="connsiteX2520" fmla="*/ 90176 w 906898"/>
              <a:gd name="connsiteY2520" fmla="*/ 326576 h 906898"/>
              <a:gd name="connsiteX2521" fmla="*/ 79847 w 906898"/>
              <a:gd name="connsiteY2521" fmla="*/ 324513 h 906898"/>
              <a:gd name="connsiteX2522" fmla="*/ 77781 w 906898"/>
              <a:gd name="connsiteY2522" fmla="*/ 314201 h 906898"/>
              <a:gd name="connsiteX2523" fmla="*/ 69518 w 906898"/>
              <a:gd name="connsiteY2523" fmla="*/ 308014 h 906898"/>
              <a:gd name="connsiteX2524" fmla="*/ 69518 w 906898"/>
              <a:gd name="connsiteY2524" fmla="*/ 297702 h 906898"/>
              <a:gd name="connsiteX2525" fmla="*/ 73650 w 906898"/>
              <a:gd name="connsiteY2525" fmla="*/ 295639 h 906898"/>
              <a:gd name="connsiteX2526" fmla="*/ 73650 w 906898"/>
              <a:gd name="connsiteY2526" fmla="*/ 285327 h 906898"/>
              <a:gd name="connsiteX2527" fmla="*/ 77781 w 906898"/>
              <a:gd name="connsiteY2527" fmla="*/ 279140 h 906898"/>
              <a:gd name="connsiteX2528" fmla="*/ 83979 w 906898"/>
              <a:gd name="connsiteY2528" fmla="*/ 275015 h 906898"/>
              <a:gd name="connsiteX2529" fmla="*/ 86044 w 906898"/>
              <a:gd name="connsiteY2529" fmla="*/ 272953 h 906898"/>
              <a:gd name="connsiteX2530" fmla="*/ 86044 w 906898"/>
              <a:gd name="connsiteY2530" fmla="*/ 270890 h 906898"/>
              <a:gd name="connsiteX2531" fmla="*/ 90176 w 906898"/>
              <a:gd name="connsiteY2531" fmla="*/ 268570 h 906898"/>
              <a:gd name="connsiteX2532" fmla="*/ 127101 w 906898"/>
              <a:gd name="connsiteY2532" fmla="*/ 244190 h 906898"/>
              <a:gd name="connsiteX2533" fmla="*/ 141433 w 906898"/>
              <a:gd name="connsiteY2533" fmla="*/ 248301 h 906898"/>
              <a:gd name="connsiteX2534" fmla="*/ 141433 w 906898"/>
              <a:gd name="connsiteY2534" fmla="*/ 250357 h 906898"/>
              <a:gd name="connsiteX2535" fmla="*/ 135291 w 906898"/>
              <a:gd name="connsiteY2535" fmla="*/ 250357 h 906898"/>
              <a:gd name="connsiteX2536" fmla="*/ 131196 w 906898"/>
              <a:gd name="connsiteY2536" fmla="*/ 250357 h 906898"/>
              <a:gd name="connsiteX2537" fmla="*/ 114818 w 906898"/>
              <a:gd name="connsiteY2537" fmla="*/ 254469 h 906898"/>
              <a:gd name="connsiteX2538" fmla="*/ 104581 w 906898"/>
              <a:gd name="connsiteY2538" fmla="*/ 272972 h 906898"/>
              <a:gd name="connsiteX2539" fmla="*/ 110723 w 906898"/>
              <a:gd name="connsiteY2539" fmla="*/ 283251 h 906898"/>
              <a:gd name="connsiteX2540" fmla="*/ 112770 w 906898"/>
              <a:gd name="connsiteY2540" fmla="*/ 283251 h 906898"/>
              <a:gd name="connsiteX2541" fmla="*/ 110723 w 906898"/>
              <a:gd name="connsiteY2541" fmla="*/ 277083 h 906898"/>
              <a:gd name="connsiteX2542" fmla="*/ 114818 w 906898"/>
              <a:gd name="connsiteY2542" fmla="*/ 270916 h 906898"/>
              <a:gd name="connsiteX2543" fmla="*/ 125054 w 906898"/>
              <a:gd name="connsiteY2543" fmla="*/ 275027 h 906898"/>
              <a:gd name="connsiteX2544" fmla="*/ 125054 w 906898"/>
              <a:gd name="connsiteY2544" fmla="*/ 281195 h 906898"/>
              <a:gd name="connsiteX2545" fmla="*/ 123007 w 906898"/>
              <a:gd name="connsiteY2545" fmla="*/ 285307 h 906898"/>
              <a:gd name="connsiteX2546" fmla="*/ 125054 w 906898"/>
              <a:gd name="connsiteY2546" fmla="*/ 287362 h 906898"/>
              <a:gd name="connsiteX2547" fmla="*/ 120959 w 906898"/>
              <a:gd name="connsiteY2547" fmla="*/ 295586 h 906898"/>
              <a:gd name="connsiteX2548" fmla="*/ 106628 w 906898"/>
              <a:gd name="connsiteY2548" fmla="*/ 293530 h 906898"/>
              <a:gd name="connsiteX2549" fmla="*/ 96391 w 906898"/>
              <a:gd name="connsiteY2549" fmla="*/ 268860 h 906898"/>
              <a:gd name="connsiteX2550" fmla="*/ 102533 w 906898"/>
              <a:gd name="connsiteY2550" fmla="*/ 258581 h 906898"/>
              <a:gd name="connsiteX2551" fmla="*/ 127101 w 906898"/>
              <a:gd name="connsiteY2551" fmla="*/ 244190 h 906898"/>
              <a:gd name="connsiteX2552" fmla="*/ 177862 w 906898"/>
              <a:gd name="connsiteY2552" fmla="*/ 239817 h 906898"/>
              <a:gd name="connsiteX2553" fmla="*/ 188892 w 906898"/>
              <a:gd name="connsiteY2553" fmla="*/ 250267 h 906898"/>
              <a:gd name="connsiteX2554" fmla="*/ 190956 w 906898"/>
              <a:gd name="connsiteY2554" fmla="*/ 264716 h 906898"/>
              <a:gd name="connsiteX2555" fmla="*/ 182699 w 906898"/>
              <a:gd name="connsiteY2555" fmla="*/ 275037 h 906898"/>
              <a:gd name="connsiteX2556" fmla="*/ 182699 w 906898"/>
              <a:gd name="connsiteY2556" fmla="*/ 281230 h 906898"/>
              <a:gd name="connsiteX2557" fmla="*/ 172379 w 906898"/>
              <a:gd name="connsiteY2557" fmla="*/ 283294 h 906898"/>
              <a:gd name="connsiteX2558" fmla="*/ 153801 w 906898"/>
              <a:gd name="connsiteY2558" fmla="*/ 281230 h 906898"/>
              <a:gd name="connsiteX2559" fmla="*/ 149673 w 906898"/>
              <a:gd name="connsiteY2559" fmla="*/ 272973 h 906898"/>
              <a:gd name="connsiteX2560" fmla="*/ 147608 w 906898"/>
              <a:gd name="connsiteY2560" fmla="*/ 262652 h 906898"/>
              <a:gd name="connsiteX2561" fmla="*/ 143480 w 906898"/>
              <a:gd name="connsiteY2561" fmla="*/ 254395 h 906898"/>
              <a:gd name="connsiteX2562" fmla="*/ 145544 w 906898"/>
              <a:gd name="connsiteY2562" fmla="*/ 248203 h 906898"/>
              <a:gd name="connsiteX2563" fmla="*/ 155865 w 906898"/>
              <a:gd name="connsiteY2563" fmla="*/ 242010 h 906898"/>
              <a:gd name="connsiteX2564" fmla="*/ 164122 w 906898"/>
              <a:gd name="connsiteY2564" fmla="*/ 246139 h 906898"/>
              <a:gd name="connsiteX2565" fmla="*/ 172379 w 906898"/>
              <a:gd name="connsiteY2565" fmla="*/ 239946 h 906898"/>
              <a:gd name="connsiteX2566" fmla="*/ 177862 w 906898"/>
              <a:gd name="connsiteY2566" fmla="*/ 239817 h 906898"/>
              <a:gd name="connsiteX2567" fmla="*/ 188798 w 906898"/>
              <a:gd name="connsiteY2567" fmla="*/ 235890 h 906898"/>
              <a:gd name="connsiteX2568" fmla="*/ 194940 w 906898"/>
              <a:gd name="connsiteY2568" fmla="*/ 240064 h 906898"/>
              <a:gd name="connsiteX2569" fmla="*/ 190845 w 906898"/>
              <a:gd name="connsiteY2569" fmla="*/ 250498 h 906898"/>
              <a:gd name="connsiteX2570" fmla="*/ 182656 w 906898"/>
              <a:gd name="connsiteY2570" fmla="*/ 240064 h 906898"/>
              <a:gd name="connsiteX2571" fmla="*/ 188798 w 906898"/>
              <a:gd name="connsiteY2571" fmla="*/ 235890 h 906898"/>
              <a:gd name="connsiteX2572" fmla="*/ 223707 w 906898"/>
              <a:gd name="connsiteY2572" fmla="*/ 231906 h 906898"/>
              <a:gd name="connsiteX2573" fmla="*/ 227808 w 906898"/>
              <a:gd name="connsiteY2573" fmla="*/ 233957 h 906898"/>
              <a:gd name="connsiteX2574" fmla="*/ 217555 w 906898"/>
              <a:gd name="connsiteY2574" fmla="*/ 244209 h 906898"/>
              <a:gd name="connsiteX2575" fmla="*/ 199100 w 906898"/>
              <a:gd name="connsiteY2575" fmla="*/ 266766 h 906898"/>
              <a:gd name="connsiteX2576" fmla="*/ 194999 w 906898"/>
              <a:gd name="connsiteY2576" fmla="*/ 264715 h 906898"/>
              <a:gd name="connsiteX2577" fmla="*/ 201150 w 906898"/>
              <a:gd name="connsiteY2577" fmla="*/ 240108 h 906898"/>
              <a:gd name="connsiteX2578" fmla="*/ 211403 w 906898"/>
              <a:gd name="connsiteY2578" fmla="*/ 236007 h 906898"/>
              <a:gd name="connsiteX2579" fmla="*/ 215505 w 906898"/>
              <a:gd name="connsiteY2579" fmla="*/ 238058 h 906898"/>
              <a:gd name="connsiteX2580" fmla="*/ 223707 w 906898"/>
              <a:gd name="connsiteY2580" fmla="*/ 231906 h 906898"/>
              <a:gd name="connsiteX2581" fmla="*/ 678329 w 906898"/>
              <a:gd name="connsiteY2581" fmla="*/ 229914 h 906898"/>
              <a:gd name="connsiteX2582" fmla="*/ 698802 w 906898"/>
              <a:gd name="connsiteY2582" fmla="*/ 250345 h 906898"/>
              <a:gd name="connsiteX2583" fmla="*/ 702897 w 906898"/>
              <a:gd name="connsiteY2583" fmla="*/ 256474 h 906898"/>
              <a:gd name="connsiteX2584" fmla="*/ 700850 w 906898"/>
              <a:gd name="connsiteY2584" fmla="*/ 256474 h 906898"/>
              <a:gd name="connsiteX2585" fmla="*/ 678329 w 906898"/>
              <a:gd name="connsiteY2585" fmla="*/ 229914 h 906898"/>
              <a:gd name="connsiteX2586" fmla="*/ 727540 w 906898"/>
              <a:gd name="connsiteY2586" fmla="*/ 226112 h 906898"/>
              <a:gd name="connsiteX2587" fmla="*/ 731914 w 906898"/>
              <a:gd name="connsiteY2587" fmla="*/ 227652 h 906898"/>
              <a:gd name="connsiteX2588" fmla="*/ 733972 w 906898"/>
              <a:gd name="connsiteY2588" fmla="*/ 242032 h 906898"/>
              <a:gd name="connsiteX2589" fmla="*/ 746323 w 906898"/>
              <a:gd name="connsiteY2589" fmla="*/ 246140 h 906898"/>
              <a:gd name="connsiteX2590" fmla="*/ 748381 w 906898"/>
              <a:gd name="connsiteY2590" fmla="*/ 252303 h 906898"/>
              <a:gd name="connsiteX2591" fmla="*/ 746323 w 906898"/>
              <a:gd name="connsiteY2591" fmla="*/ 256412 h 906898"/>
              <a:gd name="connsiteX2592" fmla="*/ 738089 w 906898"/>
              <a:gd name="connsiteY2592" fmla="*/ 256412 h 906898"/>
              <a:gd name="connsiteX2593" fmla="*/ 731914 w 906898"/>
              <a:gd name="connsiteY2593" fmla="*/ 258466 h 906898"/>
              <a:gd name="connsiteX2594" fmla="*/ 727797 w 906898"/>
              <a:gd name="connsiteY2594" fmla="*/ 254357 h 906898"/>
              <a:gd name="connsiteX2595" fmla="*/ 721622 w 906898"/>
              <a:gd name="connsiteY2595" fmla="*/ 254357 h 906898"/>
              <a:gd name="connsiteX2596" fmla="*/ 719564 w 906898"/>
              <a:gd name="connsiteY2596" fmla="*/ 248195 h 906898"/>
              <a:gd name="connsiteX2597" fmla="*/ 721622 w 906898"/>
              <a:gd name="connsiteY2597" fmla="*/ 246140 h 906898"/>
              <a:gd name="connsiteX2598" fmla="*/ 717505 w 906898"/>
              <a:gd name="connsiteY2598" fmla="*/ 239978 h 906898"/>
              <a:gd name="connsiteX2599" fmla="*/ 723680 w 906898"/>
              <a:gd name="connsiteY2599" fmla="*/ 233815 h 906898"/>
              <a:gd name="connsiteX2600" fmla="*/ 721622 w 906898"/>
              <a:gd name="connsiteY2600" fmla="*/ 227652 h 906898"/>
              <a:gd name="connsiteX2601" fmla="*/ 727540 w 906898"/>
              <a:gd name="connsiteY2601" fmla="*/ 226112 h 906898"/>
              <a:gd name="connsiteX2602" fmla="*/ 189871 w 906898"/>
              <a:gd name="connsiteY2602" fmla="*/ 223139 h 906898"/>
              <a:gd name="connsiteX2603" fmla="*/ 192974 w 906898"/>
              <a:gd name="connsiteY2603" fmla="*/ 225681 h 906898"/>
              <a:gd name="connsiteX2604" fmla="*/ 192974 w 906898"/>
              <a:gd name="connsiteY2604" fmla="*/ 229748 h 906898"/>
              <a:gd name="connsiteX2605" fmla="*/ 199180 w 906898"/>
              <a:gd name="connsiteY2605" fmla="*/ 229748 h 906898"/>
              <a:gd name="connsiteX2606" fmla="*/ 201248 w 906898"/>
              <a:gd name="connsiteY2606" fmla="*/ 235848 h 906898"/>
              <a:gd name="connsiteX2607" fmla="*/ 199180 w 906898"/>
              <a:gd name="connsiteY2607" fmla="*/ 237882 h 906898"/>
              <a:gd name="connsiteX2608" fmla="*/ 184699 w 906898"/>
              <a:gd name="connsiteY2608" fmla="*/ 233815 h 906898"/>
              <a:gd name="connsiteX2609" fmla="*/ 178494 w 906898"/>
              <a:gd name="connsiteY2609" fmla="*/ 237882 h 906898"/>
              <a:gd name="connsiteX2610" fmla="*/ 174356 w 906898"/>
              <a:gd name="connsiteY2610" fmla="*/ 235848 h 906898"/>
              <a:gd name="connsiteX2611" fmla="*/ 176425 w 906898"/>
              <a:gd name="connsiteY2611" fmla="*/ 231781 h 906898"/>
              <a:gd name="connsiteX2612" fmla="*/ 182631 w 906898"/>
              <a:gd name="connsiteY2612" fmla="*/ 229748 h 906898"/>
              <a:gd name="connsiteX2613" fmla="*/ 182631 w 906898"/>
              <a:gd name="connsiteY2613" fmla="*/ 225681 h 906898"/>
              <a:gd name="connsiteX2614" fmla="*/ 186768 w 906898"/>
              <a:gd name="connsiteY2614" fmla="*/ 223647 h 906898"/>
              <a:gd name="connsiteX2615" fmla="*/ 189871 w 906898"/>
              <a:gd name="connsiteY2615" fmla="*/ 223139 h 906898"/>
              <a:gd name="connsiteX2616" fmla="*/ 715264 w 906898"/>
              <a:gd name="connsiteY2616" fmla="*/ 219622 h 906898"/>
              <a:gd name="connsiteX2617" fmla="*/ 721448 w 906898"/>
              <a:gd name="connsiteY2617" fmla="*/ 223734 h 906898"/>
              <a:gd name="connsiteX2618" fmla="*/ 719386 w 906898"/>
              <a:gd name="connsiteY2618" fmla="*/ 231957 h 906898"/>
              <a:gd name="connsiteX2619" fmla="*/ 715264 w 906898"/>
              <a:gd name="connsiteY2619" fmla="*/ 240180 h 906898"/>
              <a:gd name="connsiteX2620" fmla="*/ 717325 w 906898"/>
              <a:gd name="connsiteY2620" fmla="*/ 246348 h 906898"/>
              <a:gd name="connsiteX2621" fmla="*/ 717325 w 906898"/>
              <a:gd name="connsiteY2621" fmla="*/ 254571 h 906898"/>
              <a:gd name="connsiteX2622" fmla="*/ 725570 w 906898"/>
              <a:gd name="connsiteY2622" fmla="*/ 258683 h 906898"/>
              <a:gd name="connsiteX2623" fmla="*/ 733814 w 906898"/>
              <a:gd name="connsiteY2623" fmla="*/ 260739 h 906898"/>
              <a:gd name="connsiteX2624" fmla="*/ 739998 w 906898"/>
              <a:gd name="connsiteY2624" fmla="*/ 258683 h 906898"/>
              <a:gd name="connsiteX2625" fmla="*/ 752365 w 906898"/>
              <a:gd name="connsiteY2625" fmla="*/ 262794 h 906898"/>
              <a:gd name="connsiteX2626" fmla="*/ 750304 w 906898"/>
              <a:gd name="connsiteY2626" fmla="*/ 266906 h 906898"/>
              <a:gd name="connsiteX2627" fmla="*/ 748243 w 906898"/>
              <a:gd name="connsiteY2627" fmla="*/ 266906 h 906898"/>
              <a:gd name="connsiteX2628" fmla="*/ 735876 w 906898"/>
              <a:gd name="connsiteY2628" fmla="*/ 266906 h 906898"/>
              <a:gd name="connsiteX2629" fmla="*/ 733814 w 906898"/>
              <a:gd name="connsiteY2629" fmla="*/ 271018 h 906898"/>
              <a:gd name="connsiteX2630" fmla="*/ 723509 w 906898"/>
              <a:gd name="connsiteY2630" fmla="*/ 268962 h 906898"/>
              <a:gd name="connsiteX2631" fmla="*/ 715264 w 906898"/>
              <a:gd name="connsiteY2631" fmla="*/ 264850 h 906898"/>
              <a:gd name="connsiteX2632" fmla="*/ 709081 w 906898"/>
              <a:gd name="connsiteY2632" fmla="*/ 262794 h 906898"/>
              <a:gd name="connsiteX2633" fmla="*/ 704958 w 906898"/>
              <a:gd name="connsiteY2633" fmla="*/ 256627 h 906898"/>
              <a:gd name="connsiteX2634" fmla="*/ 707020 w 906898"/>
              <a:gd name="connsiteY2634" fmla="*/ 250459 h 906898"/>
              <a:gd name="connsiteX2635" fmla="*/ 707020 w 906898"/>
              <a:gd name="connsiteY2635" fmla="*/ 246348 h 906898"/>
              <a:gd name="connsiteX2636" fmla="*/ 702897 w 906898"/>
              <a:gd name="connsiteY2636" fmla="*/ 240180 h 906898"/>
              <a:gd name="connsiteX2637" fmla="*/ 704958 w 906898"/>
              <a:gd name="connsiteY2637" fmla="*/ 234013 h 906898"/>
              <a:gd name="connsiteX2638" fmla="*/ 709081 w 906898"/>
              <a:gd name="connsiteY2638" fmla="*/ 223734 h 906898"/>
              <a:gd name="connsiteX2639" fmla="*/ 715264 w 906898"/>
              <a:gd name="connsiteY2639" fmla="*/ 219622 h 906898"/>
              <a:gd name="connsiteX2640" fmla="*/ 764759 w 906898"/>
              <a:gd name="connsiteY2640" fmla="*/ 217298 h 906898"/>
              <a:gd name="connsiteX2641" fmla="*/ 768870 w 906898"/>
              <a:gd name="connsiteY2641" fmla="*/ 217298 h 906898"/>
              <a:gd name="connsiteX2642" fmla="*/ 760649 w 906898"/>
              <a:gd name="connsiteY2642" fmla="*/ 227627 h 906898"/>
              <a:gd name="connsiteX2643" fmla="*/ 760649 w 906898"/>
              <a:gd name="connsiteY2643" fmla="*/ 256548 h 906898"/>
              <a:gd name="connsiteX2644" fmla="*/ 777091 w 906898"/>
              <a:gd name="connsiteY2644" fmla="*/ 264811 h 906898"/>
              <a:gd name="connsiteX2645" fmla="*/ 779146 w 906898"/>
              <a:gd name="connsiteY2645" fmla="*/ 260679 h 906898"/>
              <a:gd name="connsiteX2646" fmla="*/ 772980 w 906898"/>
              <a:gd name="connsiteY2646" fmla="*/ 258613 h 906898"/>
              <a:gd name="connsiteX2647" fmla="*/ 770925 w 906898"/>
              <a:gd name="connsiteY2647" fmla="*/ 252416 h 906898"/>
              <a:gd name="connsiteX2648" fmla="*/ 775036 w 906898"/>
              <a:gd name="connsiteY2648" fmla="*/ 248285 h 906898"/>
              <a:gd name="connsiteX2649" fmla="*/ 783256 w 906898"/>
              <a:gd name="connsiteY2649" fmla="*/ 250350 h 906898"/>
              <a:gd name="connsiteX2650" fmla="*/ 787367 w 906898"/>
              <a:gd name="connsiteY2650" fmla="*/ 248285 h 906898"/>
              <a:gd name="connsiteX2651" fmla="*/ 793532 w 906898"/>
              <a:gd name="connsiteY2651" fmla="*/ 252416 h 906898"/>
              <a:gd name="connsiteX2652" fmla="*/ 791477 w 906898"/>
              <a:gd name="connsiteY2652" fmla="*/ 262745 h 906898"/>
              <a:gd name="connsiteX2653" fmla="*/ 772980 w 906898"/>
              <a:gd name="connsiteY2653" fmla="*/ 273074 h 906898"/>
              <a:gd name="connsiteX2654" fmla="*/ 758594 w 906898"/>
              <a:gd name="connsiteY2654" fmla="*/ 266877 h 906898"/>
              <a:gd name="connsiteX2655" fmla="*/ 754483 w 906898"/>
              <a:gd name="connsiteY2655" fmla="*/ 262745 h 906898"/>
              <a:gd name="connsiteX2656" fmla="*/ 750373 w 906898"/>
              <a:gd name="connsiteY2656" fmla="*/ 248285 h 906898"/>
              <a:gd name="connsiteX2657" fmla="*/ 750373 w 906898"/>
              <a:gd name="connsiteY2657" fmla="*/ 237956 h 906898"/>
              <a:gd name="connsiteX2658" fmla="*/ 764759 w 906898"/>
              <a:gd name="connsiteY2658" fmla="*/ 217298 h 906898"/>
              <a:gd name="connsiteX2659" fmla="*/ 131196 w 906898"/>
              <a:gd name="connsiteY2659" fmla="*/ 217298 h 906898"/>
              <a:gd name="connsiteX2660" fmla="*/ 131196 w 906898"/>
              <a:gd name="connsiteY2660" fmla="*/ 221424 h 906898"/>
              <a:gd name="connsiteX2661" fmla="*/ 129167 w 906898"/>
              <a:gd name="connsiteY2661" fmla="*/ 225551 h 906898"/>
              <a:gd name="connsiteX2662" fmla="*/ 119023 w 906898"/>
              <a:gd name="connsiteY2662" fmla="*/ 233803 h 906898"/>
              <a:gd name="connsiteX2663" fmla="*/ 119023 w 906898"/>
              <a:gd name="connsiteY2663" fmla="*/ 244119 h 906898"/>
              <a:gd name="connsiteX2664" fmla="*/ 112936 w 906898"/>
              <a:gd name="connsiteY2664" fmla="*/ 244119 h 906898"/>
              <a:gd name="connsiteX2665" fmla="*/ 119023 w 906898"/>
              <a:gd name="connsiteY2665" fmla="*/ 221424 h 906898"/>
              <a:gd name="connsiteX2666" fmla="*/ 131196 w 906898"/>
              <a:gd name="connsiteY2666" fmla="*/ 217298 h 906898"/>
              <a:gd name="connsiteX2667" fmla="*/ 793466 w 906898"/>
              <a:gd name="connsiteY2667" fmla="*/ 215306 h 906898"/>
              <a:gd name="connsiteX2668" fmla="*/ 799641 w 906898"/>
              <a:gd name="connsiteY2668" fmla="*/ 223580 h 906898"/>
              <a:gd name="connsiteX2669" fmla="*/ 807875 w 906898"/>
              <a:gd name="connsiteY2669" fmla="*/ 221512 h 906898"/>
              <a:gd name="connsiteX2670" fmla="*/ 811992 w 906898"/>
              <a:gd name="connsiteY2670" fmla="*/ 219443 h 906898"/>
              <a:gd name="connsiteX2671" fmla="*/ 816109 w 906898"/>
              <a:gd name="connsiteY2671" fmla="*/ 223580 h 906898"/>
              <a:gd name="connsiteX2672" fmla="*/ 811992 w 906898"/>
              <a:gd name="connsiteY2672" fmla="*/ 231855 h 906898"/>
              <a:gd name="connsiteX2673" fmla="*/ 805817 w 906898"/>
              <a:gd name="connsiteY2673" fmla="*/ 233924 h 906898"/>
              <a:gd name="connsiteX2674" fmla="*/ 803758 w 906898"/>
              <a:gd name="connsiteY2674" fmla="*/ 240129 h 906898"/>
              <a:gd name="connsiteX2675" fmla="*/ 795525 w 906898"/>
              <a:gd name="connsiteY2675" fmla="*/ 242198 h 906898"/>
              <a:gd name="connsiteX2676" fmla="*/ 791408 w 906898"/>
              <a:gd name="connsiteY2676" fmla="*/ 235992 h 906898"/>
              <a:gd name="connsiteX2677" fmla="*/ 793466 w 906898"/>
              <a:gd name="connsiteY2677" fmla="*/ 229786 h 906898"/>
              <a:gd name="connsiteX2678" fmla="*/ 787291 w 906898"/>
              <a:gd name="connsiteY2678" fmla="*/ 227718 h 906898"/>
              <a:gd name="connsiteX2679" fmla="*/ 787291 w 906898"/>
              <a:gd name="connsiteY2679" fmla="*/ 219443 h 906898"/>
              <a:gd name="connsiteX2680" fmla="*/ 793466 w 906898"/>
              <a:gd name="connsiteY2680" fmla="*/ 215306 h 906898"/>
              <a:gd name="connsiteX2681" fmla="*/ 184739 w 906898"/>
              <a:gd name="connsiteY2681" fmla="*/ 213314 h 906898"/>
              <a:gd name="connsiteX2682" fmla="*/ 195076 w 906898"/>
              <a:gd name="connsiteY2682" fmla="*/ 215361 h 906898"/>
              <a:gd name="connsiteX2683" fmla="*/ 197143 w 906898"/>
              <a:gd name="connsiteY2683" fmla="*/ 221503 h 906898"/>
              <a:gd name="connsiteX2684" fmla="*/ 205413 w 906898"/>
              <a:gd name="connsiteY2684" fmla="*/ 221503 h 906898"/>
              <a:gd name="connsiteX2685" fmla="*/ 209548 w 906898"/>
              <a:gd name="connsiteY2685" fmla="*/ 231740 h 906898"/>
              <a:gd name="connsiteX2686" fmla="*/ 205413 w 906898"/>
              <a:gd name="connsiteY2686" fmla="*/ 233787 h 906898"/>
              <a:gd name="connsiteX2687" fmla="*/ 201278 w 906898"/>
              <a:gd name="connsiteY2687" fmla="*/ 227645 h 906898"/>
              <a:gd name="connsiteX2688" fmla="*/ 195076 w 906898"/>
              <a:gd name="connsiteY2688" fmla="*/ 225598 h 906898"/>
              <a:gd name="connsiteX2689" fmla="*/ 186806 w 906898"/>
              <a:gd name="connsiteY2689" fmla="*/ 219456 h 906898"/>
              <a:gd name="connsiteX2690" fmla="*/ 180604 w 906898"/>
              <a:gd name="connsiteY2690" fmla="*/ 225598 h 906898"/>
              <a:gd name="connsiteX2691" fmla="*/ 172334 w 906898"/>
              <a:gd name="connsiteY2691" fmla="*/ 231740 h 906898"/>
              <a:gd name="connsiteX2692" fmla="*/ 166132 w 906898"/>
              <a:gd name="connsiteY2692" fmla="*/ 237882 h 906898"/>
              <a:gd name="connsiteX2693" fmla="*/ 166132 w 906898"/>
              <a:gd name="connsiteY2693" fmla="*/ 229693 h 906898"/>
              <a:gd name="connsiteX2694" fmla="*/ 176469 w 906898"/>
              <a:gd name="connsiteY2694" fmla="*/ 221503 h 906898"/>
              <a:gd name="connsiteX2695" fmla="*/ 184739 w 906898"/>
              <a:gd name="connsiteY2695" fmla="*/ 213314 h 906898"/>
              <a:gd name="connsiteX2696" fmla="*/ 803714 w 906898"/>
              <a:gd name="connsiteY2696" fmla="*/ 207006 h 906898"/>
              <a:gd name="connsiteX2697" fmla="*/ 807808 w 906898"/>
              <a:gd name="connsiteY2697" fmla="*/ 217440 h 906898"/>
              <a:gd name="connsiteX2698" fmla="*/ 803714 w 906898"/>
              <a:gd name="connsiteY2698" fmla="*/ 221614 h 906898"/>
              <a:gd name="connsiteX2699" fmla="*/ 799619 w 906898"/>
              <a:gd name="connsiteY2699" fmla="*/ 219527 h 906898"/>
              <a:gd name="connsiteX2700" fmla="*/ 797572 w 906898"/>
              <a:gd name="connsiteY2700" fmla="*/ 213267 h 906898"/>
              <a:gd name="connsiteX2701" fmla="*/ 803714 w 906898"/>
              <a:gd name="connsiteY2701" fmla="*/ 207006 h 906898"/>
              <a:gd name="connsiteX2702" fmla="*/ 125755 w 906898"/>
              <a:gd name="connsiteY2702" fmla="*/ 205788 h 906898"/>
              <a:gd name="connsiteX2703" fmla="*/ 131138 w 906898"/>
              <a:gd name="connsiteY2703" fmla="*/ 207078 h 906898"/>
              <a:gd name="connsiteX2704" fmla="*/ 131138 w 906898"/>
              <a:gd name="connsiteY2704" fmla="*/ 215335 h 906898"/>
              <a:gd name="connsiteX2705" fmla="*/ 124986 w 906898"/>
              <a:gd name="connsiteY2705" fmla="*/ 215335 h 906898"/>
              <a:gd name="connsiteX2706" fmla="*/ 112682 w 906898"/>
              <a:gd name="connsiteY2706" fmla="*/ 227720 h 906898"/>
              <a:gd name="connsiteX2707" fmla="*/ 112682 w 906898"/>
              <a:gd name="connsiteY2707" fmla="*/ 246297 h 906898"/>
              <a:gd name="connsiteX2708" fmla="*/ 104480 w 906898"/>
              <a:gd name="connsiteY2708" fmla="*/ 250426 h 906898"/>
              <a:gd name="connsiteX2709" fmla="*/ 100379 w 906898"/>
              <a:gd name="connsiteY2709" fmla="*/ 242169 h 906898"/>
              <a:gd name="connsiteX2710" fmla="*/ 102429 w 906898"/>
              <a:gd name="connsiteY2710" fmla="*/ 235977 h 906898"/>
              <a:gd name="connsiteX2711" fmla="*/ 100379 w 906898"/>
              <a:gd name="connsiteY2711" fmla="*/ 229784 h 906898"/>
              <a:gd name="connsiteX2712" fmla="*/ 104480 w 906898"/>
              <a:gd name="connsiteY2712" fmla="*/ 213271 h 906898"/>
              <a:gd name="connsiteX2713" fmla="*/ 114733 w 906898"/>
              <a:gd name="connsiteY2713" fmla="*/ 211206 h 906898"/>
              <a:gd name="connsiteX2714" fmla="*/ 118834 w 906898"/>
              <a:gd name="connsiteY2714" fmla="*/ 213271 h 906898"/>
              <a:gd name="connsiteX2715" fmla="*/ 118834 w 906898"/>
              <a:gd name="connsiteY2715" fmla="*/ 209142 h 906898"/>
              <a:gd name="connsiteX2716" fmla="*/ 125755 w 906898"/>
              <a:gd name="connsiteY2716" fmla="*/ 205788 h 906898"/>
              <a:gd name="connsiteX2717" fmla="*/ 815659 w 906898"/>
              <a:gd name="connsiteY2717" fmla="*/ 205526 h 906898"/>
              <a:gd name="connsiteX2718" fmla="*/ 815932 w 906898"/>
              <a:gd name="connsiteY2718" fmla="*/ 206340 h 906898"/>
              <a:gd name="connsiteX2719" fmla="*/ 817130 w 906898"/>
              <a:gd name="connsiteY2719" fmla="*/ 207309 h 906898"/>
              <a:gd name="connsiteX2720" fmla="*/ 843996 w 906898"/>
              <a:gd name="connsiteY2720" fmla="*/ 195967 h 906898"/>
              <a:gd name="connsiteX2721" fmla="*/ 844992 w 906898"/>
              <a:gd name="connsiteY2721" fmla="*/ 196714 h 906898"/>
              <a:gd name="connsiteX2722" fmla="*/ 843000 w 906898"/>
              <a:gd name="connsiteY2722" fmla="*/ 196714 h 906898"/>
              <a:gd name="connsiteX2723" fmla="*/ 843996 w 906898"/>
              <a:gd name="connsiteY2723" fmla="*/ 195967 h 906898"/>
              <a:gd name="connsiteX2724" fmla="*/ 242395 w 906898"/>
              <a:gd name="connsiteY2724" fmla="*/ 190738 h 906898"/>
              <a:gd name="connsiteX2725" fmla="*/ 248558 w 906898"/>
              <a:gd name="connsiteY2725" fmla="*/ 196935 h 906898"/>
              <a:gd name="connsiteX2726" fmla="*/ 252666 w 906898"/>
              <a:gd name="connsiteY2726" fmla="*/ 194870 h 906898"/>
              <a:gd name="connsiteX2727" fmla="*/ 260883 w 906898"/>
              <a:gd name="connsiteY2727" fmla="*/ 194870 h 906898"/>
              <a:gd name="connsiteX2728" fmla="*/ 264992 w 906898"/>
              <a:gd name="connsiteY2728" fmla="*/ 201067 h 906898"/>
              <a:gd name="connsiteX2729" fmla="*/ 254721 w 906898"/>
              <a:gd name="connsiteY2729" fmla="*/ 209330 h 906898"/>
              <a:gd name="connsiteX2730" fmla="*/ 238287 w 906898"/>
              <a:gd name="connsiteY2730" fmla="*/ 203133 h 906898"/>
              <a:gd name="connsiteX2731" fmla="*/ 236232 w 906898"/>
              <a:gd name="connsiteY2731" fmla="*/ 203133 h 906898"/>
              <a:gd name="connsiteX2732" fmla="*/ 234178 w 906898"/>
              <a:gd name="connsiteY2732" fmla="*/ 194870 h 906898"/>
              <a:gd name="connsiteX2733" fmla="*/ 242395 w 906898"/>
              <a:gd name="connsiteY2733" fmla="*/ 190738 h 906898"/>
              <a:gd name="connsiteX2734" fmla="*/ 155861 w 906898"/>
              <a:gd name="connsiteY2734" fmla="*/ 188485 h 906898"/>
              <a:gd name="connsiteX2735" fmla="*/ 169001 w 906898"/>
              <a:gd name="connsiteY2735" fmla="*/ 188485 h 906898"/>
              <a:gd name="connsiteX2736" fmla="*/ 180595 w 906898"/>
              <a:gd name="connsiteY2736" fmla="*/ 194675 h 906898"/>
              <a:gd name="connsiteX2737" fmla="*/ 182656 w 906898"/>
              <a:gd name="connsiteY2737" fmla="*/ 207054 h 906898"/>
              <a:gd name="connsiteX2738" fmla="*/ 174412 w 906898"/>
              <a:gd name="connsiteY2738" fmla="*/ 211180 h 906898"/>
              <a:gd name="connsiteX2739" fmla="*/ 172351 w 906898"/>
              <a:gd name="connsiteY2739" fmla="*/ 209117 h 906898"/>
              <a:gd name="connsiteX2740" fmla="*/ 168228 w 906898"/>
              <a:gd name="connsiteY2740" fmla="*/ 215306 h 906898"/>
              <a:gd name="connsiteX2741" fmla="*/ 159984 w 906898"/>
              <a:gd name="connsiteY2741" fmla="*/ 213243 h 906898"/>
              <a:gd name="connsiteX2742" fmla="*/ 157923 w 906898"/>
              <a:gd name="connsiteY2742" fmla="*/ 204990 h 906898"/>
              <a:gd name="connsiteX2743" fmla="*/ 162045 w 906898"/>
              <a:gd name="connsiteY2743" fmla="*/ 200864 h 906898"/>
              <a:gd name="connsiteX2744" fmla="*/ 166167 w 906898"/>
              <a:gd name="connsiteY2744" fmla="*/ 198801 h 906898"/>
              <a:gd name="connsiteX2745" fmla="*/ 162045 w 906898"/>
              <a:gd name="connsiteY2745" fmla="*/ 196738 h 906898"/>
              <a:gd name="connsiteX2746" fmla="*/ 147616 w 906898"/>
              <a:gd name="connsiteY2746" fmla="*/ 200864 h 906898"/>
              <a:gd name="connsiteX2747" fmla="*/ 143494 w 906898"/>
              <a:gd name="connsiteY2747" fmla="*/ 235937 h 906898"/>
              <a:gd name="connsiteX2748" fmla="*/ 147616 w 906898"/>
              <a:gd name="connsiteY2748" fmla="*/ 242127 h 906898"/>
              <a:gd name="connsiteX2749" fmla="*/ 143494 w 906898"/>
              <a:gd name="connsiteY2749" fmla="*/ 244190 h 906898"/>
              <a:gd name="connsiteX2750" fmla="*/ 135249 w 906898"/>
              <a:gd name="connsiteY2750" fmla="*/ 231811 h 906898"/>
              <a:gd name="connsiteX2751" fmla="*/ 137310 w 906898"/>
              <a:gd name="connsiteY2751" fmla="*/ 204990 h 906898"/>
              <a:gd name="connsiteX2752" fmla="*/ 155861 w 906898"/>
              <a:gd name="connsiteY2752" fmla="*/ 188485 h 906898"/>
              <a:gd name="connsiteX2753" fmla="*/ 139106 w 906898"/>
              <a:gd name="connsiteY2753" fmla="*/ 186246 h 906898"/>
              <a:gd name="connsiteX2754" fmla="*/ 143480 w 906898"/>
              <a:gd name="connsiteY2754" fmla="*/ 190655 h 906898"/>
              <a:gd name="connsiteX2755" fmla="*/ 143480 w 906898"/>
              <a:gd name="connsiteY2755" fmla="*/ 192730 h 906898"/>
              <a:gd name="connsiteX2756" fmla="*/ 139363 w 906898"/>
              <a:gd name="connsiteY2756" fmla="*/ 188580 h 906898"/>
              <a:gd name="connsiteX2757" fmla="*/ 133188 w 906898"/>
              <a:gd name="connsiteY2757" fmla="*/ 186505 h 906898"/>
              <a:gd name="connsiteX2758" fmla="*/ 139106 w 906898"/>
              <a:gd name="connsiteY2758" fmla="*/ 186246 h 906898"/>
              <a:gd name="connsiteX2759" fmla="*/ 240874 w 906898"/>
              <a:gd name="connsiteY2759" fmla="*/ 184902 h 906898"/>
              <a:gd name="connsiteX2760" fmla="*/ 250716 w 906898"/>
              <a:gd name="connsiteY2760" fmla="*/ 190738 h 906898"/>
              <a:gd name="connsiteX2761" fmla="*/ 264686 w 906898"/>
              <a:gd name="connsiteY2761" fmla="*/ 188726 h 906898"/>
              <a:gd name="connsiteX2762" fmla="*/ 265718 w 906898"/>
              <a:gd name="connsiteY2762" fmla="*/ 189461 h 906898"/>
              <a:gd name="connsiteX2763" fmla="*/ 271300 w 906898"/>
              <a:gd name="connsiteY2763" fmla="*/ 196963 h 906898"/>
              <a:gd name="connsiteX2764" fmla="*/ 269241 w 906898"/>
              <a:gd name="connsiteY2764" fmla="*/ 199038 h 906898"/>
              <a:gd name="connsiteX2765" fmla="*/ 261008 w 906898"/>
              <a:gd name="connsiteY2765" fmla="*/ 190738 h 906898"/>
              <a:gd name="connsiteX2766" fmla="*/ 250716 w 906898"/>
              <a:gd name="connsiteY2766" fmla="*/ 192813 h 906898"/>
              <a:gd name="connsiteX2767" fmla="*/ 238366 w 906898"/>
              <a:gd name="connsiteY2767" fmla="*/ 188663 h 906898"/>
              <a:gd name="connsiteX2768" fmla="*/ 232190 w 906898"/>
              <a:gd name="connsiteY2768" fmla="*/ 192813 h 906898"/>
              <a:gd name="connsiteX2769" fmla="*/ 230132 w 906898"/>
              <a:gd name="connsiteY2769" fmla="*/ 190738 h 906898"/>
              <a:gd name="connsiteX2770" fmla="*/ 236307 w 906898"/>
              <a:gd name="connsiteY2770" fmla="*/ 186588 h 906898"/>
              <a:gd name="connsiteX2771" fmla="*/ 240874 w 906898"/>
              <a:gd name="connsiteY2771" fmla="*/ 184902 h 906898"/>
              <a:gd name="connsiteX2772" fmla="*/ 784458 w 906898"/>
              <a:gd name="connsiteY2772" fmla="*/ 183976 h 906898"/>
              <a:gd name="connsiteX2773" fmla="*/ 793496 w 906898"/>
              <a:gd name="connsiteY2773" fmla="*/ 184489 h 906898"/>
              <a:gd name="connsiteX2774" fmla="*/ 797627 w 906898"/>
              <a:gd name="connsiteY2774" fmla="*/ 192691 h 906898"/>
              <a:gd name="connsiteX2775" fmla="*/ 803824 w 906898"/>
              <a:gd name="connsiteY2775" fmla="*/ 194742 h 906898"/>
              <a:gd name="connsiteX2776" fmla="*/ 795561 w 906898"/>
              <a:gd name="connsiteY2776" fmla="*/ 211146 h 906898"/>
              <a:gd name="connsiteX2777" fmla="*/ 791430 w 906898"/>
              <a:gd name="connsiteY2777" fmla="*/ 213197 h 906898"/>
              <a:gd name="connsiteX2778" fmla="*/ 783167 w 906898"/>
              <a:gd name="connsiteY2778" fmla="*/ 215248 h 906898"/>
              <a:gd name="connsiteX2779" fmla="*/ 774904 w 906898"/>
              <a:gd name="connsiteY2779" fmla="*/ 217298 h 906898"/>
              <a:gd name="connsiteX2780" fmla="*/ 766641 w 906898"/>
              <a:gd name="connsiteY2780" fmla="*/ 211146 h 906898"/>
              <a:gd name="connsiteX2781" fmla="*/ 768707 w 906898"/>
              <a:gd name="connsiteY2781" fmla="*/ 202944 h 906898"/>
              <a:gd name="connsiteX2782" fmla="*/ 772838 w 906898"/>
              <a:gd name="connsiteY2782" fmla="*/ 198843 h 906898"/>
              <a:gd name="connsiteX2783" fmla="*/ 776970 w 906898"/>
              <a:gd name="connsiteY2783" fmla="*/ 186539 h 906898"/>
              <a:gd name="connsiteX2784" fmla="*/ 784458 w 906898"/>
              <a:gd name="connsiteY2784" fmla="*/ 183976 h 906898"/>
              <a:gd name="connsiteX2785" fmla="*/ 724801 w 906898"/>
              <a:gd name="connsiteY2785" fmla="*/ 180255 h 906898"/>
              <a:gd name="connsiteX2786" fmla="*/ 735839 w 906898"/>
              <a:gd name="connsiteY2786" fmla="*/ 180512 h 906898"/>
              <a:gd name="connsiteX2787" fmla="*/ 739946 w 906898"/>
              <a:gd name="connsiteY2787" fmla="*/ 186688 h 906898"/>
              <a:gd name="connsiteX2788" fmla="*/ 737892 w 906898"/>
              <a:gd name="connsiteY2788" fmla="*/ 190805 h 906898"/>
              <a:gd name="connsiteX2789" fmla="*/ 737892 w 906898"/>
              <a:gd name="connsiteY2789" fmla="*/ 192863 h 906898"/>
              <a:gd name="connsiteX2790" fmla="*/ 737892 w 906898"/>
              <a:gd name="connsiteY2790" fmla="*/ 201097 h 906898"/>
              <a:gd name="connsiteX2791" fmla="*/ 731732 w 906898"/>
              <a:gd name="connsiteY2791" fmla="*/ 203155 h 906898"/>
              <a:gd name="connsiteX2792" fmla="*/ 725571 w 906898"/>
              <a:gd name="connsiteY2792" fmla="*/ 199038 h 906898"/>
              <a:gd name="connsiteX2793" fmla="*/ 729678 w 906898"/>
              <a:gd name="connsiteY2793" fmla="*/ 192863 h 906898"/>
              <a:gd name="connsiteX2794" fmla="*/ 725571 w 906898"/>
              <a:gd name="connsiteY2794" fmla="*/ 190805 h 906898"/>
              <a:gd name="connsiteX2795" fmla="*/ 719411 w 906898"/>
              <a:gd name="connsiteY2795" fmla="*/ 196980 h 906898"/>
              <a:gd name="connsiteX2796" fmla="*/ 725571 w 906898"/>
              <a:gd name="connsiteY2796" fmla="*/ 215505 h 906898"/>
              <a:gd name="connsiteX2797" fmla="*/ 754320 w 906898"/>
              <a:gd name="connsiteY2797" fmla="*/ 219622 h 906898"/>
              <a:gd name="connsiteX2798" fmla="*/ 764587 w 906898"/>
              <a:gd name="connsiteY2798" fmla="*/ 211388 h 906898"/>
              <a:gd name="connsiteX2799" fmla="*/ 764587 w 906898"/>
              <a:gd name="connsiteY2799" fmla="*/ 215505 h 906898"/>
              <a:gd name="connsiteX2800" fmla="*/ 733785 w 906898"/>
              <a:gd name="connsiteY2800" fmla="*/ 225797 h 906898"/>
              <a:gd name="connsiteX2801" fmla="*/ 719411 w 906898"/>
              <a:gd name="connsiteY2801" fmla="*/ 217564 h 906898"/>
              <a:gd name="connsiteX2802" fmla="*/ 715304 w 906898"/>
              <a:gd name="connsiteY2802" fmla="*/ 213447 h 906898"/>
              <a:gd name="connsiteX2803" fmla="*/ 713250 w 906898"/>
              <a:gd name="connsiteY2803" fmla="*/ 207272 h 906898"/>
              <a:gd name="connsiteX2804" fmla="*/ 715304 w 906898"/>
              <a:gd name="connsiteY2804" fmla="*/ 184629 h 906898"/>
              <a:gd name="connsiteX2805" fmla="*/ 724801 w 906898"/>
              <a:gd name="connsiteY2805" fmla="*/ 180255 h 906898"/>
              <a:gd name="connsiteX2806" fmla="*/ 276280 w 906898"/>
              <a:gd name="connsiteY2806" fmla="*/ 179326 h 906898"/>
              <a:gd name="connsiteX2807" fmla="*/ 281497 w 906898"/>
              <a:gd name="connsiteY2807" fmla="*/ 182438 h 906898"/>
              <a:gd name="connsiteX2808" fmla="*/ 283584 w 906898"/>
              <a:gd name="connsiteY2808" fmla="*/ 190738 h 906898"/>
              <a:gd name="connsiteX2809" fmla="*/ 279410 w 906898"/>
              <a:gd name="connsiteY2809" fmla="*/ 182438 h 906898"/>
              <a:gd name="connsiteX2810" fmla="*/ 201137 w 906898"/>
              <a:gd name="connsiteY2810" fmla="*/ 178196 h 906898"/>
              <a:gd name="connsiteX2811" fmla="*/ 229886 w 906898"/>
              <a:gd name="connsiteY2811" fmla="*/ 196788 h 906898"/>
              <a:gd name="connsiteX2812" fmla="*/ 229886 w 906898"/>
              <a:gd name="connsiteY2812" fmla="*/ 229840 h 906898"/>
              <a:gd name="connsiteX2813" fmla="*/ 225779 w 906898"/>
              <a:gd name="connsiteY2813" fmla="*/ 229840 h 906898"/>
              <a:gd name="connsiteX2814" fmla="*/ 227833 w 906898"/>
              <a:gd name="connsiteY2814" fmla="*/ 223643 h 906898"/>
              <a:gd name="connsiteX2815" fmla="*/ 215512 w 906898"/>
              <a:gd name="connsiteY2815" fmla="*/ 190591 h 906898"/>
              <a:gd name="connsiteX2816" fmla="*/ 199084 w 906898"/>
              <a:gd name="connsiteY2816" fmla="*/ 188525 h 906898"/>
              <a:gd name="connsiteX2817" fmla="*/ 194977 w 906898"/>
              <a:gd name="connsiteY2817" fmla="*/ 192656 h 906898"/>
              <a:gd name="connsiteX2818" fmla="*/ 205244 w 906898"/>
              <a:gd name="connsiteY2818" fmla="*/ 192656 h 906898"/>
              <a:gd name="connsiteX2819" fmla="*/ 209351 w 906898"/>
              <a:gd name="connsiteY2819" fmla="*/ 198854 h 906898"/>
              <a:gd name="connsiteX2820" fmla="*/ 203191 w 906898"/>
              <a:gd name="connsiteY2820" fmla="*/ 207117 h 906898"/>
              <a:gd name="connsiteX2821" fmla="*/ 199084 w 906898"/>
              <a:gd name="connsiteY2821" fmla="*/ 207117 h 906898"/>
              <a:gd name="connsiteX2822" fmla="*/ 194977 w 906898"/>
              <a:gd name="connsiteY2822" fmla="*/ 202985 h 906898"/>
              <a:gd name="connsiteX2823" fmla="*/ 188817 w 906898"/>
              <a:gd name="connsiteY2823" fmla="*/ 205051 h 906898"/>
              <a:gd name="connsiteX2824" fmla="*/ 184710 w 906898"/>
              <a:gd name="connsiteY2824" fmla="*/ 190591 h 906898"/>
              <a:gd name="connsiteX2825" fmla="*/ 201137 w 906898"/>
              <a:gd name="connsiteY2825" fmla="*/ 178196 h 906898"/>
              <a:gd name="connsiteX2826" fmla="*/ 273671 w 906898"/>
              <a:gd name="connsiteY2826" fmla="*/ 177770 h 906898"/>
              <a:gd name="connsiteX2827" fmla="*/ 275236 w 906898"/>
              <a:gd name="connsiteY2827" fmla="*/ 178288 h 906898"/>
              <a:gd name="connsiteX2828" fmla="*/ 276280 w 906898"/>
              <a:gd name="connsiteY2828" fmla="*/ 179326 h 906898"/>
              <a:gd name="connsiteX2829" fmla="*/ 270019 w 906898"/>
              <a:gd name="connsiteY2829" fmla="*/ 175435 h 906898"/>
              <a:gd name="connsiteX2830" fmla="*/ 271062 w 906898"/>
              <a:gd name="connsiteY2830" fmla="*/ 176213 h 906898"/>
              <a:gd name="connsiteX2831" fmla="*/ 273671 w 906898"/>
              <a:gd name="connsiteY2831" fmla="*/ 177770 h 906898"/>
              <a:gd name="connsiteX2832" fmla="*/ 269758 w 906898"/>
              <a:gd name="connsiteY2832" fmla="*/ 176473 h 906898"/>
              <a:gd name="connsiteX2833" fmla="*/ 268976 w 906898"/>
              <a:gd name="connsiteY2833" fmla="*/ 176213 h 906898"/>
              <a:gd name="connsiteX2834" fmla="*/ 270019 w 906898"/>
              <a:gd name="connsiteY2834" fmla="*/ 175435 h 906898"/>
              <a:gd name="connsiteX2835" fmla="*/ 768765 w 906898"/>
              <a:gd name="connsiteY2835" fmla="*/ 174221 h 906898"/>
              <a:gd name="connsiteX2836" fmla="*/ 785233 w 906898"/>
              <a:gd name="connsiteY2836" fmla="*/ 180446 h 906898"/>
              <a:gd name="connsiteX2837" fmla="*/ 785233 w 906898"/>
              <a:gd name="connsiteY2837" fmla="*/ 182521 h 906898"/>
              <a:gd name="connsiteX2838" fmla="*/ 768765 w 906898"/>
              <a:gd name="connsiteY2838" fmla="*/ 184596 h 906898"/>
              <a:gd name="connsiteX2839" fmla="*/ 764649 w 906898"/>
              <a:gd name="connsiteY2839" fmla="*/ 180446 h 906898"/>
              <a:gd name="connsiteX2840" fmla="*/ 768765 w 906898"/>
              <a:gd name="connsiteY2840" fmla="*/ 174221 h 906898"/>
              <a:gd name="connsiteX2841" fmla="*/ 180872 w 906898"/>
              <a:gd name="connsiteY2841" fmla="*/ 173938 h 906898"/>
              <a:gd name="connsiteX2842" fmla="*/ 190956 w 906898"/>
              <a:gd name="connsiteY2842" fmla="*/ 176241 h 906898"/>
              <a:gd name="connsiteX2843" fmla="*/ 190956 w 906898"/>
              <a:gd name="connsiteY2843" fmla="*/ 178288 h 906898"/>
              <a:gd name="connsiteX2844" fmla="*/ 188888 w 906898"/>
              <a:gd name="connsiteY2844" fmla="*/ 180336 h 906898"/>
              <a:gd name="connsiteX2845" fmla="*/ 172339 w 906898"/>
              <a:gd name="connsiteY2845" fmla="*/ 178288 h 906898"/>
              <a:gd name="connsiteX2846" fmla="*/ 166133 w 906898"/>
              <a:gd name="connsiteY2846" fmla="*/ 184430 h 906898"/>
              <a:gd name="connsiteX2847" fmla="*/ 164064 w 906898"/>
              <a:gd name="connsiteY2847" fmla="*/ 184430 h 906898"/>
              <a:gd name="connsiteX2848" fmla="*/ 172339 w 906898"/>
              <a:gd name="connsiteY2848" fmla="*/ 176241 h 906898"/>
              <a:gd name="connsiteX2849" fmla="*/ 180872 w 906898"/>
              <a:gd name="connsiteY2849" fmla="*/ 173938 h 906898"/>
              <a:gd name="connsiteX2850" fmla="*/ 260717 w 906898"/>
              <a:gd name="connsiteY2850" fmla="*/ 173392 h 906898"/>
              <a:gd name="connsiteX2851" fmla="*/ 261008 w 906898"/>
              <a:gd name="connsiteY2851" fmla="*/ 174138 h 906898"/>
              <a:gd name="connsiteX2852" fmla="*/ 258684 w 906898"/>
              <a:gd name="connsiteY2852" fmla="*/ 174138 h 906898"/>
              <a:gd name="connsiteX2853" fmla="*/ 260717 w 906898"/>
              <a:gd name="connsiteY2853" fmla="*/ 173392 h 906898"/>
              <a:gd name="connsiteX2854" fmla="*/ 710201 w 906898"/>
              <a:gd name="connsiteY2854" fmla="*/ 171425 h 906898"/>
              <a:gd name="connsiteX2855" fmla="*/ 713189 w 906898"/>
              <a:gd name="connsiteY2855" fmla="*/ 172188 h 906898"/>
              <a:gd name="connsiteX2856" fmla="*/ 709205 w 906898"/>
              <a:gd name="connsiteY2856" fmla="*/ 178288 h 906898"/>
              <a:gd name="connsiteX2857" fmla="*/ 709205 w 906898"/>
              <a:gd name="connsiteY2857" fmla="*/ 182355 h 906898"/>
              <a:gd name="connsiteX2858" fmla="*/ 711197 w 906898"/>
              <a:gd name="connsiteY2858" fmla="*/ 186422 h 906898"/>
              <a:gd name="connsiteX2859" fmla="*/ 707213 w 906898"/>
              <a:gd name="connsiteY2859" fmla="*/ 182355 h 906898"/>
              <a:gd name="connsiteX2860" fmla="*/ 707213 w 906898"/>
              <a:gd name="connsiteY2860" fmla="*/ 173143 h 906898"/>
              <a:gd name="connsiteX2861" fmla="*/ 708173 w 906898"/>
              <a:gd name="connsiteY2861" fmla="*/ 171943 h 906898"/>
              <a:gd name="connsiteX2862" fmla="*/ 659737 w 906898"/>
              <a:gd name="connsiteY2862" fmla="*/ 168163 h 906898"/>
              <a:gd name="connsiteX2863" fmla="*/ 663887 w 906898"/>
              <a:gd name="connsiteY2863" fmla="*/ 168163 h 906898"/>
              <a:gd name="connsiteX2864" fmla="*/ 665962 w 906898"/>
              <a:gd name="connsiteY2864" fmla="*/ 176352 h 906898"/>
              <a:gd name="connsiteX2865" fmla="*/ 663887 w 906898"/>
              <a:gd name="connsiteY2865" fmla="*/ 180446 h 906898"/>
              <a:gd name="connsiteX2866" fmla="*/ 661831 w 906898"/>
              <a:gd name="connsiteY2866" fmla="*/ 174359 h 906898"/>
              <a:gd name="connsiteX2867" fmla="*/ 661862 w 906898"/>
              <a:gd name="connsiteY2867" fmla="*/ 174233 h 906898"/>
              <a:gd name="connsiteX2868" fmla="*/ 661750 w 906898"/>
              <a:gd name="connsiteY2868" fmla="*/ 174120 h 906898"/>
              <a:gd name="connsiteX2869" fmla="*/ 629009 w 906898"/>
              <a:gd name="connsiteY2869" fmla="*/ 168163 h 906898"/>
              <a:gd name="connsiteX2870" fmla="*/ 639338 w 906898"/>
              <a:gd name="connsiteY2870" fmla="*/ 172242 h 906898"/>
              <a:gd name="connsiteX2871" fmla="*/ 639338 w 906898"/>
              <a:gd name="connsiteY2871" fmla="*/ 180399 h 906898"/>
              <a:gd name="connsiteX2872" fmla="*/ 639338 w 906898"/>
              <a:gd name="connsiteY2872" fmla="*/ 184478 h 906898"/>
              <a:gd name="connsiteX2873" fmla="*/ 643469 w 906898"/>
              <a:gd name="connsiteY2873" fmla="*/ 188557 h 906898"/>
              <a:gd name="connsiteX2874" fmla="*/ 641404 w 906898"/>
              <a:gd name="connsiteY2874" fmla="*/ 194675 h 906898"/>
              <a:gd name="connsiteX2875" fmla="*/ 637272 w 906898"/>
              <a:gd name="connsiteY2875" fmla="*/ 196714 h 906898"/>
              <a:gd name="connsiteX2876" fmla="*/ 629009 w 906898"/>
              <a:gd name="connsiteY2876" fmla="*/ 190596 h 906898"/>
              <a:gd name="connsiteX2877" fmla="*/ 631075 w 906898"/>
              <a:gd name="connsiteY2877" fmla="*/ 184478 h 906898"/>
              <a:gd name="connsiteX2878" fmla="*/ 629009 w 906898"/>
              <a:gd name="connsiteY2878" fmla="*/ 174282 h 906898"/>
              <a:gd name="connsiteX2879" fmla="*/ 629009 w 906898"/>
              <a:gd name="connsiteY2879" fmla="*/ 168163 h 906898"/>
              <a:gd name="connsiteX2880" fmla="*/ 246447 w 906898"/>
              <a:gd name="connsiteY2880" fmla="*/ 168163 h 906898"/>
              <a:gd name="connsiteX2881" fmla="*/ 258755 w 906898"/>
              <a:gd name="connsiteY2881" fmla="*/ 174292 h 906898"/>
              <a:gd name="connsiteX2882" fmla="*/ 258755 w 906898"/>
              <a:gd name="connsiteY2882" fmla="*/ 178378 h 906898"/>
              <a:gd name="connsiteX2883" fmla="*/ 275165 w 906898"/>
              <a:gd name="connsiteY2883" fmla="*/ 182464 h 906898"/>
              <a:gd name="connsiteX2884" fmla="*/ 279268 w 906898"/>
              <a:gd name="connsiteY2884" fmla="*/ 190636 h 906898"/>
              <a:gd name="connsiteX2885" fmla="*/ 273114 w 906898"/>
              <a:gd name="connsiteY2885" fmla="*/ 194722 h 906898"/>
              <a:gd name="connsiteX2886" fmla="*/ 265718 w 906898"/>
              <a:gd name="connsiteY2886" fmla="*/ 189461 h 906898"/>
              <a:gd name="connsiteX2887" fmla="*/ 265125 w 906898"/>
              <a:gd name="connsiteY2887" fmla="*/ 188663 h 906898"/>
              <a:gd name="connsiteX2888" fmla="*/ 264686 w 906898"/>
              <a:gd name="connsiteY2888" fmla="*/ 188726 h 906898"/>
              <a:gd name="connsiteX2889" fmla="*/ 258755 w 906898"/>
              <a:gd name="connsiteY2889" fmla="*/ 184507 h 906898"/>
              <a:gd name="connsiteX2890" fmla="*/ 252601 w 906898"/>
              <a:gd name="connsiteY2890" fmla="*/ 186550 h 906898"/>
              <a:gd name="connsiteX2891" fmla="*/ 236191 w 906898"/>
              <a:gd name="connsiteY2891" fmla="*/ 182464 h 906898"/>
              <a:gd name="connsiteX2892" fmla="*/ 227986 w 906898"/>
              <a:gd name="connsiteY2892" fmla="*/ 188593 h 906898"/>
              <a:gd name="connsiteX2893" fmla="*/ 221832 w 906898"/>
              <a:gd name="connsiteY2893" fmla="*/ 184507 h 906898"/>
              <a:gd name="connsiteX2894" fmla="*/ 223883 w 906898"/>
              <a:gd name="connsiteY2894" fmla="*/ 178378 h 906898"/>
              <a:gd name="connsiteX2895" fmla="*/ 227986 w 906898"/>
              <a:gd name="connsiteY2895" fmla="*/ 174292 h 906898"/>
              <a:gd name="connsiteX2896" fmla="*/ 236191 w 906898"/>
              <a:gd name="connsiteY2896" fmla="*/ 176335 h 906898"/>
              <a:gd name="connsiteX2897" fmla="*/ 238242 w 906898"/>
              <a:gd name="connsiteY2897" fmla="*/ 176335 h 906898"/>
              <a:gd name="connsiteX2898" fmla="*/ 246447 w 906898"/>
              <a:gd name="connsiteY2898" fmla="*/ 168163 h 906898"/>
              <a:gd name="connsiteX2899" fmla="*/ 213532 w 906898"/>
              <a:gd name="connsiteY2899" fmla="*/ 168163 h 906898"/>
              <a:gd name="connsiteX2900" fmla="*/ 215635 w 906898"/>
              <a:gd name="connsiteY2900" fmla="*/ 172242 h 906898"/>
              <a:gd name="connsiteX2901" fmla="*/ 215635 w 906898"/>
              <a:gd name="connsiteY2901" fmla="*/ 176320 h 906898"/>
              <a:gd name="connsiteX2902" fmla="*/ 219840 w 906898"/>
              <a:gd name="connsiteY2902" fmla="*/ 182438 h 906898"/>
              <a:gd name="connsiteX2903" fmla="*/ 213532 w 906898"/>
              <a:gd name="connsiteY2903" fmla="*/ 178359 h 906898"/>
              <a:gd name="connsiteX2904" fmla="*/ 213532 w 906898"/>
              <a:gd name="connsiteY2904" fmla="*/ 168163 h 906898"/>
              <a:gd name="connsiteX2905" fmla="*/ 633178 w 906898"/>
              <a:gd name="connsiteY2905" fmla="*/ 163846 h 906898"/>
              <a:gd name="connsiteX2906" fmla="*/ 641312 w 906898"/>
              <a:gd name="connsiteY2906" fmla="*/ 165912 h 906898"/>
              <a:gd name="connsiteX2907" fmla="*/ 645379 w 906898"/>
              <a:gd name="connsiteY2907" fmla="*/ 172110 h 906898"/>
              <a:gd name="connsiteX2908" fmla="*/ 645379 w 906898"/>
              <a:gd name="connsiteY2908" fmla="*/ 182438 h 906898"/>
              <a:gd name="connsiteX2909" fmla="*/ 649446 w 906898"/>
              <a:gd name="connsiteY2909" fmla="*/ 188635 h 906898"/>
              <a:gd name="connsiteX2910" fmla="*/ 645379 w 906898"/>
              <a:gd name="connsiteY2910" fmla="*/ 201030 h 906898"/>
              <a:gd name="connsiteX2911" fmla="*/ 641312 w 906898"/>
              <a:gd name="connsiteY2911" fmla="*/ 198964 h 906898"/>
              <a:gd name="connsiteX2912" fmla="*/ 643345 w 906898"/>
              <a:gd name="connsiteY2912" fmla="*/ 184504 h 906898"/>
              <a:gd name="connsiteX2913" fmla="*/ 641312 w 906898"/>
              <a:gd name="connsiteY2913" fmla="*/ 182438 h 906898"/>
              <a:gd name="connsiteX2914" fmla="*/ 641312 w 906898"/>
              <a:gd name="connsiteY2914" fmla="*/ 172110 h 906898"/>
              <a:gd name="connsiteX2915" fmla="*/ 633178 w 906898"/>
              <a:gd name="connsiteY2915" fmla="*/ 165912 h 906898"/>
              <a:gd name="connsiteX2916" fmla="*/ 633178 w 906898"/>
              <a:gd name="connsiteY2916" fmla="*/ 163846 h 906898"/>
              <a:gd name="connsiteX2917" fmla="*/ 764042 w 906898"/>
              <a:gd name="connsiteY2917" fmla="*/ 163428 h 906898"/>
              <a:gd name="connsiteX2918" fmla="*/ 772949 w 906898"/>
              <a:gd name="connsiteY2918" fmla="*/ 170071 h 906898"/>
              <a:gd name="connsiteX2919" fmla="*/ 768863 w 906898"/>
              <a:gd name="connsiteY2919" fmla="*/ 172126 h 906898"/>
              <a:gd name="connsiteX2920" fmla="*/ 762733 w 906898"/>
              <a:gd name="connsiteY2920" fmla="*/ 178288 h 906898"/>
              <a:gd name="connsiteX2921" fmla="*/ 766820 w 906898"/>
              <a:gd name="connsiteY2921" fmla="*/ 186505 h 906898"/>
              <a:gd name="connsiteX2922" fmla="*/ 772949 w 906898"/>
              <a:gd name="connsiteY2922" fmla="*/ 188559 h 906898"/>
              <a:gd name="connsiteX2923" fmla="*/ 768863 w 906898"/>
              <a:gd name="connsiteY2923" fmla="*/ 192668 h 906898"/>
              <a:gd name="connsiteX2924" fmla="*/ 758647 w 906898"/>
              <a:gd name="connsiteY2924" fmla="*/ 192668 h 906898"/>
              <a:gd name="connsiteX2925" fmla="*/ 754561 w 906898"/>
              <a:gd name="connsiteY2925" fmla="*/ 186505 h 906898"/>
              <a:gd name="connsiteX2926" fmla="*/ 748432 w 906898"/>
              <a:gd name="connsiteY2926" fmla="*/ 184451 h 906898"/>
              <a:gd name="connsiteX2927" fmla="*/ 746389 w 906898"/>
              <a:gd name="connsiteY2927" fmla="*/ 178288 h 906898"/>
              <a:gd name="connsiteX2928" fmla="*/ 750475 w 906898"/>
              <a:gd name="connsiteY2928" fmla="*/ 172126 h 906898"/>
              <a:gd name="connsiteX2929" fmla="*/ 756604 w 906898"/>
              <a:gd name="connsiteY2929" fmla="*/ 170071 h 906898"/>
              <a:gd name="connsiteX2930" fmla="*/ 760690 w 906898"/>
              <a:gd name="connsiteY2930" fmla="*/ 163909 h 906898"/>
              <a:gd name="connsiteX2931" fmla="*/ 764042 w 906898"/>
              <a:gd name="connsiteY2931" fmla="*/ 163428 h 906898"/>
              <a:gd name="connsiteX2932" fmla="*/ 447229 w 906898"/>
              <a:gd name="connsiteY2932" fmla="*/ 161901 h 906898"/>
              <a:gd name="connsiteX2933" fmla="*/ 155681 w 906898"/>
              <a:gd name="connsiteY2933" fmla="*/ 453449 h 906898"/>
              <a:gd name="connsiteX2934" fmla="*/ 447229 w 906898"/>
              <a:gd name="connsiteY2934" fmla="*/ 744997 h 906898"/>
              <a:gd name="connsiteX2935" fmla="*/ 738777 w 906898"/>
              <a:gd name="connsiteY2935" fmla="*/ 453449 h 906898"/>
              <a:gd name="connsiteX2936" fmla="*/ 447229 w 906898"/>
              <a:gd name="connsiteY2936" fmla="*/ 161901 h 906898"/>
              <a:gd name="connsiteX2937" fmla="*/ 174384 w 906898"/>
              <a:gd name="connsiteY2937" fmla="*/ 160374 h 906898"/>
              <a:gd name="connsiteX2938" fmla="*/ 178506 w 906898"/>
              <a:gd name="connsiteY2938" fmla="*/ 161911 h 906898"/>
              <a:gd name="connsiteX2939" fmla="*/ 182629 w 906898"/>
              <a:gd name="connsiteY2939" fmla="*/ 166005 h 906898"/>
              <a:gd name="connsiteX2940" fmla="*/ 184690 w 906898"/>
              <a:gd name="connsiteY2940" fmla="*/ 163958 h 906898"/>
              <a:gd name="connsiteX2941" fmla="*/ 192934 w 906898"/>
              <a:gd name="connsiteY2941" fmla="*/ 163958 h 906898"/>
              <a:gd name="connsiteX2942" fmla="*/ 194996 w 906898"/>
              <a:gd name="connsiteY2942" fmla="*/ 170099 h 906898"/>
              <a:gd name="connsiteX2943" fmla="*/ 201179 w 906898"/>
              <a:gd name="connsiteY2943" fmla="*/ 172147 h 906898"/>
              <a:gd name="connsiteX2944" fmla="*/ 203240 w 906898"/>
              <a:gd name="connsiteY2944" fmla="*/ 174194 h 906898"/>
              <a:gd name="connsiteX2945" fmla="*/ 199118 w 906898"/>
              <a:gd name="connsiteY2945" fmla="*/ 176241 h 906898"/>
              <a:gd name="connsiteX2946" fmla="*/ 184690 w 906898"/>
              <a:gd name="connsiteY2946" fmla="*/ 172147 h 906898"/>
              <a:gd name="connsiteX2947" fmla="*/ 164078 w 906898"/>
              <a:gd name="connsiteY2947" fmla="*/ 178288 h 906898"/>
              <a:gd name="connsiteX2948" fmla="*/ 155834 w 906898"/>
              <a:gd name="connsiteY2948" fmla="*/ 184430 h 906898"/>
              <a:gd name="connsiteX2949" fmla="*/ 155834 w 906898"/>
              <a:gd name="connsiteY2949" fmla="*/ 182383 h 906898"/>
              <a:gd name="connsiteX2950" fmla="*/ 159956 w 906898"/>
              <a:gd name="connsiteY2950" fmla="*/ 178288 h 906898"/>
              <a:gd name="connsiteX2951" fmla="*/ 159956 w 906898"/>
              <a:gd name="connsiteY2951" fmla="*/ 172147 h 906898"/>
              <a:gd name="connsiteX2952" fmla="*/ 166139 w 906898"/>
              <a:gd name="connsiteY2952" fmla="*/ 168052 h 906898"/>
              <a:gd name="connsiteX2953" fmla="*/ 170262 w 906898"/>
              <a:gd name="connsiteY2953" fmla="*/ 161911 h 906898"/>
              <a:gd name="connsiteX2954" fmla="*/ 174384 w 906898"/>
              <a:gd name="connsiteY2954" fmla="*/ 160374 h 906898"/>
              <a:gd name="connsiteX2955" fmla="*/ 703993 w 906898"/>
              <a:gd name="connsiteY2955" fmla="*/ 159415 h 906898"/>
              <a:gd name="connsiteX2956" fmla="*/ 707080 w 906898"/>
              <a:gd name="connsiteY2956" fmla="*/ 159929 h 906898"/>
              <a:gd name="connsiteX2957" fmla="*/ 711197 w 906898"/>
              <a:gd name="connsiteY2957" fmla="*/ 168163 h 906898"/>
              <a:gd name="connsiteX2958" fmla="*/ 708173 w 906898"/>
              <a:gd name="connsiteY2958" fmla="*/ 171943 h 906898"/>
              <a:gd name="connsiteX2959" fmla="*/ 707213 w 906898"/>
              <a:gd name="connsiteY2959" fmla="*/ 172188 h 906898"/>
              <a:gd name="connsiteX2960" fmla="*/ 707213 w 906898"/>
              <a:gd name="connsiteY2960" fmla="*/ 173143 h 906898"/>
              <a:gd name="connsiteX2961" fmla="*/ 702963 w 906898"/>
              <a:gd name="connsiteY2961" fmla="*/ 178454 h 906898"/>
              <a:gd name="connsiteX2962" fmla="*/ 707080 w 906898"/>
              <a:gd name="connsiteY2962" fmla="*/ 186688 h 906898"/>
              <a:gd name="connsiteX2963" fmla="*/ 711197 w 906898"/>
              <a:gd name="connsiteY2963" fmla="*/ 188746 h 906898"/>
              <a:gd name="connsiteX2964" fmla="*/ 709139 w 906898"/>
              <a:gd name="connsiteY2964" fmla="*/ 199038 h 906898"/>
              <a:gd name="connsiteX2965" fmla="*/ 700905 w 906898"/>
              <a:gd name="connsiteY2965" fmla="*/ 196980 h 906898"/>
              <a:gd name="connsiteX2966" fmla="*/ 698847 w 906898"/>
              <a:gd name="connsiteY2966" fmla="*/ 190805 h 906898"/>
              <a:gd name="connsiteX2967" fmla="*/ 696788 w 906898"/>
              <a:gd name="connsiteY2967" fmla="*/ 184629 h 906898"/>
              <a:gd name="connsiteX2968" fmla="*/ 690613 w 906898"/>
              <a:gd name="connsiteY2968" fmla="*/ 178454 h 906898"/>
              <a:gd name="connsiteX2969" fmla="*/ 694730 w 906898"/>
              <a:gd name="connsiteY2969" fmla="*/ 170221 h 906898"/>
              <a:gd name="connsiteX2970" fmla="*/ 698847 w 906898"/>
              <a:gd name="connsiteY2970" fmla="*/ 168163 h 906898"/>
              <a:gd name="connsiteX2971" fmla="*/ 700905 w 906898"/>
              <a:gd name="connsiteY2971" fmla="*/ 161987 h 906898"/>
              <a:gd name="connsiteX2972" fmla="*/ 703993 w 906898"/>
              <a:gd name="connsiteY2972" fmla="*/ 159415 h 906898"/>
              <a:gd name="connsiteX2973" fmla="*/ 447229 w 906898"/>
              <a:gd name="connsiteY2973" fmla="*/ 155446 h 906898"/>
              <a:gd name="connsiteX2974" fmla="*/ 745232 w 906898"/>
              <a:gd name="connsiteY2974" fmla="*/ 453449 h 906898"/>
              <a:gd name="connsiteX2975" fmla="*/ 447229 w 906898"/>
              <a:gd name="connsiteY2975" fmla="*/ 751452 h 906898"/>
              <a:gd name="connsiteX2976" fmla="*/ 149226 w 906898"/>
              <a:gd name="connsiteY2976" fmla="*/ 453449 h 906898"/>
              <a:gd name="connsiteX2977" fmla="*/ 447229 w 906898"/>
              <a:gd name="connsiteY2977" fmla="*/ 155446 h 906898"/>
              <a:gd name="connsiteX2978" fmla="*/ 192970 w 906898"/>
              <a:gd name="connsiteY2978" fmla="*/ 152265 h 906898"/>
              <a:gd name="connsiteX2979" fmla="*/ 195797 w 906898"/>
              <a:gd name="connsiteY2979" fmla="*/ 153153 h 906898"/>
              <a:gd name="connsiteX2980" fmla="*/ 199138 w 906898"/>
              <a:gd name="connsiteY2980" fmla="*/ 157760 h 906898"/>
              <a:gd name="connsiteX2981" fmla="*/ 199138 w 906898"/>
              <a:gd name="connsiteY2981" fmla="*/ 159808 h 906898"/>
              <a:gd name="connsiteX2982" fmla="*/ 197082 w 906898"/>
              <a:gd name="connsiteY2982" fmla="*/ 155712 h 906898"/>
              <a:gd name="connsiteX2983" fmla="*/ 192970 w 906898"/>
              <a:gd name="connsiteY2983" fmla="*/ 153665 h 906898"/>
              <a:gd name="connsiteX2984" fmla="*/ 192970 w 906898"/>
              <a:gd name="connsiteY2984" fmla="*/ 153409 h 906898"/>
              <a:gd name="connsiteX2985" fmla="*/ 190913 w 906898"/>
              <a:gd name="connsiteY2985" fmla="*/ 151618 h 906898"/>
              <a:gd name="connsiteX2986" fmla="*/ 192970 w 906898"/>
              <a:gd name="connsiteY2986" fmla="*/ 151618 h 906898"/>
              <a:gd name="connsiteX2987" fmla="*/ 192970 w 906898"/>
              <a:gd name="connsiteY2987" fmla="*/ 152265 h 906898"/>
              <a:gd name="connsiteX2988" fmla="*/ 650187 w 906898"/>
              <a:gd name="connsiteY2988" fmla="*/ 151100 h 906898"/>
              <a:gd name="connsiteX2989" fmla="*/ 655687 w 906898"/>
              <a:gd name="connsiteY2989" fmla="*/ 155689 h 906898"/>
              <a:gd name="connsiteX2990" fmla="*/ 655687 w 906898"/>
              <a:gd name="connsiteY2990" fmla="*/ 163846 h 906898"/>
              <a:gd name="connsiteX2991" fmla="*/ 653629 w 906898"/>
              <a:gd name="connsiteY2991" fmla="*/ 160787 h 906898"/>
              <a:gd name="connsiteX2992" fmla="*/ 653629 w 906898"/>
              <a:gd name="connsiteY2992" fmla="*/ 159779 h 906898"/>
              <a:gd name="connsiteX2993" fmla="*/ 652155 w 906898"/>
              <a:gd name="connsiteY2993" fmla="*/ 158596 h 906898"/>
              <a:gd name="connsiteX2994" fmla="*/ 647453 w 906898"/>
              <a:gd name="connsiteY2994" fmla="*/ 151610 h 906898"/>
              <a:gd name="connsiteX2995" fmla="*/ 650187 w 906898"/>
              <a:gd name="connsiteY2995" fmla="*/ 151100 h 906898"/>
              <a:gd name="connsiteX2996" fmla="*/ 176520 w 906898"/>
              <a:gd name="connsiteY2996" fmla="*/ 149570 h 906898"/>
              <a:gd name="connsiteX2997" fmla="*/ 184745 w 906898"/>
              <a:gd name="connsiteY2997" fmla="*/ 153665 h 906898"/>
              <a:gd name="connsiteX2998" fmla="*/ 192970 w 906898"/>
              <a:gd name="connsiteY2998" fmla="*/ 153665 h 906898"/>
              <a:gd name="connsiteX2999" fmla="*/ 195026 w 906898"/>
              <a:gd name="connsiteY2999" fmla="*/ 157760 h 906898"/>
              <a:gd name="connsiteX3000" fmla="*/ 197082 w 906898"/>
              <a:gd name="connsiteY3000" fmla="*/ 163902 h 906898"/>
              <a:gd name="connsiteX3001" fmla="*/ 207363 w 906898"/>
              <a:gd name="connsiteY3001" fmla="*/ 163902 h 906898"/>
              <a:gd name="connsiteX3002" fmla="*/ 211476 w 906898"/>
              <a:gd name="connsiteY3002" fmla="*/ 167998 h 906898"/>
              <a:gd name="connsiteX3003" fmla="*/ 211476 w 906898"/>
              <a:gd name="connsiteY3003" fmla="*/ 176186 h 906898"/>
              <a:gd name="connsiteX3004" fmla="*/ 205307 w 906898"/>
              <a:gd name="connsiteY3004" fmla="*/ 176186 h 906898"/>
              <a:gd name="connsiteX3005" fmla="*/ 199138 w 906898"/>
              <a:gd name="connsiteY3005" fmla="*/ 167998 h 906898"/>
              <a:gd name="connsiteX3006" fmla="*/ 197082 w 906898"/>
              <a:gd name="connsiteY3006" fmla="*/ 165949 h 906898"/>
              <a:gd name="connsiteX3007" fmla="*/ 190913 w 906898"/>
              <a:gd name="connsiteY3007" fmla="*/ 161855 h 906898"/>
              <a:gd name="connsiteX3008" fmla="*/ 182688 w 906898"/>
              <a:gd name="connsiteY3008" fmla="*/ 161855 h 906898"/>
              <a:gd name="connsiteX3009" fmla="*/ 170351 w 906898"/>
              <a:gd name="connsiteY3009" fmla="*/ 157760 h 906898"/>
              <a:gd name="connsiteX3010" fmla="*/ 166238 w 906898"/>
              <a:gd name="connsiteY3010" fmla="*/ 161855 h 906898"/>
              <a:gd name="connsiteX3011" fmla="*/ 158013 w 906898"/>
              <a:gd name="connsiteY3011" fmla="*/ 172091 h 906898"/>
              <a:gd name="connsiteX3012" fmla="*/ 153901 w 906898"/>
              <a:gd name="connsiteY3012" fmla="*/ 180280 h 906898"/>
              <a:gd name="connsiteX3013" fmla="*/ 149789 w 906898"/>
              <a:gd name="connsiteY3013" fmla="*/ 186422 h 906898"/>
              <a:gd name="connsiteX3014" fmla="*/ 149789 w 906898"/>
              <a:gd name="connsiteY3014" fmla="*/ 180280 h 906898"/>
              <a:gd name="connsiteX3015" fmla="*/ 153901 w 906898"/>
              <a:gd name="connsiteY3015" fmla="*/ 174138 h 906898"/>
              <a:gd name="connsiteX3016" fmla="*/ 153901 w 906898"/>
              <a:gd name="connsiteY3016" fmla="*/ 165949 h 906898"/>
              <a:gd name="connsiteX3017" fmla="*/ 158013 w 906898"/>
              <a:gd name="connsiteY3017" fmla="*/ 159808 h 906898"/>
              <a:gd name="connsiteX3018" fmla="*/ 162126 w 906898"/>
              <a:gd name="connsiteY3018" fmla="*/ 159808 h 906898"/>
              <a:gd name="connsiteX3019" fmla="*/ 168295 w 906898"/>
              <a:gd name="connsiteY3019" fmla="*/ 151618 h 906898"/>
              <a:gd name="connsiteX3020" fmla="*/ 178576 w 906898"/>
              <a:gd name="connsiteY3020" fmla="*/ 153665 h 906898"/>
              <a:gd name="connsiteX3021" fmla="*/ 182688 w 906898"/>
              <a:gd name="connsiteY3021" fmla="*/ 157760 h 906898"/>
              <a:gd name="connsiteX3022" fmla="*/ 182688 w 906898"/>
              <a:gd name="connsiteY3022" fmla="*/ 153665 h 906898"/>
              <a:gd name="connsiteX3023" fmla="*/ 176520 w 906898"/>
              <a:gd name="connsiteY3023" fmla="*/ 149570 h 906898"/>
              <a:gd name="connsiteX3024" fmla="*/ 570240 w 906898"/>
              <a:gd name="connsiteY3024" fmla="*/ 148091 h 906898"/>
              <a:gd name="connsiteX3025" fmla="*/ 579489 w 906898"/>
              <a:gd name="connsiteY3025" fmla="*/ 149626 h 906898"/>
              <a:gd name="connsiteX3026" fmla="*/ 587710 w 906898"/>
              <a:gd name="connsiteY3026" fmla="*/ 155768 h 906898"/>
              <a:gd name="connsiteX3027" fmla="*/ 589765 w 906898"/>
              <a:gd name="connsiteY3027" fmla="*/ 163958 h 906898"/>
              <a:gd name="connsiteX3028" fmla="*/ 595931 w 906898"/>
              <a:gd name="connsiteY3028" fmla="*/ 166005 h 906898"/>
              <a:gd name="connsiteX3029" fmla="*/ 595931 w 906898"/>
              <a:gd name="connsiteY3029" fmla="*/ 170099 h 906898"/>
              <a:gd name="connsiteX3030" fmla="*/ 595931 w 906898"/>
              <a:gd name="connsiteY3030" fmla="*/ 172147 h 906898"/>
              <a:gd name="connsiteX3031" fmla="*/ 581544 w 906898"/>
              <a:gd name="connsiteY3031" fmla="*/ 163958 h 906898"/>
              <a:gd name="connsiteX3032" fmla="*/ 567158 w 906898"/>
              <a:gd name="connsiteY3032" fmla="*/ 159862 h 906898"/>
              <a:gd name="connsiteX3033" fmla="*/ 577433 w 906898"/>
              <a:gd name="connsiteY3033" fmla="*/ 153721 h 906898"/>
              <a:gd name="connsiteX3034" fmla="*/ 571268 w 906898"/>
              <a:gd name="connsiteY3034" fmla="*/ 151673 h 906898"/>
              <a:gd name="connsiteX3035" fmla="*/ 556881 w 906898"/>
              <a:gd name="connsiteY3035" fmla="*/ 155768 h 906898"/>
              <a:gd name="connsiteX3036" fmla="*/ 554826 w 906898"/>
              <a:gd name="connsiteY3036" fmla="*/ 153721 h 906898"/>
              <a:gd name="connsiteX3037" fmla="*/ 560992 w 906898"/>
              <a:gd name="connsiteY3037" fmla="*/ 149626 h 906898"/>
              <a:gd name="connsiteX3038" fmla="*/ 570240 w 906898"/>
              <a:gd name="connsiteY3038" fmla="*/ 148091 h 906898"/>
              <a:gd name="connsiteX3039" fmla="*/ 707038 w 906898"/>
              <a:gd name="connsiteY3039" fmla="*/ 143263 h 906898"/>
              <a:gd name="connsiteX3040" fmla="*/ 711139 w 906898"/>
              <a:gd name="connsiteY3040" fmla="*/ 145320 h 906898"/>
              <a:gd name="connsiteX3041" fmla="*/ 709088 w 906898"/>
              <a:gd name="connsiteY3041" fmla="*/ 155613 h 906898"/>
              <a:gd name="connsiteX3042" fmla="*/ 700886 w 906898"/>
              <a:gd name="connsiteY3042" fmla="*/ 157671 h 906898"/>
              <a:gd name="connsiteX3043" fmla="*/ 696785 w 906898"/>
              <a:gd name="connsiteY3043" fmla="*/ 167963 h 906898"/>
              <a:gd name="connsiteX3044" fmla="*/ 688582 w 906898"/>
              <a:gd name="connsiteY3044" fmla="*/ 176197 h 906898"/>
              <a:gd name="connsiteX3045" fmla="*/ 694734 w 906898"/>
              <a:gd name="connsiteY3045" fmla="*/ 186489 h 906898"/>
              <a:gd name="connsiteX3046" fmla="*/ 698835 w 906898"/>
              <a:gd name="connsiteY3046" fmla="*/ 198839 h 906898"/>
              <a:gd name="connsiteX3047" fmla="*/ 709088 w 906898"/>
              <a:gd name="connsiteY3047" fmla="*/ 200897 h 906898"/>
              <a:gd name="connsiteX3048" fmla="*/ 711139 w 906898"/>
              <a:gd name="connsiteY3048" fmla="*/ 209131 h 906898"/>
              <a:gd name="connsiteX3049" fmla="*/ 711139 w 906898"/>
              <a:gd name="connsiteY3049" fmla="*/ 213248 h 906898"/>
              <a:gd name="connsiteX3050" fmla="*/ 700886 w 906898"/>
              <a:gd name="connsiteY3050" fmla="*/ 211189 h 906898"/>
              <a:gd name="connsiteX3051" fmla="*/ 698835 w 906898"/>
              <a:gd name="connsiteY3051" fmla="*/ 205014 h 906898"/>
              <a:gd name="connsiteX3052" fmla="*/ 690633 w 906898"/>
              <a:gd name="connsiteY3052" fmla="*/ 202956 h 906898"/>
              <a:gd name="connsiteX3053" fmla="*/ 686532 w 906898"/>
              <a:gd name="connsiteY3053" fmla="*/ 196781 h 906898"/>
              <a:gd name="connsiteX3054" fmla="*/ 688582 w 906898"/>
              <a:gd name="connsiteY3054" fmla="*/ 190605 h 906898"/>
              <a:gd name="connsiteX3055" fmla="*/ 682431 w 906898"/>
              <a:gd name="connsiteY3055" fmla="*/ 186489 h 906898"/>
              <a:gd name="connsiteX3056" fmla="*/ 680380 w 906898"/>
              <a:gd name="connsiteY3056" fmla="*/ 182372 h 906898"/>
              <a:gd name="connsiteX3057" fmla="*/ 680380 w 906898"/>
              <a:gd name="connsiteY3057" fmla="*/ 174138 h 906898"/>
              <a:gd name="connsiteX3058" fmla="*/ 686532 w 906898"/>
              <a:gd name="connsiteY3058" fmla="*/ 165905 h 906898"/>
              <a:gd name="connsiteX3059" fmla="*/ 688582 w 906898"/>
              <a:gd name="connsiteY3059" fmla="*/ 155613 h 906898"/>
              <a:gd name="connsiteX3060" fmla="*/ 692683 w 906898"/>
              <a:gd name="connsiteY3060" fmla="*/ 151496 h 906898"/>
              <a:gd name="connsiteX3061" fmla="*/ 694734 w 906898"/>
              <a:gd name="connsiteY3061" fmla="*/ 151496 h 906898"/>
              <a:gd name="connsiteX3062" fmla="*/ 694734 w 906898"/>
              <a:gd name="connsiteY3062" fmla="*/ 153555 h 906898"/>
              <a:gd name="connsiteX3063" fmla="*/ 696785 w 906898"/>
              <a:gd name="connsiteY3063" fmla="*/ 151496 h 906898"/>
              <a:gd name="connsiteX3064" fmla="*/ 707038 w 906898"/>
              <a:gd name="connsiteY3064" fmla="*/ 143263 h 906898"/>
              <a:gd name="connsiteX3065" fmla="*/ 643337 w 906898"/>
              <a:gd name="connsiteY3065" fmla="*/ 143263 h 906898"/>
              <a:gd name="connsiteX3066" fmla="*/ 643337 w 906898"/>
              <a:gd name="connsiteY3066" fmla="*/ 145327 h 906898"/>
              <a:gd name="connsiteX3067" fmla="*/ 643337 w 906898"/>
              <a:gd name="connsiteY3067" fmla="*/ 151521 h 906898"/>
              <a:gd name="connsiteX3068" fmla="*/ 652155 w 906898"/>
              <a:gd name="connsiteY3068" fmla="*/ 158596 h 906898"/>
              <a:gd name="connsiteX3069" fmla="*/ 653629 w 906898"/>
              <a:gd name="connsiteY3069" fmla="*/ 160787 h 906898"/>
              <a:gd name="connsiteX3070" fmla="*/ 653629 w 906898"/>
              <a:gd name="connsiteY3070" fmla="*/ 165973 h 906898"/>
              <a:gd name="connsiteX3071" fmla="*/ 661750 w 906898"/>
              <a:gd name="connsiteY3071" fmla="*/ 174120 h 906898"/>
              <a:gd name="connsiteX3072" fmla="*/ 661831 w 906898"/>
              <a:gd name="connsiteY3072" fmla="*/ 174359 h 906898"/>
              <a:gd name="connsiteX3073" fmla="*/ 659804 w 906898"/>
              <a:gd name="connsiteY3073" fmla="*/ 182490 h 906898"/>
              <a:gd name="connsiteX3074" fmla="*/ 665979 w 906898"/>
              <a:gd name="connsiteY3074" fmla="*/ 190748 h 906898"/>
              <a:gd name="connsiteX3075" fmla="*/ 663921 w 906898"/>
              <a:gd name="connsiteY3075" fmla="*/ 201072 h 906898"/>
              <a:gd name="connsiteX3076" fmla="*/ 663921 w 906898"/>
              <a:gd name="connsiteY3076" fmla="*/ 196942 h 906898"/>
              <a:gd name="connsiteX3077" fmla="*/ 663921 w 906898"/>
              <a:gd name="connsiteY3077" fmla="*/ 192813 h 906898"/>
              <a:gd name="connsiteX3078" fmla="*/ 657746 w 906898"/>
              <a:gd name="connsiteY3078" fmla="*/ 184555 h 906898"/>
              <a:gd name="connsiteX3079" fmla="*/ 655687 w 906898"/>
              <a:gd name="connsiteY3079" fmla="*/ 186619 h 906898"/>
              <a:gd name="connsiteX3080" fmla="*/ 661862 w 906898"/>
              <a:gd name="connsiteY3080" fmla="*/ 192813 h 906898"/>
              <a:gd name="connsiteX3081" fmla="*/ 657746 w 906898"/>
              <a:gd name="connsiteY3081" fmla="*/ 207266 h 906898"/>
              <a:gd name="connsiteX3082" fmla="*/ 653629 w 906898"/>
              <a:gd name="connsiteY3082" fmla="*/ 207266 h 906898"/>
              <a:gd name="connsiteX3083" fmla="*/ 647454 w 906898"/>
              <a:gd name="connsiteY3083" fmla="*/ 203136 h 906898"/>
              <a:gd name="connsiteX3084" fmla="*/ 651570 w 906898"/>
              <a:gd name="connsiteY3084" fmla="*/ 184555 h 906898"/>
              <a:gd name="connsiteX3085" fmla="*/ 649512 w 906898"/>
              <a:gd name="connsiteY3085" fmla="*/ 178361 h 906898"/>
              <a:gd name="connsiteX3086" fmla="*/ 645395 w 906898"/>
              <a:gd name="connsiteY3086" fmla="*/ 165973 h 906898"/>
              <a:gd name="connsiteX3087" fmla="*/ 637162 w 906898"/>
              <a:gd name="connsiteY3087" fmla="*/ 161845 h 906898"/>
              <a:gd name="connsiteX3088" fmla="*/ 637162 w 906898"/>
              <a:gd name="connsiteY3088" fmla="*/ 159779 h 906898"/>
              <a:gd name="connsiteX3089" fmla="*/ 641278 w 906898"/>
              <a:gd name="connsiteY3089" fmla="*/ 149457 h 906898"/>
              <a:gd name="connsiteX3090" fmla="*/ 643337 w 906898"/>
              <a:gd name="connsiteY3090" fmla="*/ 143263 h 906898"/>
              <a:gd name="connsiteX3091" fmla="*/ 302134 w 906898"/>
              <a:gd name="connsiteY3091" fmla="*/ 138780 h 906898"/>
              <a:gd name="connsiteX3092" fmla="*/ 304168 w 906898"/>
              <a:gd name="connsiteY3092" fmla="*/ 139279 h 906898"/>
              <a:gd name="connsiteX3093" fmla="*/ 301844 w 906898"/>
              <a:gd name="connsiteY3093" fmla="*/ 141270 h 906898"/>
              <a:gd name="connsiteX3094" fmla="*/ 302134 w 906898"/>
              <a:gd name="connsiteY3094" fmla="*/ 138780 h 906898"/>
              <a:gd name="connsiteX3095" fmla="*/ 575576 w 906898"/>
              <a:gd name="connsiteY3095" fmla="*/ 134962 h 906898"/>
              <a:gd name="connsiteX3096" fmla="*/ 581718 w 906898"/>
              <a:gd name="connsiteY3096" fmla="*/ 139168 h 906898"/>
              <a:gd name="connsiteX3097" fmla="*/ 579671 w 906898"/>
              <a:gd name="connsiteY3097" fmla="*/ 143373 h 906898"/>
              <a:gd name="connsiteX3098" fmla="*/ 569434 w 906898"/>
              <a:gd name="connsiteY3098" fmla="*/ 145476 h 906898"/>
              <a:gd name="connsiteX3099" fmla="*/ 575576 w 906898"/>
              <a:gd name="connsiteY3099" fmla="*/ 134962 h 906898"/>
              <a:gd name="connsiteX3100" fmla="*/ 508872 w 906898"/>
              <a:gd name="connsiteY3100" fmla="*/ 130536 h 906898"/>
              <a:gd name="connsiteX3101" fmla="*/ 515808 w 906898"/>
              <a:gd name="connsiteY3101" fmla="*/ 131053 h 906898"/>
              <a:gd name="connsiteX3102" fmla="*/ 532250 w 906898"/>
              <a:gd name="connsiteY3102" fmla="*/ 143447 h 906898"/>
              <a:gd name="connsiteX3103" fmla="*/ 530195 w 906898"/>
              <a:gd name="connsiteY3103" fmla="*/ 147578 h 906898"/>
              <a:gd name="connsiteX3104" fmla="*/ 528140 w 906898"/>
              <a:gd name="connsiteY3104" fmla="*/ 143447 h 906898"/>
              <a:gd name="connsiteX3105" fmla="*/ 513753 w 906898"/>
              <a:gd name="connsiteY3105" fmla="*/ 135184 h 906898"/>
              <a:gd name="connsiteX3106" fmla="*/ 509643 w 906898"/>
              <a:gd name="connsiteY3106" fmla="*/ 137250 h 906898"/>
              <a:gd name="connsiteX3107" fmla="*/ 513753 w 906898"/>
              <a:gd name="connsiteY3107" fmla="*/ 141382 h 906898"/>
              <a:gd name="connsiteX3108" fmla="*/ 515808 w 906898"/>
              <a:gd name="connsiteY3108" fmla="*/ 143447 h 906898"/>
              <a:gd name="connsiteX3109" fmla="*/ 501422 w 906898"/>
              <a:gd name="connsiteY3109" fmla="*/ 141382 h 906898"/>
              <a:gd name="connsiteX3110" fmla="*/ 489090 w 906898"/>
              <a:gd name="connsiteY3110" fmla="*/ 141382 h 906898"/>
              <a:gd name="connsiteX3111" fmla="*/ 491146 w 906898"/>
              <a:gd name="connsiteY3111" fmla="*/ 135184 h 906898"/>
              <a:gd name="connsiteX3112" fmla="*/ 499367 w 906898"/>
              <a:gd name="connsiteY3112" fmla="*/ 137250 h 906898"/>
              <a:gd name="connsiteX3113" fmla="*/ 503477 w 906898"/>
              <a:gd name="connsiteY3113" fmla="*/ 133118 h 906898"/>
              <a:gd name="connsiteX3114" fmla="*/ 508872 w 906898"/>
              <a:gd name="connsiteY3114" fmla="*/ 130536 h 906898"/>
              <a:gd name="connsiteX3115" fmla="*/ 250583 w 906898"/>
              <a:gd name="connsiteY3115" fmla="*/ 123976 h 906898"/>
              <a:gd name="connsiteX3116" fmla="*/ 254700 w 906898"/>
              <a:gd name="connsiteY3116" fmla="*/ 124754 h 906898"/>
              <a:gd name="connsiteX3117" fmla="*/ 256758 w 906898"/>
              <a:gd name="connsiteY3117" fmla="*/ 124754 h 906898"/>
              <a:gd name="connsiteX3118" fmla="*/ 258816 w 906898"/>
              <a:gd name="connsiteY3118" fmla="*/ 133054 h 906898"/>
              <a:gd name="connsiteX3119" fmla="*/ 273225 w 906898"/>
              <a:gd name="connsiteY3119" fmla="*/ 135128 h 906898"/>
              <a:gd name="connsiteX3120" fmla="*/ 277342 w 906898"/>
              <a:gd name="connsiteY3120" fmla="*/ 133054 h 906898"/>
              <a:gd name="connsiteX3121" fmla="*/ 283517 w 906898"/>
              <a:gd name="connsiteY3121" fmla="*/ 139279 h 906898"/>
              <a:gd name="connsiteX3122" fmla="*/ 275284 w 906898"/>
              <a:gd name="connsiteY3122" fmla="*/ 145503 h 906898"/>
              <a:gd name="connsiteX3123" fmla="*/ 269108 w 906898"/>
              <a:gd name="connsiteY3123" fmla="*/ 141353 h 906898"/>
              <a:gd name="connsiteX3124" fmla="*/ 262933 w 906898"/>
              <a:gd name="connsiteY3124" fmla="*/ 147578 h 906898"/>
              <a:gd name="connsiteX3125" fmla="*/ 254700 w 906898"/>
              <a:gd name="connsiteY3125" fmla="*/ 141353 h 906898"/>
              <a:gd name="connsiteX3126" fmla="*/ 252641 w 906898"/>
              <a:gd name="connsiteY3126" fmla="*/ 135128 h 906898"/>
              <a:gd name="connsiteX3127" fmla="*/ 246466 w 906898"/>
              <a:gd name="connsiteY3127" fmla="*/ 130978 h 906898"/>
              <a:gd name="connsiteX3128" fmla="*/ 246466 w 906898"/>
              <a:gd name="connsiteY3128" fmla="*/ 124754 h 906898"/>
              <a:gd name="connsiteX3129" fmla="*/ 250583 w 906898"/>
              <a:gd name="connsiteY3129" fmla="*/ 123976 h 906898"/>
              <a:gd name="connsiteX3130" fmla="*/ 577535 w 906898"/>
              <a:gd name="connsiteY3130" fmla="*/ 122678 h 906898"/>
              <a:gd name="connsiteX3131" fmla="*/ 581651 w 906898"/>
              <a:gd name="connsiteY3131" fmla="*/ 126816 h 906898"/>
              <a:gd name="connsiteX3132" fmla="*/ 583710 w 906898"/>
              <a:gd name="connsiteY3132" fmla="*/ 130953 h 906898"/>
              <a:gd name="connsiteX3133" fmla="*/ 591943 w 906898"/>
              <a:gd name="connsiteY3133" fmla="*/ 130953 h 906898"/>
              <a:gd name="connsiteX3134" fmla="*/ 594002 w 906898"/>
              <a:gd name="connsiteY3134" fmla="*/ 135090 h 906898"/>
              <a:gd name="connsiteX3135" fmla="*/ 587827 w 906898"/>
              <a:gd name="connsiteY3135" fmla="*/ 139228 h 906898"/>
              <a:gd name="connsiteX3136" fmla="*/ 589885 w 906898"/>
              <a:gd name="connsiteY3136" fmla="*/ 147503 h 906898"/>
              <a:gd name="connsiteX3137" fmla="*/ 585768 w 906898"/>
              <a:gd name="connsiteY3137" fmla="*/ 149570 h 906898"/>
              <a:gd name="connsiteX3138" fmla="*/ 581651 w 906898"/>
              <a:gd name="connsiteY3138" fmla="*/ 147503 h 906898"/>
              <a:gd name="connsiteX3139" fmla="*/ 583710 w 906898"/>
              <a:gd name="connsiteY3139" fmla="*/ 137159 h 906898"/>
              <a:gd name="connsiteX3140" fmla="*/ 575476 w 906898"/>
              <a:gd name="connsiteY3140" fmla="*/ 130953 h 906898"/>
              <a:gd name="connsiteX3141" fmla="*/ 577535 w 906898"/>
              <a:gd name="connsiteY3141" fmla="*/ 122678 h 906898"/>
              <a:gd name="connsiteX3142" fmla="*/ 258767 w 906898"/>
              <a:gd name="connsiteY3142" fmla="*/ 122678 h 906898"/>
              <a:gd name="connsiteX3143" fmla="*/ 260842 w 906898"/>
              <a:gd name="connsiteY3143" fmla="*/ 128854 h 906898"/>
              <a:gd name="connsiteX3144" fmla="*/ 267067 w 906898"/>
              <a:gd name="connsiteY3144" fmla="*/ 130912 h 906898"/>
              <a:gd name="connsiteX3145" fmla="*/ 273292 w 906898"/>
              <a:gd name="connsiteY3145" fmla="*/ 128854 h 906898"/>
              <a:gd name="connsiteX3146" fmla="*/ 271217 w 906898"/>
              <a:gd name="connsiteY3146" fmla="*/ 132971 h 906898"/>
              <a:gd name="connsiteX3147" fmla="*/ 258767 w 906898"/>
              <a:gd name="connsiteY3147" fmla="*/ 128854 h 906898"/>
              <a:gd name="connsiteX3148" fmla="*/ 258767 w 906898"/>
              <a:gd name="connsiteY3148" fmla="*/ 122678 h 906898"/>
              <a:gd name="connsiteX3149" fmla="*/ 622795 w 906898"/>
              <a:gd name="connsiteY3149" fmla="*/ 120686 h 906898"/>
              <a:gd name="connsiteX3150" fmla="*/ 637267 w 906898"/>
              <a:gd name="connsiteY3150" fmla="*/ 128900 h 906898"/>
              <a:gd name="connsiteX3151" fmla="*/ 635200 w 906898"/>
              <a:gd name="connsiteY3151" fmla="*/ 155596 h 906898"/>
              <a:gd name="connsiteX3152" fmla="*/ 626930 w 906898"/>
              <a:gd name="connsiteY3152" fmla="*/ 165863 h 906898"/>
              <a:gd name="connsiteX3153" fmla="*/ 600053 w 906898"/>
              <a:gd name="connsiteY3153" fmla="*/ 174077 h 906898"/>
              <a:gd name="connsiteX3154" fmla="*/ 600053 w 906898"/>
              <a:gd name="connsiteY3154" fmla="*/ 169971 h 906898"/>
              <a:gd name="connsiteX3155" fmla="*/ 610390 w 906898"/>
              <a:gd name="connsiteY3155" fmla="*/ 167917 h 906898"/>
              <a:gd name="connsiteX3156" fmla="*/ 631065 w 906898"/>
              <a:gd name="connsiteY3156" fmla="*/ 145328 h 906898"/>
              <a:gd name="connsiteX3157" fmla="*/ 628998 w 906898"/>
              <a:gd name="connsiteY3157" fmla="*/ 133007 h 906898"/>
              <a:gd name="connsiteX3158" fmla="*/ 624863 w 906898"/>
              <a:gd name="connsiteY3158" fmla="*/ 130954 h 906898"/>
              <a:gd name="connsiteX3159" fmla="*/ 626930 w 906898"/>
              <a:gd name="connsiteY3159" fmla="*/ 135061 h 906898"/>
              <a:gd name="connsiteX3160" fmla="*/ 626930 w 906898"/>
              <a:gd name="connsiteY3160" fmla="*/ 143275 h 906898"/>
              <a:gd name="connsiteX3161" fmla="*/ 616593 w 906898"/>
              <a:gd name="connsiteY3161" fmla="*/ 147382 h 906898"/>
              <a:gd name="connsiteX3162" fmla="*/ 610390 w 906898"/>
              <a:gd name="connsiteY3162" fmla="*/ 143275 h 906898"/>
              <a:gd name="connsiteX3163" fmla="*/ 612458 w 906898"/>
              <a:gd name="connsiteY3163" fmla="*/ 135061 h 906898"/>
              <a:gd name="connsiteX3164" fmla="*/ 610390 w 906898"/>
              <a:gd name="connsiteY3164" fmla="*/ 128900 h 906898"/>
              <a:gd name="connsiteX3165" fmla="*/ 622795 w 906898"/>
              <a:gd name="connsiteY3165" fmla="*/ 120686 h 906898"/>
              <a:gd name="connsiteX3166" fmla="*/ 522124 w 906898"/>
              <a:gd name="connsiteY3166" fmla="*/ 120686 h 906898"/>
              <a:gd name="connsiteX3167" fmla="*/ 524172 w 906898"/>
              <a:gd name="connsiteY3167" fmla="*/ 132971 h 906898"/>
              <a:gd name="connsiteX3168" fmla="*/ 515982 w 906898"/>
              <a:gd name="connsiteY3168" fmla="*/ 124781 h 906898"/>
              <a:gd name="connsiteX3169" fmla="*/ 522124 w 906898"/>
              <a:gd name="connsiteY3169" fmla="*/ 120686 h 906898"/>
              <a:gd name="connsiteX3170" fmla="*/ 456112 w 906898"/>
              <a:gd name="connsiteY3170" fmla="*/ 118695 h 906898"/>
              <a:gd name="connsiteX3171" fmla="*/ 460207 w 906898"/>
              <a:gd name="connsiteY3171" fmla="*/ 122811 h 906898"/>
              <a:gd name="connsiteX3172" fmla="*/ 454064 w 906898"/>
              <a:gd name="connsiteY3172" fmla="*/ 131045 h 906898"/>
              <a:gd name="connsiteX3173" fmla="*/ 449970 w 906898"/>
              <a:gd name="connsiteY3173" fmla="*/ 139279 h 906898"/>
              <a:gd name="connsiteX3174" fmla="*/ 437686 w 906898"/>
              <a:gd name="connsiteY3174" fmla="*/ 139279 h 906898"/>
              <a:gd name="connsiteX3175" fmla="*/ 437686 w 906898"/>
              <a:gd name="connsiteY3175" fmla="*/ 137220 h 906898"/>
              <a:gd name="connsiteX3176" fmla="*/ 441781 w 906898"/>
              <a:gd name="connsiteY3176" fmla="*/ 128987 h 906898"/>
              <a:gd name="connsiteX3177" fmla="*/ 445875 w 906898"/>
              <a:gd name="connsiteY3177" fmla="*/ 126928 h 906898"/>
              <a:gd name="connsiteX3178" fmla="*/ 449970 w 906898"/>
              <a:gd name="connsiteY3178" fmla="*/ 120754 h 906898"/>
              <a:gd name="connsiteX3179" fmla="*/ 456112 w 906898"/>
              <a:gd name="connsiteY3179" fmla="*/ 118695 h 906898"/>
              <a:gd name="connsiteX3180" fmla="*/ 234176 w 906898"/>
              <a:gd name="connsiteY3180" fmla="*/ 118695 h 906898"/>
              <a:gd name="connsiteX3181" fmla="*/ 242386 w 906898"/>
              <a:gd name="connsiteY3181" fmla="*/ 122811 h 906898"/>
              <a:gd name="connsiteX3182" fmla="*/ 242386 w 906898"/>
              <a:gd name="connsiteY3182" fmla="*/ 126928 h 906898"/>
              <a:gd name="connsiteX3183" fmla="*/ 248543 w 906898"/>
              <a:gd name="connsiteY3183" fmla="*/ 137220 h 906898"/>
              <a:gd name="connsiteX3184" fmla="*/ 246490 w 906898"/>
              <a:gd name="connsiteY3184" fmla="*/ 137220 h 906898"/>
              <a:gd name="connsiteX3185" fmla="*/ 250595 w 906898"/>
              <a:gd name="connsiteY3185" fmla="*/ 139279 h 906898"/>
              <a:gd name="connsiteX3186" fmla="*/ 256752 w 906898"/>
              <a:gd name="connsiteY3186" fmla="*/ 147513 h 906898"/>
              <a:gd name="connsiteX3187" fmla="*/ 264962 w 906898"/>
              <a:gd name="connsiteY3187" fmla="*/ 149570 h 906898"/>
              <a:gd name="connsiteX3188" fmla="*/ 271119 w 906898"/>
              <a:gd name="connsiteY3188" fmla="*/ 147513 h 906898"/>
              <a:gd name="connsiteX3189" fmla="*/ 283433 w 906898"/>
              <a:gd name="connsiteY3189" fmla="*/ 145454 h 906898"/>
              <a:gd name="connsiteX3190" fmla="*/ 291642 w 906898"/>
              <a:gd name="connsiteY3190" fmla="*/ 139279 h 906898"/>
              <a:gd name="connsiteX3191" fmla="*/ 299852 w 906898"/>
              <a:gd name="connsiteY3191" fmla="*/ 139279 h 906898"/>
              <a:gd name="connsiteX3192" fmla="*/ 297799 w 906898"/>
              <a:gd name="connsiteY3192" fmla="*/ 143395 h 906898"/>
              <a:gd name="connsiteX3193" fmla="*/ 289590 w 906898"/>
              <a:gd name="connsiteY3193" fmla="*/ 147513 h 906898"/>
              <a:gd name="connsiteX3194" fmla="*/ 289590 w 906898"/>
              <a:gd name="connsiteY3194" fmla="*/ 149570 h 906898"/>
              <a:gd name="connsiteX3195" fmla="*/ 277276 w 906898"/>
              <a:gd name="connsiteY3195" fmla="*/ 157805 h 906898"/>
              <a:gd name="connsiteX3196" fmla="*/ 271119 w 906898"/>
              <a:gd name="connsiteY3196" fmla="*/ 155746 h 906898"/>
              <a:gd name="connsiteX3197" fmla="*/ 260857 w 906898"/>
              <a:gd name="connsiteY3197" fmla="*/ 159862 h 906898"/>
              <a:gd name="connsiteX3198" fmla="*/ 252647 w 906898"/>
              <a:gd name="connsiteY3198" fmla="*/ 155746 h 906898"/>
              <a:gd name="connsiteX3199" fmla="*/ 246490 w 906898"/>
              <a:gd name="connsiteY3199" fmla="*/ 147513 h 906898"/>
              <a:gd name="connsiteX3200" fmla="*/ 242386 w 906898"/>
              <a:gd name="connsiteY3200" fmla="*/ 147513 h 906898"/>
              <a:gd name="connsiteX3201" fmla="*/ 236229 w 906898"/>
              <a:gd name="connsiteY3201" fmla="*/ 141336 h 906898"/>
              <a:gd name="connsiteX3202" fmla="*/ 238281 w 906898"/>
              <a:gd name="connsiteY3202" fmla="*/ 131045 h 906898"/>
              <a:gd name="connsiteX3203" fmla="*/ 232124 w 906898"/>
              <a:gd name="connsiteY3203" fmla="*/ 122811 h 906898"/>
              <a:gd name="connsiteX3204" fmla="*/ 234176 w 906898"/>
              <a:gd name="connsiteY3204" fmla="*/ 118695 h 906898"/>
              <a:gd name="connsiteX3205" fmla="*/ 360258 w 906898"/>
              <a:gd name="connsiteY3205" fmla="*/ 117473 h 906898"/>
              <a:gd name="connsiteX3206" fmla="*/ 363595 w 906898"/>
              <a:gd name="connsiteY3206" fmla="*/ 120813 h 906898"/>
              <a:gd name="connsiteX3207" fmla="*/ 359488 w 906898"/>
              <a:gd name="connsiteY3207" fmla="*/ 129034 h 906898"/>
              <a:gd name="connsiteX3208" fmla="*/ 361542 w 906898"/>
              <a:gd name="connsiteY3208" fmla="*/ 135201 h 906898"/>
              <a:gd name="connsiteX3209" fmla="*/ 361542 w 906898"/>
              <a:gd name="connsiteY3209" fmla="*/ 141365 h 906898"/>
              <a:gd name="connsiteX3210" fmla="*/ 355381 w 906898"/>
              <a:gd name="connsiteY3210" fmla="*/ 147531 h 906898"/>
              <a:gd name="connsiteX3211" fmla="*/ 353328 w 906898"/>
              <a:gd name="connsiteY3211" fmla="*/ 153697 h 906898"/>
              <a:gd name="connsiteX3212" fmla="*/ 353328 w 906898"/>
              <a:gd name="connsiteY3212" fmla="*/ 145476 h 906898"/>
              <a:gd name="connsiteX3213" fmla="*/ 351274 w 906898"/>
              <a:gd name="connsiteY3213" fmla="*/ 149586 h 906898"/>
              <a:gd name="connsiteX3214" fmla="*/ 341007 w 906898"/>
              <a:gd name="connsiteY3214" fmla="*/ 159862 h 906898"/>
              <a:gd name="connsiteX3215" fmla="*/ 332793 w 906898"/>
              <a:gd name="connsiteY3215" fmla="*/ 153697 h 906898"/>
              <a:gd name="connsiteX3216" fmla="*/ 330740 w 906898"/>
              <a:gd name="connsiteY3216" fmla="*/ 153697 h 906898"/>
              <a:gd name="connsiteX3217" fmla="*/ 324579 w 906898"/>
              <a:gd name="connsiteY3217" fmla="*/ 155752 h 906898"/>
              <a:gd name="connsiteX3218" fmla="*/ 320472 w 906898"/>
              <a:gd name="connsiteY3218" fmla="*/ 153697 h 906898"/>
              <a:gd name="connsiteX3219" fmla="*/ 318419 w 906898"/>
              <a:gd name="connsiteY3219" fmla="*/ 145476 h 906898"/>
              <a:gd name="connsiteX3220" fmla="*/ 312258 w 906898"/>
              <a:gd name="connsiteY3220" fmla="*/ 145476 h 906898"/>
              <a:gd name="connsiteX3221" fmla="*/ 308151 w 906898"/>
              <a:gd name="connsiteY3221" fmla="*/ 137255 h 906898"/>
              <a:gd name="connsiteX3222" fmla="*/ 312258 w 906898"/>
              <a:gd name="connsiteY3222" fmla="*/ 133144 h 906898"/>
              <a:gd name="connsiteX3223" fmla="*/ 316365 w 906898"/>
              <a:gd name="connsiteY3223" fmla="*/ 137255 h 906898"/>
              <a:gd name="connsiteX3224" fmla="*/ 324579 w 906898"/>
              <a:gd name="connsiteY3224" fmla="*/ 143420 h 906898"/>
              <a:gd name="connsiteX3225" fmla="*/ 332793 w 906898"/>
              <a:gd name="connsiteY3225" fmla="*/ 145476 h 906898"/>
              <a:gd name="connsiteX3226" fmla="*/ 343060 w 906898"/>
              <a:gd name="connsiteY3226" fmla="*/ 143420 h 906898"/>
              <a:gd name="connsiteX3227" fmla="*/ 345114 w 906898"/>
              <a:gd name="connsiteY3227" fmla="*/ 139311 h 906898"/>
              <a:gd name="connsiteX3228" fmla="*/ 351274 w 906898"/>
              <a:gd name="connsiteY3228" fmla="*/ 129034 h 906898"/>
              <a:gd name="connsiteX3229" fmla="*/ 351274 w 906898"/>
              <a:gd name="connsiteY3229" fmla="*/ 124923 h 906898"/>
              <a:gd name="connsiteX3230" fmla="*/ 355381 w 906898"/>
              <a:gd name="connsiteY3230" fmla="*/ 118758 h 906898"/>
              <a:gd name="connsiteX3231" fmla="*/ 360258 w 906898"/>
              <a:gd name="connsiteY3231" fmla="*/ 117473 h 906898"/>
              <a:gd name="connsiteX3232" fmla="*/ 347217 w 906898"/>
              <a:gd name="connsiteY3232" fmla="*/ 117214 h 906898"/>
              <a:gd name="connsiteX3233" fmla="*/ 351311 w 906898"/>
              <a:gd name="connsiteY3233" fmla="*/ 118746 h 906898"/>
              <a:gd name="connsiteX3234" fmla="*/ 349264 w 906898"/>
              <a:gd name="connsiteY3234" fmla="*/ 122832 h 906898"/>
              <a:gd name="connsiteX3235" fmla="*/ 347217 w 906898"/>
              <a:gd name="connsiteY3235" fmla="*/ 124875 h 906898"/>
              <a:gd name="connsiteX3236" fmla="*/ 349264 w 906898"/>
              <a:gd name="connsiteY3236" fmla="*/ 128961 h 906898"/>
              <a:gd name="connsiteX3237" fmla="*/ 347217 w 906898"/>
              <a:gd name="connsiteY3237" fmla="*/ 135090 h 906898"/>
              <a:gd name="connsiteX3238" fmla="*/ 343122 w 906898"/>
              <a:gd name="connsiteY3238" fmla="*/ 137133 h 906898"/>
              <a:gd name="connsiteX3239" fmla="*/ 341075 w 906898"/>
              <a:gd name="connsiteY3239" fmla="*/ 141219 h 906898"/>
              <a:gd name="connsiteX3240" fmla="*/ 334933 w 906898"/>
              <a:gd name="connsiteY3240" fmla="*/ 143263 h 906898"/>
              <a:gd name="connsiteX3241" fmla="*/ 330838 w 906898"/>
              <a:gd name="connsiteY3241" fmla="*/ 139177 h 906898"/>
              <a:gd name="connsiteX3242" fmla="*/ 326743 w 906898"/>
              <a:gd name="connsiteY3242" fmla="*/ 141219 h 906898"/>
              <a:gd name="connsiteX3243" fmla="*/ 322649 w 906898"/>
              <a:gd name="connsiteY3243" fmla="*/ 137133 h 906898"/>
              <a:gd name="connsiteX3244" fmla="*/ 322649 w 906898"/>
              <a:gd name="connsiteY3244" fmla="*/ 133047 h 906898"/>
              <a:gd name="connsiteX3245" fmla="*/ 316507 w 906898"/>
              <a:gd name="connsiteY3245" fmla="*/ 135090 h 906898"/>
              <a:gd name="connsiteX3246" fmla="*/ 314459 w 906898"/>
              <a:gd name="connsiteY3246" fmla="*/ 131004 h 906898"/>
              <a:gd name="connsiteX3247" fmla="*/ 320602 w 906898"/>
              <a:gd name="connsiteY3247" fmla="*/ 126918 h 906898"/>
              <a:gd name="connsiteX3248" fmla="*/ 334933 w 906898"/>
              <a:gd name="connsiteY3248" fmla="*/ 126918 h 906898"/>
              <a:gd name="connsiteX3249" fmla="*/ 343122 w 906898"/>
              <a:gd name="connsiteY3249" fmla="*/ 118746 h 906898"/>
              <a:gd name="connsiteX3250" fmla="*/ 347217 w 906898"/>
              <a:gd name="connsiteY3250" fmla="*/ 117214 h 906898"/>
              <a:gd name="connsiteX3251" fmla="*/ 585835 w 906898"/>
              <a:gd name="connsiteY3251" fmla="*/ 116702 h 906898"/>
              <a:gd name="connsiteX3252" fmla="*/ 589951 w 906898"/>
              <a:gd name="connsiteY3252" fmla="*/ 120819 h 906898"/>
              <a:gd name="connsiteX3253" fmla="*/ 592010 w 906898"/>
              <a:gd name="connsiteY3253" fmla="*/ 124936 h 906898"/>
              <a:gd name="connsiteX3254" fmla="*/ 600244 w 906898"/>
              <a:gd name="connsiteY3254" fmla="*/ 129053 h 906898"/>
              <a:gd name="connsiteX3255" fmla="*/ 602302 w 906898"/>
              <a:gd name="connsiteY3255" fmla="*/ 137286 h 906898"/>
              <a:gd name="connsiteX3256" fmla="*/ 596127 w 906898"/>
              <a:gd name="connsiteY3256" fmla="*/ 143461 h 906898"/>
              <a:gd name="connsiteX3257" fmla="*/ 598185 w 906898"/>
              <a:gd name="connsiteY3257" fmla="*/ 151695 h 906898"/>
              <a:gd name="connsiteX3258" fmla="*/ 592010 w 906898"/>
              <a:gd name="connsiteY3258" fmla="*/ 155812 h 906898"/>
              <a:gd name="connsiteX3259" fmla="*/ 587893 w 906898"/>
              <a:gd name="connsiteY3259" fmla="*/ 151695 h 906898"/>
              <a:gd name="connsiteX3260" fmla="*/ 594068 w 906898"/>
              <a:gd name="connsiteY3260" fmla="*/ 145520 h 906898"/>
              <a:gd name="connsiteX3261" fmla="*/ 596127 w 906898"/>
              <a:gd name="connsiteY3261" fmla="*/ 137286 h 906898"/>
              <a:gd name="connsiteX3262" fmla="*/ 594068 w 906898"/>
              <a:gd name="connsiteY3262" fmla="*/ 129053 h 906898"/>
              <a:gd name="connsiteX3263" fmla="*/ 585835 w 906898"/>
              <a:gd name="connsiteY3263" fmla="*/ 126994 h 906898"/>
              <a:gd name="connsiteX3264" fmla="*/ 575543 w 906898"/>
              <a:gd name="connsiteY3264" fmla="*/ 120819 h 906898"/>
              <a:gd name="connsiteX3265" fmla="*/ 571426 w 906898"/>
              <a:gd name="connsiteY3265" fmla="*/ 118761 h 906898"/>
              <a:gd name="connsiteX3266" fmla="*/ 585835 w 906898"/>
              <a:gd name="connsiteY3266" fmla="*/ 116702 h 906898"/>
              <a:gd name="connsiteX3267" fmla="*/ 340148 w 906898"/>
              <a:gd name="connsiteY3267" fmla="*/ 115628 h 906898"/>
              <a:gd name="connsiteX3268" fmla="*/ 340761 w 906898"/>
              <a:gd name="connsiteY3268" fmla="*/ 115955 h 906898"/>
              <a:gd name="connsiteX3269" fmla="*/ 341019 w 906898"/>
              <a:gd name="connsiteY3269" fmla="*/ 118585 h 906898"/>
              <a:gd name="connsiteX3270" fmla="*/ 332756 w 906898"/>
              <a:gd name="connsiteY3270" fmla="*/ 124892 h 906898"/>
              <a:gd name="connsiteX3271" fmla="*/ 322427 w 906898"/>
              <a:gd name="connsiteY3271" fmla="*/ 122789 h 906898"/>
              <a:gd name="connsiteX3272" fmla="*/ 328625 w 906898"/>
              <a:gd name="connsiteY3272" fmla="*/ 122789 h 906898"/>
              <a:gd name="connsiteX3273" fmla="*/ 338954 w 906898"/>
              <a:gd name="connsiteY3273" fmla="*/ 116482 h 906898"/>
              <a:gd name="connsiteX3274" fmla="*/ 340148 w 906898"/>
              <a:gd name="connsiteY3274" fmla="*/ 115628 h 906898"/>
              <a:gd name="connsiteX3275" fmla="*/ 363595 w 906898"/>
              <a:gd name="connsiteY3275" fmla="*/ 114379 h 906898"/>
              <a:gd name="connsiteX3276" fmla="*/ 365753 w 906898"/>
              <a:gd name="connsiteY3276" fmla="*/ 114379 h 906898"/>
              <a:gd name="connsiteX3277" fmla="*/ 367911 w 906898"/>
              <a:gd name="connsiteY3277" fmla="*/ 124892 h 906898"/>
              <a:gd name="connsiteX3278" fmla="*/ 365753 w 906898"/>
              <a:gd name="connsiteY3278" fmla="*/ 126994 h 906898"/>
              <a:gd name="connsiteX3279" fmla="*/ 363595 w 906898"/>
              <a:gd name="connsiteY3279" fmla="*/ 114379 h 906898"/>
              <a:gd name="connsiteX3280" fmla="*/ 450093 w 906898"/>
              <a:gd name="connsiteY3280" fmla="*/ 112386 h 906898"/>
              <a:gd name="connsiteX3281" fmla="*/ 456223 w 906898"/>
              <a:gd name="connsiteY3281" fmla="*/ 114450 h 906898"/>
              <a:gd name="connsiteX3282" fmla="*/ 452136 w 906898"/>
              <a:gd name="connsiteY3282" fmla="*/ 116514 h 906898"/>
              <a:gd name="connsiteX3283" fmla="*/ 439878 w 906898"/>
              <a:gd name="connsiteY3283" fmla="*/ 126829 h 906898"/>
              <a:gd name="connsiteX3284" fmla="*/ 433749 w 906898"/>
              <a:gd name="connsiteY3284" fmla="*/ 139207 h 906898"/>
              <a:gd name="connsiteX3285" fmla="*/ 429663 w 906898"/>
              <a:gd name="connsiteY3285" fmla="*/ 139207 h 906898"/>
              <a:gd name="connsiteX3286" fmla="*/ 433749 w 906898"/>
              <a:gd name="connsiteY3286" fmla="*/ 128892 h 906898"/>
              <a:gd name="connsiteX3287" fmla="*/ 439878 w 906898"/>
              <a:gd name="connsiteY3287" fmla="*/ 124765 h 906898"/>
              <a:gd name="connsiteX3288" fmla="*/ 450093 w 906898"/>
              <a:gd name="connsiteY3288" fmla="*/ 112386 h 906898"/>
              <a:gd name="connsiteX3289" fmla="*/ 524116 w 906898"/>
              <a:gd name="connsiteY3289" fmla="*/ 108402 h 906898"/>
              <a:gd name="connsiteX3290" fmla="*/ 530258 w 906898"/>
              <a:gd name="connsiteY3290" fmla="*/ 110461 h 906898"/>
              <a:gd name="connsiteX3291" fmla="*/ 526164 w 906898"/>
              <a:gd name="connsiteY3291" fmla="*/ 118695 h 906898"/>
              <a:gd name="connsiteX3292" fmla="*/ 515927 w 906898"/>
              <a:gd name="connsiteY3292" fmla="*/ 120754 h 906898"/>
              <a:gd name="connsiteX3293" fmla="*/ 511832 w 906898"/>
              <a:gd name="connsiteY3293" fmla="*/ 126928 h 906898"/>
              <a:gd name="connsiteX3294" fmla="*/ 505690 w 906898"/>
              <a:gd name="connsiteY3294" fmla="*/ 124870 h 906898"/>
              <a:gd name="connsiteX3295" fmla="*/ 509785 w 906898"/>
              <a:gd name="connsiteY3295" fmla="*/ 118695 h 906898"/>
              <a:gd name="connsiteX3296" fmla="*/ 509785 w 906898"/>
              <a:gd name="connsiteY3296" fmla="*/ 110461 h 906898"/>
              <a:gd name="connsiteX3297" fmla="*/ 513880 w 906898"/>
              <a:gd name="connsiteY3297" fmla="*/ 110461 h 906898"/>
              <a:gd name="connsiteX3298" fmla="*/ 520022 w 906898"/>
              <a:gd name="connsiteY3298" fmla="*/ 110461 h 906898"/>
              <a:gd name="connsiteX3299" fmla="*/ 524116 w 906898"/>
              <a:gd name="connsiteY3299" fmla="*/ 108402 h 906898"/>
              <a:gd name="connsiteX3300" fmla="*/ 661019 w 906898"/>
              <a:gd name="connsiteY3300" fmla="*/ 108266 h 906898"/>
              <a:gd name="connsiteX3301" fmla="*/ 664053 w 906898"/>
              <a:gd name="connsiteY3301" fmla="*/ 114600 h 906898"/>
              <a:gd name="connsiteX3302" fmla="*/ 661895 w 906898"/>
              <a:gd name="connsiteY3302" fmla="*/ 118695 h 906898"/>
              <a:gd name="connsiteX3303" fmla="*/ 659737 w 906898"/>
              <a:gd name="connsiteY3303" fmla="*/ 112552 h 906898"/>
              <a:gd name="connsiteX3304" fmla="*/ 659737 w 906898"/>
              <a:gd name="connsiteY3304" fmla="*/ 108458 h 906898"/>
              <a:gd name="connsiteX3305" fmla="*/ 661019 w 906898"/>
              <a:gd name="connsiteY3305" fmla="*/ 108266 h 906898"/>
              <a:gd name="connsiteX3306" fmla="*/ 550871 w 906898"/>
              <a:gd name="connsiteY3306" fmla="*/ 102165 h 906898"/>
              <a:gd name="connsiteX3307" fmla="*/ 559582 w 906898"/>
              <a:gd name="connsiteY3307" fmla="*/ 102165 h 906898"/>
              <a:gd name="connsiteX3308" fmla="*/ 565219 w 906898"/>
              <a:gd name="connsiteY3308" fmla="*/ 108347 h 906898"/>
              <a:gd name="connsiteX3309" fmla="*/ 565219 w 906898"/>
              <a:gd name="connsiteY3309" fmla="*/ 118653 h 906898"/>
              <a:gd name="connsiteX3310" fmla="*/ 569318 w 906898"/>
              <a:gd name="connsiteY3310" fmla="*/ 120715 h 906898"/>
              <a:gd name="connsiteX3311" fmla="*/ 573418 w 906898"/>
              <a:gd name="connsiteY3311" fmla="*/ 133081 h 906898"/>
              <a:gd name="connsiteX3312" fmla="*/ 554970 w 906898"/>
              <a:gd name="connsiteY3312" fmla="*/ 149570 h 906898"/>
              <a:gd name="connsiteX3313" fmla="*/ 552921 w 906898"/>
              <a:gd name="connsiteY3313" fmla="*/ 145449 h 906898"/>
              <a:gd name="connsiteX3314" fmla="*/ 540622 w 906898"/>
              <a:gd name="connsiteY3314" fmla="*/ 141326 h 906898"/>
              <a:gd name="connsiteX3315" fmla="*/ 534473 w 906898"/>
              <a:gd name="connsiteY3315" fmla="*/ 143387 h 906898"/>
              <a:gd name="connsiteX3316" fmla="*/ 526274 w 906898"/>
              <a:gd name="connsiteY3316" fmla="*/ 124837 h 906898"/>
              <a:gd name="connsiteX3317" fmla="*/ 534473 w 906898"/>
              <a:gd name="connsiteY3317" fmla="*/ 110408 h 906898"/>
              <a:gd name="connsiteX3318" fmla="*/ 544722 w 906898"/>
              <a:gd name="connsiteY3318" fmla="*/ 108347 h 906898"/>
              <a:gd name="connsiteX3319" fmla="*/ 550871 w 906898"/>
              <a:gd name="connsiteY3319" fmla="*/ 102165 h 906898"/>
              <a:gd name="connsiteX3320" fmla="*/ 509674 w 906898"/>
              <a:gd name="connsiteY3320" fmla="*/ 100103 h 906898"/>
              <a:gd name="connsiteX3321" fmla="*/ 517864 w 906898"/>
              <a:gd name="connsiteY3321" fmla="*/ 104229 h 906898"/>
              <a:gd name="connsiteX3322" fmla="*/ 519911 w 906898"/>
              <a:gd name="connsiteY3322" fmla="*/ 102165 h 906898"/>
              <a:gd name="connsiteX3323" fmla="*/ 530148 w 906898"/>
              <a:gd name="connsiteY3323" fmla="*/ 102165 h 906898"/>
              <a:gd name="connsiteX3324" fmla="*/ 534242 w 906898"/>
              <a:gd name="connsiteY3324" fmla="*/ 108356 h 906898"/>
              <a:gd name="connsiteX3325" fmla="*/ 534242 w 906898"/>
              <a:gd name="connsiteY3325" fmla="*/ 110418 h 906898"/>
              <a:gd name="connsiteX3326" fmla="*/ 524006 w 906898"/>
              <a:gd name="connsiteY3326" fmla="*/ 104229 h 906898"/>
              <a:gd name="connsiteX3327" fmla="*/ 517864 w 906898"/>
              <a:gd name="connsiteY3327" fmla="*/ 108356 h 906898"/>
              <a:gd name="connsiteX3328" fmla="*/ 509674 w 906898"/>
              <a:gd name="connsiteY3328" fmla="*/ 108356 h 906898"/>
              <a:gd name="connsiteX3329" fmla="*/ 505580 w 906898"/>
              <a:gd name="connsiteY3329" fmla="*/ 114545 h 906898"/>
              <a:gd name="connsiteX3330" fmla="*/ 503532 w 906898"/>
              <a:gd name="connsiteY3330" fmla="*/ 124860 h 906898"/>
              <a:gd name="connsiteX3331" fmla="*/ 503532 w 906898"/>
              <a:gd name="connsiteY3331" fmla="*/ 128987 h 906898"/>
              <a:gd name="connsiteX3332" fmla="*/ 497390 w 906898"/>
              <a:gd name="connsiteY3332" fmla="*/ 124860 h 906898"/>
              <a:gd name="connsiteX3333" fmla="*/ 499438 w 906898"/>
              <a:gd name="connsiteY3333" fmla="*/ 116608 h 906898"/>
              <a:gd name="connsiteX3334" fmla="*/ 503532 w 906898"/>
              <a:gd name="connsiteY3334" fmla="*/ 114545 h 906898"/>
              <a:gd name="connsiteX3335" fmla="*/ 501485 w 906898"/>
              <a:gd name="connsiteY3335" fmla="*/ 106292 h 906898"/>
              <a:gd name="connsiteX3336" fmla="*/ 509674 w 906898"/>
              <a:gd name="connsiteY3336" fmla="*/ 100103 h 906898"/>
              <a:gd name="connsiteX3337" fmla="*/ 623937 w 906898"/>
              <a:gd name="connsiteY3337" fmla="*/ 99391 h 906898"/>
              <a:gd name="connsiteX3338" fmla="*/ 626980 w 906898"/>
              <a:gd name="connsiteY3338" fmla="*/ 100158 h 906898"/>
              <a:gd name="connsiteX3339" fmla="*/ 637125 w 906898"/>
              <a:gd name="connsiteY3339" fmla="*/ 110395 h 906898"/>
              <a:gd name="connsiteX3340" fmla="*/ 637125 w 906898"/>
              <a:gd name="connsiteY3340" fmla="*/ 122678 h 906898"/>
              <a:gd name="connsiteX3341" fmla="*/ 635096 w 906898"/>
              <a:gd name="connsiteY3341" fmla="*/ 120631 h 906898"/>
              <a:gd name="connsiteX3342" fmla="*/ 633067 w 906898"/>
              <a:gd name="connsiteY3342" fmla="*/ 108347 h 906898"/>
              <a:gd name="connsiteX3343" fmla="*/ 620894 w 906898"/>
              <a:gd name="connsiteY3343" fmla="*/ 102206 h 906898"/>
              <a:gd name="connsiteX3344" fmla="*/ 620894 w 906898"/>
              <a:gd name="connsiteY3344" fmla="*/ 100158 h 906898"/>
              <a:gd name="connsiteX3345" fmla="*/ 623937 w 906898"/>
              <a:gd name="connsiteY3345" fmla="*/ 99391 h 906898"/>
              <a:gd name="connsiteX3346" fmla="*/ 452081 w 906898"/>
              <a:gd name="connsiteY3346" fmla="*/ 98110 h 906898"/>
              <a:gd name="connsiteX3347" fmla="*/ 458215 w 906898"/>
              <a:gd name="connsiteY3347" fmla="*/ 100167 h 906898"/>
              <a:gd name="connsiteX3348" fmla="*/ 456170 w 906898"/>
              <a:gd name="connsiteY3348" fmla="*/ 110442 h 906898"/>
              <a:gd name="connsiteX3349" fmla="*/ 441859 w 906898"/>
              <a:gd name="connsiteY3349" fmla="*/ 114552 h 906898"/>
              <a:gd name="connsiteX3350" fmla="*/ 437771 w 906898"/>
              <a:gd name="connsiteY3350" fmla="*/ 122773 h 906898"/>
              <a:gd name="connsiteX3351" fmla="*/ 427548 w 906898"/>
              <a:gd name="connsiteY3351" fmla="*/ 137160 h 906898"/>
              <a:gd name="connsiteX3352" fmla="*/ 425504 w 906898"/>
              <a:gd name="connsiteY3352" fmla="*/ 141270 h 906898"/>
              <a:gd name="connsiteX3353" fmla="*/ 421415 w 906898"/>
              <a:gd name="connsiteY3353" fmla="*/ 141270 h 906898"/>
              <a:gd name="connsiteX3354" fmla="*/ 423460 w 906898"/>
              <a:gd name="connsiteY3354" fmla="*/ 124828 h 906898"/>
              <a:gd name="connsiteX3355" fmla="*/ 431637 w 906898"/>
              <a:gd name="connsiteY3355" fmla="*/ 120718 h 906898"/>
              <a:gd name="connsiteX3356" fmla="*/ 429593 w 906898"/>
              <a:gd name="connsiteY3356" fmla="*/ 108388 h 906898"/>
              <a:gd name="connsiteX3357" fmla="*/ 437771 w 906898"/>
              <a:gd name="connsiteY3357" fmla="*/ 106331 h 906898"/>
              <a:gd name="connsiteX3358" fmla="*/ 441859 w 906898"/>
              <a:gd name="connsiteY3358" fmla="*/ 106331 h 906898"/>
              <a:gd name="connsiteX3359" fmla="*/ 452081 w 906898"/>
              <a:gd name="connsiteY3359" fmla="*/ 98110 h 906898"/>
              <a:gd name="connsiteX3360" fmla="*/ 618687 w 906898"/>
              <a:gd name="connsiteY3360" fmla="*/ 91803 h 906898"/>
              <a:gd name="connsiteX3361" fmla="*/ 620894 w 906898"/>
              <a:gd name="connsiteY3361" fmla="*/ 91987 h 906898"/>
              <a:gd name="connsiteX3362" fmla="*/ 621763 w 906898"/>
              <a:gd name="connsiteY3362" fmla="*/ 92060 h 906898"/>
              <a:gd name="connsiteX3363" fmla="*/ 624839 w 906898"/>
              <a:gd name="connsiteY3363" fmla="*/ 93861 h 906898"/>
              <a:gd name="connsiteX3364" fmla="*/ 630990 w 906898"/>
              <a:gd name="connsiteY3364" fmla="*/ 91803 h 906898"/>
              <a:gd name="connsiteX3365" fmla="*/ 635092 w 906898"/>
              <a:gd name="connsiteY3365" fmla="*/ 93861 h 906898"/>
              <a:gd name="connsiteX3366" fmla="*/ 637142 w 906898"/>
              <a:gd name="connsiteY3366" fmla="*/ 97978 h 906898"/>
              <a:gd name="connsiteX3367" fmla="*/ 647395 w 906898"/>
              <a:gd name="connsiteY3367" fmla="*/ 100037 h 906898"/>
              <a:gd name="connsiteX3368" fmla="*/ 647395 w 906898"/>
              <a:gd name="connsiteY3368" fmla="*/ 108270 h 906898"/>
              <a:gd name="connsiteX3369" fmla="*/ 645344 w 906898"/>
              <a:gd name="connsiteY3369" fmla="*/ 110328 h 906898"/>
              <a:gd name="connsiteX3370" fmla="*/ 649446 w 906898"/>
              <a:gd name="connsiteY3370" fmla="*/ 114445 h 906898"/>
              <a:gd name="connsiteX3371" fmla="*/ 647395 w 906898"/>
              <a:gd name="connsiteY3371" fmla="*/ 120620 h 906898"/>
              <a:gd name="connsiteX3372" fmla="*/ 645344 w 906898"/>
              <a:gd name="connsiteY3372" fmla="*/ 122678 h 906898"/>
              <a:gd name="connsiteX3373" fmla="*/ 645344 w 906898"/>
              <a:gd name="connsiteY3373" fmla="*/ 128854 h 906898"/>
              <a:gd name="connsiteX3374" fmla="*/ 641243 w 906898"/>
              <a:gd name="connsiteY3374" fmla="*/ 130912 h 906898"/>
              <a:gd name="connsiteX3375" fmla="*/ 639193 w 906898"/>
              <a:gd name="connsiteY3375" fmla="*/ 122678 h 906898"/>
              <a:gd name="connsiteX3376" fmla="*/ 639193 w 906898"/>
              <a:gd name="connsiteY3376" fmla="*/ 108270 h 906898"/>
              <a:gd name="connsiteX3377" fmla="*/ 620737 w 906898"/>
              <a:gd name="connsiteY3377" fmla="*/ 95919 h 906898"/>
              <a:gd name="connsiteX3378" fmla="*/ 618687 w 906898"/>
              <a:gd name="connsiteY3378" fmla="*/ 91803 h 906898"/>
              <a:gd name="connsiteX3379" fmla="*/ 316292 w 906898"/>
              <a:gd name="connsiteY3379" fmla="*/ 87819 h 906898"/>
              <a:gd name="connsiteX3380" fmla="*/ 322427 w 906898"/>
              <a:gd name="connsiteY3380" fmla="*/ 108402 h 906898"/>
              <a:gd name="connsiteX3381" fmla="*/ 308112 w 906898"/>
              <a:gd name="connsiteY3381" fmla="*/ 133103 h 906898"/>
              <a:gd name="connsiteX3382" fmla="*/ 287661 w 906898"/>
              <a:gd name="connsiteY3382" fmla="*/ 135162 h 906898"/>
              <a:gd name="connsiteX3383" fmla="*/ 273345 w 906898"/>
              <a:gd name="connsiteY3383" fmla="*/ 120754 h 906898"/>
              <a:gd name="connsiteX3384" fmla="*/ 277435 w 906898"/>
              <a:gd name="connsiteY3384" fmla="*/ 104287 h 906898"/>
              <a:gd name="connsiteX3385" fmla="*/ 285616 w 906898"/>
              <a:gd name="connsiteY3385" fmla="*/ 102228 h 906898"/>
              <a:gd name="connsiteX3386" fmla="*/ 287661 w 906898"/>
              <a:gd name="connsiteY3386" fmla="*/ 108402 h 906898"/>
              <a:gd name="connsiteX3387" fmla="*/ 295841 w 906898"/>
              <a:gd name="connsiteY3387" fmla="*/ 108402 h 906898"/>
              <a:gd name="connsiteX3388" fmla="*/ 295841 w 906898"/>
              <a:gd name="connsiteY3388" fmla="*/ 114578 h 906898"/>
              <a:gd name="connsiteX3389" fmla="*/ 289706 w 906898"/>
              <a:gd name="connsiteY3389" fmla="*/ 120754 h 906898"/>
              <a:gd name="connsiteX3390" fmla="*/ 281525 w 906898"/>
              <a:gd name="connsiteY3390" fmla="*/ 118695 h 906898"/>
              <a:gd name="connsiteX3391" fmla="*/ 293796 w 906898"/>
              <a:gd name="connsiteY3391" fmla="*/ 128987 h 906898"/>
              <a:gd name="connsiteX3392" fmla="*/ 304021 w 906898"/>
              <a:gd name="connsiteY3392" fmla="*/ 126928 h 906898"/>
              <a:gd name="connsiteX3393" fmla="*/ 316292 w 906898"/>
              <a:gd name="connsiteY3393" fmla="*/ 110461 h 906898"/>
              <a:gd name="connsiteX3394" fmla="*/ 314247 w 906898"/>
              <a:gd name="connsiteY3394" fmla="*/ 89877 h 906898"/>
              <a:gd name="connsiteX3395" fmla="*/ 316292 w 906898"/>
              <a:gd name="connsiteY3395" fmla="*/ 87819 h 906898"/>
              <a:gd name="connsiteX3396" fmla="*/ 215649 w 906898"/>
              <a:gd name="connsiteY3396" fmla="*/ 85827 h 906898"/>
              <a:gd name="connsiteX3397" fmla="*/ 223783 w 906898"/>
              <a:gd name="connsiteY3397" fmla="*/ 89943 h 906898"/>
              <a:gd name="connsiteX3398" fmla="*/ 223783 w 906898"/>
              <a:gd name="connsiteY3398" fmla="*/ 94061 h 906898"/>
              <a:gd name="connsiteX3399" fmla="*/ 211582 w 906898"/>
              <a:gd name="connsiteY3399" fmla="*/ 92002 h 906898"/>
              <a:gd name="connsiteX3400" fmla="*/ 211582 w 906898"/>
              <a:gd name="connsiteY3400" fmla="*/ 87886 h 906898"/>
              <a:gd name="connsiteX3401" fmla="*/ 215649 w 906898"/>
              <a:gd name="connsiteY3401" fmla="*/ 85827 h 906898"/>
              <a:gd name="connsiteX3402" fmla="*/ 483537 w 906898"/>
              <a:gd name="connsiteY3402" fmla="*/ 83153 h 906898"/>
              <a:gd name="connsiteX3403" fmla="*/ 491205 w 906898"/>
              <a:gd name="connsiteY3403" fmla="*/ 83571 h 906898"/>
              <a:gd name="connsiteX3404" fmla="*/ 495328 w 906898"/>
              <a:gd name="connsiteY3404" fmla="*/ 87693 h 906898"/>
              <a:gd name="connsiteX3405" fmla="*/ 497390 w 906898"/>
              <a:gd name="connsiteY3405" fmla="*/ 95936 h 906898"/>
              <a:gd name="connsiteX3406" fmla="*/ 491205 w 906898"/>
              <a:gd name="connsiteY3406" fmla="*/ 100057 h 906898"/>
              <a:gd name="connsiteX3407" fmla="*/ 491205 w 906898"/>
              <a:gd name="connsiteY3407" fmla="*/ 104178 h 906898"/>
              <a:gd name="connsiteX3408" fmla="*/ 482957 w 906898"/>
              <a:gd name="connsiteY3408" fmla="*/ 108300 h 906898"/>
              <a:gd name="connsiteX3409" fmla="*/ 476771 w 906898"/>
              <a:gd name="connsiteY3409" fmla="*/ 102118 h 906898"/>
              <a:gd name="connsiteX3410" fmla="*/ 480895 w 906898"/>
              <a:gd name="connsiteY3410" fmla="*/ 93875 h 906898"/>
              <a:gd name="connsiteX3411" fmla="*/ 485019 w 906898"/>
              <a:gd name="connsiteY3411" fmla="*/ 91814 h 906898"/>
              <a:gd name="connsiteX3412" fmla="*/ 482957 w 906898"/>
              <a:gd name="connsiteY3412" fmla="*/ 91814 h 906898"/>
              <a:gd name="connsiteX3413" fmla="*/ 472648 w 906898"/>
              <a:gd name="connsiteY3413" fmla="*/ 95936 h 906898"/>
              <a:gd name="connsiteX3414" fmla="*/ 466462 w 906898"/>
              <a:gd name="connsiteY3414" fmla="*/ 116543 h 906898"/>
              <a:gd name="connsiteX3415" fmla="*/ 485019 w 906898"/>
              <a:gd name="connsiteY3415" fmla="*/ 139210 h 906898"/>
              <a:gd name="connsiteX3416" fmla="*/ 464400 w 906898"/>
              <a:gd name="connsiteY3416" fmla="*/ 128906 h 906898"/>
              <a:gd name="connsiteX3417" fmla="*/ 464400 w 906898"/>
              <a:gd name="connsiteY3417" fmla="*/ 93875 h 906898"/>
              <a:gd name="connsiteX3418" fmla="*/ 483537 w 906898"/>
              <a:gd name="connsiteY3418" fmla="*/ 83153 h 906898"/>
              <a:gd name="connsiteX3419" fmla="*/ 640800 w 906898"/>
              <a:gd name="connsiteY3419" fmla="*/ 81031 h 906898"/>
              <a:gd name="connsiteX3420" fmla="*/ 645406 w 906898"/>
              <a:gd name="connsiteY3420" fmla="*/ 83636 h 906898"/>
              <a:gd name="connsiteX3421" fmla="*/ 647454 w 906898"/>
              <a:gd name="connsiteY3421" fmla="*/ 91870 h 906898"/>
              <a:gd name="connsiteX3422" fmla="*/ 657690 w 906898"/>
              <a:gd name="connsiteY3422" fmla="*/ 100103 h 906898"/>
              <a:gd name="connsiteX3423" fmla="*/ 655643 w 906898"/>
              <a:gd name="connsiteY3423" fmla="*/ 106277 h 906898"/>
              <a:gd name="connsiteX3424" fmla="*/ 657690 w 906898"/>
              <a:gd name="connsiteY3424" fmla="*/ 112453 h 906898"/>
              <a:gd name="connsiteX3425" fmla="*/ 655643 w 906898"/>
              <a:gd name="connsiteY3425" fmla="*/ 122745 h 906898"/>
              <a:gd name="connsiteX3426" fmla="*/ 655643 w 906898"/>
              <a:gd name="connsiteY3426" fmla="*/ 133037 h 906898"/>
              <a:gd name="connsiteX3427" fmla="*/ 655643 w 906898"/>
              <a:gd name="connsiteY3427" fmla="*/ 135095 h 906898"/>
              <a:gd name="connsiteX3428" fmla="*/ 653595 w 906898"/>
              <a:gd name="connsiteY3428" fmla="*/ 122745 h 906898"/>
              <a:gd name="connsiteX3429" fmla="*/ 653595 w 906898"/>
              <a:gd name="connsiteY3429" fmla="*/ 128921 h 906898"/>
              <a:gd name="connsiteX3430" fmla="*/ 649501 w 906898"/>
              <a:gd name="connsiteY3430" fmla="*/ 139212 h 906898"/>
              <a:gd name="connsiteX3431" fmla="*/ 643359 w 906898"/>
              <a:gd name="connsiteY3431" fmla="*/ 141270 h 906898"/>
              <a:gd name="connsiteX3432" fmla="*/ 643359 w 906898"/>
              <a:gd name="connsiteY3432" fmla="*/ 135095 h 906898"/>
              <a:gd name="connsiteX3433" fmla="*/ 649501 w 906898"/>
              <a:gd name="connsiteY3433" fmla="*/ 126862 h 906898"/>
              <a:gd name="connsiteX3434" fmla="*/ 649501 w 906898"/>
              <a:gd name="connsiteY3434" fmla="*/ 122745 h 906898"/>
              <a:gd name="connsiteX3435" fmla="*/ 653595 w 906898"/>
              <a:gd name="connsiteY3435" fmla="*/ 114511 h 906898"/>
              <a:gd name="connsiteX3436" fmla="*/ 649501 w 906898"/>
              <a:gd name="connsiteY3436" fmla="*/ 110395 h 906898"/>
              <a:gd name="connsiteX3437" fmla="*/ 649501 w 906898"/>
              <a:gd name="connsiteY3437" fmla="*/ 100103 h 906898"/>
              <a:gd name="connsiteX3438" fmla="*/ 639264 w 906898"/>
              <a:gd name="connsiteY3438" fmla="*/ 93927 h 906898"/>
              <a:gd name="connsiteX3439" fmla="*/ 633122 w 906898"/>
              <a:gd name="connsiteY3439" fmla="*/ 89811 h 906898"/>
              <a:gd name="connsiteX3440" fmla="*/ 626980 w 906898"/>
              <a:gd name="connsiteY3440" fmla="*/ 89811 h 906898"/>
              <a:gd name="connsiteX3441" fmla="*/ 614696 w 906898"/>
              <a:gd name="connsiteY3441" fmla="*/ 87752 h 906898"/>
              <a:gd name="connsiteX3442" fmla="*/ 612649 w 906898"/>
              <a:gd name="connsiteY3442" fmla="*/ 83636 h 906898"/>
              <a:gd name="connsiteX3443" fmla="*/ 624933 w 906898"/>
              <a:gd name="connsiteY3443" fmla="*/ 83636 h 906898"/>
              <a:gd name="connsiteX3444" fmla="*/ 626980 w 906898"/>
              <a:gd name="connsiteY3444" fmla="*/ 85694 h 906898"/>
              <a:gd name="connsiteX3445" fmla="*/ 637217 w 906898"/>
              <a:gd name="connsiteY3445" fmla="*/ 83636 h 906898"/>
              <a:gd name="connsiteX3446" fmla="*/ 641312 w 906898"/>
              <a:gd name="connsiteY3446" fmla="*/ 87752 h 906898"/>
              <a:gd name="connsiteX3447" fmla="*/ 643359 w 906898"/>
              <a:gd name="connsiteY3447" fmla="*/ 91870 h 906898"/>
              <a:gd name="connsiteX3448" fmla="*/ 645406 w 906898"/>
              <a:gd name="connsiteY3448" fmla="*/ 89811 h 906898"/>
              <a:gd name="connsiteX3449" fmla="*/ 639264 w 906898"/>
              <a:gd name="connsiteY3449" fmla="*/ 81578 h 906898"/>
              <a:gd name="connsiteX3450" fmla="*/ 640800 w 906898"/>
              <a:gd name="connsiteY3450" fmla="*/ 81031 h 906898"/>
              <a:gd name="connsiteX3451" fmla="*/ 587959 w 906898"/>
              <a:gd name="connsiteY3451" fmla="*/ 79519 h 906898"/>
              <a:gd name="connsiteX3452" fmla="*/ 604426 w 906898"/>
              <a:gd name="connsiteY3452" fmla="*/ 83624 h 906898"/>
              <a:gd name="connsiteX3453" fmla="*/ 618835 w 906898"/>
              <a:gd name="connsiteY3453" fmla="*/ 104148 h 906898"/>
              <a:gd name="connsiteX3454" fmla="*/ 614718 w 906898"/>
              <a:gd name="connsiteY3454" fmla="*/ 118514 h 906898"/>
              <a:gd name="connsiteX3455" fmla="*/ 602368 w 906898"/>
              <a:gd name="connsiteY3455" fmla="*/ 122618 h 906898"/>
              <a:gd name="connsiteX3456" fmla="*/ 600310 w 906898"/>
              <a:gd name="connsiteY3456" fmla="*/ 116461 h 906898"/>
              <a:gd name="connsiteX3457" fmla="*/ 600310 w 906898"/>
              <a:gd name="connsiteY3457" fmla="*/ 112357 h 906898"/>
              <a:gd name="connsiteX3458" fmla="*/ 594135 w 906898"/>
              <a:gd name="connsiteY3458" fmla="*/ 110304 h 906898"/>
              <a:gd name="connsiteX3459" fmla="*/ 596193 w 906898"/>
              <a:gd name="connsiteY3459" fmla="*/ 102094 h 906898"/>
              <a:gd name="connsiteX3460" fmla="*/ 606485 w 906898"/>
              <a:gd name="connsiteY3460" fmla="*/ 102094 h 906898"/>
              <a:gd name="connsiteX3461" fmla="*/ 608543 w 906898"/>
              <a:gd name="connsiteY3461" fmla="*/ 106199 h 906898"/>
              <a:gd name="connsiteX3462" fmla="*/ 610602 w 906898"/>
              <a:gd name="connsiteY3462" fmla="*/ 100042 h 906898"/>
              <a:gd name="connsiteX3463" fmla="*/ 596193 w 906898"/>
              <a:gd name="connsiteY3463" fmla="*/ 87728 h 906898"/>
              <a:gd name="connsiteX3464" fmla="*/ 571492 w 906898"/>
              <a:gd name="connsiteY3464" fmla="*/ 93885 h 906898"/>
              <a:gd name="connsiteX3465" fmla="*/ 559142 w 906898"/>
              <a:gd name="connsiteY3465" fmla="*/ 100042 h 906898"/>
              <a:gd name="connsiteX3466" fmla="*/ 573551 w 906898"/>
              <a:gd name="connsiteY3466" fmla="*/ 83624 h 906898"/>
              <a:gd name="connsiteX3467" fmla="*/ 587959 w 906898"/>
              <a:gd name="connsiteY3467" fmla="*/ 79519 h 906898"/>
              <a:gd name="connsiteX3468" fmla="*/ 388440 w 906898"/>
              <a:gd name="connsiteY3468" fmla="*/ 75535 h 906898"/>
              <a:gd name="connsiteX3469" fmla="*/ 390487 w 906898"/>
              <a:gd name="connsiteY3469" fmla="*/ 79592 h 906898"/>
              <a:gd name="connsiteX3470" fmla="*/ 386392 w 906898"/>
              <a:gd name="connsiteY3470" fmla="*/ 89738 h 906898"/>
              <a:gd name="connsiteX3471" fmla="*/ 380250 w 906898"/>
              <a:gd name="connsiteY3471" fmla="*/ 91766 h 906898"/>
              <a:gd name="connsiteX3472" fmla="*/ 380250 w 906898"/>
              <a:gd name="connsiteY3472" fmla="*/ 89738 h 906898"/>
              <a:gd name="connsiteX3473" fmla="*/ 388440 w 906898"/>
              <a:gd name="connsiteY3473" fmla="*/ 83651 h 906898"/>
              <a:gd name="connsiteX3474" fmla="*/ 388440 w 906898"/>
              <a:gd name="connsiteY3474" fmla="*/ 75535 h 906898"/>
              <a:gd name="connsiteX3475" fmla="*/ 359914 w 906898"/>
              <a:gd name="connsiteY3475" fmla="*/ 74313 h 906898"/>
              <a:gd name="connsiteX3476" fmla="*/ 365839 w 906898"/>
              <a:gd name="connsiteY3476" fmla="*/ 75598 h 906898"/>
              <a:gd name="connsiteX3477" fmla="*/ 376142 w 906898"/>
              <a:gd name="connsiteY3477" fmla="*/ 85874 h 906898"/>
              <a:gd name="connsiteX3478" fmla="*/ 374082 w 906898"/>
              <a:gd name="connsiteY3478" fmla="*/ 102316 h 906898"/>
              <a:gd name="connsiteX3479" fmla="*/ 349353 w 906898"/>
              <a:gd name="connsiteY3479" fmla="*/ 114648 h 906898"/>
              <a:gd name="connsiteX3480" fmla="*/ 320504 w 906898"/>
              <a:gd name="connsiteY3480" fmla="*/ 92041 h 906898"/>
              <a:gd name="connsiteX3481" fmla="*/ 320504 w 906898"/>
              <a:gd name="connsiteY3481" fmla="*/ 85874 h 906898"/>
              <a:gd name="connsiteX3482" fmla="*/ 322565 w 906898"/>
              <a:gd name="connsiteY3482" fmla="*/ 85874 h 906898"/>
              <a:gd name="connsiteX3483" fmla="*/ 347293 w 906898"/>
              <a:gd name="connsiteY3483" fmla="*/ 108482 h 906898"/>
              <a:gd name="connsiteX3484" fmla="*/ 363778 w 906898"/>
              <a:gd name="connsiteY3484" fmla="*/ 104371 h 906898"/>
              <a:gd name="connsiteX3485" fmla="*/ 367900 w 906898"/>
              <a:gd name="connsiteY3485" fmla="*/ 89984 h 906898"/>
              <a:gd name="connsiteX3486" fmla="*/ 365839 w 906898"/>
              <a:gd name="connsiteY3486" fmla="*/ 87930 h 906898"/>
              <a:gd name="connsiteX3487" fmla="*/ 359657 w 906898"/>
              <a:gd name="connsiteY3487" fmla="*/ 94095 h 906898"/>
              <a:gd name="connsiteX3488" fmla="*/ 353475 w 906898"/>
              <a:gd name="connsiteY3488" fmla="*/ 89984 h 906898"/>
              <a:gd name="connsiteX3489" fmla="*/ 353475 w 906898"/>
              <a:gd name="connsiteY3489" fmla="*/ 85874 h 906898"/>
              <a:gd name="connsiteX3490" fmla="*/ 357596 w 906898"/>
              <a:gd name="connsiteY3490" fmla="*/ 83819 h 906898"/>
              <a:gd name="connsiteX3491" fmla="*/ 355536 w 906898"/>
              <a:gd name="connsiteY3491" fmla="*/ 77653 h 906898"/>
              <a:gd name="connsiteX3492" fmla="*/ 359914 w 906898"/>
              <a:gd name="connsiteY3492" fmla="*/ 74313 h 906898"/>
              <a:gd name="connsiteX3493" fmla="*/ 419338 w 906898"/>
              <a:gd name="connsiteY3493" fmla="*/ 72095 h 906898"/>
              <a:gd name="connsiteX3494" fmla="*/ 421296 w 906898"/>
              <a:gd name="connsiteY3494" fmla="*/ 75369 h 906898"/>
              <a:gd name="connsiteX3495" fmla="*/ 421296 w 906898"/>
              <a:gd name="connsiteY3495" fmla="*/ 83503 h 906898"/>
              <a:gd name="connsiteX3496" fmla="*/ 419238 w 906898"/>
              <a:gd name="connsiteY3496" fmla="*/ 83503 h 906898"/>
              <a:gd name="connsiteX3497" fmla="*/ 420010 w 906898"/>
              <a:gd name="connsiteY3497" fmla="*/ 77402 h 906898"/>
              <a:gd name="connsiteX3498" fmla="*/ 418620 w 906898"/>
              <a:gd name="connsiteY3498" fmla="*/ 70895 h 906898"/>
              <a:gd name="connsiteX3499" fmla="*/ 419238 w 906898"/>
              <a:gd name="connsiteY3499" fmla="*/ 71302 h 906898"/>
              <a:gd name="connsiteX3500" fmla="*/ 419338 w 906898"/>
              <a:gd name="connsiteY3500" fmla="*/ 72095 h 906898"/>
              <a:gd name="connsiteX3501" fmla="*/ 397896 w 906898"/>
              <a:gd name="connsiteY3501" fmla="*/ 69651 h 906898"/>
              <a:gd name="connsiteX3502" fmla="*/ 400637 w 906898"/>
              <a:gd name="connsiteY3502" fmla="*/ 71358 h 906898"/>
              <a:gd name="connsiteX3503" fmla="*/ 402700 w 906898"/>
              <a:gd name="connsiteY3503" fmla="*/ 75482 h 906898"/>
              <a:gd name="connsiteX3504" fmla="*/ 400637 w 906898"/>
              <a:gd name="connsiteY3504" fmla="*/ 83730 h 906898"/>
              <a:gd name="connsiteX3505" fmla="*/ 402700 w 906898"/>
              <a:gd name="connsiteY3505" fmla="*/ 89916 h 906898"/>
              <a:gd name="connsiteX3506" fmla="*/ 394447 w 906898"/>
              <a:gd name="connsiteY3506" fmla="*/ 98164 h 906898"/>
              <a:gd name="connsiteX3507" fmla="*/ 390321 w 906898"/>
              <a:gd name="connsiteY3507" fmla="*/ 100225 h 906898"/>
              <a:gd name="connsiteX3508" fmla="*/ 384132 w 906898"/>
              <a:gd name="connsiteY3508" fmla="*/ 106412 h 906898"/>
              <a:gd name="connsiteX3509" fmla="*/ 377942 w 906898"/>
              <a:gd name="connsiteY3509" fmla="*/ 104349 h 906898"/>
              <a:gd name="connsiteX3510" fmla="*/ 380005 w 906898"/>
              <a:gd name="connsiteY3510" fmla="*/ 96101 h 906898"/>
              <a:gd name="connsiteX3511" fmla="*/ 382068 w 906898"/>
              <a:gd name="connsiteY3511" fmla="*/ 96101 h 906898"/>
              <a:gd name="connsiteX3512" fmla="*/ 394447 w 906898"/>
              <a:gd name="connsiteY3512" fmla="*/ 81668 h 906898"/>
              <a:gd name="connsiteX3513" fmla="*/ 392384 w 906898"/>
              <a:gd name="connsiteY3513" fmla="*/ 73420 h 906898"/>
              <a:gd name="connsiteX3514" fmla="*/ 395737 w 906898"/>
              <a:gd name="connsiteY3514" fmla="*/ 70070 h 906898"/>
              <a:gd name="connsiteX3515" fmla="*/ 397896 w 906898"/>
              <a:gd name="connsiteY3515" fmla="*/ 69651 h 906898"/>
              <a:gd name="connsiteX3516" fmla="*/ 413063 w 906898"/>
              <a:gd name="connsiteY3516" fmla="*/ 67236 h 906898"/>
              <a:gd name="connsiteX3517" fmla="*/ 417951 w 906898"/>
              <a:gd name="connsiteY3517" fmla="*/ 69778 h 906898"/>
              <a:gd name="connsiteX3518" fmla="*/ 418620 w 906898"/>
              <a:gd name="connsiteY3518" fmla="*/ 70895 h 906898"/>
              <a:gd name="connsiteX3519" fmla="*/ 415668 w 906898"/>
              <a:gd name="connsiteY3519" fmla="*/ 68950 h 906898"/>
              <a:gd name="connsiteX3520" fmla="*/ 413063 w 906898"/>
              <a:gd name="connsiteY3520" fmla="*/ 67236 h 906898"/>
              <a:gd name="connsiteX3521" fmla="*/ 277299 w 906898"/>
              <a:gd name="connsiteY3521" fmla="*/ 67236 h 906898"/>
              <a:gd name="connsiteX3522" fmla="*/ 277299 w 906898"/>
              <a:gd name="connsiteY3522" fmla="*/ 75489 h 906898"/>
              <a:gd name="connsiteX3523" fmla="*/ 285552 w 906898"/>
              <a:gd name="connsiteY3523" fmla="*/ 79614 h 906898"/>
              <a:gd name="connsiteX3524" fmla="*/ 293805 w 906898"/>
              <a:gd name="connsiteY3524" fmla="*/ 73425 h 906898"/>
              <a:gd name="connsiteX3525" fmla="*/ 295868 w 906898"/>
              <a:gd name="connsiteY3525" fmla="*/ 79614 h 906898"/>
              <a:gd name="connsiteX3526" fmla="*/ 291741 w 906898"/>
              <a:gd name="connsiteY3526" fmla="*/ 87866 h 906898"/>
              <a:gd name="connsiteX3527" fmla="*/ 285552 w 906898"/>
              <a:gd name="connsiteY3527" fmla="*/ 87866 h 906898"/>
              <a:gd name="connsiteX3528" fmla="*/ 279362 w 906898"/>
              <a:gd name="connsiteY3528" fmla="*/ 96119 h 906898"/>
              <a:gd name="connsiteX3529" fmla="*/ 273173 w 906898"/>
              <a:gd name="connsiteY3529" fmla="*/ 94056 h 906898"/>
              <a:gd name="connsiteX3530" fmla="*/ 271110 w 906898"/>
              <a:gd name="connsiteY3530" fmla="*/ 83740 h 906898"/>
              <a:gd name="connsiteX3531" fmla="*/ 273173 w 906898"/>
              <a:gd name="connsiteY3531" fmla="*/ 83740 h 906898"/>
              <a:gd name="connsiteX3532" fmla="*/ 266984 w 906898"/>
              <a:gd name="connsiteY3532" fmla="*/ 77551 h 906898"/>
              <a:gd name="connsiteX3533" fmla="*/ 271110 w 906898"/>
              <a:gd name="connsiteY3533" fmla="*/ 69298 h 906898"/>
              <a:gd name="connsiteX3534" fmla="*/ 277299 w 906898"/>
              <a:gd name="connsiteY3534" fmla="*/ 67236 h 906898"/>
              <a:gd name="connsiteX3535" fmla="*/ 567347 w 906898"/>
              <a:gd name="connsiteY3535" fmla="*/ 65243 h 906898"/>
              <a:gd name="connsiteX3536" fmla="*/ 575600 w 906898"/>
              <a:gd name="connsiteY3536" fmla="*/ 71344 h 906898"/>
              <a:gd name="connsiteX3537" fmla="*/ 579726 w 906898"/>
              <a:gd name="connsiteY3537" fmla="*/ 79477 h 906898"/>
              <a:gd name="connsiteX3538" fmla="*/ 575600 w 906898"/>
              <a:gd name="connsiteY3538" fmla="*/ 81512 h 906898"/>
              <a:gd name="connsiteX3539" fmla="*/ 561158 w 906898"/>
              <a:gd name="connsiteY3539" fmla="*/ 71344 h 906898"/>
              <a:gd name="connsiteX3540" fmla="*/ 554968 w 906898"/>
              <a:gd name="connsiteY3540" fmla="*/ 75410 h 906898"/>
              <a:gd name="connsiteX3541" fmla="*/ 550842 w 906898"/>
              <a:gd name="connsiteY3541" fmla="*/ 69310 h 906898"/>
              <a:gd name="connsiteX3542" fmla="*/ 567347 w 906898"/>
              <a:gd name="connsiteY3542" fmla="*/ 65243 h 906898"/>
              <a:gd name="connsiteX3543" fmla="*/ 493185 w 906898"/>
              <a:gd name="connsiteY3543" fmla="*/ 63252 h 906898"/>
              <a:gd name="connsiteX3544" fmla="*/ 501374 w 906898"/>
              <a:gd name="connsiteY3544" fmla="*/ 65280 h 906898"/>
              <a:gd name="connsiteX3545" fmla="*/ 499327 w 906898"/>
              <a:gd name="connsiteY3545" fmla="*/ 69338 h 906898"/>
              <a:gd name="connsiteX3546" fmla="*/ 489090 w 906898"/>
              <a:gd name="connsiteY3546" fmla="*/ 69338 h 906898"/>
              <a:gd name="connsiteX3547" fmla="*/ 480901 w 906898"/>
              <a:gd name="connsiteY3547" fmla="*/ 79482 h 906898"/>
              <a:gd name="connsiteX3548" fmla="*/ 476806 w 906898"/>
              <a:gd name="connsiteY3548" fmla="*/ 81512 h 906898"/>
              <a:gd name="connsiteX3549" fmla="*/ 480901 w 906898"/>
              <a:gd name="connsiteY3549" fmla="*/ 71366 h 906898"/>
              <a:gd name="connsiteX3550" fmla="*/ 493185 w 906898"/>
              <a:gd name="connsiteY3550" fmla="*/ 63252 h 906898"/>
              <a:gd name="connsiteX3551" fmla="*/ 528266 w 906898"/>
              <a:gd name="connsiteY3551" fmla="*/ 60927 h 906898"/>
              <a:gd name="connsiteX3552" fmla="*/ 555025 w 906898"/>
              <a:gd name="connsiteY3552" fmla="*/ 81585 h 906898"/>
              <a:gd name="connsiteX3553" fmla="*/ 555025 w 906898"/>
              <a:gd name="connsiteY3553" fmla="*/ 98110 h 906898"/>
              <a:gd name="connsiteX3554" fmla="*/ 550908 w 906898"/>
              <a:gd name="connsiteY3554" fmla="*/ 98110 h 906898"/>
              <a:gd name="connsiteX3555" fmla="*/ 550908 w 906898"/>
              <a:gd name="connsiteY3555" fmla="*/ 89848 h 906898"/>
              <a:gd name="connsiteX3556" fmla="*/ 536500 w 906898"/>
              <a:gd name="connsiteY3556" fmla="*/ 69190 h 906898"/>
              <a:gd name="connsiteX3557" fmla="*/ 524149 w 906898"/>
              <a:gd name="connsiteY3557" fmla="*/ 69190 h 906898"/>
              <a:gd name="connsiteX3558" fmla="*/ 511799 w 906898"/>
              <a:gd name="connsiteY3558" fmla="*/ 79519 h 906898"/>
              <a:gd name="connsiteX3559" fmla="*/ 517974 w 906898"/>
              <a:gd name="connsiteY3559" fmla="*/ 77453 h 906898"/>
              <a:gd name="connsiteX3560" fmla="*/ 524149 w 906898"/>
              <a:gd name="connsiteY3560" fmla="*/ 79519 h 906898"/>
              <a:gd name="connsiteX3561" fmla="*/ 524149 w 906898"/>
              <a:gd name="connsiteY3561" fmla="*/ 87782 h 906898"/>
              <a:gd name="connsiteX3562" fmla="*/ 517974 w 906898"/>
              <a:gd name="connsiteY3562" fmla="*/ 91914 h 906898"/>
              <a:gd name="connsiteX3563" fmla="*/ 511799 w 906898"/>
              <a:gd name="connsiteY3563" fmla="*/ 89848 h 906898"/>
              <a:gd name="connsiteX3564" fmla="*/ 505624 w 906898"/>
              <a:gd name="connsiteY3564" fmla="*/ 93980 h 906898"/>
              <a:gd name="connsiteX3565" fmla="*/ 497390 w 906898"/>
              <a:gd name="connsiteY3565" fmla="*/ 85716 h 906898"/>
              <a:gd name="connsiteX3566" fmla="*/ 503566 w 906898"/>
              <a:gd name="connsiteY3566" fmla="*/ 69190 h 906898"/>
              <a:gd name="connsiteX3567" fmla="*/ 528266 w 906898"/>
              <a:gd name="connsiteY3567" fmla="*/ 60927 h 906898"/>
              <a:gd name="connsiteX3568" fmla="*/ 289504 w 906898"/>
              <a:gd name="connsiteY3568" fmla="*/ 60927 h 906898"/>
              <a:gd name="connsiteX3569" fmla="*/ 291552 w 906898"/>
              <a:gd name="connsiteY3569" fmla="*/ 67153 h 906898"/>
              <a:gd name="connsiteX3570" fmla="*/ 289504 w 906898"/>
              <a:gd name="connsiteY3570" fmla="*/ 73376 h 906898"/>
              <a:gd name="connsiteX3571" fmla="*/ 283362 w 906898"/>
              <a:gd name="connsiteY3571" fmla="*/ 77527 h 906898"/>
              <a:gd name="connsiteX3572" fmla="*/ 279268 w 906898"/>
              <a:gd name="connsiteY3572" fmla="*/ 71302 h 906898"/>
              <a:gd name="connsiteX3573" fmla="*/ 281315 w 906898"/>
              <a:gd name="connsiteY3573" fmla="*/ 67153 h 906898"/>
              <a:gd name="connsiteX3574" fmla="*/ 289504 w 906898"/>
              <a:gd name="connsiteY3574" fmla="*/ 60927 h 906898"/>
              <a:gd name="connsiteX3575" fmla="*/ 406976 w 906898"/>
              <a:gd name="connsiteY3575" fmla="*/ 54951 h 906898"/>
              <a:gd name="connsiteX3576" fmla="*/ 415239 w 906898"/>
              <a:gd name="connsiteY3576" fmla="*/ 61120 h 906898"/>
              <a:gd name="connsiteX3577" fmla="*/ 413173 w 906898"/>
              <a:gd name="connsiteY3577" fmla="*/ 67289 h 906898"/>
              <a:gd name="connsiteX3578" fmla="*/ 406976 w 906898"/>
              <a:gd name="connsiteY3578" fmla="*/ 57007 h 906898"/>
              <a:gd name="connsiteX3579" fmla="*/ 411108 w 906898"/>
              <a:gd name="connsiteY3579" fmla="*/ 63176 h 906898"/>
              <a:gd name="connsiteX3580" fmla="*/ 411108 w 906898"/>
              <a:gd name="connsiteY3580" fmla="*/ 69344 h 906898"/>
              <a:gd name="connsiteX3581" fmla="*/ 419371 w 906898"/>
              <a:gd name="connsiteY3581" fmla="*/ 79626 h 906898"/>
              <a:gd name="connsiteX3582" fmla="*/ 415239 w 906898"/>
              <a:gd name="connsiteY3582" fmla="*/ 87851 h 906898"/>
              <a:gd name="connsiteX3583" fmla="*/ 417305 w 906898"/>
              <a:gd name="connsiteY3583" fmla="*/ 96076 h 906898"/>
              <a:gd name="connsiteX3584" fmla="*/ 415239 w 906898"/>
              <a:gd name="connsiteY3584" fmla="*/ 98132 h 906898"/>
              <a:gd name="connsiteX3585" fmla="*/ 415239 w 906898"/>
              <a:gd name="connsiteY3585" fmla="*/ 89907 h 906898"/>
              <a:gd name="connsiteX3586" fmla="*/ 413173 w 906898"/>
              <a:gd name="connsiteY3586" fmla="*/ 89907 h 906898"/>
              <a:gd name="connsiteX3587" fmla="*/ 411108 w 906898"/>
              <a:gd name="connsiteY3587" fmla="*/ 91963 h 906898"/>
              <a:gd name="connsiteX3588" fmla="*/ 413173 w 906898"/>
              <a:gd name="connsiteY3588" fmla="*/ 100189 h 906898"/>
              <a:gd name="connsiteX3589" fmla="*/ 404910 w 906898"/>
              <a:gd name="connsiteY3589" fmla="*/ 108413 h 906898"/>
              <a:gd name="connsiteX3590" fmla="*/ 398713 w 906898"/>
              <a:gd name="connsiteY3590" fmla="*/ 110469 h 906898"/>
              <a:gd name="connsiteX3591" fmla="*/ 392516 w 906898"/>
              <a:gd name="connsiteY3591" fmla="*/ 116638 h 906898"/>
              <a:gd name="connsiteX3592" fmla="*/ 388384 w 906898"/>
              <a:gd name="connsiteY3592" fmla="*/ 116638 h 906898"/>
              <a:gd name="connsiteX3593" fmla="*/ 380121 w 906898"/>
              <a:gd name="connsiteY3593" fmla="*/ 114582 h 906898"/>
              <a:gd name="connsiteX3594" fmla="*/ 375990 w 906898"/>
              <a:gd name="connsiteY3594" fmla="*/ 118695 h 906898"/>
              <a:gd name="connsiteX3595" fmla="*/ 371858 w 906898"/>
              <a:gd name="connsiteY3595" fmla="*/ 116638 h 906898"/>
              <a:gd name="connsiteX3596" fmla="*/ 375990 w 906898"/>
              <a:gd name="connsiteY3596" fmla="*/ 106358 h 906898"/>
              <a:gd name="connsiteX3597" fmla="*/ 386318 w 906898"/>
              <a:gd name="connsiteY3597" fmla="*/ 108413 h 906898"/>
              <a:gd name="connsiteX3598" fmla="*/ 392516 w 906898"/>
              <a:gd name="connsiteY3598" fmla="*/ 102245 h 906898"/>
              <a:gd name="connsiteX3599" fmla="*/ 404910 w 906898"/>
              <a:gd name="connsiteY3599" fmla="*/ 94019 h 906898"/>
              <a:gd name="connsiteX3600" fmla="*/ 404910 w 906898"/>
              <a:gd name="connsiteY3600" fmla="*/ 83739 h 906898"/>
              <a:gd name="connsiteX3601" fmla="*/ 404910 w 906898"/>
              <a:gd name="connsiteY3601" fmla="*/ 75513 h 906898"/>
              <a:gd name="connsiteX3602" fmla="*/ 398713 w 906898"/>
              <a:gd name="connsiteY3602" fmla="*/ 65233 h 906898"/>
              <a:gd name="connsiteX3603" fmla="*/ 400779 w 906898"/>
              <a:gd name="connsiteY3603" fmla="*/ 59063 h 906898"/>
              <a:gd name="connsiteX3604" fmla="*/ 406976 w 906898"/>
              <a:gd name="connsiteY3604" fmla="*/ 54951 h 906898"/>
              <a:gd name="connsiteX3605" fmla="*/ 495288 w 906898"/>
              <a:gd name="connsiteY3605" fmla="*/ 52960 h 906898"/>
              <a:gd name="connsiteX3606" fmla="*/ 501454 w 906898"/>
              <a:gd name="connsiteY3606" fmla="*/ 54995 h 906898"/>
              <a:gd name="connsiteX3607" fmla="*/ 501454 w 906898"/>
              <a:gd name="connsiteY3607" fmla="*/ 57031 h 906898"/>
              <a:gd name="connsiteX3608" fmla="*/ 507619 w 906898"/>
              <a:gd name="connsiteY3608" fmla="*/ 57031 h 906898"/>
              <a:gd name="connsiteX3609" fmla="*/ 509674 w 906898"/>
              <a:gd name="connsiteY3609" fmla="*/ 61104 h 906898"/>
              <a:gd name="connsiteX3610" fmla="*/ 497343 w 906898"/>
              <a:gd name="connsiteY3610" fmla="*/ 61104 h 906898"/>
              <a:gd name="connsiteX3611" fmla="*/ 478846 w 906898"/>
              <a:gd name="connsiteY3611" fmla="*/ 67214 h 906898"/>
              <a:gd name="connsiteX3612" fmla="*/ 474736 w 906898"/>
              <a:gd name="connsiteY3612" fmla="*/ 81466 h 906898"/>
              <a:gd name="connsiteX3613" fmla="*/ 472680 w 906898"/>
              <a:gd name="connsiteY3613" fmla="*/ 83503 h 906898"/>
              <a:gd name="connsiteX3614" fmla="*/ 468570 w 906898"/>
              <a:gd name="connsiteY3614" fmla="*/ 79431 h 906898"/>
              <a:gd name="connsiteX3615" fmla="*/ 470625 w 906898"/>
              <a:gd name="connsiteY3615" fmla="*/ 71285 h 906898"/>
              <a:gd name="connsiteX3616" fmla="*/ 472680 w 906898"/>
              <a:gd name="connsiteY3616" fmla="*/ 65177 h 906898"/>
              <a:gd name="connsiteX3617" fmla="*/ 476791 w 906898"/>
              <a:gd name="connsiteY3617" fmla="*/ 63140 h 906898"/>
              <a:gd name="connsiteX3618" fmla="*/ 476791 w 906898"/>
              <a:gd name="connsiteY3618" fmla="*/ 57031 h 906898"/>
              <a:gd name="connsiteX3619" fmla="*/ 487067 w 906898"/>
              <a:gd name="connsiteY3619" fmla="*/ 54995 h 906898"/>
              <a:gd name="connsiteX3620" fmla="*/ 491177 w 906898"/>
              <a:gd name="connsiteY3620" fmla="*/ 54995 h 906898"/>
              <a:gd name="connsiteX3621" fmla="*/ 495288 w 906898"/>
              <a:gd name="connsiteY3621" fmla="*/ 52960 h 906898"/>
              <a:gd name="connsiteX3622" fmla="*/ 564222 w 906898"/>
              <a:gd name="connsiteY3622" fmla="*/ 50444 h 906898"/>
              <a:gd name="connsiteX3623" fmla="*/ 571426 w 906898"/>
              <a:gd name="connsiteY3623" fmla="*/ 50701 h 906898"/>
              <a:gd name="connsiteX3624" fmla="*/ 581718 w 906898"/>
              <a:gd name="connsiteY3624" fmla="*/ 56877 h 906898"/>
              <a:gd name="connsiteX3625" fmla="*/ 581718 w 906898"/>
              <a:gd name="connsiteY3625" fmla="*/ 63052 h 906898"/>
              <a:gd name="connsiteX3626" fmla="*/ 579659 w 906898"/>
              <a:gd name="connsiteY3626" fmla="*/ 65111 h 906898"/>
              <a:gd name="connsiteX3627" fmla="*/ 587893 w 906898"/>
              <a:gd name="connsiteY3627" fmla="*/ 67168 h 906898"/>
              <a:gd name="connsiteX3628" fmla="*/ 592010 w 906898"/>
              <a:gd name="connsiteY3628" fmla="*/ 73344 h 906898"/>
              <a:gd name="connsiteX3629" fmla="*/ 589951 w 906898"/>
              <a:gd name="connsiteY3629" fmla="*/ 77460 h 906898"/>
              <a:gd name="connsiteX3630" fmla="*/ 583776 w 906898"/>
              <a:gd name="connsiteY3630" fmla="*/ 79519 h 906898"/>
              <a:gd name="connsiteX3631" fmla="*/ 581718 w 906898"/>
              <a:gd name="connsiteY3631" fmla="*/ 79519 h 906898"/>
              <a:gd name="connsiteX3632" fmla="*/ 571426 w 906898"/>
              <a:gd name="connsiteY3632" fmla="*/ 65111 h 906898"/>
              <a:gd name="connsiteX3633" fmla="*/ 550842 w 906898"/>
              <a:gd name="connsiteY3633" fmla="*/ 67168 h 906898"/>
              <a:gd name="connsiteX3634" fmla="*/ 540550 w 906898"/>
              <a:gd name="connsiteY3634" fmla="*/ 63052 h 906898"/>
              <a:gd name="connsiteX3635" fmla="*/ 540550 w 906898"/>
              <a:gd name="connsiteY3635" fmla="*/ 60993 h 906898"/>
              <a:gd name="connsiteX3636" fmla="*/ 550842 w 906898"/>
              <a:gd name="connsiteY3636" fmla="*/ 56877 h 906898"/>
              <a:gd name="connsiteX3637" fmla="*/ 554959 w 906898"/>
              <a:gd name="connsiteY3637" fmla="*/ 58935 h 906898"/>
              <a:gd name="connsiteX3638" fmla="*/ 557017 w 906898"/>
              <a:gd name="connsiteY3638" fmla="*/ 54818 h 906898"/>
              <a:gd name="connsiteX3639" fmla="*/ 564222 w 906898"/>
              <a:gd name="connsiteY3639" fmla="*/ 50444 h 906898"/>
              <a:gd name="connsiteX3640" fmla="*/ 597986 w 906898"/>
              <a:gd name="connsiteY3640" fmla="*/ 48643 h 906898"/>
              <a:gd name="connsiteX3641" fmla="*/ 604161 w 906898"/>
              <a:gd name="connsiteY3641" fmla="*/ 50691 h 906898"/>
              <a:gd name="connsiteX3642" fmla="*/ 606220 w 906898"/>
              <a:gd name="connsiteY3642" fmla="*/ 54785 h 906898"/>
              <a:gd name="connsiteX3643" fmla="*/ 606220 w 906898"/>
              <a:gd name="connsiteY3643" fmla="*/ 60927 h 906898"/>
              <a:gd name="connsiteX3644" fmla="*/ 604161 w 906898"/>
              <a:gd name="connsiteY3644" fmla="*/ 54785 h 906898"/>
              <a:gd name="connsiteX3645" fmla="*/ 597986 w 906898"/>
              <a:gd name="connsiteY3645" fmla="*/ 48643 h 906898"/>
              <a:gd name="connsiteX3646" fmla="*/ 332862 w 906898"/>
              <a:gd name="connsiteY3646" fmla="*/ 48643 h 906898"/>
              <a:gd name="connsiteX3647" fmla="*/ 337035 w 906898"/>
              <a:gd name="connsiteY3647" fmla="*/ 50701 h 906898"/>
              <a:gd name="connsiteX3648" fmla="*/ 337035 w 906898"/>
              <a:gd name="connsiteY3648" fmla="*/ 56877 h 906898"/>
              <a:gd name="connsiteX3649" fmla="*/ 328688 w 906898"/>
              <a:gd name="connsiteY3649" fmla="*/ 56877 h 906898"/>
              <a:gd name="connsiteX3650" fmla="*/ 322427 w 906898"/>
              <a:gd name="connsiteY3650" fmla="*/ 50701 h 906898"/>
              <a:gd name="connsiteX3651" fmla="*/ 332862 w 906898"/>
              <a:gd name="connsiteY3651" fmla="*/ 48643 h 906898"/>
              <a:gd name="connsiteX3652" fmla="*/ 310343 w 906898"/>
              <a:gd name="connsiteY3652" fmla="*/ 46651 h 906898"/>
              <a:gd name="connsiteX3653" fmla="*/ 324752 w 906898"/>
              <a:gd name="connsiteY3653" fmla="*/ 59002 h 906898"/>
              <a:gd name="connsiteX3654" fmla="*/ 320635 w 906898"/>
              <a:gd name="connsiteY3654" fmla="*/ 69293 h 906898"/>
              <a:gd name="connsiteX3655" fmla="*/ 322693 w 906898"/>
              <a:gd name="connsiteY3655" fmla="*/ 73410 h 906898"/>
              <a:gd name="connsiteX3656" fmla="*/ 322693 w 906898"/>
              <a:gd name="connsiteY3656" fmla="*/ 81643 h 906898"/>
              <a:gd name="connsiteX3657" fmla="*/ 308284 w 906898"/>
              <a:gd name="connsiteY3657" fmla="*/ 85761 h 906898"/>
              <a:gd name="connsiteX3658" fmla="*/ 304167 w 906898"/>
              <a:gd name="connsiteY3658" fmla="*/ 75469 h 906898"/>
              <a:gd name="connsiteX3659" fmla="*/ 297992 w 906898"/>
              <a:gd name="connsiteY3659" fmla="*/ 73410 h 906898"/>
              <a:gd name="connsiteX3660" fmla="*/ 293876 w 906898"/>
              <a:gd name="connsiteY3660" fmla="*/ 59002 h 906898"/>
              <a:gd name="connsiteX3661" fmla="*/ 295934 w 906898"/>
              <a:gd name="connsiteY3661" fmla="*/ 54884 h 906898"/>
              <a:gd name="connsiteX3662" fmla="*/ 310343 w 906898"/>
              <a:gd name="connsiteY3662" fmla="*/ 46651 h 906898"/>
              <a:gd name="connsiteX3663" fmla="*/ 499428 w 906898"/>
              <a:gd name="connsiteY3663" fmla="*/ 44659 h 906898"/>
              <a:gd name="connsiteX3664" fmla="*/ 505610 w 906898"/>
              <a:gd name="connsiteY3664" fmla="*/ 46712 h 906898"/>
              <a:gd name="connsiteX3665" fmla="*/ 507671 w 906898"/>
              <a:gd name="connsiteY3665" fmla="*/ 50816 h 906898"/>
              <a:gd name="connsiteX3666" fmla="*/ 507671 w 906898"/>
              <a:gd name="connsiteY3666" fmla="*/ 46712 h 906898"/>
              <a:gd name="connsiteX3667" fmla="*/ 511792 w 906898"/>
              <a:gd name="connsiteY3667" fmla="*/ 50816 h 906898"/>
              <a:gd name="connsiteX3668" fmla="*/ 517974 w 906898"/>
              <a:gd name="connsiteY3668" fmla="*/ 54921 h 906898"/>
              <a:gd name="connsiteX3669" fmla="*/ 517974 w 906898"/>
              <a:gd name="connsiteY3669" fmla="*/ 59025 h 906898"/>
              <a:gd name="connsiteX3670" fmla="*/ 511792 w 906898"/>
              <a:gd name="connsiteY3670" fmla="*/ 59025 h 906898"/>
              <a:gd name="connsiteX3671" fmla="*/ 507671 w 906898"/>
              <a:gd name="connsiteY3671" fmla="*/ 54921 h 906898"/>
              <a:gd name="connsiteX3672" fmla="*/ 501489 w 906898"/>
              <a:gd name="connsiteY3672" fmla="*/ 52869 h 906898"/>
              <a:gd name="connsiteX3673" fmla="*/ 491185 w 906898"/>
              <a:gd name="connsiteY3673" fmla="*/ 50816 h 906898"/>
              <a:gd name="connsiteX3674" fmla="*/ 480882 w 906898"/>
              <a:gd name="connsiteY3674" fmla="*/ 52869 h 906898"/>
              <a:gd name="connsiteX3675" fmla="*/ 474700 w 906898"/>
              <a:gd name="connsiteY3675" fmla="*/ 61078 h 906898"/>
              <a:gd name="connsiteX3676" fmla="*/ 466457 w 906898"/>
              <a:gd name="connsiteY3676" fmla="*/ 69287 h 906898"/>
              <a:gd name="connsiteX3677" fmla="*/ 466457 w 906898"/>
              <a:gd name="connsiteY3677" fmla="*/ 75445 h 906898"/>
              <a:gd name="connsiteX3678" fmla="*/ 466457 w 906898"/>
              <a:gd name="connsiteY3678" fmla="*/ 81602 h 906898"/>
              <a:gd name="connsiteX3679" fmla="*/ 466457 w 906898"/>
              <a:gd name="connsiteY3679" fmla="*/ 87759 h 906898"/>
              <a:gd name="connsiteX3680" fmla="*/ 462336 w 906898"/>
              <a:gd name="connsiteY3680" fmla="*/ 87759 h 906898"/>
              <a:gd name="connsiteX3681" fmla="*/ 458215 w 906898"/>
              <a:gd name="connsiteY3681" fmla="*/ 79549 h 906898"/>
              <a:gd name="connsiteX3682" fmla="*/ 462336 w 906898"/>
              <a:gd name="connsiteY3682" fmla="*/ 65182 h 906898"/>
              <a:gd name="connsiteX3683" fmla="*/ 464396 w 906898"/>
              <a:gd name="connsiteY3683" fmla="*/ 59025 h 906898"/>
              <a:gd name="connsiteX3684" fmla="*/ 470579 w 906898"/>
              <a:gd name="connsiteY3684" fmla="*/ 54921 h 906898"/>
              <a:gd name="connsiteX3685" fmla="*/ 476761 w 906898"/>
              <a:gd name="connsiteY3685" fmla="*/ 46712 h 906898"/>
              <a:gd name="connsiteX3686" fmla="*/ 489125 w 906898"/>
              <a:gd name="connsiteY3686" fmla="*/ 48764 h 906898"/>
              <a:gd name="connsiteX3687" fmla="*/ 493246 w 906898"/>
              <a:gd name="connsiteY3687" fmla="*/ 46712 h 906898"/>
              <a:gd name="connsiteX3688" fmla="*/ 495307 w 906898"/>
              <a:gd name="connsiteY3688" fmla="*/ 46712 h 906898"/>
              <a:gd name="connsiteX3689" fmla="*/ 499428 w 906898"/>
              <a:gd name="connsiteY3689" fmla="*/ 44659 h 906898"/>
              <a:gd name="connsiteX3690" fmla="*/ 341019 w 906898"/>
              <a:gd name="connsiteY3690" fmla="*/ 44197 h 906898"/>
              <a:gd name="connsiteX3691" fmla="*/ 345098 w 906898"/>
              <a:gd name="connsiteY3691" fmla="*/ 44707 h 906898"/>
              <a:gd name="connsiteX3692" fmla="*/ 351216 w 906898"/>
              <a:gd name="connsiteY3692" fmla="*/ 50825 h 906898"/>
              <a:gd name="connsiteX3693" fmla="*/ 351216 w 906898"/>
              <a:gd name="connsiteY3693" fmla="*/ 56943 h 906898"/>
              <a:gd name="connsiteX3694" fmla="*/ 355295 w 906898"/>
              <a:gd name="connsiteY3694" fmla="*/ 61022 h 906898"/>
              <a:gd name="connsiteX3695" fmla="*/ 351216 w 906898"/>
              <a:gd name="connsiteY3695" fmla="*/ 67140 h 906898"/>
              <a:gd name="connsiteX3696" fmla="*/ 345098 w 906898"/>
              <a:gd name="connsiteY3696" fmla="*/ 69180 h 906898"/>
              <a:gd name="connsiteX3697" fmla="*/ 343059 w 906898"/>
              <a:gd name="connsiteY3697" fmla="*/ 67140 h 906898"/>
              <a:gd name="connsiteX3698" fmla="*/ 338980 w 906898"/>
              <a:gd name="connsiteY3698" fmla="*/ 71219 h 906898"/>
              <a:gd name="connsiteX3699" fmla="*/ 330822 w 906898"/>
              <a:gd name="connsiteY3699" fmla="*/ 67140 h 906898"/>
              <a:gd name="connsiteX3700" fmla="*/ 328783 w 906898"/>
              <a:gd name="connsiteY3700" fmla="*/ 61022 h 906898"/>
              <a:gd name="connsiteX3701" fmla="*/ 336940 w 906898"/>
              <a:gd name="connsiteY3701" fmla="*/ 58983 h 906898"/>
              <a:gd name="connsiteX3702" fmla="*/ 341019 w 906898"/>
              <a:gd name="connsiteY3702" fmla="*/ 50825 h 906898"/>
              <a:gd name="connsiteX3703" fmla="*/ 336940 w 906898"/>
              <a:gd name="connsiteY3703" fmla="*/ 46746 h 906898"/>
              <a:gd name="connsiteX3704" fmla="*/ 341019 w 906898"/>
              <a:gd name="connsiteY3704" fmla="*/ 44197 h 906898"/>
              <a:gd name="connsiteX3705" fmla="*/ 583710 w 906898"/>
              <a:gd name="connsiteY3705" fmla="*/ 38352 h 906898"/>
              <a:gd name="connsiteX3706" fmla="*/ 590018 w 906898"/>
              <a:gd name="connsiteY3706" fmla="*/ 50635 h 906898"/>
              <a:gd name="connsiteX3707" fmla="*/ 587915 w 906898"/>
              <a:gd name="connsiteY3707" fmla="*/ 50635 h 906898"/>
              <a:gd name="connsiteX3708" fmla="*/ 587915 w 906898"/>
              <a:gd name="connsiteY3708" fmla="*/ 46541 h 906898"/>
              <a:gd name="connsiteX3709" fmla="*/ 583710 w 906898"/>
              <a:gd name="connsiteY3709" fmla="*/ 40399 h 906898"/>
              <a:gd name="connsiteX3710" fmla="*/ 583710 w 906898"/>
              <a:gd name="connsiteY3710" fmla="*/ 38352 h 906898"/>
              <a:gd name="connsiteX3711" fmla="*/ 421363 w 906898"/>
              <a:gd name="connsiteY3711" fmla="*/ 32375 h 906898"/>
              <a:gd name="connsiteX3712" fmla="*/ 421363 w 906898"/>
              <a:gd name="connsiteY3712" fmla="*/ 34367 h 906898"/>
              <a:gd name="connsiteX3713" fmla="*/ 419371 w 906898"/>
              <a:gd name="connsiteY3713" fmla="*/ 34367 h 906898"/>
              <a:gd name="connsiteX3714" fmla="*/ 421363 w 906898"/>
              <a:gd name="connsiteY3714" fmla="*/ 32375 h 906898"/>
              <a:gd name="connsiteX3715" fmla="*/ 421363 w 906898"/>
              <a:gd name="connsiteY3715" fmla="*/ 28060 h 906898"/>
              <a:gd name="connsiteX3716" fmla="*/ 423355 w 906898"/>
              <a:gd name="connsiteY3716" fmla="*/ 32375 h 906898"/>
              <a:gd name="connsiteX3717" fmla="*/ 421363 w 906898"/>
              <a:gd name="connsiteY3717" fmla="*/ 32375 h 906898"/>
              <a:gd name="connsiteX3718" fmla="*/ 361686 w 906898"/>
              <a:gd name="connsiteY3718" fmla="*/ 26067 h 906898"/>
              <a:gd name="connsiteX3719" fmla="*/ 374053 w 906898"/>
              <a:gd name="connsiteY3719" fmla="*/ 26067 h 906898"/>
              <a:gd name="connsiteX3720" fmla="*/ 382298 w 906898"/>
              <a:gd name="connsiteY3720" fmla="*/ 30189 h 906898"/>
              <a:gd name="connsiteX3721" fmla="*/ 398787 w 906898"/>
              <a:gd name="connsiteY3721" fmla="*/ 52862 h 906898"/>
              <a:gd name="connsiteX3722" fmla="*/ 392604 w 906898"/>
              <a:gd name="connsiteY3722" fmla="*/ 69351 h 906898"/>
              <a:gd name="connsiteX3723" fmla="*/ 374053 w 906898"/>
              <a:gd name="connsiteY3723" fmla="*/ 75535 h 906898"/>
              <a:gd name="connsiteX3724" fmla="*/ 365808 w 906898"/>
              <a:gd name="connsiteY3724" fmla="*/ 67290 h 906898"/>
              <a:gd name="connsiteX3725" fmla="*/ 367870 w 906898"/>
              <a:gd name="connsiteY3725" fmla="*/ 63169 h 906898"/>
              <a:gd name="connsiteX3726" fmla="*/ 371992 w 906898"/>
              <a:gd name="connsiteY3726" fmla="*/ 63169 h 906898"/>
              <a:gd name="connsiteX3727" fmla="*/ 371992 w 906898"/>
              <a:gd name="connsiteY3727" fmla="*/ 56985 h 906898"/>
              <a:gd name="connsiteX3728" fmla="*/ 376114 w 906898"/>
              <a:gd name="connsiteY3728" fmla="*/ 52862 h 906898"/>
              <a:gd name="connsiteX3729" fmla="*/ 382298 w 906898"/>
              <a:gd name="connsiteY3729" fmla="*/ 54923 h 906898"/>
              <a:gd name="connsiteX3730" fmla="*/ 382298 w 906898"/>
              <a:gd name="connsiteY3730" fmla="*/ 63169 h 906898"/>
              <a:gd name="connsiteX3731" fmla="*/ 380237 w 906898"/>
              <a:gd name="connsiteY3731" fmla="*/ 65229 h 906898"/>
              <a:gd name="connsiteX3732" fmla="*/ 388481 w 906898"/>
              <a:gd name="connsiteY3732" fmla="*/ 61108 h 906898"/>
              <a:gd name="connsiteX3733" fmla="*/ 390542 w 906898"/>
              <a:gd name="connsiteY3733" fmla="*/ 46679 h 906898"/>
              <a:gd name="connsiteX3734" fmla="*/ 367870 w 906898"/>
              <a:gd name="connsiteY3734" fmla="*/ 30189 h 906898"/>
              <a:gd name="connsiteX3735" fmla="*/ 349319 w 906898"/>
              <a:gd name="connsiteY3735" fmla="*/ 30189 h 906898"/>
              <a:gd name="connsiteX3736" fmla="*/ 349319 w 906898"/>
              <a:gd name="connsiteY3736" fmla="*/ 28128 h 906898"/>
              <a:gd name="connsiteX3737" fmla="*/ 361686 w 906898"/>
              <a:gd name="connsiteY3737" fmla="*/ 26067 h 906898"/>
              <a:gd name="connsiteX3738" fmla="*/ 453449 w 906898"/>
              <a:gd name="connsiteY3738" fmla="*/ 14275 h 906898"/>
              <a:gd name="connsiteX3739" fmla="*/ 427592 w 906898"/>
              <a:gd name="connsiteY3739" fmla="*/ 16881 h 906898"/>
              <a:gd name="connsiteX3740" fmla="*/ 427592 w 906898"/>
              <a:gd name="connsiteY3740" fmla="*/ 21939 h 906898"/>
              <a:gd name="connsiteX3741" fmla="*/ 425522 w 906898"/>
              <a:gd name="connsiteY3741" fmla="*/ 21939 h 906898"/>
              <a:gd name="connsiteX3742" fmla="*/ 423452 w 906898"/>
              <a:gd name="connsiteY3742" fmla="*/ 26047 h 906898"/>
              <a:gd name="connsiteX3743" fmla="*/ 421382 w 906898"/>
              <a:gd name="connsiteY3743" fmla="*/ 26047 h 906898"/>
              <a:gd name="connsiteX3744" fmla="*/ 419312 w 906898"/>
              <a:gd name="connsiteY3744" fmla="*/ 23993 h 906898"/>
              <a:gd name="connsiteX3745" fmla="*/ 419312 w 906898"/>
              <a:gd name="connsiteY3745" fmla="*/ 30155 h 906898"/>
              <a:gd name="connsiteX3746" fmla="*/ 417242 w 906898"/>
              <a:gd name="connsiteY3746" fmla="*/ 36317 h 906898"/>
              <a:gd name="connsiteX3747" fmla="*/ 408961 w 906898"/>
              <a:gd name="connsiteY3747" fmla="*/ 38372 h 906898"/>
              <a:gd name="connsiteX3748" fmla="*/ 404821 w 906898"/>
              <a:gd name="connsiteY3748" fmla="*/ 46589 h 906898"/>
              <a:gd name="connsiteX3749" fmla="*/ 400681 w 906898"/>
              <a:gd name="connsiteY3749" fmla="*/ 46589 h 906898"/>
              <a:gd name="connsiteX3750" fmla="*/ 394471 w 906898"/>
              <a:gd name="connsiteY3750" fmla="*/ 36317 h 906898"/>
              <a:gd name="connsiteX3751" fmla="*/ 402751 w 906898"/>
              <a:gd name="connsiteY3751" fmla="*/ 23993 h 906898"/>
              <a:gd name="connsiteX3752" fmla="*/ 404821 w 906898"/>
              <a:gd name="connsiteY3752" fmla="*/ 19883 h 906898"/>
              <a:gd name="connsiteX3753" fmla="*/ 419312 w 906898"/>
              <a:gd name="connsiteY3753" fmla="*/ 17829 h 906898"/>
              <a:gd name="connsiteX3754" fmla="*/ 420079 w 906898"/>
              <a:gd name="connsiteY3754" fmla="*/ 17639 h 906898"/>
              <a:gd name="connsiteX3755" fmla="*/ 399049 w 906898"/>
              <a:gd name="connsiteY3755" fmla="*/ 19759 h 906898"/>
              <a:gd name="connsiteX3756" fmla="*/ 400779 w 906898"/>
              <a:gd name="connsiteY3756" fmla="*/ 19759 h 906898"/>
              <a:gd name="connsiteX3757" fmla="*/ 400779 w 906898"/>
              <a:gd name="connsiteY3757" fmla="*/ 21846 h 906898"/>
              <a:gd name="connsiteX3758" fmla="*/ 392590 w 906898"/>
              <a:gd name="connsiteY3758" fmla="*/ 34367 h 906898"/>
              <a:gd name="connsiteX3759" fmla="*/ 388495 w 906898"/>
              <a:gd name="connsiteY3759" fmla="*/ 30194 h 906898"/>
              <a:gd name="connsiteX3760" fmla="*/ 394637 w 906898"/>
              <a:gd name="connsiteY3760" fmla="*/ 23933 h 906898"/>
              <a:gd name="connsiteX3761" fmla="*/ 396561 w 906898"/>
              <a:gd name="connsiteY3761" fmla="*/ 20010 h 906898"/>
              <a:gd name="connsiteX3762" fmla="*/ 364940 w 906898"/>
              <a:gd name="connsiteY3762" fmla="*/ 23197 h 906898"/>
              <a:gd name="connsiteX3763" fmla="*/ 342257 w 906898"/>
              <a:gd name="connsiteY3763" fmla="*/ 30239 h 906898"/>
              <a:gd name="connsiteX3764" fmla="*/ 343196 w 906898"/>
              <a:gd name="connsiteY3764" fmla="*/ 30051 h 906898"/>
              <a:gd name="connsiteX3765" fmla="*/ 347327 w 906898"/>
              <a:gd name="connsiteY3765" fmla="*/ 32117 h 906898"/>
              <a:gd name="connsiteX3766" fmla="*/ 341130 w 906898"/>
              <a:gd name="connsiteY3766" fmla="*/ 38315 h 906898"/>
              <a:gd name="connsiteX3767" fmla="*/ 334933 w 906898"/>
              <a:gd name="connsiteY3767" fmla="*/ 38315 h 906898"/>
              <a:gd name="connsiteX3768" fmla="*/ 328735 w 906898"/>
              <a:gd name="connsiteY3768" fmla="*/ 46578 h 906898"/>
              <a:gd name="connsiteX3769" fmla="*/ 310143 w 906898"/>
              <a:gd name="connsiteY3769" fmla="*/ 44511 h 906898"/>
              <a:gd name="connsiteX3770" fmla="*/ 310143 w 906898"/>
              <a:gd name="connsiteY3770" fmla="*/ 40380 h 906898"/>
              <a:gd name="connsiteX3771" fmla="*/ 330801 w 906898"/>
              <a:gd name="connsiteY3771" fmla="*/ 36249 h 906898"/>
              <a:gd name="connsiteX3772" fmla="*/ 332253 w 906898"/>
              <a:gd name="connsiteY3772" fmla="*/ 33344 h 906898"/>
              <a:gd name="connsiteX3773" fmla="*/ 282503 w 906898"/>
              <a:gd name="connsiteY3773" fmla="*/ 48787 h 906898"/>
              <a:gd name="connsiteX3774" fmla="*/ 266569 w 906898"/>
              <a:gd name="connsiteY3774" fmla="*/ 57436 h 906898"/>
              <a:gd name="connsiteX3775" fmla="*/ 275245 w 906898"/>
              <a:gd name="connsiteY3775" fmla="*/ 56943 h 906898"/>
              <a:gd name="connsiteX3776" fmla="*/ 285595 w 906898"/>
              <a:gd name="connsiteY3776" fmla="*/ 48710 h 906898"/>
              <a:gd name="connsiteX3777" fmla="*/ 288344 w 906898"/>
              <a:gd name="connsiteY3777" fmla="*/ 48195 h 906898"/>
              <a:gd name="connsiteX3778" fmla="*/ 293876 w 906898"/>
              <a:gd name="connsiteY3778" fmla="*/ 52826 h 906898"/>
              <a:gd name="connsiteX3779" fmla="*/ 293876 w 906898"/>
              <a:gd name="connsiteY3779" fmla="*/ 54884 h 906898"/>
              <a:gd name="connsiteX3780" fmla="*/ 275245 w 906898"/>
              <a:gd name="connsiteY3780" fmla="*/ 63118 h 906898"/>
              <a:gd name="connsiteX3781" fmla="*/ 271104 w 906898"/>
              <a:gd name="connsiteY3781" fmla="*/ 61059 h 906898"/>
              <a:gd name="connsiteX3782" fmla="*/ 262824 w 906898"/>
              <a:gd name="connsiteY3782" fmla="*/ 65177 h 906898"/>
              <a:gd name="connsiteX3783" fmla="*/ 258684 w 906898"/>
              <a:gd name="connsiteY3783" fmla="*/ 63118 h 906898"/>
              <a:gd name="connsiteX3784" fmla="*/ 258684 w 906898"/>
              <a:gd name="connsiteY3784" fmla="*/ 61716 h 906898"/>
              <a:gd name="connsiteX3785" fmla="*/ 254731 w 906898"/>
              <a:gd name="connsiteY3785" fmla="*/ 63861 h 906898"/>
              <a:gd name="connsiteX3786" fmla="*/ 254731 w 906898"/>
              <a:gd name="connsiteY3786" fmla="*/ 65301 h 906898"/>
              <a:gd name="connsiteX3787" fmla="*/ 234021 w 906898"/>
              <a:gd name="connsiteY3787" fmla="*/ 91940 h 906898"/>
              <a:gd name="connsiteX3788" fmla="*/ 240234 w 906898"/>
              <a:gd name="connsiteY3788" fmla="*/ 108334 h 906898"/>
              <a:gd name="connsiteX3789" fmla="*/ 252660 w 906898"/>
              <a:gd name="connsiteY3789" fmla="*/ 112432 h 906898"/>
              <a:gd name="connsiteX3790" fmla="*/ 258874 w 906898"/>
              <a:gd name="connsiteY3790" fmla="*/ 108334 h 906898"/>
              <a:gd name="connsiteX3791" fmla="*/ 250589 w 906898"/>
              <a:gd name="connsiteY3791" fmla="*/ 106285 h 906898"/>
              <a:gd name="connsiteX3792" fmla="*/ 248518 w 906898"/>
              <a:gd name="connsiteY3792" fmla="*/ 100137 h 906898"/>
              <a:gd name="connsiteX3793" fmla="*/ 254731 w 906898"/>
              <a:gd name="connsiteY3793" fmla="*/ 96039 h 906898"/>
              <a:gd name="connsiteX3794" fmla="*/ 260945 w 906898"/>
              <a:gd name="connsiteY3794" fmla="*/ 100137 h 906898"/>
              <a:gd name="connsiteX3795" fmla="*/ 267158 w 906898"/>
              <a:gd name="connsiteY3795" fmla="*/ 100137 h 906898"/>
              <a:gd name="connsiteX3796" fmla="*/ 271300 w 906898"/>
              <a:gd name="connsiteY3796" fmla="*/ 104236 h 906898"/>
              <a:gd name="connsiteX3797" fmla="*/ 263016 w 906898"/>
              <a:gd name="connsiteY3797" fmla="*/ 118580 h 906898"/>
              <a:gd name="connsiteX3798" fmla="*/ 244376 w 906898"/>
              <a:gd name="connsiteY3798" fmla="*/ 120629 h 906898"/>
              <a:gd name="connsiteX3799" fmla="*/ 231950 w 906898"/>
              <a:gd name="connsiteY3799" fmla="*/ 108334 h 906898"/>
              <a:gd name="connsiteX3800" fmla="*/ 227808 w 906898"/>
              <a:gd name="connsiteY3800" fmla="*/ 98088 h 906898"/>
              <a:gd name="connsiteX3801" fmla="*/ 229879 w 906898"/>
              <a:gd name="connsiteY3801" fmla="*/ 83744 h 906898"/>
              <a:gd name="connsiteX3802" fmla="*/ 239975 w 906898"/>
              <a:gd name="connsiteY3802" fmla="*/ 71961 h 906898"/>
              <a:gd name="connsiteX3803" fmla="*/ 241882 w 906898"/>
              <a:gd name="connsiteY3803" fmla="*/ 70836 h 906898"/>
              <a:gd name="connsiteX3804" fmla="*/ 207903 w 906898"/>
              <a:gd name="connsiteY3804" fmla="*/ 89279 h 906898"/>
              <a:gd name="connsiteX3805" fmla="*/ 198095 w 906898"/>
              <a:gd name="connsiteY3805" fmla="*/ 97371 h 906898"/>
              <a:gd name="connsiteX3806" fmla="*/ 207409 w 906898"/>
              <a:gd name="connsiteY3806" fmla="*/ 91803 h 906898"/>
              <a:gd name="connsiteX3807" fmla="*/ 219803 w 906898"/>
              <a:gd name="connsiteY3807" fmla="*/ 97978 h 906898"/>
              <a:gd name="connsiteX3808" fmla="*/ 223935 w 906898"/>
              <a:gd name="connsiteY3808" fmla="*/ 100037 h 906898"/>
              <a:gd name="connsiteX3809" fmla="*/ 223935 w 906898"/>
              <a:gd name="connsiteY3809" fmla="*/ 110328 h 906898"/>
              <a:gd name="connsiteX3810" fmla="*/ 215672 w 906898"/>
              <a:gd name="connsiteY3810" fmla="*/ 108270 h 906898"/>
              <a:gd name="connsiteX3811" fmla="*/ 207409 w 906898"/>
              <a:gd name="connsiteY3811" fmla="*/ 110328 h 906898"/>
              <a:gd name="connsiteX3812" fmla="*/ 203277 w 906898"/>
              <a:gd name="connsiteY3812" fmla="*/ 104153 h 906898"/>
              <a:gd name="connsiteX3813" fmla="*/ 192948 w 906898"/>
              <a:gd name="connsiteY3813" fmla="*/ 102095 h 906898"/>
              <a:gd name="connsiteX3814" fmla="*/ 195733 w 906898"/>
              <a:gd name="connsiteY3814" fmla="*/ 99320 h 906898"/>
              <a:gd name="connsiteX3815" fmla="*/ 142906 w 906898"/>
              <a:gd name="connsiteY3815" fmla="*/ 142906 h 906898"/>
              <a:gd name="connsiteX3816" fmla="*/ 93538 w 906898"/>
              <a:gd name="connsiteY3816" fmla="*/ 202741 h 906898"/>
              <a:gd name="connsiteX3817" fmla="*/ 95078 w 906898"/>
              <a:gd name="connsiteY3817" fmla="*/ 202659 h 906898"/>
              <a:gd name="connsiteX3818" fmla="*/ 98411 w 906898"/>
              <a:gd name="connsiteY3818" fmla="*/ 200855 h 906898"/>
              <a:gd name="connsiteX3819" fmla="*/ 104565 w 906898"/>
              <a:gd name="connsiteY3819" fmla="*/ 200855 h 906898"/>
              <a:gd name="connsiteX3820" fmla="*/ 106616 w 906898"/>
              <a:gd name="connsiteY3820" fmla="*/ 200855 h 906898"/>
              <a:gd name="connsiteX3821" fmla="*/ 118924 w 906898"/>
              <a:gd name="connsiteY3821" fmla="*/ 190546 h 906898"/>
              <a:gd name="connsiteX3822" fmla="*/ 125078 w 906898"/>
              <a:gd name="connsiteY3822" fmla="*/ 192608 h 906898"/>
              <a:gd name="connsiteX3823" fmla="*/ 129181 w 906898"/>
              <a:gd name="connsiteY3823" fmla="*/ 190546 h 906898"/>
              <a:gd name="connsiteX3824" fmla="*/ 136104 w 906898"/>
              <a:gd name="connsiteY3824" fmla="*/ 188484 h 906898"/>
              <a:gd name="connsiteX3825" fmla="*/ 141488 w 906898"/>
              <a:gd name="connsiteY3825" fmla="*/ 192608 h 906898"/>
              <a:gd name="connsiteX3826" fmla="*/ 133283 w 906898"/>
              <a:gd name="connsiteY3826" fmla="*/ 204979 h 906898"/>
              <a:gd name="connsiteX3827" fmla="*/ 123027 w 906898"/>
              <a:gd name="connsiteY3827" fmla="*/ 202917 h 906898"/>
              <a:gd name="connsiteX3828" fmla="*/ 116873 w 906898"/>
              <a:gd name="connsiteY3828" fmla="*/ 209103 h 906898"/>
              <a:gd name="connsiteX3829" fmla="*/ 112770 w 906898"/>
              <a:gd name="connsiteY3829" fmla="*/ 207041 h 906898"/>
              <a:gd name="connsiteX3830" fmla="*/ 100463 w 906898"/>
              <a:gd name="connsiteY3830" fmla="*/ 213227 h 906898"/>
              <a:gd name="connsiteX3831" fmla="*/ 96360 w 906898"/>
              <a:gd name="connsiteY3831" fmla="*/ 225598 h 906898"/>
              <a:gd name="connsiteX3832" fmla="*/ 100463 w 906898"/>
              <a:gd name="connsiteY3832" fmla="*/ 233846 h 906898"/>
              <a:gd name="connsiteX3833" fmla="*/ 98411 w 906898"/>
              <a:gd name="connsiteY3833" fmla="*/ 246217 h 906898"/>
              <a:gd name="connsiteX3834" fmla="*/ 102514 w 906898"/>
              <a:gd name="connsiteY3834" fmla="*/ 252402 h 906898"/>
              <a:gd name="connsiteX3835" fmla="*/ 102514 w 906898"/>
              <a:gd name="connsiteY3835" fmla="*/ 254464 h 906898"/>
              <a:gd name="connsiteX3836" fmla="*/ 94309 w 906898"/>
              <a:gd name="connsiteY3836" fmla="*/ 264774 h 906898"/>
              <a:gd name="connsiteX3837" fmla="*/ 90206 w 906898"/>
              <a:gd name="connsiteY3837" fmla="*/ 252402 h 906898"/>
              <a:gd name="connsiteX3838" fmla="*/ 90206 w 906898"/>
              <a:gd name="connsiteY3838" fmla="*/ 246217 h 906898"/>
              <a:gd name="connsiteX3839" fmla="*/ 84052 w 906898"/>
              <a:gd name="connsiteY3839" fmla="*/ 235907 h 906898"/>
              <a:gd name="connsiteX3840" fmla="*/ 88155 w 906898"/>
              <a:gd name="connsiteY3840" fmla="*/ 229722 h 906898"/>
              <a:gd name="connsiteX3841" fmla="*/ 86104 w 906898"/>
              <a:gd name="connsiteY3841" fmla="*/ 221474 h 906898"/>
              <a:gd name="connsiteX3842" fmla="*/ 84787 w 906898"/>
              <a:gd name="connsiteY3842" fmla="*/ 216179 h 906898"/>
              <a:gd name="connsiteX3843" fmla="*/ 48787 w 906898"/>
              <a:gd name="connsiteY3843" fmla="*/ 282503 h 906898"/>
              <a:gd name="connsiteX3844" fmla="*/ 28714 w 906898"/>
              <a:gd name="connsiteY3844" fmla="*/ 347168 h 906898"/>
              <a:gd name="connsiteX3845" fmla="*/ 29491 w 906898"/>
              <a:gd name="connsiteY3845" fmla="*/ 347168 h 906898"/>
              <a:gd name="connsiteX3846" fmla="*/ 31887 w 906898"/>
              <a:gd name="connsiteY3846" fmla="*/ 347168 h 906898"/>
              <a:gd name="connsiteX3847" fmla="*/ 34626 w 906898"/>
              <a:gd name="connsiteY3847" fmla="*/ 351269 h 906898"/>
              <a:gd name="connsiteX3848" fmla="*/ 32572 w 906898"/>
              <a:gd name="connsiteY3848" fmla="*/ 353320 h 906898"/>
              <a:gd name="connsiteX3849" fmla="*/ 34626 w 906898"/>
              <a:gd name="connsiteY3849" fmla="*/ 355370 h 906898"/>
              <a:gd name="connsiteX3850" fmla="*/ 40789 w 906898"/>
              <a:gd name="connsiteY3850" fmla="*/ 355370 h 906898"/>
              <a:gd name="connsiteX3851" fmla="*/ 46952 w 906898"/>
              <a:gd name="connsiteY3851" fmla="*/ 363573 h 906898"/>
              <a:gd name="connsiteX3852" fmla="*/ 44897 w 906898"/>
              <a:gd name="connsiteY3852" fmla="*/ 369724 h 906898"/>
              <a:gd name="connsiteX3853" fmla="*/ 51060 w 906898"/>
              <a:gd name="connsiteY3853" fmla="*/ 373826 h 906898"/>
              <a:gd name="connsiteX3854" fmla="*/ 53114 w 906898"/>
              <a:gd name="connsiteY3854" fmla="*/ 373826 h 906898"/>
              <a:gd name="connsiteX3855" fmla="*/ 46952 w 906898"/>
              <a:gd name="connsiteY3855" fmla="*/ 367674 h 906898"/>
              <a:gd name="connsiteX3856" fmla="*/ 49006 w 906898"/>
              <a:gd name="connsiteY3856" fmla="*/ 365623 h 906898"/>
              <a:gd name="connsiteX3857" fmla="*/ 53114 w 906898"/>
              <a:gd name="connsiteY3857" fmla="*/ 369724 h 906898"/>
              <a:gd name="connsiteX3858" fmla="*/ 55169 w 906898"/>
              <a:gd name="connsiteY3858" fmla="*/ 377927 h 906898"/>
              <a:gd name="connsiteX3859" fmla="*/ 51060 w 906898"/>
              <a:gd name="connsiteY3859" fmla="*/ 377927 h 906898"/>
              <a:gd name="connsiteX3860" fmla="*/ 38735 w 906898"/>
              <a:gd name="connsiteY3860" fmla="*/ 379977 h 906898"/>
              <a:gd name="connsiteX3861" fmla="*/ 36681 w 906898"/>
              <a:gd name="connsiteY3861" fmla="*/ 379977 h 906898"/>
              <a:gd name="connsiteX3862" fmla="*/ 32572 w 906898"/>
              <a:gd name="connsiteY3862" fmla="*/ 370493 h 906898"/>
              <a:gd name="connsiteX3863" fmla="*/ 23091 w 906898"/>
              <a:gd name="connsiteY3863" fmla="*/ 365998 h 906898"/>
              <a:gd name="connsiteX3864" fmla="*/ 22704 w 906898"/>
              <a:gd name="connsiteY3864" fmla="*/ 369831 h 906898"/>
              <a:gd name="connsiteX3865" fmla="*/ 32510 w 906898"/>
              <a:gd name="connsiteY3865" fmla="*/ 373764 h 906898"/>
              <a:gd name="connsiteX3866" fmla="*/ 34543 w 906898"/>
              <a:gd name="connsiteY3866" fmla="*/ 381922 h 906898"/>
              <a:gd name="connsiteX3867" fmla="*/ 30476 w 906898"/>
              <a:gd name="connsiteY3867" fmla="*/ 381922 h 906898"/>
              <a:gd name="connsiteX3868" fmla="*/ 22342 w 906898"/>
              <a:gd name="connsiteY3868" fmla="*/ 373764 h 906898"/>
              <a:gd name="connsiteX3869" fmla="*/ 22342 w 906898"/>
              <a:gd name="connsiteY3869" fmla="*/ 373421 h 906898"/>
              <a:gd name="connsiteX3870" fmla="*/ 18904 w 906898"/>
              <a:gd name="connsiteY3870" fmla="*/ 407528 h 906898"/>
              <a:gd name="connsiteX3871" fmla="*/ 23531 w 906898"/>
              <a:gd name="connsiteY3871" fmla="*/ 395415 h 906898"/>
              <a:gd name="connsiteX3872" fmla="*/ 38729 w 906898"/>
              <a:gd name="connsiteY3872" fmla="*/ 382035 h 906898"/>
              <a:gd name="connsiteX3873" fmla="*/ 45941 w 906898"/>
              <a:gd name="connsiteY3873" fmla="*/ 380492 h 906898"/>
              <a:gd name="connsiteX3874" fmla="*/ 53154 w 906898"/>
              <a:gd name="connsiteY3874" fmla="*/ 382035 h 906898"/>
              <a:gd name="connsiteX3875" fmla="*/ 57275 w 906898"/>
              <a:gd name="connsiteY3875" fmla="*/ 382035 h 906898"/>
              <a:gd name="connsiteX3876" fmla="*/ 69639 w 906898"/>
              <a:gd name="connsiteY3876" fmla="*/ 392328 h 906898"/>
              <a:gd name="connsiteX3877" fmla="*/ 71700 w 906898"/>
              <a:gd name="connsiteY3877" fmla="*/ 406736 h 906898"/>
              <a:gd name="connsiteX3878" fmla="*/ 59336 w 906898"/>
              <a:gd name="connsiteY3878" fmla="*/ 417028 h 906898"/>
              <a:gd name="connsiteX3879" fmla="*/ 53154 w 906898"/>
              <a:gd name="connsiteY3879" fmla="*/ 412911 h 906898"/>
              <a:gd name="connsiteX3880" fmla="*/ 53154 w 906898"/>
              <a:gd name="connsiteY3880" fmla="*/ 408795 h 906898"/>
              <a:gd name="connsiteX3881" fmla="*/ 49032 w 906898"/>
              <a:gd name="connsiteY3881" fmla="*/ 406736 h 906898"/>
              <a:gd name="connsiteX3882" fmla="*/ 49032 w 906898"/>
              <a:gd name="connsiteY3882" fmla="*/ 402619 h 906898"/>
              <a:gd name="connsiteX3883" fmla="*/ 55214 w 906898"/>
              <a:gd name="connsiteY3883" fmla="*/ 400561 h 906898"/>
              <a:gd name="connsiteX3884" fmla="*/ 59336 w 906898"/>
              <a:gd name="connsiteY3884" fmla="*/ 404678 h 906898"/>
              <a:gd name="connsiteX3885" fmla="*/ 63457 w 906898"/>
              <a:gd name="connsiteY3885" fmla="*/ 398503 h 906898"/>
              <a:gd name="connsiteX3886" fmla="*/ 51093 w 906898"/>
              <a:gd name="connsiteY3886" fmla="*/ 388211 h 906898"/>
              <a:gd name="connsiteX3887" fmla="*/ 30486 w 906898"/>
              <a:gd name="connsiteY3887" fmla="*/ 396444 h 906898"/>
              <a:gd name="connsiteX3888" fmla="*/ 18122 w 906898"/>
              <a:gd name="connsiteY3888" fmla="*/ 421145 h 906898"/>
              <a:gd name="connsiteX3889" fmla="*/ 17531 w 906898"/>
              <a:gd name="connsiteY3889" fmla="*/ 421145 h 906898"/>
              <a:gd name="connsiteX3890" fmla="*/ 17251 w 906898"/>
              <a:gd name="connsiteY3890" fmla="*/ 423927 h 906898"/>
              <a:gd name="connsiteX3891" fmla="*/ 22190 w 906898"/>
              <a:gd name="connsiteY3891" fmla="*/ 427331 h 906898"/>
              <a:gd name="connsiteX3892" fmla="*/ 20143 w 906898"/>
              <a:gd name="connsiteY3892" fmla="*/ 435578 h 906898"/>
              <a:gd name="connsiteX3893" fmla="*/ 26285 w 906898"/>
              <a:gd name="connsiteY3893" fmla="*/ 443826 h 906898"/>
              <a:gd name="connsiteX3894" fmla="*/ 22446 w 906898"/>
              <a:gd name="connsiteY3894" fmla="*/ 452846 h 906898"/>
              <a:gd name="connsiteX3895" fmla="*/ 14888 w 906898"/>
              <a:gd name="connsiteY3895" fmla="*/ 459535 h 906898"/>
              <a:gd name="connsiteX3896" fmla="*/ 17110 w 906898"/>
              <a:gd name="connsiteY3896" fmla="*/ 481575 h 906898"/>
              <a:gd name="connsiteX3897" fmla="*/ 22348 w 906898"/>
              <a:gd name="connsiteY3897" fmla="*/ 485006 h 906898"/>
              <a:gd name="connsiteX3898" fmla="*/ 26522 w 906898"/>
              <a:gd name="connsiteY3898" fmla="*/ 495259 h 906898"/>
              <a:gd name="connsiteX3899" fmla="*/ 24435 w 906898"/>
              <a:gd name="connsiteY3899" fmla="*/ 499360 h 906898"/>
              <a:gd name="connsiteX3900" fmla="*/ 20261 w 906898"/>
              <a:gd name="connsiteY3900" fmla="*/ 501410 h 906898"/>
              <a:gd name="connsiteX3901" fmla="*/ 24435 w 906898"/>
              <a:gd name="connsiteY3901" fmla="*/ 507562 h 906898"/>
              <a:gd name="connsiteX3902" fmla="*/ 22348 w 906898"/>
              <a:gd name="connsiteY3902" fmla="*/ 513714 h 906898"/>
              <a:gd name="connsiteX3903" fmla="*/ 20350 w 906898"/>
              <a:gd name="connsiteY3903" fmla="*/ 513714 h 906898"/>
              <a:gd name="connsiteX3904" fmla="*/ 20882 w 906898"/>
              <a:gd name="connsiteY3904" fmla="*/ 518995 h 906898"/>
              <a:gd name="connsiteX3905" fmla="*/ 21132 w 906898"/>
              <a:gd name="connsiteY3905" fmla="*/ 519109 h 906898"/>
              <a:gd name="connsiteX3906" fmla="*/ 22411 w 906898"/>
              <a:gd name="connsiteY3906" fmla="*/ 521940 h 906898"/>
              <a:gd name="connsiteX3907" fmla="*/ 46979 w 906898"/>
              <a:gd name="connsiteY3907" fmla="*/ 548699 h 906898"/>
              <a:gd name="connsiteX3908" fmla="*/ 63358 w 906898"/>
              <a:gd name="connsiteY3908" fmla="*/ 544582 h 906898"/>
              <a:gd name="connsiteX3909" fmla="*/ 65405 w 906898"/>
              <a:gd name="connsiteY3909" fmla="*/ 530173 h 906898"/>
              <a:gd name="connsiteX3910" fmla="*/ 61311 w 906898"/>
              <a:gd name="connsiteY3910" fmla="*/ 534290 h 906898"/>
              <a:gd name="connsiteX3911" fmla="*/ 51074 w 906898"/>
              <a:gd name="connsiteY3911" fmla="*/ 532232 h 906898"/>
              <a:gd name="connsiteX3912" fmla="*/ 51074 w 906898"/>
              <a:gd name="connsiteY3912" fmla="*/ 528115 h 906898"/>
              <a:gd name="connsiteX3913" fmla="*/ 53121 w 906898"/>
              <a:gd name="connsiteY3913" fmla="*/ 523998 h 906898"/>
              <a:gd name="connsiteX3914" fmla="*/ 57216 w 906898"/>
              <a:gd name="connsiteY3914" fmla="*/ 521940 h 906898"/>
              <a:gd name="connsiteX3915" fmla="*/ 59263 w 906898"/>
              <a:gd name="connsiteY3915" fmla="*/ 517823 h 906898"/>
              <a:gd name="connsiteX3916" fmla="*/ 63838 w 906898"/>
              <a:gd name="connsiteY3916" fmla="*/ 517341 h 906898"/>
              <a:gd name="connsiteX3917" fmla="*/ 75642 w 906898"/>
              <a:gd name="connsiteY3917" fmla="*/ 523998 h 906898"/>
              <a:gd name="connsiteX3918" fmla="*/ 71547 w 906898"/>
              <a:gd name="connsiteY3918" fmla="*/ 548699 h 906898"/>
              <a:gd name="connsiteX3919" fmla="*/ 46979 w 906898"/>
              <a:gd name="connsiteY3919" fmla="*/ 554874 h 906898"/>
              <a:gd name="connsiteX3920" fmla="*/ 31369 w 906898"/>
              <a:gd name="connsiteY3920" fmla="*/ 545611 h 906898"/>
              <a:gd name="connsiteX3921" fmla="*/ 22280 w 906898"/>
              <a:gd name="connsiteY3921" fmla="*/ 532861 h 906898"/>
              <a:gd name="connsiteX3922" fmla="*/ 23197 w 906898"/>
              <a:gd name="connsiteY3922" fmla="*/ 541958 h 906898"/>
              <a:gd name="connsiteX3923" fmla="*/ 29605 w 906898"/>
              <a:gd name="connsiteY3923" fmla="*/ 562600 h 906898"/>
              <a:gd name="connsiteX3924" fmla="*/ 32688 w 906898"/>
              <a:gd name="connsiteY3924" fmla="*/ 561058 h 906898"/>
              <a:gd name="connsiteX3925" fmla="*/ 36766 w 906898"/>
              <a:gd name="connsiteY3925" fmla="*/ 554940 h 906898"/>
              <a:gd name="connsiteX3926" fmla="*/ 40845 w 906898"/>
              <a:gd name="connsiteY3926" fmla="*/ 556980 h 906898"/>
              <a:gd name="connsiteX3927" fmla="*/ 40845 w 906898"/>
              <a:gd name="connsiteY3927" fmla="*/ 563098 h 906898"/>
              <a:gd name="connsiteX3928" fmla="*/ 32688 w 906898"/>
              <a:gd name="connsiteY3928" fmla="*/ 569216 h 906898"/>
              <a:gd name="connsiteX3929" fmla="*/ 31308 w 906898"/>
              <a:gd name="connsiteY3929" fmla="*/ 568088 h 906898"/>
              <a:gd name="connsiteX3930" fmla="*/ 32309 w 906898"/>
              <a:gd name="connsiteY3930" fmla="*/ 571312 h 906898"/>
              <a:gd name="connsiteX3931" fmla="*/ 34687 w 906898"/>
              <a:gd name="connsiteY3931" fmla="*/ 571312 h 906898"/>
              <a:gd name="connsiteX3932" fmla="*/ 44902 w 906898"/>
              <a:gd name="connsiteY3932" fmla="*/ 561041 h 906898"/>
              <a:gd name="connsiteX3933" fmla="*/ 44902 w 906898"/>
              <a:gd name="connsiteY3933" fmla="*/ 556932 h 906898"/>
              <a:gd name="connsiteX3934" fmla="*/ 55117 w 906898"/>
              <a:gd name="connsiteY3934" fmla="*/ 558987 h 906898"/>
              <a:gd name="connsiteX3935" fmla="*/ 53074 w 906898"/>
              <a:gd name="connsiteY3935" fmla="*/ 571312 h 906898"/>
              <a:gd name="connsiteX3936" fmla="*/ 48988 w 906898"/>
              <a:gd name="connsiteY3936" fmla="*/ 571312 h 906898"/>
              <a:gd name="connsiteX3937" fmla="*/ 53074 w 906898"/>
              <a:gd name="connsiteY3937" fmla="*/ 577475 h 906898"/>
              <a:gd name="connsiteX3938" fmla="*/ 48988 w 906898"/>
              <a:gd name="connsiteY3938" fmla="*/ 579529 h 906898"/>
              <a:gd name="connsiteX3939" fmla="*/ 42859 w 906898"/>
              <a:gd name="connsiteY3939" fmla="*/ 581583 h 906898"/>
              <a:gd name="connsiteX3940" fmla="*/ 40816 w 906898"/>
              <a:gd name="connsiteY3940" fmla="*/ 587746 h 906898"/>
              <a:gd name="connsiteX3941" fmla="*/ 37870 w 906898"/>
              <a:gd name="connsiteY3941" fmla="*/ 589227 h 906898"/>
              <a:gd name="connsiteX3942" fmla="*/ 40525 w 906898"/>
              <a:gd name="connsiteY3942" fmla="*/ 597779 h 906898"/>
              <a:gd name="connsiteX3943" fmla="*/ 40727 w 906898"/>
              <a:gd name="connsiteY3943" fmla="*/ 598174 h 906898"/>
              <a:gd name="connsiteX3944" fmla="*/ 44877 w 906898"/>
              <a:gd name="connsiteY3944" fmla="*/ 608318 h 906898"/>
              <a:gd name="connsiteX3945" fmla="*/ 44877 w 906898"/>
              <a:gd name="connsiteY3945" fmla="*/ 611798 h 906898"/>
              <a:gd name="connsiteX3946" fmla="*/ 45351 w 906898"/>
              <a:gd name="connsiteY3946" fmla="*/ 613326 h 906898"/>
              <a:gd name="connsiteX3947" fmla="*/ 48989 w 906898"/>
              <a:gd name="connsiteY3947" fmla="*/ 620614 h 906898"/>
              <a:gd name="connsiteX3948" fmla="*/ 53102 w 906898"/>
              <a:gd name="connsiteY3948" fmla="*/ 628853 h 906898"/>
              <a:gd name="connsiteX3949" fmla="*/ 62766 w 906898"/>
              <a:gd name="connsiteY3949" fmla="*/ 650149 h 906898"/>
              <a:gd name="connsiteX3950" fmla="*/ 69047 w 906898"/>
              <a:gd name="connsiteY3950" fmla="*/ 661720 h 906898"/>
              <a:gd name="connsiteX3951" fmla="*/ 73664 w 906898"/>
              <a:gd name="connsiteY3951" fmla="*/ 670045 h 906898"/>
              <a:gd name="connsiteX3952" fmla="*/ 72613 w 906898"/>
              <a:gd name="connsiteY3952" fmla="*/ 668290 h 906898"/>
              <a:gd name="connsiteX3953" fmla="*/ 89279 w 906898"/>
              <a:gd name="connsiteY3953" fmla="*/ 698995 h 906898"/>
              <a:gd name="connsiteX3954" fmla="*/ 103689 w 906898"/>
              <a:gd name="connsiteY3954" fmla="*/ 716460 h 906898"/>
              <a:gd name="connsiteX3955" fmla="*/ 90114 w 906898"/>
              <a:gd name="connsiteY3955" fmla="*/ 696820 h 906898"/>
              <a:gd name="connsiteX3956" fmla="*/ 73664 w 906898"/>
              <a:gd name="connsiteY3956" fmla="*/ 670045 h 906898"/>
              <a:gd name="connsiteX3957" fmla="*/ 83945 w 906898"/>
              <a:gd name="connsiteY3957" fmla="*/ 686522 h 906898"/>
              <a:gd name="connsiteX3958" fmla="*/ 94227 w 906898"/>
              <a:gd name="connsiteY3958" fmla="*/ 698880 h 906898"/>
              <a:gd name="connsiteX3959" fmla="*/ 102451 w 906898"/>
              <a:gd name="connsiteY3959" fmla="*/ 713297 h 906898"/>
              <a:gd name="connsiteX3960" fmla="*/ 106088 w 906898"/>
              <a:gd name="connsiteY3960" fmla="*/ 719369 h 906898"/>
              <a:gd name="connsiteX3961" fmla="*/ 133970 w 906898"/>
              <a:gd name="connsiteY3961" fmla="*/ 753161 h 906898"/>
              <a:gd name="connsiteX3962" fmla="*/ 148037 w 906898"/>
              <a:gd name="connsiteY3962" fmla="*/ 766694 h 906898"/>
              <a:gd name="connsiteX3963" fmla="*/ 164234 w 906898"/>
              <a:gd name="connsiteY3963" fmla="*/ 779254 h 906898"/>
              <a:gd name="connsiteX3964" fmla="*/ 190972 w 906898"/>
              <a:gd name="connsiteY3964" fmla="*/ 801810 h 906898"/>
              <a:gd name="connsiteX3965" fmla="*/ 211540 w 906898"/>
              <a:gd name="connsiteY3965" fmla="*/ 816164 h 906898"/>
              <a:gd name="connsiteX3966" fmla="*/ 211540 w 906898"/>
              <a:gd name="connsiteY3966" fmla="*/ 818215 h 906898"/>
              <a:gd name="connsiteX3967" fmla="*/ 209483 w 906898"/>
              <a:gd name="connsiteY3967" fmla="*/ 816164 h 906898"/>
              <a:gd name="connsiteX3968" fmla="*/ 178100 w 906898"/>
              <a:gd name="connsiteY3968" fmla="*/ 793029 h 906898"/>
              <a:gd name="connsiteX3969" fmla="*/ 207903 w 906898"/>
              <a:gd name="connsiteY3969" fmla="*/ 817619 h 906898"/>
              <a:gd name="connsiteX3970" fmla="*/ 453449 w 906898"/>
              <a:gd name="connsiteY3970" fmla="*/ 892623 h 906898"/>
              <a:gd name="connsiteX3971" fmla="*/ 541958 w 906898"/>
              <a:gd name="connsiteY3971" fmla="*/ 883701 h 906898"/>
              <a:gd name="connsiteX3972" fmla="*/ 608451 w 906898"/>
              <a:gd name="connsiteY3972" fmla="*/ 863060 h 906898"/>
              <a:gd name="connsiteX3973" fmla="*/ 602238 w 906898"/>
              <a:gd name="connsiteY3973" fmla="*/ 861306 h 906898"/>
              <a:gd name="connsiteX3974" fmla="*/ 594017 w 906898"/>
              <a:gd name="connsiteY3974" fmla="*/ 857438 h 906898"/>
              <a:gd name="connsiteX3975" fmla="*/ 587852 w 906898"/>
              <a:gd name="connsiteY3975" fmla="*/ 861564 h 906898"/>
              <a:gd name="connsiteX3976" fmla="*/ 579631 w 906898"/>
              <a:gd name="connsiteY3976" fmla="*/ 857438 h 906898"/>
              <a:gd name="connsiteX3977" fmla="*/ 573465 w 906898"/>
              <a:gd name="connsiteY3977" fmla="*/ 851248 h 906898"/>
              <a:gd name="connsiteX3978" fmla="*/ 567300 w 906898"/>
              <a:gd name="connsiteY3978" fmla="*/ 853312 h 906898"/>
              <a:gd name="connsiteX3979" fmla="*/ 561134 w 906898"/>
              <a:gd name="connsiteY3979" fmla="*/ 842996 h 906898"/>
              <a:gd name="connsiteX3980" fmla="*/ 569355 w 906898"/>
              <a:gd name="connsiteY3980" fmla="*/ 840933 h 906898"/>
              <a:gd name="connsiteX3981" fmla="*/ 573465 w 906898"/>
              <a:gd name="connsiteY3981" fmla="*/ 838869 h 906898"/>
              <a:gd name="connsiteX3982" fmla="*/ 581686 w 906898"/>
              <a:gd name="connsiteY3982" fmla="*/ 845059 h 906898"/>
              <a:gd name="connsiteX3983" fmla="*/ 591962 w 906898"/>
              <a:gd name="connsiteY3983" fmla="*/ 845059 h 906898"/>
              <a:gd name="connsiteX3984" fmla="*/ 606349 w 906898"/>
              <a:gd name="connsiteY3984" fmla="*/ 851248 h 906898"/>
              <a:gd name="connsiteX3985" fmla="*/ 618680 w 906898"/>
              <a:gd name="connsiteY3985" fmla="*/ 840933 h 906898"/>
              <a:gd name="connsiteX3986" fmla="*/ 620735 w 906898"/>
              <a:gd name="connsiteY3986" fmla="*/ 834743 h 906898"/>
              <a:gd name="connsiteX3987" fmla="*/ 631012 w 906898"/>
              <a:gd name="connsiteY3987" fmla="*/ 824428 h 906898"/>
              <a:gd name="connsiteX3988" fmla="*/ 628956 w 906898"/>
              <a:gd name="connsiteY3988" fmla="*/ 816175 h 906898"/>
              <a:gd name="connsiteX3989" fmla="*/ 641288 w 906898"/>
              <a:gd name="connsiteY3989" fmla="*/ 812049 h 906898"/>
              <a:gd name="connsiteX3990" fmla="*/ 644178 w 906898"/>
              <a:gd name="connsiteY3990" fmla="*/ 810598 h 906898"/>
              <a:gd name="connsiteX3991" fmla="*/ 645398 w 906898"/>
              <a:gd name="connsiteY3991" fmla="*/ 812049 h 906898"/>
              <a:gd name="connsiteX3992" fmla="*/ 647453 w 906898"/>
              <a:gd name="connsiteY3992" fmla="*/ 816175 h 906898"/>
              <a:gd name="connsiteX3993" fmla="*/ 645398 w 906898"/>
              <a:gd name="connsiteY3993" fmla="*/ 820301 h 906898"/>
              <a:gd name="connsiteX3994" fmla="*/ 645398 w 906898"/>
              <a:gd name="connsiteY3994" fmla="*/ 816175 h 906898"/>
              <a:gd name="connsiteX3995" fmla="*/ 643343 w 906898"/>
              <a:gd name="connsiteY3995" fmla="*/ 822365 h 906898"/>
              <a:gd name="connsiteX3996" fmla="*/ 641288 w 906898"/>
              <a:gd name="connsiteY3996" fmla="*/ 830617 h 906898"/>
              <a:gd name="connsiteX3997" fmla="*/ 641288 w 906898"/>
              <a:gd name="connsiteY3997" fmla="*/ 834743 h 906898"/>
              <a:gd name="connsiteX3998" fmla="*/ 639233 w 906898"/>
              <a:gd name="connsiteY3998" fmla="*/ 826491 h 906898"/>
              <a:gd name="connsiteX3999" fmla="*/ 637177 w 906898"/>
              <a:gd name="connsiteY3999" fmla="*/ 830617 h 906898"/>
              <a:gd name="connsiteX4000" fmla="*/ 639233 w 906898"/>
              <a:gd name="connsiteY4000" fmla="*/ 836806 h 906898"/>
              <a:gd name="connsiteX4001" fmla="*/ 633067 w 906898"/>
              <a:gd name="connsiteY4001" fmla="*/ 842996 h 906898"/>
              <a:gd name="connsiteX4002" fmla="*/ 626901 w 906898"/>
              <a:gd name="connsiteY4002" fmla="*/ 849185 h 906898"/>
              <a:gd name="connsiteX4003" fmla="*/ 628956 w 906898"/>
              <a:gd name="connsiteY4003" fmla="*/ 849185 h 906898"/>
              <a:gd name="connsiteX4004" fmla="*/ 628956 w 906898"/>
              <a:gd name="connsiteY4004" fmla="*/ 851248 h 906898"/>
              <a:gd name="connsiteX4005" fmla="*/ 621102 w 906898"/>
              <a:gd name="connsiteY4005" fmla="*/ 859133 h 906898"/>
              <a:gd name="connsiteX4006" fmla="*/ 624396 w 906898"/>
              <a:gd name="connsiteY4006" fmla="*/ 858111 h 906898"/>
              <a:gd name="connsiteX4007" fmla="*/ 698996 w 906898"/>
              <a:gd name="connsiteY4007" fmla="*/ 817619 h 906898"/>
              <a:gd name="connsiteX4008" fmla="*/ 742184 w 906898"/>
              <a:gd name="connsiteY4008" fmla="*/ 781986 h 906898"/>
              <a:gd name="connsiteX4009" fmla="*/ 742184 w 906898"/>
              <a:gd name="connsiteY4009" fmla="*/ 779137 h 906898"/>
              <a:gd name="connsiteX4010" fmla="*/ 736097 w 906898"/>
              <a:gd name="connsiteY4010" fmla="*/ 772985 h 906898"/>
              <a:gd name="connsiteX4011" fmla="*/ 740155 w 906898"/>
              <a:gd name="connsiteY4011" fmla="*/ 764783 h 906898"/>
              <a:gd name="connsiteX4012" fmla="*/ 742184 w 906898"/>
              <a:gd name="connsiteY4012" fmla="*/ 752479 h 906898"/>
              <a:gd name="connsiteX4013" fmla="*/ 752328 w 906898"/>
              <a:gd name="connsiteY4013" fmla="*/ 756580 h 906898"/>
              <a:gd name="connsiteX4014" fmla="*/ 752328 w 906898"/>
              <a:gd name="connsiteY4014" fmla="*/ 762732 h 906898"/>
              <a:gd name="connsiteX4015" fmla="*/ 753706 w 906898"/>
              <a:gd name="connsiteY4015" fmla="*/ 772479 h 906898"/>
              <a:gd name="connsiteX4016" fmla="*/ 755862 w 906898"/>
              <a:gd name="connsiteY4016" fmla="*/ 770700 h 906898"/>
              <a:gd name="connsiteX4017" fmla="*/ 754423 w 906898"/>
              <a:gd name="connsiteY4017" fmla="*/ 760594 h 906898"/>
              <a:gd name="connsiteX4018" fmla="*/ 756481 w 906898"/>
              <a:gd name="connsiteY4018" fmla="*/ 758012 h 906898"/>
              <a:gd name="connsiteX4019" fmla="*/ 758540 w 906898"/>
              <a:gd name="connsiteY4019" fmla="*/ 758529 h 906898"/>
              <a:gd name="connsiteX4020" fmla="*/ 758540 w 906898"/>
              <a:gd name="connsiteY4020" fmla="*/ 764726 h 906898"/>
              <a:gd name="connsiteX4021" fmla="*/ 759521 w 906898"/>
              <a:gd name="connsiteY4021" fmla="*/ 767681 h 906898"/>
              <a:gd name="connsiteX4022" fmla="*/ 763992 w 906898"/>
              <a:gd name="connsiteY4022" fmla="*/ 763992 h 906898"/>
              <a:gd name="connsiteX4023" fmla="*/ 773185 w 906898"/>
              <a:gd name="connsiteY4023" fmla="*/ 752850 h 906898"/>
              <a:gd name="connsiteX4024" fmla="*/ 769388 w 906898"/>
              <a:gd name="connsiteY4024" fmla="*/ 754924 h 906898"/>
              <a:gd name="connsiteX4025" fmla="*/ 750327 w 906898"/>
              <a:gd name="connsiteY4025" fmla="*/ 754411 h 906898"/>
              <a:gd name="connsiteX4026" fmla="*/ 735902 w 906898"/>
              <a:gd name="connsiteY4026" fmla="*/ 740044 h 906898"/>
              <a:gd name="connsiteX4027" fmla="*/ 733842 w 906898"/>
              <a:gd name="connsiteY4027" fmla="*/ 731835 h 906898"/>
              <a:gd name="connsiteX4028" fmla="*/ 740024 w 906898"/>
              <a:gd name="connsiteY4028" fmla="*/ 717468 h 906898"/>
              <a:gd name="connsiteX4029" fmla="*/ 748524 w 906898"/>
              <a:gd name="connsiteY4029" fmla="*/ 713364 h 906898"/>
              <a:gd name="connsiteX4030" fmla="*/ 758570 w 906898"/>
              <a:gd name="connsiteY4030" fmla="*/ 715416 h 906898"/>
              <a:gd name="connsiteX4031" fmla="*/ 760630 w 906898"/>
              <a:gd name="connsiteY4031" fmla="*/ 717468 h 906898"/>
              <a:gd name="connsiteX4032" fmla="*/ 760630 w 906898"/>
              <a:gd name="connsiteY4032" fmla="*/ 721573 h 906898"/>
              <a:gd name="connsiteX4033" fmla="*/ 756509 w 906898"/>
              <a:gd name="connsiteY4033" fmla="*/ 723625 h 906898"/>
              <a:gd name="connsiteX4034" fmla="*/ 758570 w 906898"/>
              <a:gd name="connsiteY4034" fmla="*/ 727730 h 906898"/>
              <a:gd name="connsiteX4035" fmla="*/ 756509 w 906898"/>
              <a:gd name="connsiteY4035" fmla="*/ 733887 h 906898"/>
              <a:gd name="connsiteX4036" fmla="*/ 750327 w 906898"/>
              <a:gd name="connsiteY4036" fmla="*/ 731835 h 906898"/>
              <a:gd name="connsiteX4037" fmla="*/ 746206 w 906898"/>
              <a:gd name="connsiteY4037" fmla="*/ 725678 h 906898"/>
              <a:gd name="connsiteX4038" fmla="*/ 744145 w 906898"/>
              <a:gd name="connsiteY4038" fmla="*/ 740044 h 906898"/>
              <a:gd name="connsiteX4039" fmla="*/ 762691 w 906898"/>
              <a:gd name="connsiteY4039" fmla="*/ 750306 h 906898"/>
              <a:gd name="connsiteX4040" fmla="*/ 772995 w 906898"/>
              <a:gd name="connsiteY4040" fmla="*/ 749793 h 906898"/>
              <a:gd name="connsiteX4041" fmla="*/ 776803 w 906898"/>
              <a:gd name="connsiteY4041" fmla="*/ 748465 h 906898"/>
              <a:gd name="connsiteX4042" fmla="*/ 793532 w 906898"/>
              <a:gd name="connsiteY4042" fmla="*/ 728189 h 906898"/>
              <a:gd name="connsiteX4043" fmla="*/ 793532 w 906898"/>
              <a:gd name="connsiteY4043" fmla="*/ 723595 h 906898"/>
              <a:gd name="connsiteX4044" fmla="*/ 797627 w 906898"/>
              <a:gd name="connsiteY4044" fmla="*/ 719478 h 906898"/>
              <a:gd name="connsiteX4045" fmla="*/ 797627 w 906898"/>
              <a:gd name="connsiteY4045" fmla="*/ 711245 h 906898"/>
              <a:gd name="connsiteX4046" fmla="*/ 811976 w 906898"/>
              <a:gd name="connsiteY4046" fmla="*/ 705835 h 906898"/>
              <a:gd name="connsiteX4047" fmla="*/ 817619 w 906898"/>
              <a:gd name="connsiteY4047" fmla="*/ 698995 h 906898"/>
              <a:gd name="connsiteX4048" fmla="*/ 826265 w 906898"/>
              <a:gd name="connsiteY4048" fmla="*/ 683067 h 906898"/>
              <a:gd name="connsiteX4049" fmla="*/ 824408 w 906898"/>
              <a:gd name="connsiteY4049" fmla="*/ 678385 h 906898"/>
              <a:gd name="connsiteX4050" fmla="*/ 826461 w 906898"/>
              <a:gd name="connsiteY4050" fmla="*/ 672175 h 906898"/>
              <a:gd name="connsiteX4051" fmla="*/ 832618 w 906898"/>
              <a:gd name="connsiteY4051" fmla="*/ 665964 h 906898"/>
              <a:gd name="connsiteX4052" fmla="*/ 835659 w 906898"/>
              <a:gd name="connsiteY4052" fmla="*/ 665760 h 906898"/>
              <a:gd name="connsiteX4053" fmla="*/ 838775 w 906898"/>
              <a:gd name="connsiteY4053" fmla="*/ 660019 h 906898"/>
              <a:gd name="connsiteX4054" fmla="*/ 838775 w 906898"/>
              <a:gd name="connsiteY4054" fmla="*/ 655614 h 906898"/>
              <a:gd name="connsiteX4055" fmla="*/ 841784 w 906898"/>
              <a:gd name="connsiteY4055" fmla="*/ 654476 h 906898"/>
              <a:gd name="connsiteX4056" fmla="*/ 849076 w 906898"/>
              <a:gd name="connsiteY4056" fmla="*/ 641042 h 906898"/>
              <a:gd name="connsiteX4057" fmla="*/ 848852 w 906898"/>
              <a:gd name="connsiteY4057" fmla="*/ 626304 h 906898"/>
              <a:gd name="connsiteX4058" fmla="*/ 840876 w 906898"/>
              <a:gd name="connsiteY4058" fmla="*/ 612427 h 906898"/>
              <a:gd name="connsiteX4059" fmla="*/ 824408 w 906898"/>
              <a:gd name="connsiteY4059" fmla="*/ 612427 h 906898"/>
              <a:gd name="connsiteX4060" fmla="*/ 818233 w 906898"/>
              <a:gd name="connsiteY4060" fmla="*/ 618594 h 906898"/>
              <a:gd name="connsiteX4061" fmla="*/ 824408 w 906898"/>
              <a:gd name="connsiteY4061" fmla="*/ 616538 h 906898"/>
              <a:gd name="connsiteX4062" fmla="*/ 828525 w 906898"/>
              <a:gd name="connsiteY4062" fmla="*/ 622706 h 906898"/>
              <a:gd name="connsiteX4063" fmla="*/ 828525 w 906898"/>
              <a:gd name="connsiteY4063" fmla="*/ 626818 h 906898"/>
              <a:gd name="connsiteX4064" fmla="*/ 824408 w 906898"/>
              <a:gd name="connsiteY4064" fmla="*/ 628874 h 906898"/>
              <a:gd name="connsiteX4065" fmla="*/ 818233 w 906898"/>
              <a:gd name="connsiteY4065" fmla="*/ 628874 h 906898"/>
              <a:gd name="connsiteX4066" fmla="*/ 810000 w 906898"/>
              <a:gd name="connsiteY4066" fmla="*/ 628874 h 906898"/>
              <a:gd name="connsiteX4067" fmla="*/ 810000 w 906898"/>
              <a:gd name="connsiteY4067" fmla="*/ 610371 h 906898"/>
              <a:gd name="connsiteX4068" fmla="*/ 832642 w 906898"/>
              <a:gd name="connsiteY4068" fmla="*/ 600092 h 906898"/>
              <a:gd name="connsiteX4069" fmla="*/ 832642 w 906898"/>
              <a:gd name="connsiteY4069" fmla="*/ 602148 h 906898"/>
              <a:gd name="connsiteX4070" fmla="*/ 847051 w 906898"/>
              <a:gd name="connsiteY4070" fmla="*/ 608315 h 906898"/>
              <a:gd name="connsiteX4071" fmla="*/ 852959 w 906898"/>
              <a:gd name="connsiteY4071" fmla="*/ 633886 h 906898"/>
              <a:gd name="connsiteX4072" fmla="*/ 858111 w 906898"/>
              <a:gd name="connsiteY4072" fmla="*/ 624395 h 906898"/>
              <a:gd name="connsiteX4073" fmla="*/ 861443 w 906898"/>
              <a:gd name="connsiteY4073" fmla="*/ 613659 h 906898"/>
              <a:gd name="connsiteX4074" fmla="*/ 855326 w 906898"/>
              <a:gd name="connsiteY4074" fmla="*/ 614700 h 906898"/>
              <a:gd name="connsiteX4075" fmla="*/ 853292 w 906898"/>
              <a:gd name="connsiteY4075" fmla="*/ 610550 h 906898"/>
              <a:gd name="connsiteX4076" fmla="*/ 863485 w 906898"/>
              <a:gd name="connsiteY4076" fmla="*/ 607083 h 906898"/>
              <a:gd name="connsiteX4077" fmla="*/ 864162 w 906898"/>
              <a:gd name="connsiteY4077" fmla="*/ 604901 h 906898"/>
              <a:gd name="connsiteX4078" fmla="*/ 851027 w 906898"/>
              <a:gd name="connsiteY4078" fmla="*/ 606344 h 906898"/>
              <a:gd name="connsiteX4079" fmla="*/ 851027 w 906898"/>
              <a:gd name="connsiteY4079" fmla="*/ 608392 h 906898"/>
              <a:gd name="connsiteX4080" fmla="*/ 844816 w 906898"/>
              <a:gd name="connsiteY4080" fmla="*/ 604297 h 906898"/>
              <a:gd name="connsiteX4081" fmla="*/ 840676 w 906898"/>
              <a:gd name="connsiteY4081" fmla="*/ 598155 h 906898"/>
              <a:gd name="connsiteX4082" fmla="*/ 846887 w 906898"/>
              <a:gd name="connsiteY4082" fmla="*/ 594061 h 906898"/>
              <a:gd name="connsiteX4083" fmla="*/ 853097 w 906898"/>
              <a:gd name="connsiteY4083" fmla="*/ 594061 h 906898"/>
              <a:gd name="connsiteX4084" fmla="*/ 857237 w 906898"/>
              <a:gd name="connsiteY4084" fmla="*/ 585871 h 906898"/>
              <a:gd name="connsiteX4085" fmla="*/ 865518 w 906898"/>
              <a:gd name="connsiteY4085" fmla="*/ 589966 h 906898"/>
              <a:gd name="connsiteX4086" fmla="*/ 870252 w 906898"/>
              <a:gd name="connsiteY4086" fmla="*/ 585284 h 906898"/>
              <a:gd name="connsiteX4087" fmla="*/ 883701 w 906898"/>
              <a:gd name="connsiteY4087" fmla="*/ 541958 h 906898"/>
              <a:gd name="connsiteX4088" fmla="*/ 892623 w 906898"/>
              <a:gd name="connsiteY4088" fmla="*/ 453449 h 906898"/>
              <a:gd name="connsiteX4089" fmla="*/ 892448 w 906898"/>
              <a:gd name="connsiteY4089" fmla="*/ 451715 h 906898"/>
              <a:gd name="connsiteX4090" fmla="*/ 892136 w 906898"/>
              <a:gd name="connsiteY4090" fmla="*/ 452021 h 906898"/>
              <a:gd name="connsiteX4091" fmla="*/ 892423 w 906898"/>
              <a:gd name="connsiteY4091" fmla="*/ 451460 h 906898"/>
              <a:gd name="connsiteX4092" fmla="*/ 891876 w 906898"/>
              <a:gd name="connsiteY4092" fmla="*/ 446038 h 906898"/>
              <a:gd name="connsiteX4093" fmla="*/ 890266 w 906898"/>
              <a:gd name="connsiteY4093" fmla="*/ 450053 h 906898"/>
              <a:gd name="connsiteX4094" fmla="*/ 884081 w 906898"/>
              <a:gd name="connsiteY4094" fmla="*/ 456223 h 906898"/>
              <a:gd name="connsiteX4095" fmla="*/ 886142 w 906898"/>
              <a:gd name="connsiteY4095" fmla="*/ 458280 h 906898"/>
              <a:gd name="connsiteX4096" fmla="*/ 888204 w 906898"/>
              <a:gd name="connsiteY4096" fmla="*/ 456223 h 906898"/>
              <a:gd name="connsiteX4097" fmla="*/ 886142 w 906898"/>
              <a:gd name="connsiteY4097" fmla="*/ 466507 h 906898"/>
              <a:gd name="connsiteX4098" fmla="*/ 886142 w 906898"/>
              <a:gd name="connsiteY4098" fmla="*/ 460337 h 906898"/>
              <a:gd name="connsiteX4099" fmla="*/ 884081 w 906898"/>
              <a:gd name="connsiteY4099" fmla="*/ 464450 h 906898"/>
              <a:gd name="connsiteX4100" fmla="*/ 877895 w 906898"/>
              <a:gd name="connsiteY4100" fmla="*/ 470621 h 906898"/>
              <a:gd name="connsiteX4101" fmla="*/ 871709 w 906898"/>
              <a:gd name="connsiteY4101" fmla="*/ 472678 h 906898"/>
              <a:gd name="connsiteX4102" fmla="*/ 873771 w 906898"/>
              <a:gd name="connsiteY4102" fmla="*/ 474734 h 906898"/>
              <a:gd name="connsiteX4103" fmla="*/ 873771 w 906898"/>
              <a:gd name="connsiteY4103" fmla="*/ 476791 h 906898"/>
              <a:gd name="connsiteX4104" fmla="*/ 871709 w 906898"/>
              <a:gd name="connsiteY4104" fmla="*/ 476791 h 906898"/>
              <a:gd name="connsiteX4105" fmla="*/ 863462 w 906898"/>
              <a:gd name="connsiteY4105" fmla="*/ 480905 h 906898"/>
              <a:gd name="connsiteX4106" fmla="*/ 859338 w 906898"/>
              <a:gd name="connsiteY4106" fmla="*/ 478848 h 906898"/>
              <a:gd name="connsiteX4107" fmla="*/ 857276 w 906898"/>
              <a:gd name="connsiteY4107" fmla="*/ 466507 h 906898"/>
              <a:gd name="connsiteX4108" fmla="*/ 863592 w 906898"/>
              <a:gd name="connsiteY4108" fmla="*/ 463807 h 906898"/>
              <a:gd name="connsiteX4109" fmla="*/ 865576 w 906898"/>
              <a:gd name="connsiteY4109" fmla="*/ 464305 h 906898"/>
              <a:gd name="connsiteX4110" fmla="*/ 866428 w 906898"/>
              <a:gd name="connsiteY4110" fmla="*/ 462595 h 906898"/>
              <a:gd name="connsiteX4111" fmla="*/ 871709 w 906898"/>
              <a:gd name="connsiteY4111" fmla="*/ 460337 h 906898"/>
              <a:gd name="connsiteX4112" fmla="*/ 871709 w 906898"/>
              <a:gd name="connsiteY4112" fmla="*/ 452110 h 906898"/>
              <a:gd name="connsiteX4113" fmla="*/ 879957 w 906898"/>
              <a:gd name="connsiteY4113" fmla="*/ 443883 h 906898"/>
              <a:gd name="connsiteX4114" fmla="*/ 873771 w 906898"/>
              <a:gd name="connsiteY4114" fmla="*/ 427429 h 906898"/>
              <a:gd name="connsiteX4115" fmla="*/ 869647 w 906898"/>
              <a:gd name="connsiteY4115" fmla="*/ 423315 h 906898"/>
              <a:gd name="connsiteX4116" fmla="*/ 865576 w 906898"/>
              <a:gd name="connsiteY4116" fmla="*/ 417223 h 906898"/>
              <a:gd name="connsiteX4117" fmla="*/ 865576 w 906898"/>
              <a:gd name="connsiteY4117" fmla="*/ 417021 h 906898"/>
              <a:gd name="connsiteX4118" fmla="*/ 865304 w 906898"/>
              <a:gd name="connsiteY4118" fmla="*/ 416815 h 906898"/>
              <a:gd name="connsiteX4119" fmla="*/ 861400 w 906898"/>
              <a:gd name="connsiteY4119" fmla="*/ 410974 h 906898"/>
              <a:gd name="connsiteX4120" fmla="*/ 857276 w 906898"/>
              <a:gd name="connsiteY4120" fmla="*/ 408918 h 906898"/>
              <a:gd name="connsiteX4121" fmla="*/ 857276 w 906898"/>
              <a:gd name="connsiteY4121" fmla="*/ 398634 h 906898"/>
              <a:gd name="connsiteX4122" fmla="*/ 859338 w 906898"/>
              <a:gd name="connsiteY4122" fmla="*/ 396577 h 906898"/>
              <a:gd name="connsiteX4123" fmla="*/ 869647 w 906898"/>
              <a:gd name="connsiteY4123" fmla="*/ 402747 h 906898"/>
              <a:gd name="connsiteX4124" fmla="*/ 869647 w 906898"/>
              <a:gd name="connsiteY4124" fmla="*/ 406861 h 906898"/>
              <a:gd name="connsiteX4125" fmla="*/ 877895 w 906898"/>
              <a:gd name="connsiteY4125" fmla="*/ 406861 h 906898"/>
              <a:gd name="connsiteX4126" fmla="*/ 884081 w 906898"/>
              <a:gd name="connsiteY4126" fmla="*/ 415088 h 906898"/>
              <a:gd name="connsiteX4127" fmla="*/ 886142 w 906898"/>
              <a:gd name="connsiteY4127" fmla="*/ 423315 h 906898"/>
              <a:gd name="connsiteX4128" fmla="*/ 889970 w 906898"/>
              <a:gd name="connsiteY4128" fmla="*/ 427134 h 906898"/>
              <a:gd name="connsiteX4129" fmla="*/ 883701 w 906898"/>
              <a:gd name="connsiteY4129" fmla="*/ 364940 h 906898"/>
              <a:gd name="connsiteX4130" fmla="*/ 860654 w 906898"/>
              <a:gd name="connsiteY4130" fmla="*/ 290695 h 906898"/>
              <a:gd name="connsiteX4131" fmla="*/ 858399 w 906898"/>
              <a:gd name="connsiteY4131" fmla="*/ 290020 h 906898"/>
              <a:gd name="connsiteX4132" fmla="*/ 853273 w 906898"/>
              <a:gd name="connsiteY4132" fmla="*/ 291555 h 906898"/>
              <a:gd name="connsiteX4133" fmla="*/ 847121 w 906898"/>
              <a:gd name="connsiteY4133" fmla="*/ 291555 h 906898"/>
              <a:gd name="connsiteX4134" fmla="*/ 838919 w 906898"/>
              <a:gd name="connsiteY4134" fmla="*/ 285413 h 906898"/>
              <a:gd name="connsiteX4135" fmla="*/ 832767 w 906898"/>
              <a:gd name="connsiteY4135" fmla="*/ 283366 h 906898"/>
              <a:gd name="connsiteX4136" fmla="*/ 832767 w 906898"/>
              <a:gd name="connsiteY4136" fmla="*/ 277224 h 906898"/>
              <a:gd name="connsiteX4137" fmla="*/ 838919 w 906898"/>
              <a:gd name="connsiteY4137" fmla="*/ 271082 h 906898"/>
              <a:gd name="connsiteX4138" fmla="*/ 847377 w 906898"/>
              <a:gd name="connsiteY4138" fmla="*/ 275176 h 906898"/>
              <a:gd name="connsiteX4139" fmla="*/ 853458 w 906898"/>
              <a:gd name="connsiteY4139" fmla="*/ 273931 h 906898"/>
              <a:gd name="connsiteX4140" fmla="*/ 852394 w 906898"/>
              <a:gd name="connsiteY4140" fmla="*/ 271971 h 906898"/>
              <a:gd name="connsiteX4141" fmla="*/ 849059 w 906898"/>
              <a:gd name="connsiteY4141" fmla="*/ 273074 h 906898"/>
              <a:gd name="connsiteX4142" fmla="*/ 838684 w 906898"/>
              <a:gd name="connsiteY4142" fmla="*/ 268957 h 906898"/>
              <a:gd name="connsiteX4143" fmla="*/ 840759 w 906898"/>
              <a:gd name="connsiteY4143" fmla="*/ 262782 h 906898"/>
              <a:gd name="connsiteX4144" fmla="*/ 848062 w 906898"/>
              <a:gd name="connsiteY4144" fmla="*/ 263989 h 906898"/>
              <a:gd name="connsiteX4145" fmla="*/ 840523 w 906898"/>
              <a:gd name="connsiteY4145" fmla="*/ 250100 h 906898"/>
              <a:gd name="connsiteX4146" fmla="*/ 840936 w 906898"/>
              <a:gd name="connsiteY4146" fmla="*/ 256511 h 906898"/>
              <a:gd name="connsiteX4147" fmla="*/ 834744 w 906898"/>
              <a:gd name="connsiteY4147" fmla="*/ 270971 h 906898"/>
              <a:gd name="connsiteX4148" fmla="*/ 816166 w 906898"/>
              <a:gd name="connsiteY4148" fmla="*/ 281300 h 906898"/>
              <a:gd name="connsiteX4149" fmla="*/ 797589 w 906898"/>
              <a:gd name="connsiteY4149" fmla="*/ 270971 h 906898"/>
              <a:gd name="connsiteX4150" fmla="*/ 795524 w 906898"/>
              <a:gd name="connsiteY4150" fmla="*/ 262708 h 906898"/>
              <a:gd name="connsiteX4151" fmla="*/ 799653 w 906898"/>
              <a:gd name="connsiteY4151" fmla="*/ 252379 h 906898"/>
              <a:gd name="connsiteX4152" fmla="*/ 803781 w 906898"/>
              <a:gd name="connsiteY4152" fmla="*/ 252379 h 906898"/>
              <a:gd name="connsiteX4153" fmla="*/ 807909 w 906898"/>
              <a:gd name="connsiteY4153" fmla="*/ 256511 h 906898"/>
              <a:gd name="connsiteX4154" fmla="*/ 814102 w 906898"/>
              <a:gd name="connsiteY4154" fmla="*/ 254445 h 906898"/>
              <a:gd name="connsiteX4155" fmla="*/ 818230 w 906898"/>
              <a:gd name="connsiteY4155" fmla="*/ 262708 h 906898"/>
              <a:gd name="connsiteX4156" fmla="*/ 812038 w 906898"/>
              <a:gd name="connsiteY4156" fmla="*/ 266840 h 906898"/>
              <a:gd name="connsiteX4157" fmla="*/ 805845 w 906898"/>
              <a:gd name="connsiteY4157" fmla="*/ 266840 h 906898"/>
              <a:gd name="connsiteX4158" fmla="*/ 816166 w 906898"/>
              <a:gd name="connsiteY4158" fmla="*/ 273037 h 906898"/>
              <a:gd name="connsiteX4159" fmla="*/ 830615 w 906898"/>
              <a:gd name="connsiteY4159" fmla="*/ 266840 h 906898"/>
              <a:gd name="connsiteX4160" fmla="*/ 835518 w 906898"/>
              <a:gd name="connsiteY4160" fmla="*/ 251088 h 906898"/>
              <a:gd name="connsiteX4161" fmla="*/ 833118 w 906898"/>
              <a:gd name="connsiteY4161" fmla="*/ 236456 h 906898"/>
              <a:gd name="connsiteX4162" fmla="*/ 827085 w 906898"/>
              <a:gd name="connsiteY4162" fmla="*/ 225342 h 906898"/>
              <a:gd name="connsiteX4163" fmla="*/ 826566 w 906898"/>
              <a:gd name="connsiteY4163" fmla="*/ 225598 h 906898"/>
              <a:gd name="connsiteX4164" fmla="*/ 820342 w 906898"/>
              <a:gd name="connsiteY4164" fmla="*/ 219435 h 906898"/>
              <a:gd name="connsiteX4165" fmla="*/ 818267 w 906898"/>
              <a:gd name="connsiteY4165" fmla="*/ 215327 h 906898"/>
              <a:gd name="connsiteX4166" fmla="*/ 812042 w 906898"/>
              <a:gd name="connsiteY4166" fmla="*/ 215327 h 906898"/>
              <a:gd name="connsiteX4167" fmla="*/ 805816 w 906898"/>
              <a:gd name="connsiteY4167" fmla="*/ 203001 h 906898"/>
              <a:gd name="connsiteX4168" fmla="*/ 807635 w 906898"/>
              <a:gd name="connsiteY4168" fmla="*/ 195801 h 906898"/>
              <a:gd name="connsiteX4169" fmla="*/ 794914 w 906898"/>
              <a:gd name="connsiteY4169" fmla="*/ 180384 h 906898"/>
              <a:gd name="connsiteX4170" fmla="*/ 787319 w 906898"/>
              <a:gd name="connsiteY4170" fmla="*/ 180384 h 906898"/>
              <a:gd name="connsiteX4171" fmla="*/ 777122 w 906898"/>
              <a:gd name="connsiteY4171" fmla="*/ 168059 h 906898"/>
              <a:gd name="connsiteX4172" fmla="*/ 777122 w 906898"/>
              <a:gd name="connsiteY4172" fmla="*/ 161896 h 906898"/>
              <a:gd name="connsiteX4173" fmla="*/ 768965 w 906898"/>
              <a:gd name="connsiteY4173" fmla="*/ 157788 h 906898"/>
              <a:gd name="connsiteX4174" fmla="*/ 768965 w 906898"/>
              <a:gd name="connsiteY4174" fmla="*/ 151626 h 906898"/>
              <a:gd name="connsiteX4175" fmla="*/ 770804 w 906898"/>
              <a:gd name="connsiteY4175" fmla="*/ 151162 h 906898"/>
              <a:gd name="connsiteX4176" fmla="*/ 767693 w 906898"/>
              <a:gd name="connsiteY4176" fmla="*/ 147391 h 906898"/>
              <a:gd name="connsiteX4177" fmla="*/ 765805 w 906898"/>
              <a:gd name="connsiteY4177" fmla="*/ 147234 h 906898"/>
              <a:gd name="connsiteX4178" fmla="*/ 762714 w 906898"/>
              <a:gd name="connsiteY4178" fmla="*/ 145428 h 906898"/>
              <a:gd name="connsiteX4179" fmla="*/ 750350 w 906898"/>
              <a:gd name="connsiteY4179" fmla="*/ 139235 h 906898"/>
              <a:gd name="connsiteX4180" fmla="*/ 740047 w 906898"/>
              <a:gd name="connsiteY4180" fmla="*/ 139235 h 906898"/>
              <a:gd name="connsiteX4181" fmla="*/ 721500 w 906898"/>
              <a:gd name="connsiteY4181" fmla="*/ 151621 h 906898"/>
              <a:gd name="connsiteX4182" fmla="*/ 721500 w 906898"/>
              <a:gd name="connsiteY4182" fmla="*/ 161941 h 906898"/>
              <a:gd name="connsiteX4183" fmla="*/ 725622 w 906898"/>
              <a:gd name="connsiteY4183" fmla="*/ 166070 h 906898"/>
              <a:gd name="connsiteX4184" fmla="*/ 725622 w 906898"/>
              <a:gd name="connsiteY4184" fmla="*/ 157813 h 906898"/>
              <a:gd name="connsiteX4185" fmla="*/ 735925 w 906898"/>
              <a:gd name="connsiteY4185" fmla="*/ 155749 h 906898"/>
              <a:gd name="connsiteX4186" fmla="*/ 740047 w 906898"/>
              <a:gd name="connsiteY4186" fmla="*/ 161941 h 906898"/>
              <a:gd name="connsiteX4187" fmla="*/ 737986 w 906898"/>
              <a:gd name="connsiteY4187" fmla="*/ 168134 h 906898"/>
              <a:gd name="connsiteX4188" fmla="*/ 740047 w 906898"/>
              <a:gd name="connsiteY4188" fmla="*/ 170198 h 906898"/>
              <a:gd name="connsiteX4189" fmla="*/ 735925 w 906898"/>
              <a:gd name="connsiteY4189" fmla="*/ 176390 h 906898"/>
              <a:gd name="connsiteX4190" fmla="*/ 717379 w 906898"/>
              <a:gd name="connsiteY4190" fmla="*/ 172262 h 906898"/>
              <a:gd name="connsiteX4191" fmla="*/ 711197 w 906898"/>
              <a:gd name="connsiteY4191" fmla="*/ 151621 h 906898"/>
              <a:gd name="connsiteX4192" fmla="*/ 731804 w 906898"/>
              <a:gd name="connsiteY4192" fmla="*/ 133042 h 906898"/>
              <a:gd name="connsiteX4193" fmla="*/ 741077 w 906898"/>
              <a:gd name="connsiteY4193" fmla="*/ 131753 h 906898"/>
              <a:gd name="connsiteX4194" fmla="*/ 750350 w 906898"/>
              <a:gd name="connsiteY4194" fmla="*/ 135108 h 906898"/>
              <a:gd name="connsiteX4195" fmla="*/ 759084 w 906898"/>
              <a:gd name="connsiteY4195" fmla="*/ 138857 h 906898"/>
              <a:gd name="connsiteX4196" fmla="*/ 736097 w 906898"/>
              <a:gd name="connsiteY4196" fmla="*/ 119890 h 906898"/>
              <a:gd name="connsiteX4197" fmla="*/ 736097 w 906898"/>
              <a:gd name="connsiteY4197" fmla="*/ 128914 h 906898"/>
              <a:gd name="connsiteX4198" fmla="*/ 731980 w 906898"/>
              <a:gd name="connsiteY4198" fmla="*/ 128914 h 906898"/>
              <a:gd name="connsiteX4199" fmla="*/ 727863 w 906898"/>
              <a:gd name="connsiteY4199" fmla="*/ 118585 h 906898"/>
              <a:gd name="connsiteX4200" fmla="*/ 730218 w 906898"/>
              <a:gd name="connsiteY4200" fmla="*/ 115040 h 906898"/>
              <a:gd name="connsiteX4201" fmla="*/ 728513 w 906898"/>
              <a:gd name="connsiteY4201" fmla="*/ 113633 h 906898"/>
              <a:gd name="connsiteX4202" fmla="*/ 725672 w 906898"/>
              <a:gd name="connsiteY4202" fmla="*/ 120761 h 906898"/>
              <a:gd name="connsiteX4203" fmla="*/ 727731 w 906898"/>
              <a:gd name="connsiteY4203" fmla="*/ 131090 h 906898"/>
              <a:gd name="connsiteX4204" fmla="*/ 715380 w 906898"/>
              <a:gd name="connsiteY4204" fmla="*/ 135221 h 906898"/>
              <a:gd name="connsiteX4205" fmla="*/ 715380 w 906898"/>
              <a:gd name="connsiteY4205" fmla="*/ 126957 h 906898"/>
              <a:gd name="connsiteX4206" fmla="*/ 715380 w 906898"/>
              <a:gd name="connsiteY4206" fmla="*/ 122826 h 906898"/>
              <a:gd name="connsiteX4207" fmla="*/ 711263 w 906898"/>
              <a:gd name="connsiteY4207" fmla="*/ 112497 h 906898"/>
              <a:gd name="connsiteX4208" fmla="*/ 713322 w 906898"/>
              <a:gd name="connsiteY4208" fmla="*/ 108366 h 906898"/>
              <a:gd name="connsiteX4209" fmla="*/ 713322 w 906898"/>
              <a:gd name="connsiteY4209" fmla="*/ 101099 h 906898"/>
              <a:gd name="connsiteX4210" fmla="*/ 698996 w 906898"/>
              <a:gd name="connsiteY4210" fmla="*/ 89279 h 906898"/>
              <a:gd name="connsiteX4211" fmla="*/ 453449 w 906898"/>
              <a:gd name="connsiteY4211" fmla="*/ 14275 h 906898"/>
              <a:gd name="connsiteX4212" fmla="*/ 453449 w 906898"/>
              <a:gd name="connsiteY4212" fmla="*/ 0 h 906898"/>
              <a:gd name="connsiteX4213" fmla="*/ 906898 w 906898"/>
              <a:gd name="connsiteY4213" fmla="*/ 453449 h 906898"/>
              <a:gd name="connsiteX4214" fmla="*/ 453449 w 906898"/>
              <a:gd name="connsiteY4214" fmla="*/ 906898 h 906898"/>
              <a:gd name="connsiteX4215" fmla="*/ 0 w 906898"/>
              <a:gd name="connsiteY4215" fmla="*/ 453449 h 906898"/>
              <a:gd name="connsiteX4216" fmla="*/ 453449 w 906898"/>
              <a:gd name="connsiteY4216" fmla="*/ 0 h 90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Lst>
            <a:rect l="l" t="t" r="r" b="b"/>
            <a:pathLst>
              <a:path w="906898" h="906898">
                <a:moveTo>
                  <a:pt x="435734" y="875766"/>
                </a:moveTo>
                <a:cubicBezTo>
                  <a:pt x="437263" y="876019"/>
                  <a:pt x="438793" y="877034"/>
                  <a:pt x="439812" y="878048"/>
                </a:cubicBezTo>
                <a:cubicBezTo>
                  <a:pt x="443891" y="882106"/>
                  <a:pt x="443891" y="882106"/>
                  <a:pt x="443891" y="882106"/>
                </a:cubicBezTo>
                <a:cubicBezTo>
                  <a:pt x="443891" y="884135"/>
                  <a:pt x="445931" y="886164"/>
                  <a:pt x="443891" y="890222"/>
                </a:cubicBezTo>
                <a:cubicBezTo>
                  <a:pt x="441852" y="892250"/>
                  <a:pt x="439812" y="890222"/>
                  <a:pt x="437773" y="890222"/>
                </a:cubicBezTo>
                <a:cubicBezTo>
                  <a:pt x="437773" y="886164"/>
                  <a:pt x="435733" y="884135"/>
                  <a:pt x="435733" y="882106"/>
                </a:cubicBezTo>
                <a:cubicBezTo>
                  <a:pt x="433694" y="880077"/>
                  <a:pt x="431655" y="880077"/>
                  <a:pt x="431655" y="878048"/>
                </a:cubicBezTo>
                <a:cubicBezTo>
                  <a:pt x="432674" y="876019"/>
                  <a:pt x="434204" y="875512"/>
                  <a:pt x="435734" y="875766"/>
                </a:cubicBezTo>
                <a:close/>
                <a:moveTo>
                  <a:pt x="464542" y="873791"/>
                </a:moveTo>
                <a:cubicBezTo>
                  <a:pt x="464542" y="875850"/>
                  <a:pt x="464542" y="875850"/>
                  <a:pt x="464542" y="877908"/>
                </a:cubicBezTo>
                <a:cubicBezTo>
                  <a:pt x="462472" y="875850"/>
                  <a:pt x="462472" y="875850"/>
                  <a:pt x="462472" y="875850"/>
                </a:cubicBezTo>
                <a:cubicBezTo>
                  <a:pt x="464542" y="875850"/>
                  <a:pt x="464542" y="875850"/>
                  <a:pt x="464542" y="873791"/>
                </a:cubicBezTo>
                <a:close/>
                <a:moveTo>
                  <a:pt x="365619" y="868820"/>
                </a:moveTo>
                <a:cubicBezTo>
                  <a:pt x="367278" y="868658"/>
                  <a:pt x="368943" y="868700"/>
                  <a:pt x="370516" y="869015"/>
                </a:cubicBezTo>
                <a:cubicBezTo>
                  <a:pt x="372614" y="869434"/>
                  <a:pt x="374551" y="870338"/>
                  <a:pt x="376100" y="871888"/>
                </a:cubicBezTo>
                <a:cubicBezTo>
                  <a:pt x="376100" y="873953"/>
                  <a:pt x="376100" y="876019"/>
                  <a:pt x="376100" y="878085"/>
                </a:cubicBezTo>
                <a:cubicBezTo>
                  <a:pt x="380232" y="876019"/>
                  <a:pt x="384363" y="876019"/>
                  <a:pt x="388495" y="878085"/>
                </a:cubicBezTo>
                <a:cubicBezTo>
                  <a:pt x="388495" y="880151"/>
                  <a:pt x="388495" y="882216"/>
                  <a:pt x="388495" y="884282"/>
                </a:cubicBezTo>
                <a:cubicBezTo>
                  <a:pt x="382298" y="882216"/>
                  <a:pt x="376100" y="884282"/>
                  <a:pt x="371969" y="880151"/>
                </a:cubicBezTo>
                <a:cubicBezTo>
                  <a:pt x="369903" y="880151"/>
                  <a:pt x="367837" y="876019"/>
                  <a:pt x="363706" y="878085"/>
                </a:cubicBezTo>
                <a:cubicBezTo>
                  <a:pt x="359574" y="876019"/>
                  <a:pt x="351311" y="882216"/>
                  <a:pt x="353377" y="873953"/>
                </a:cubicBezTo>
                <a:cubicBezTo>
                  <a:pt x="355701" y="871629"/>
                  <a:pt x="360639" y="869305"/>
                  <a:pt x="365619" y="868820"/>
                </a:cubicBezTo>
                <a:close/>
                <a:moveTo>
                  <a:pt x="443065" y="860926"/>
                </a:moveTo>
                <a:cubicBezTo>
                  <a:pt x="443841" y="860412"/>
                  <a:pt x="444876" y="860412"/>
                  <a:pt x="445911" y="861441"/>
                </a:cubicBezTo>
                <a:cubicBezTo>
                  <a:pt x="450051" y="863499"/>
                  <a:pt x="450051" y="863499"/>
                  <a:pt x="450051" y="863499"/>
                </a:cubicBezTo>
                <a:cubicBezTo>
                  <a:pt x="452121" y="867616"/>
                  <a:pt x="447981" y="869674"/>
                  <a:pt x="450051" y="871733"/>
                </a:cubicBezTo>
                <a:cubicBezTo>
                  <a:pt x="452121" y="869674"/>
                  <a:pt x="454191" y="869674"/>
                  <a:pt x="456262" y="869674"/>
                </a:cubicBezTo>
                <a:cubicBezTo>
                  <a:pt x="458332" y="869674"/>
                  <a:pt x="462472" y="871733"/>
                  <a:pt x="462472" y="875850"/>
                </a:cubicBezTo>
                <a:cubicBezTo>
                  <a:pt x="462472" y="877908"/>
                  <a:pt x="460402" y="879966"/>
                  <a:pt x="460402" y="882025"/>
                </a:cubicBezTo>
                <a:cubicBezTo>
                  <a:pt x="462472" y="882025"/>
                  <a:pt x="462472" y="882025"/>
                  <a:pt x="462472" y="882025"/>
                </a:cubicBezTo>
                <a:cubicBezTo>
                  <a:pt x="464542" y="882025"/>
                  <a:pt x="462472" y="879966"/>
                  <a:pt x="464542" y="879966"/>
                </a:cubicBezTo>
                <a:cubicBezTo>
                  <a:pt x="464542" y="879966"/>
                  <a:pt x="466612" y="882025"/>
                  <a:pt x="468682" y="882025"/>
                </a:cubicBezTo>
                <a:cubicBezTo>
                  <a:pt x="472822" y="884083"/>
                  <a:pt x="468682" y="888200"/>
                  <a:pt x="470752" y="890258"/>
                </a:cubicBezTo>
                <a:cubicBezTo>
                  <a:pt x="468682" y="890258"/>
                  <a:pt x="466612" y="890258"/>
                  <a:pt x="464542" y="890258"/>
                </a:cubicBezTo>
                <a:cubicBezTo>
                  <a:pt x="460402" y="890258"/>
                  <a:pt x="454191" y="890258"/>
                  <a:pt x="447981" y="890258"/>
                </a:cubicBezTo>
                <a:cubicBezTo>
                  <a:pt x="445911" y="888200"/>
                  <a:pt x="447981" y="884083"/>
                  <a:pt x="445911" y="882025"/>
                </a:cubicBezTo>
                <a:cubicBezTo>
                  <a:pt x="445911" y="877908"/>
                  <a:pt x="441771" y="875850"/>
                  <a:pt x="437631" y="873791"/>
                </a:cubicBezTo>
                <a:cubicBezTo>
                  <a:pt x="437631" y="869674"/>
                  <a:pt x="439701" y="867616"/>
                  <a:pt x="441771" y="863499"/>
                </a:cubicBezTo>
                <a:cubicBezTo>
                  <a:pt x="441771" y="862470"/>
                  <a:pt x="442288" y="861441"/>
                  <a:pt x="443065" y="860926"/>
                </a:cubicBezTo>
                <a:close/>
                <a:moveTo>
                  <a:pt x="372933" y="854195"/>
                </a:moveTo>
                <a:cubicBezTo>
                  <a:pt x="375008" y="853676"/>
                  <a:pt x="377083" y="854195"/>
                  <a:pt x="378120" y="857307"/>
                </a:cubicBezTo>
                <a:cubicBezTo>
                  <a:pt x="380195" y="859382"/>
                  <a:pt x="380195" y="861457"/>
                  <a:pt x="378120" y="863532"/>
                </a:cubicBezTo>
                <a:cubicBezTo>
                  <a:pt x="373970" y="867682"/>
                  <a:pt x="367745" y="865607"/>
                  <a:pt x="363595" y="865607"/>
                </a:cubicBezTo>
                <a:cubicBezTo>
                  <a:pt x="363595" y="863532"/>
                  <a:pt x="365670" y="861457"/>
                  <a:pt x="367745" y="857307"/>
                </a:cubicBezTo>
                <a:cubicBezTo>
                  <a:pt x="368783" y="856270"/>
                  <a:pt x="370858" y="854714"/>
                  <a:pt x="372933" y="854195"/>
                </a:cubicBezTo>
                <a:close/>
                <a:moveTo>
                  <a:pt x="304101" y="854167"/>
                </a:moveTo>
                <a:cubicBezTo>
                  <a:pt x="306159" y="853914"/>
                  <a:pt x="308218" y="854421"/>
                  <a:pt x="310276" y="855435"/>
                </a:cubicBezTo>
                <a:cubicBezTo>
                  <a:pt x="312335" y="857464"/>
                  <a:pt x="312335" y="857464"/>
                  <a:pt x="312335" y="859493"/>
                </a:cubicBezTo>
                <a:cubicBezTo>
                  <a:pt x="316451" y="855435"/>
                  <a:pt x="318510" y="855435"/>
                  <a:pt x="322627" y="857464"/>
                </a:cubicBezTo>
                <a:cubicBezTo>
                  <a:pt x="326743" y="857464"/>
                  <a:pt x="328802" y="859493"/>
                  <a:pt x="330860" y="863551"/>
                </a:cubicBezTo>
                <a:cubicBezTo>
                  <a:pt x="330860" y="865580"/>
                  <a:pt x="337035" y="869637"/>
                  <a:pt x="330860" y="871666"/>
                </a:cubicBezTo>
                <a:cubicBezTo>
                  <a:pt x="326743" y="869637"/>
                  <a:pt x="324685" y="867609"/>
                  <a:pt x="320568" y="865580"/>
                </a:cubicBezTo>
                <a:cubicBezTo>
                  <a:pt x="318510" y="863551"/>
                  <a:pt x="316451" y="861522"/>
                  <a:pt x="312335" y="861522"/>
                </a:cubicBezTo>
                <a:cubicBezTo>
                  <a:pt x="310276" y="863551"/>
                  <a:pt x="308218" y="863551"/>
                  <a:pt x="306159" y="863551"/>
                </a:cubicBezTo>
                <a:cubicBezTo>
                  <a:pt x="304101" y="861522"/>
                  <a:pt x="295868" y="863551"/>
                  <a:pt x="297926" y="857464"/>
                </a:cubicBezTo>
                <a:cubicBezTo>
                  <a:pt x="299984" y="855435"/>
                  <a:pt x="302043" y="854421"/>
                  <a:pt x="304101" y="854167"/>
                </a:cubicBezTo>
                <a:close/>
                <a:moveTo>
                  <a:pt x="441781" y="853406"/>
                </a:moveTo>
                <a:cubicBezTo>
                  <a:pt x="441781" y="855398"/>
                  <a:pt x="443939" y="855398"/>
                  <a:pt x="443939" y="857390"/>
                </a:cubicBezTo>
                <a:cubicBezTo>
                  <a:pt x="443939" y="859382"/>
                  <a:pt x="443939" y="859382"/>
                  <a:pt x="441781" y="861374"/>
                </a:cubicBezTo>
                <a:cubicBezTo>
                  <a:pt x="439623" y="861374"/>
                  <a:pt x="441781" y="859382"/>
                  <a:pt x="441781" y="857390"/>
                </a:cubicBezTo>
                <a:cubicBezTo>
                  <a:pt x="441781" y="857390"/>
                  <a:pt x="439623" y="855398"/>
                  <a:pt x="441781" y="853406"/>
                </a:cubicBezTo>
                <a:close/>
                <a:moveTo>
                  <a:pt x="451621" y="843320"/>
                </a:moveTo>
                <a:lnTo>
                  <a:pt x="451981" y="843372"/>
                </a:lnTo>
                <a:cubicBezTo>
                  <a:pt x="452239" y="844144"/>
                  <a:pt x="452239" y="845173"/>
                  <a:pt x="452239" y="845173"/>
                </a:cubicBezTo>
                <a:close/>
                <a:moveTo>
                  <a:pt x="324585" y="843114"/>
                </a:moveTo>
                <a:cubicBezTo>
                  <a:pt x="326633" y="843114"/>
                  <a:pt x="328680" y="845154"/>
                  <a:pt x="330728" y="847193"/>
                </a:cubicBezTo>
                <a:cubicBezTo>
                  <a:pt x="330728" y="849233"/>
                  <a:pt x="330728" y="853312"/>
                  <a:pt x="330728" y="857390"/>
                </a:cubicBezTo>
                <a:cubicBezTo>
                  <a:pt x="326633" y="857390"/>
                  <a:pt x="324585" y="853312"/>
                  <a:pt x="320491" y="853312"/>
                </a:cubicBezTo>
                <a:cubicBezTo>
                  <a:pt x="318443" y="853312"/>
                  <a:pt x="320491" y="849233"/>
                  <a:pt x="320491" y="847193"/>
                </a:cubicBezTo>
                <a:cubicBezTo>
                  <a:pt x="320491" y="845154"/>
                  <a:pt x="322538" y="843114"/>
                  <a:pt x="324585" y="843114"/>
                </a:cubicBezTo>
                <a:close/>
                <a:moveTo>
                  <a:pt x="374871" y="842849"/>
                </a:moveTo>
                <a:cubicBezTo>
                  <a:pt x="377450" y="842334"/>
                  <a:pt x="380029" y="842849"/>
                  <a:pt x="382092" y="844907"/>
                </a:cubicBezTo>
                <a:cubicBezTo>
                  <a:pt x="384155" y="844907"/>
                  <a:pt x="388282" y="842849"/>
                  <a:pt x="390345" y="844907"/>
                </a:cubicBezTo>
                <a:cubicBezTo>
                  <a:pt x="392408" y="844907"/>
                  <a:pt x="394471" y="846966"/>
                  <a:pt x="394471" y="849024"/>
                </a:cubicBezTo>
                <a:cubicBezTo>
                  <a:pt x="394471" y="851082"/>
                  <a:pt x="394471" y="853141"/>
                  <a:pt x="392408" y="855199"/>
                </a:cubicBezTo>
                <a:cubicBezTo>
                  <a:pt x="392408" y="857258"/>
                  <a:pt x="386219" y="857258"/>
                  <a:pt x="388282" y="859316"/>
                </a:cubicBezTo>
                <a:cubicBezTo>
                  <a:pt x="390345" y="861374"/>
                  <a:pt x="390345" y="863433"/>
                  <a:pt x="390345" y="863433"/>
                </a:cubicBezTo>
                <a:cubicBezTo>
                  <a:pt x="388282" y="869608"/>
                  <a:pt x="384155" y="869608"/>
                  <a:pt x="377966" y="871666"/>
                </a:cubicBezTo>
                <a:cubicBezTo>
                  <a:pt x="377966" y="869608"/>
                  <a:pt x="375903" y="869608"/>
                  <a:pt x="375903" y="867550"/>
                </a:cubicBezTo>
                <a:cubicBezTo>
                  <a:pt x="375903" y="865491"/>
                  <a:pt x="380029" y="865491"/>
                  <a:pt x="382092" y="863433"/>
                </a:cubicBezTo>
                <a:cubicBezTo>
                  <a:pt x="382092" y="859316"/>
                  <a:pt x="382092" y="857258"/>
                  <a:pt x="380029" y="855199"/>
                </a:cubicBezTo>
                <a:cubicBezTo>
                  <a:pt x="377966" y="851082"/>
                  <a:pt x="371776" y="851082"/>
                  <a:pt x="369713" y="853141"/>
                </a:cubicBezTo>
                <a:cubicBezTo>
                  <a:pt x="367650" y="853141"/>
                  <a:pt x="367650" y="855199"/>
                  <a:pt x="365587" y="855199"/>
                </a:cubicBezTo>
                <a:cubicBezTo>
                  <a:pt x="365587" y="851082"/>
                  <a:pt x="367650" y="849024"/>
                  <a:pt x="367650" y="846966"/>
                </a:cubicBezTo>
                <a:cubicBezTo>
                  <a:pt x="369713" y="844907"/>
                  <a:pt x="372292" y="843364"/>
                  <a:pt x="374871" y="842849"/>
                </a:cubicBezTo>
                <a:close/>
                <a:moveTo>
                  <a:pt x="414287" y="835842"/>
                </a:moveTo>
                <a:cubicBezTo>
                  <a:pt x="417614" y="835328"/>
                  <a:pt x="421197" y="835842"/>
                  <a:pt x="425291" y="836870"/>
                </a:cubicBezTo>
                <a:cubicBezTo>
                  <a:pt x="429386" y="840982"/>
                  <a:pt x="429386" y="840982"/>
                  <a:pt x="429386" y="840982"/>
                </a:cubicBezTo>
                <a:cubicBezTo>
                  <a:pt x="433481" y="845094"/>
                  <a:pt x="437575" y="849205"/>
                  <a:pt x="437575" y="855373"/>
                </a:cubicBezTo>
                <a:cubicBezTo>
                  <a:pt x="439623" y="861541"/>
                  <a:pt x="437575" y="869764"/>
                  <a:pt x="433481" y="873876"/>
                </a:cubicBezTo>
                <a:cubicBezTo>
                  <a:pt x="429386" y="880043"/>
                  <a:pt x="423244" y="880043"/>
                  <a:pt x="417102" y="884155"/>
                </a:cubicBezTo>
                <a:cubicBezTo>
                  <a:pt x="408913" y="886211"/>
                  <a:pt x="400724" y="888266"/>
                  <a:pt x="392534" y="884155"/>
                </a:cubicBezTo>
                <a:cubicBezTo>
                  <a:pt x="390487" y="882099"/>
                  <a:pt x="392534" y="882099"/>
                  <a:pt x="394582" y="882099"/>
                </a:cubicBezTo>
                <a:cubicBezTo>
                  <a:pt x="406865" y="884155"/>
                  <a:pt x="417102" y="880043"/>
                  <a:pt x="425291" y="873876"/>
                </a:cubicBezTo>
                <a:cubicBezTo>
                  <a:pt x="427339" y="867708"/>
                  <a:pt x="431433" y="863596"/>
                  <a:pt x="431433" y="857429"/>
                </a:cubicBezTo>
                <a:cubicBezTo>
                  <a:pt x="429386" y="853317"/>
                  <a:pt x="427339" y="849205"/>
                  <a:pt x="423244" y="845094"/>
                </a:cubicBezTo>
                <a:cubicBezTo>
                  <a:pt x="421197" y="845094"/>
                  <a:pt x="419149" y="843038"/>
                  <a:pt x="417102" y="845094"/>
                </a:cubicBezTo>
                <a:cubicBezTo>
                  <a:pt x="417102" y="847150"/>
                  <a:pt x="421197" y="849205"/>
                  <a:pt x="421197" y="851261"/>
                </a:cubicBezTo>
                <a:cubicBezTo>
                  <a:pt x="421197" y="855373"/>
                  <a:pt x="417102" y="855373"/>
                  <a:pt x="417102" y="857429"/>
                </a:cubicBezTo>
                <a:cubicBezTo>
                  <a:pt x="415055" y="859485"/>
                  <a:pt x="413007" y="859485"/>
                  <a:pt x="410960" y="857429"/>
                </a:cubicBezTo>
                <a:cubicBezTo>
                  <a:pt x="406865" y="857429"/>
                  <a:pt x="408913" y="853317"/>
                  <a:pt x="406865" y="851261"/>
                </a:cubicBezTo>
                <a:cubicBezTo>
                  <a:pt x="404818" y="851261"/>
                  <a:pt x="402771" y="849205"/>
                  <a:pt x="402771" y="847150"/>
                </a:cubicBezTo>
                <a:cubicBezTo>
                  <a:pt x="400724" y="845094"/>
                  <a:pt x="402771" y="840982"/>
                  <a:pt x="404818" y="840982"/>
                </a:cubicBezTo>
                <a:cubicBezTo>
                  <a:pt x="407889" y="837898"/>
                  <a:pt x="410960" y="836356"/>
                  <a:pt x="414287" y="835842"/>
                </a:cubicBezTo>
                <a:close/>
                <a:moveTo>
                  <a:pt x="351245" y="831270"/>
                </a:moveTo>
                <a:cubicBezTo>
                  <a:pt x="354332" y="831013"/>
                  <a:pt x="357420" y="831528"/>
                  <a:pt x="359478" y="832557"/>
                </a:cubicBezTo>
                <a:cubicBezTo>
                  <a:pt x="361537" y="836674"/>
                  <a:pt x="363595" y="838732"/>
                  <a:pt x="361537" y="842849"/>
                </a:cubicBezTo>
                <a:cubicBezTo>
                  <a:pt x="361537" y="844907"/>
                  <a:pt x="357420" y="844907"/>
                  <a:pt x="359478" y="846966"/>
                </a:cubicBezTo>
                <a:cubicBezTo>
                  <a:pt x="361537" y="849024"/>
                  <a:pt x="363595" y="853141"/>
                  <a:pt x="363595" y="855199"/>
                </a:cubicBezTo>
                <a:cubicBezTo>
                  <a:pt x="363595" y="863433"/>
                  <a:pt x="357420" y="867550"/>
                  <a:pt x="351245" y="871666"/>
                </a:cubicBezTo>
                <a:cubicBezTo>
                  <a:pt x="349186" y="871666"/>
                  <a:pt x="349186" y="867550"/>
                  <a:pt x="347128" y="867550"/>
                </a:cubicBezTo>
                <a:cubicBezTo>
                  <a:pt x="345070" y="865491"/>
                  <a:pt x="338894" y="865491"/>
                  <a:pt x="336836" y="867550"/>
                </a:cubicBezTo>
                <a:cubicBezTo>
                  <a:pt x="332719" y="863433"/>
                  <a:pt x="332719" y="857257"/>
                  <a:pt x="332719" y="853141"/>
                </a:cubicBezTo>
                <a:cubicBezTo>
                  <a:pt x="332719" y="846966"/>
                  <a:pt x="332719" y="846966"/>
                  <a:pt x="332719" y="846966"/>
                </a:cubicBezTo>
                <a:cubicBezTo>
                  <a:pt x="334778" y="844907"/>
                  <a:pt x="336836" y="842849"/>
                  <a:pt x="340953" y="842849"/>
                </a:cubicBezTo>
                <a:cubicBezTo>
                  <a:pt x="343011" y="840790"/>
                  <a:pt x="340953" y="836674"/>
                  <a:pt x="343011" y="834615"/>
                </a:cubicBezTo>
                <a:cubicBezTo>
                  <a:pt x="345070" y="832557"/>
                  <a:pt x="348157" y="831528"/>
                  <a:pt x="351245" y="831270"/>
                </a:cubicBezTo>
                <a:close/>
                <a:moveTo>
                  <a:pt x="258794" y="828507"/>
                </a:moveTo>
                <a:cubicBezTo>
                  <a:pt x="260860" y="828507"/>
                  <a:pt x="260860" y="828507"/>
                  <a:pt x="262926" y="830593"/>
                </a:cubicBezTo>
                <a:cubicBezTo>
                  <a:pt x="262926" y="832680"/>
                  <a:pt x="264992" y="834767"/>
                  <a:pt x="260860" y="834767"/>
                </a:cubicBezTo>
                <a:cubicBezTo>
                  <a:pt x="256729" y="832680"/>
                  <a:pt x="252597" y="843114"/>
                  <a:pt x="248466" y="836854"/>
                </a:cubicBezTo>
                <a:cubicBezTo>
                  <a:pt x="246400" y="836854"/>
                  <a:pt x="246400" y="834767"/>
                  <a:pt x="246400" y="832680"/>
                </a:cubicBezTo>
                <a:cubicBezTo>
                  <a:pt x="250531" y="830593"/>
                  <a:pt x="252597" y="828507"/>
                  <a:pt x="258794" y="828507"/>
                </a:cubicBezTo>
                <a:close/>
                <a:moveTo>
                  <a:pt x="511733" y="824523"/>
                </a:moveTo>
                <a:cubicBezTo>
                  <a:pt x="515850" y="824523"/>
                  <a:pt x="515850" y="828590"/>
                  <a:pt x="517908" y="830623"/>
                </a:cubicBezTo>
                <a:cubicBezTo>
                  <a:pt x="522025" y="836724"/>
                  <a:pt x="530258" y="836724"/>
                  <a:pt x="538492" y="836724"/>
                </a:cubicBezTo>
                <a:lnTo>
                  <a:pt x="519966" y="836724"/>
                </a:lnTo>
                <a:cubicBezTo>
                  <a:pt x="515850" y="834690"/>
                  <a:pt x="511733" y="830623"/>
                  <a:pt x="511733" y="826556"/>
                </a:cubicBezTo>
                <a:cubicBezTo>
                  <a:pt x="509674" y="824523"/>
                  <a:pt x="511733" y="824523"/>
                  <a:pt x="511733" y="824523"/>
                </a:cubicBezTo>
                <a:close/>
                <a:moveTo>
                  <a:pt x="314393" y="824523"/>
                </a:moveTo>
                <a:cubicBezTo>
                  <a:pt x="316451" y="824523"/>
                  <a:pt x="318510" y="824523"/>
                  <a:pt x="320568" y="826581"/>
                </a:cubicBezTo>
                <a:cubicBezTo>
                  <a:pt x="322627" y="828639"/>
                  <a:pt x="320568" y="830698"/>
                  <a:pt x="322627" y="832756"/>
                </a:cubicBezTo>
                <a:cubicBezTo>
                  <a:pt x="326743" y="830698"/>
                  <a:pt x="328802" y="830698"/>
                  <a:pt x="332919" y="832756"/>
                </a:cubicBezTo>
                <a:cubicBezTo>
                  <a:pt x="334977" y="834814"/>
                  <a:pt x="337035" y="836873"/>
                  <a:pt x="334977" y="840990"/>
                </a:cubicBezTo>
                <a:cubicBezTo>
                  <a:pt x="334977" y="840990"/>
                  <a:pt x="334977" y="843048"/>
                  <a:pt x="332919" y="845106"/>
                </a:cubicBezTo>
                <a:cubicBezTo>
                  <a:pt x="332919" y="845106"/>
                  <a:pt x="332919" y="843048"/>
                  <a:pt x="330860" y="843048"/>
                </a:cubicBezTo>
                <a:cubicBezTo>
                  <a:pt x="328802" y="840990"/>
                  <a:pt x="324685" y="840990"/>
                  <a:pt x="322627" y="840990"/>
                </a:cubicBezTo>
                <a:cubicBezTo>
                  <a:pt x="318510" y="843048"/>
                  <a:pt x="318510" y="845106"/>
                  <a:pt x="316451" y="849223"/>
                </a:cubicBezTo>
                <a:cubicBezTo>
                  <a:pt x="316451" y="853340"/>
                  <a:pt x="316451" y="853340"/>
                  <a:pt x="316451" y="853340"/>
                </a:cubicBezTo>
                <a:cubicBezTo>
                  <a:pt x="316451" y="853340"/>
                  <a:pt x="314393" y="855398"/>
                  <a:pt x="314393" y="855398"/>
                </a:cubicBezTo>
                <a:cubicBezTo>
                  <a:pt x="312335" y="851282"/>
                  <a:pt x="306159" y="849223"/>
                  <a:pt x="308218" y="845106"/>
                </a:cubicBezTo>
                <a:cubicBezTo>
                  <a:pt x="306159" y="843048"/>
                  <a:pt x="308218" y="840990"/>
                  <a:pt x="310276" y="838931"/>
                </a:cubicBezTo>
                <a:cubicBezTo>
                  <a:pt x="308218" y="834814"/>
                  <a:pt x="306159" y="832756"/>
                  <a:pt x="308218" y="828639"/>
                </a:cubicBezTo>
                <a:cubicBezTo>
                  <a:pt x="308218" y="826581"/>
                  <a:pt x="312335" y="824523"/>
                  <a:pt x="314393" y="824523"/>
                </a:cubicBezTo>
                <a:close/>
                <a:moveTo>
                  <a:pt x="506728" y="822104"/>
                </a:moveTo>
                <a:cubicBezTo>
                  <a:pt x="508857" y="823165"/>
                  <a:pt x="508083" y="827411"/>
                  <a:pt x="509631" y="830499"/>
                </a:cubicBezTo>
                <a:cubicBezTo>
                  <a:pt x="511695" y="834615"/>
                  <a:pt x="515823" y="838732"/>
                  <a:pt x="519952" y="840791"/>
                </a:cubicBezTo>
                <a:cubicBezTo>
                  <a:pt x="528208" y="842849"/>
                  <a:pt x="536465" y="842849"/>
                  <a:pt x="542658" y="838732"/>
                </a:cubicBezTo>
                <a:cubicBezTo>
                  <a:pt x="544722" y="840791"/>
                  <a:pt x="546786" y="840791"/>
                  <a:pt x="548850" y="842849"/>
                </a:cubicBezTo>
                <a:cubicBezTo>
                  <a:pt x="548850" y="842849"/>
                  <a:pt x="546786" y="844907"/>
                  <a:pt x="544722" y="844907"/>
                </a:cubicBezTo>
                <a:cubicBezTo>
                  <a:pt x="538529" y="842849"/>
                  <a:pt x="538529" y="842849"/>
                  <a:pt x="538529" y="842849"/>
                </a:cubicBezTo>
                <a:cubicBezTo>
                  <a:pt x="538529" y="846966"/>
                  <a:pt x="536465" y="849024"/>
                  <a:pt x="534401" y="849024"/>
                </a:cubicBezTo>
                <a:cubicBezTo>
                  <a:pt x="530273" y="849024"/>
                  <a:pt x="528208" y="849024"/>
                  <a:pt x="526144" y="846966"/>
                </a:cubicBezTo>
                <a:cubicBezTo>
                  <a:pt x="524080" y="849024"/>
                  <a:pt x="522016" y="851083"/>
                  <a:pt x="517888" y="849024"/>
                </a:cubicBezTo>
                <a:cubicBezTo>
                  <a:pt x="515823" y="849024"/>
                  <a:pt x="515823" y="846966"/>
                  <a:pt x="515823" y="844907"/>
                </a:cubicBezTo>
                <a:cubicBezTo>
                  <a:pt x="513759" y="844907"/>
                  <a:pt x="515823" y="842849"/>
                  <a:pt x="513759" y="840791"/>
                </a:cubicBezTo>
                <a:cubicBezTo>
                  <a:pt x="511695" y="842849"/>
                  <a:pt x="509631" y="842849"/>
                  <a:pt x="507567" y="840791"/>
                </a:cubicBezTo>
                <a:cubicBezTo>
                  <a:pt x="505503" y="840791"/>
                  <a:pt x="505503" y="838732"/>
                  <a:pt x="505503" y="836674"/>
                </a:cubicBezTo>
                <a:cubicBezTo>
                  <a:pt x="505503" y="834615"/>
                  <a:pt x="505503" y="832557"/>
                  <a:pt x="505503" y="832557"/>
                </a:cubicBezTo>
                <a:cubicBezTo>
                  <a:pt x="501374" y="832557"/>
                  <a:pt x="501374" y="828440"/>
                  <a:pt x="501374" y="826382"/>
                </a:cubicBezTo>
                <a:cubicBezTo>
                  <a:pt x="501374" y="824323"/>
                  <a:pt x="501374" y="822265"/>
                  <a:pt x="503438" y="822265"/>
                </a:cubicBezTo>
                <a:cubicBezTo>
                  <a:pt x="504987" y="821751"/>
                  <a:pt x="506019" y="821751"/>
                  <a:pt x="506728" y="822104"/>
                </a:cubicBezTo>
                <a:close/>
                <a:moveTo>
                  <a:pt x="499569" y="818215"/>
                </a:moveTo>
                <a:cubicBezTo>
                  <a:pt x="501623" y="820273"/>
                  <a:pt x="499569" y="822331"/>
                  <a:pt x="499569" y="826448"/>
                </a:cubicBezTo>
                <a:cubicBezTo>
                  <a:pt x="497515" y="828507"/>
                  <a:pt x="501623" y="832623"/>
                  <a:pt x="503678" y="834682"/>
                </a:cubicBezTo>
                <a:cubicBezTo>
                  <a:pt x="503678" y="838799"/>
                  <a:pt x="505732" y="842915"/>
                  <a:pt x="507786" y="844974"/>
                </a:cubicBezTo>
                <a:cubicBezTo>
                  <a:pt x="513949" y="842915"/>
                  <a:pt x="511894" y="853207"/>
                  <a:pt x="518057" y="853207"/>
                </a:cubicBezTo>
                <a:cubicBezTo>
                  <a:pt x="522166" y="853207"/>
                  <a:pt x="524220" y="851149"/>
                  <a:pt x="526274" y="851149"/>
                </a:cubicBezTo>
                <a:cubicBezTo>
                  <a:pt x="530383" y="851149"/>
                  <a:pt x="532437" y="853207"/>
                  <a:pt x="536545" y="851149"/>
                </a:cubicBezTo>
                <a:cubicBezTo>
                  <a:pt x="538600" y="851149"/>
                  <a:pt x="538600" y="849090"/>
                  <a:pt x="540654" y="847032"/>
                </a:cubicBezTo>
                <a:cubicBezTo>
                  <a:pt x="544762" y="849090"/>
                  <a:pt x="546816" y="847032"/>
                  <a:pt x="548871" y="844974"/>
                </a:cubicBezTo>
                <a:cubicBezTo>
                  <a:pt x="550925" y="842915"/>
                  <a:pt x="555033" y="842915"/>
                  <a:pt x="557088" y="842915"/>
                </a:cubicBezTo>
                <a:cubicBezTo>
                  <a:pt x="559142" y="844974"/>
                  <a:pt x="555033" y="847032"/>
                  <a:pt x="555033" y="849090"/>
                </a:cubicBezTo>
                <a:cubicBezTo>
                  <a:pt x="552979" y="851149"/>
                  <a:pt x="548871" y="849090"/>
                  <a:pt x="544762" y="849090"/>
                </a:cubicBezTo>
                <a:cubicBezTo>
                  <a:pt x="542708" y="851149"/>
                  <a:pt x="546816" y="853207"/>
                  <a:pt x="544762" y="855266"/>
                </a:cubicBezTo>
                <a:cubicBezTo>
                  <a:pt x="542708" y="853207"/>
                  <a:pt x="540654" y="857324"/>
                  <a:pt x="540654" y="857324"/>
                </a:cubicBezTo>
                <a:cubicBezTo>
                  <a:pt x="536545" y="857324"/>
                  <a:pt x="532437" y="857324"/>
                  <a:pt x="530383" y="855266"/>
                </a:cubicBezTo>
                <a:cubicBezTo>
                  <a:pt x="528328" y="855266"/>
                  <a:pt x="528328" y="857324"/>
                  <a:pt x="528328" y="857324"/>
                </a:cubicBezTo>
                <a:cubicBezTo>
                  <a:pt x="526274" y="859382"/>
                  <a:pt x="524220" y="859382"/>
                  <a:pt x="520111" y="859382"/>
                </a:cubicBezTo>
                <a:cubicBezTo>
                  <a:pt x="516003" y="859382"/>
                  <a:pt x="511894" y="857324"/>
                  <a:pt x="509840" y="853207"/>
                </a:cubicBezTo>
                <a:cubicBezTo>
                  <a:pt x="511894" y="851149"/>
                  <a:pt x="511894" y="849090"/>
                  <a:pt x="509840" y="847032"/>
                </a:cubicBezTo>
                <a:cubicBezTo>
                  <a:pt x="505732" y="847032"/>
                  <a:pt x="501623" y="844974"/>
                  <a:pt x="499569" y="840857"/>
                </a:cubicBezTo>
                <a:cubicBezTo>
                  <a:pt x="497515" y="838799"/>
                  <a:pt x="499569" y="836740"/>
                  <a:pt x="499569" y="834682"/>
                </a:cubicBezTo>
                <a:cubicBezTo>
                  <a:pt x="495461" y="832623"/>
                  <a:pt x="493406" y="828507"/>
                  <a:pt x="495461" y="824390"/>
                </a:cubicBezTo>
                <a:cubicBezTo>
                  <a:pt x="495461" y="822331"/>
                  <a:pt x="497515" y="818215"/>
                  <a:pt x="499569" y="818215"/>
                </a:cubicBezTo>
                <a:close/>
                <a:moveTo>
                  <a:pt x="417142" y="818215"/>
                </a:moveTo>
                <a:cubicBezTo>
                  <a:pt x="419228" y="818215"/>
                  <a:pt x="421315" y="818215"/>
                  <a:pt x="423402" y="820290"/>
                </a:cubicBezTo>
                <a:cubicBezTo>
                  <a:pt x="427576" y="824440"/>
                  <a:pt x="427576" y="824440"/>
                  <a:pt x="427576" y="824440"/>
                </a:cubicBezTo>
                <a:cubicBezTo>
                  <a:pt x="429663" y="828590"/>
                  <a:pt x="429663" y="832740"/>
                  <a:pt x="427576" y="834815"/>
                </a:cubicBezTo>
                <a:cubicBezTo>
                  <a:pt x="427576" y="834815"/>
                  <a:pt x="425489" y="834815"/>
                  <a:pt x="425489" y="834815"/>
                </a:cubicBezTo>
                <a:cubicBezTo>
                  <a:pt x="425489" y="830665"/>
                  <a:pt x="427576" y="826515"/>
                  <a:pt x="425489" y="824440"/>
                </a:cubicBezTo>
                <a:cubicBezTo>
                  <a:pt x="421315" y="822365"/>
                  <a:pt x="419228" y="820290"/>
                  <a:pt x="417142" y="820290"/>
                </a:cubicBezTo>
                <a:cubicBezTo>
                  <a:pt x="417142" y="820290"/>
                  <a:pt x="415055" y="818215"/>
                  <a:pt x="417142" y="818215"/>
                </a:cubicBezTo>
                <a:close/>
                <a:moveTo>
                  <a:pt x="623237" y="818075"/>
                </a:moveTo>
                <a:cubicBezTo>
                  <a:pt x="625283" y="817819"/>
                  <a:pt x="626816" y="818332"/>
                  <a:pt x="626816" y="822433"/>
                </a:cubicBezTo>
                <a:cubicBezTo>
                  <a:pt x="628861" y="824484"/>
                  <a:pt x="626816" y="826534"/>
                  <a:pt x="624771" y="828585"/>
                </a:cubicBezTo>
                <a:cubicBezTo>
                  <a:pt x="622726" y="830635"/>
                  <a:pt x="620681" y="832686"/>
                  <a:pt x="618636" y="830635"/>
                </a:cubicBezTo>
                <a:cubicBezTo>
                  <a:pt x="616591" y="832686"/>
                  <a:pt x="616591" y="830635"/>
                  <a:pt x="616591" y="832686"/>
                </a:cubicBezTo>
                <a:cubicBezTo>
                  <a:pt x="614546" y="834737"/>
                  <a:pt x="616591" y="834737"/>
                  <a:pt x="616591" y="836787"/>
                </a:cubicBezTo>
                <a:cubicBezTo>
                  <a:pt x="614546" y="838838"/>
                  <a:pt x="616591" y="842939"/>
                  <a:pt x="612501" y="844989"/>
                </a:cubicBezTo>
                <a:cubicBezTo>
                  <a:pt x="608410" y="847040"/>
                  <a:pt x="604320" y="849091"/>
                  <a:pt x="600230" y="847040"/>
                </a:cubicBezTo>
                <a:cubicBezTo>
                  <a:pt x="598185" y="847040"/>
                  <a:pt x="594095" y="844989"/>
                  <a:pt x="594095" y="840888"/>
                </a:cubicBezTo>
                <a:cubicBezTo>
                  <a:pt x="592050" y="840888"/>
                  <a:pt x="590004" y="842939"/>
                  <a:pt x="590004" y="842939"/>
                </a:cubicBezTo>
                <a:cubicBezTo>
                  <a:pt x="585914" y="844989"/>
                  <a:pt x="581824" y="842939"/>
                  <a:pt x="579779" y="842939"/>
                </a:cubicBezTo>
                <a:cubicBezTo>
                  <a:pt x="579779" y="840888"/>
                  <a:pt x="577734" y="838838"/>
                  <a:pt x="577734" y="836787"/>
                </a:cubicBezTo>
                <a:cubicBezTo>
                  <a:pt x="579779" y="834737"/>
                  <a:pt x="581824" y="830635"/>
                  <a:pt x="585914" y="832686"/>
                </a:cubicBezTo>
                <a:lnTo>
                  <a:pt x="591728" y="834629"/>
                </a:lnTo>
                <a:lnTo>
                  <a:pt x="591908" y="834748"/>
                </a:lnTo>
                <a:lnTo>
                  <a:pt x="592056" y="834739"/>
                </a:lnTo>
                <a:lnTo>
                  <a:pt x="598185" y="836787"/>
                </a:lnTo>
                <a:cubicBezTo>
                  <a:pt x="604320" y="836787"/>
                  <a:pt x="610455" y="830635"/>
                  <a:pt x="614546" y="824484"/>
                </a:cubicBezTo>
                <a:cubicBezTo>
                  <a:pt x="616591" y="822433"/>
                  <a:pt x="614546" y="818332"/>
                  <a:pt x="616591" y="818332"/>
                </a:cubicBezTo>
                <a:cubicBezTo>
                  <a:pt x="618636" y="819357"/>
                  <a:pt x="621192" y="818332"/>
                  <a:pt x="623237" y="818075"/>
                </a:cubicBezTo>
                <a:close/>
                <a:moveTo>
                  <a:pt x="610525" y="816737"/>
                </a:moveTo>
                <a:cubicBezTo>
                  <a:pt x="611559" y="816737"/>
                  <a:pt x="612594" y="817252"/>
                  <a:pt x="612594" y="818281"/>
                </a:cubicBezTo>
                <a:cubicBezTo>
                  <a:pt x="612594" y="824456"/>
                  <a:pt x="608456" y="826515"/>
                  <a:pt x="606388" y="830631"/>
                </a:cubicBezTo>
                <a:cubicBezTo>
                  <a:pt x="604319" y="831661"/>
                  <a:pt x="602251" y="833204"/>
                  <a:pt x="599924" y="834234"/>
                </a:cubicBezTo>
                <a:lnTo>
                  <a:pt x="592056" y="834739"/>
                </a:lnTo>
                <a:lnTo>
                  <a:pt x="591728" y="834629"/>
                </a:lnTo>
                <a:lnTo>
                  <a:pt x="585702" y="830631"/>
                </a:lnTo>
                <a:cubicBezTo>
                  <a:pt x="585702" y="828573"/>
                  <a:pt x="585702" y="826515"/>
                  <a:pt x="587770" y="826515"/>
                </a:cubicBezTo>
                <a:cubicBezTo>
                  <a:pt x="589839" y="828573"/>
                  <a:pt x="596045" y="828573"/>
                  <a:pt x="600182" y="828573"/>
                </a:cubicBezTo>
                <a:cubicBezTo>
                  <a:pt x="602251" y="824456"/>
                  <a:pt x="608456" y="822398"/>
                  <a:pt x="608456" y="818281"/>
                </a:cubicBezTo>
                <a:cubicBezTo>
                  <a:pt x="608456" y="817252"/>
                  <a:pt x="609491" y="816737"/>
                  <a:pt x="610525" y="816737"/>
                </a:cubicBezTo>
                <a:close/>
                <a:moveTo>
                  <a:pt x="453455" y="815608"/>
                </a:moveTo>
                <a:lnTo>
                  <a:pt x="452877" y="817920"/>
                </a:lnTo>
                <a:lnTo>
                  <a:pt x="452866" y="816524"/>
                </a:lnTo>
                <a:close/>
                <a:moveTo>
                  <a:pt x="256789" y="812239"/>
                </a:moveTo>
                <a:cubicBezTo>
                  <a:pt x="258860" y="812239"/>
                  <a:pt x="263000" y="812239"/>
                  <a:pt x="263000" y="814291"/>
                </a:cubicBezTo>
                <a:cubicBezTo>
                  <a:pt x="263000" y="818396"/>
                  <a:pt x="263000" y="822500"/>
                  <a:pt x="260930" y="826605"/>
                </a:cubicBezTo>
                <a:cubicBezTo>
                  <a:pt x="254719" y="826605"/>
                  <a:pt x="248509" y="826605"/>
                  <a:pt x="244369" y="832762"/>
                </a:cubicBezTo>
                <a:cubicBezTo>
                  <a:pt x="244369" y="832762"/>
                  <a:pt x="244369" y="834815"/>
                  <a:pt x="242299" y="834815"/>
                </a:cubicBezTo>
                <a:cubicBezTo>
                  <a:pt x="240229" y="832762"/>
                  <a:pt x="238158" y="832762"/>
                  <a:pt x="236088" y="830710"/>
                </a:cubicBezTo>
                <a:cubicBezTo>
                  <a:pt x="234018" y="828658"/>
                  <a:pt x="229878" y="828658"/>
                  <a:pt x="227808" y="824553"/>
                </a:cubicBezTo>
                <a:cubicBezTo>
                  <a:pt x="227808" y="822500"/>
                  <a:pt x="227808" y="820448"/>
                  <a:pt x="229878" y="820448"/>
                </a:cubicBezTo>
                <a:cubicBezTo>
                  <a:pt x="231948" y="820448"/>
                  <a:pt x="231948" y="818396"/>
                  <a:pt x="231948" y="818396"/>
                </a:cubicBezTo>
                <a:cubicBezTo>
                  <a:pt x="231948" y="820448"/>
                  <a:pt x="234018" y="820448"/>
                  <a:pt x="234018" y="820448"/>
                </a:cubicBezTo>
                <a:cubicBezTo>
                  <a:pt x="236088" y="820448"/>
                  <a:pt x="236088" y="820448"/>
                  <a:pt x="236088" y="820448"/>
                </a:cubicBezTo>
                <a:cubicBezTo>
                  <a:pt x="238158" y="814291"/>
                  <a:pt x="238158" y="814291"/>
                  <a:pt x="238158" y="814291"/>
                </a:cubicBezTo>
                <a:cubicBezTo>
                  <a:pt x="242299" y="812239"/>
                  <a:pt x="246439" y="812239"/>
                  <a:pt x="248509" y="814291"/>
                </a:cubicBezTo>
                <a:cubicBezTo>
                  <a:pt x="252649" y="818396"/>
                  <a:pt x="254719" y="812239"/>
                  <a:pt x="256789" y="812239"/>
                </a:cubicBezTo>
                <a:close/>
                <a:moveTo>
                  <a:pt x="263311" y="809170"/>
                </a:moveTo>
                <a:cubicBezTo>
                  <a:pt x="263871" y="808867"/>
                  <a:pt x="264992" y="810081"/>
                  <a:pt x="264992" y="810081"/>
                </a:cubicBezTo>
                <a:cubicBezTo>
                  <a:pt x="264992" y="812239"/>
                  <a:pt x="263000" y="810081"/>
                  <a:pt x="263000" y="810081"/>
                </a:cubicBezTo>
                <a:cubicBezTo>
                  <a:pt x="263000" y="809541"/>
                  <a:pt x="263124" y="809271"/>
                  <a:pt x="263311" y="809170"/>
                </a:cubicBezTo>
                <a:close/>
                <a:moveTo>
                  <a:pt x="419047" y="804706"/>
                </a:moveTo>
                <a:cubicBezTo>
                  <a:pt x="420848" y="804962"/>
                  <a:pt x="422392" y="805986"/>
                  <a:pt x="423421" y="808033"/>
                </a:cubicBezTo>
                <a:cubicBezTo>
                  <a:pt x="425479" y="810081"/>
                  <a:pt x="423421" y="810081"/>
                  <a:pt x="425479" y="812128"/>
                </a:cubicBezTo>
                <a:cubicBezTo>
                  <a:pt x="427538" y="810081"/>
                  <a:pt x="431655" y="810081"/>
                  <a:pt x="435771" y="812128"/>
                </a:cubicBezTo>
                <a:lnTo>
                  <a:pt x="438625" y="817804"/>
                </a:lnTo>
                <a:lnTo>
                  <a:pt x="439096" y="821105"/>
                </a:lnTo>
                <a:lnTo>
                  <a:pt x="435771" y="824412"/>
                </a:lnTo>
                <a:cubicBezTo>
                  <a:pt x="435771" y="826459"/>
                  <a:pt x="435771" y="826459"/>
                  <a:pt x="435771" y="826459"/>
                </a:cubicBezTo>
                <a:cubicBezTo>
                  <a:pt x="437830" y="826459"/>
                  <a:pt x="439888" y="830554"/>
                  <a:pt x="439888" y="832601"/>
                </a:cubicBezTo>
                <a:cubicBezTo>
                  <a:pt x="441947" y="834649"/>
                  <a:pt x="439888" y="836696"/>
                  <a:pt x="437830" y="838743"/>
                </a:cubicBezTo>
                <a:cubicBezTo>
                  <a:pt x="435771" y="840791"/>
                  <a:pt x="435771" y="840791"/>
                  <a:pt x="433713" y="840791"/>
                </a:cubicBezTo>
                <a:cubicBezTo>
                  <a:pt x="433713" y="838743"/>
                  <a:pt x="429596" y="838743"/>
                  <a:pt x="429596" y="836696"/>
                </a:cubicBezTo>
                <a:cubicBezTo>
                  <a:pt x="431655" y="832601"/>
                  <a:pt x="431655" y="826459"/>
                  <a:pt x="429596" y="822365"/>
                </a:cubicBezTo>
                <a:cubicBezTo>
                  <a:pt x="425479" y="816222"/>
                  <a:pt x="419304" y="816222"/>
                  <a:pt x="415188" y="814175"/>
                </a:cubicBezTo>
                <a:cubicBezTo>
                  <a:pt x="415188" y="812128"/>
                  <a:pt x="411071" y="810081"/>
                  <a:pt x="413129" y="805986"/>
                </a:cubicBezTo>
                <a:cubicBezTo>
                  <a:pt x="415188" y="804962"/>
                  <a:pt x="417246" y="804450"/>
                  <a:pt x="419047" y="804706"/>
                </a:cubicBezTo>
                <a:close/>
                <a:moveTo>
                  <a:pt x="589437" y="801167"/>
                </a:moveTo>
                <a:cubicBezTo>
                  <a:pt x="590466" y="801167"/>
                  <a:pt x="590981" y="801681"/>
                  <a:pt x="589951" y="803740"/>
                </a:cubicBezTo>
                <a:cubicBezTo>
                  <a:pt x="592010" y="816090"/>
                  <a:pt x="583776" y="830499"/>
                  <a:pt x="571426" y="838732"/>
                </a:cubicBezTo>
                <a:cubicBezTo>
                  <a:pt x="569368" y="836674"/>
                  <a:pt x="567309" y="840791"/>
                  <a:pt x="565251" y="840791"/>
                </a:cubicBezTo>
                <a:cubicBezTo>
                  <a:pt x="561134" y="840791"/>
                  <a:pt x="559076" y="840791"/>
                  <a:pt x="554959" y="840791"/>
                </a:cubicBezTo>
                <a:cubicBezTo>
                  <a:pt x="548784" y="840791"/>
                  <a:pt x="544667" y="836674"/>
                  <a:pt x="540550" y="832557"/>
                </a:cubicBezTo>
                <a:cubicBezTo>
                  <a:pt x="534375" y="828440"/>
                  <a:pt x="530258" y="820207"/>
                  <a:pt x="534375" y="814031"/>
                </a:cubicBezTo>
                <a:cubicBezTo>
                  <a:pt x="534375" y="811973"/>
                  <a:pt x="538492" y="809915"/>
                  <a:pt x="540550" y="807856"/>
                </a:cubicBezTo>
                <a:cubicBezTo>
                  <a:pt x="544667" y="807856"/>
                  <a:pt x="544667" y="814031"/>
                  <a:pt x="546725" y="811973"/>
                </a:cubicBezTo>
                <a:cubicBezTo>
                  <a:pt x="548784" y="811973"/>
                  <a:pt x="548784" y="809915"/>
                  <a:pt x="550842" y="809915"/>
                </a:cubicBezTo>
                <a:cubicBezTo>
                  <a:pt x="552901" y="809915"/>
                  <a:pt x="554959" y="811973"/>
                  <a:pt x="557017" y="814031"/>
                </a:cubicBezTo>
                <a:cubicBezTo>
                  <a:pt x="559076" y="814031"/>
                  <a:pt x="559076" y="818148"/>
                  <a:pt x="557017" y="820207"/>
                </a:cubicBezTo>
                <a:cubicBezTo>
                  <a:pt x="554959" y="824323"/>
                  <a:pt x="550842" y="822265"/>
                  <a:pt x="546725" y="822265"/>
                </a:cubicBezTo>
                <a:cubicBezTo>
                  <a:pt x="544667" y="826382"/>
                  <a:pt x="548784" y="828440"/>
                  <a:pt x="550842" y="830499"/>
                </a:cubicBezTo>
                <a:cubicBezTo>
                  <a:pt x="554959" y="832557"/>
                  <a:pt x="554959" y="832557"/>
                  <a:pt x="554959" y="832557"/>
                </a:cubicBezTo>
                <a:cubicBezTo>
                  <a:pt x="565251" y="830499"/>
                  <a:pt x="565251" y="830499"/>
                  <a:pt x="565251" y="830499"/>
                </a:cubicBezTo>
                <a:cubicBezTo>
                  <a:pt x="573484" y="828440"/>
                  <a:pt x="581718" y="820207"/>
                  <a:pt x="585835" y="809915"/>
                </a:cubicBezTo>
                <a:cubicBezTo>
                  <a:pt x="585835" y="801681"/>
                  <a:pt x="585835" y="801681"/>
                  <a:pt x="585835" y="801681"/>
                </a:cubicBezTo>
                <a:cubicBezTo>
                  <a:pt x="586864" y="801681"/>
                  <a:pt x="588408" y="801167"/>
                  <a:pt x="589437" y="801167"/>
                </a:cubicBezTo>
                <a:close/>
                <a:moveTo>
                  <a:pt x="291412" y="799788"/>
                </a:moveTo>
                <a:cubicBezTo>
                  <a:pt x="293657" y="800078"/>
                  <a:pt x="295837" y="800722"/>
                  <a:pt x="297890" y="801752"/>
                </a:cubicBezTo>
                <a:cubicBezTo>
                  <a:pt x="301994" y="803813"/>
                  <a:pt x="304047" y="805874"/>
                  <a:pt x="306099" y="807934"/>
                </a:cubicBezTo>
                <a:cubicBezTo>
                  <a:pt x="306099" y="812056"/>
                  <a:pt x="308151" y="816177"/>
                  <a:pt x="306099" y="818237"/>
                </a:cubicBezTo>
                <a:cubicBezTo>
                  <a:pt x="304047" y="820298"/>
                  <a:pt x="301994" y="822359"/>
                  <a:pt x="301994" y="820298"/>
                </a:cubicBezTo>
                <a:cubicBezTo>
                  <a:pt x="299942" y="820298"/>
                  <a:pt x="299942" y="818237"/>
                  <a:pt x="297890" y="820298"/>
                </a:cubicBezTo>
                <a:cubicBezTo>
                  <a:pt x="297890" y="822359"/>
                  <a:pt x="295837" y="824420"/>
                  <a:pt x="293785" y="824420"/>
                </a:cubicBezTo>
                <a:cubicBezTo>
                  <a:pt x="291733" y="824420"/>
                  <a:pt x="287628" y="824420"/>
                  <a:pt x="287628" y="822359"/>
                </a:cubicBezTo>
                <a:cubicBezTo>
                  <a:pt x="285576" y="820298"/>
                  <a:pt x="285576" y="816177"/>
                  <a:pt x="287628" y="816177"/>
                </a:cubicBezTo>
                <a:cubicBezTo>
                  <a:pt x="287628" y="814116"/>
                  <a:pt x="291733" y="814116"/>
                  <a:pt x="289680" y="812056"/>
                </a:cubicBezTo>
                <a:cubicBezTo>
                  <a:pt x="287628" y="807934"/>
                  <a:pt x="283523" y="809995"/>
                  <a:pt x="281471" y="809995"/>
                </a:cubicBezTo>
                <a:cubicBezTo>
                  <a:pt x="273261" y="812056"/>
                  <a:pt x="271209" y="822359"/>
                  <a:pt x="271209" y="828541"/>
                </a:cubicBezTo>
                <a:cubicBezTo>
                  <a:pt x="273261" y="840905"/>
                  <a:pt x="283523" y="851208"/>
                  <a:pt x="295837" y="857390"/>
                </a:cubicBezTo>
                <a:cubicBezTo>
                  <a:pt x="295837" y="857390"/>
                  <a:pt x="295837" y="857390"/>
                  <a:pt x="293785" y="857390"/>
                </a:cubicBezTo>
                <a:cubicBezTo>
                  <a:pt x="287628" y="855330"/>
                  <a:pt x="281471" y="855330"/>
                  <a:pt x="275314" y="849148"/>
                </a:cubicBezTo>
                <a:cubicBezTo>
                  <a:pt x="269157" y="842966"/>
                  <a:pt x="265052" y="836784"/>
                  <a:pt x="263000" y="826480"/>
                </a:cubicBezTo>
                <a:cubicBezTo>
                  <a:pt x="265052" y="820298"/>
                  <a:pt x="267104" y="812056"/>
                  <a:pt x="271209" y="805874"/>
                </a:cubicBezTo>
                <a:cubicBezTo>
                  <a:pt x="277366" y="801237"/>
                  <a:pt x="284678" y="798919"/>
                  <a:pt x="291412" y="799788"/>
                </a:cubicBezTo>
                <a:close/>
                <a:moveTo>
                  <a:pt x="381209" y="797694"/>
                </a:moveTo>
                <a:cubicBezTo>
                  <a:pt x="385824" y="796667"/>
                  <a:pt x="390440" y="796667"/>
                  <a:pt x="394542" y="797694"/>
                </a:cubicBezTo>
                <a:cubicBezTo>
                  <a:pt x="400696" y="799749"/>
                  <a:pt x="404798" y="803860"/>
                  <a:pt x="408901" y="805915"/>
                </a:cubicBezTo>
                <a:cubicBezTo>
                  <a:pt x="410952" y="812081"/>
                  <a:pt x="415055" y="820301"/>
                  <a:pt x="413004" y="826467"/>
                </a:cubicBezTo>
                <a:cubicBezTo>
                  <a:pt x="413004" y="832633"/>
                  <a:pt x="406850" y="834688"/>
                  <a:pt x="402747" y="836743"/>
                </a:cubicBezTo>
                <a:cubicBezTo>
                  <a:pt x="398645" y="838799"/>
                  <a:pt x="396593" y="838799"/>
                  <a:pt x="392491" y="836743"/>
                </a:cubicBezTo>
                <a:cubicBezTo>
                  <a:pt x="388388" y="834688"/>
                  <a:pt x="396593" y="830578"/>
                  <a:pt x="390440" y="828522"/>
                </a:cubicBezTo>
                <a:cubicBezTo>
                  <a:pt x="388388" y="828522"/>
                  <a:pt x="388388" y="826467"/>
                  <a:pt x="386337" y="826467"/>
                </a:cubicBezTo>
                <a:cubicBezTo>
                  <a:pt x="386337" y="824412"/>
                  <a:pt x="386337" y="820301"/>
                  <a:pt x="388388" y="820301"/>
                </a:cubicBezTo>
                <a:cubicBezTo>
                  <a:pt x="390440" y="818246"/>
                  <a:pt x="392491" y="818246"/>
                  <a:pt x="396593" y="818246"/>
                </a:cubicBezTo>
                <a:cubicBezTo>
                  <a:pt x="398645" y="820301"/>
                  <a:pt x="400696" y="822357"/>
                  <a:pt x="398645" y="826467"/>
                </a:cubicBezTo>
                <a:cubicBezTo>
                  <a:pt x="398645" y="826467"/>
                  <a:pt x="400696" y="826467"/>
                  <a:pt x="400696" y="826467"/>
                </a:cubicBezTo>
                <a:cubicBezTo>
                  <a:pt x="402747" y="824412"/>
                  <a:pt x="404798" y="822357"/>
                  <a:pt x="404798" y="818246"/>
                </a:cubicBezTo>
                <a:cubicBezTo>
                  <a:pt x="402747" y="812081"/>
                  <a:pt x="396593" y="807970"/>
                  <a:pt x="390440" y="805915"/>
                </a:cubicBezTo>
                <a:cubicBezTo>
                  <a:pt x="382235" y="805915"/>
                  <a:pt x="371978" y="807970"/>
                  <a:pt x="367876" y="816191"/>
                </a:cubicBezTo>
                <a:cubicBezTo>
                  <a:pt x="363773" y="820301"/>
                  <a:pt x="361722" y="824412"/>
                  <a:pt x="359670" y="830578"/>
                </a:cubicBezTo>
                <a:cubicBezTo>
                  <a:pt x="359670" y="830578"/>
                  <a:pt x="357619" y="828522"/>
                  <a:pt x="357619" y="828522"/>
                </a:cubicBezTo>
                <a:cubicBezTo>
                  <a:pt x="359670" y="820301"/>
                  <a:pt x="359670" y="810025"/>
                  <a:pt x="367876" y="803860"/>
                </a:cubicBezTo>
                <a:cubicBezTo>
                  <a:pt x="371978" y="800777"/>
                  <a:pt x="376593" y="798722"/>
                  <a:pt x="381209" y="797694"/>
                </a:cubicBezTo>
                <a:close/>
                <a:moveTo>
                  <a:pt x="442976" y="797637"/>
                </a:moveTo>
                <a:cubicBezTo>
                  <a:pt x="446063" y="798602"/>
                  <a:pt x="449151" y="802461"/>
                  <a:pt x="452239" y="804005"/>
                </a:cubicBezTo>
                <a:cubicBezTo>
                  <a:pt x="452239" y="808122"/>
                  <a:pt x="456355" y="810180"/>
                  <a:pt x="454297" y="814297"/>
                </a:cubicBezTo>
                <a:lnTo>
                  <a:pt x="453455" y="815608"/>
                </a:lnTo>
                <a:lnTo>
                  <a:pt x="453782" y="814297"/>
                </a:lnTo>
                <a:cubicBezTo>
                  <a:pt x="453782" y="812239"/>
                  <a:pt x="453268" y="810180"/>
                  <a:pt x="452239" y="808122"/>
                </a:cubicBezTo>
                <a:cubicBezTo>
                  <a:pt x="450180" y="806063"/>
                  <a:pt x="450180" y="804005"/>
                  <a:pt x="448122" y="801947"/>
                </a:cubicBezTo>
                <a:cubicBezTo>
                  <a:pt x="446063" y="799888"/>
                  <a:pt x="444005" y="799888"/>
                  <a:pt x="439888" y="797830"/>
                </a:cubicBezTo>
                <a:cubicBezTo>
                  <a:pt x="440918" y="797315"/>
                  <a:pt x="441947" y="797315"/>
                  <a:pt x="442976" y="797637"/>
                </a:cubicBezTo>
                <a:close/>
                <a:moveTo>
                  <a:pt x="397625" y="794145"/>
                </a:moveTo>
                <a:cubicBezTo>
                  <a:pt x="398206" y="794145"/>
                  <a:pt x="398787" y="794643"/>
                  <a:pt x="398787" y="795639"/>
                </a:cubicBezTo>
                <a:cubicBezTo>
                  <a:pt x="396463" y="795639"/>
                  <a:pt x="396463" y="795639"/>
                  <a:pt x="396463" y="795639"/>
                </a:cubicBezTo>
                <a:cubicBezTo>
                  <a:pt x="396463" y="794643"/>
                  <a:pt x="397044" y="794145"/>
                  <a:pt x="397625" y="794145"/>
                </a:cubicBezTo>
                <a:close/>
                <a:moveTo>
                  <a:pt x="425347" y="791655"/>
                </a:moveTo>
                <a:cubicBezTo>
                  <a:pt x="427422" y="791655"/>
                  <a:pt x="429497" y="791655"/>
                  <a:pt x="431572" y="793647"/>
                </a:cubicBezTo>
                <a:cubicBezTo>
                  <a:pt x="433647" y="793647"/>
                  <a:pt x="433647" y="795639"/>
                  <a:pt x="433647" y="797631"/>
                </a:cubicBezTo>
                <a:cubicBezTo>
                  <a:pt x="433647" y="797631"/>
                  <a:pt x="433647" y="795639"/>
                  <a:pt x="431572" y="795639"/>
                </a:cubicBezTo>
                <a:lnTo>
                  <a:pt x="430365" y="794867"/>
                </a:lnTo>
                <a:lnTo>
                  <a:pt x="429596" y="793713"/>
                </a:lnTo>
                <a:lnTo>
                  <a:pt x="428563" y="793713"/>
                </a:lnTo>
                <a:close/>
                <a:moveTo>
                  <a:pt x="413063" y="791655"/>
                </a:moveTo>
                <a:cubicBezTo>
                  <a:pt x="413063" y="791655"/>
                  <a:pt x="415055" y="791655"/>
                  <a:pt x="415055" y="793647"/>
                </a:cubicBezTo>
                <a:cubicBezTo>
                  <a:pt x="415055" y="793647"/>
                  <a:pt x="413063" y="793647"/>
                  <a:pt x="413063" y="793647"/>
                </a:cubicBezTo>
                <a:cubicBezTo>
                  <a:pt x="413063" y="791655"/>
                  <a:pt x="413063" y="791655"/>
                  <a:pt x="413063" y="791655"/>
                </a:cubicBezTo>
                <a:close/>
                <a:moveTo>
                  <a:pt x="409013" y="791655"/>
                </a:moveTo>
                <a:cubicBezTo>
                  <a:pt x="409013" y="791655"/>
                  <a:pt x="411071" y="791655"/>
                  <a:pt x="411071" y="791655"/>
                </a:cubicBezTo>
                <a:cubicBezTo>
                  <a:pt x="411071" y="795772"/>
                  <a:pt x="413129" y="795772"/>
                  <a:pt x="415188" y="797830"/>
                </a:cubicBezTo>
                <a:cubicBezTo>
                  <a:pt x="417246" y="797830"/>
                  <a:pt x="415188" y="795772"/>
                  <a:pt x="417246" y="795772"/>
                </a:cubicBezTo>
                <a:cubicBezTo>
                  <a:pt x="419304" y="791655"/>
                  <a:pt x="423421" y="791655"/>
                  <a:pt x="425480" y="793713"/>
                </a:cubicBezTo>
                <a:lnTo>
                  <a:pt x="428563" y="793713"/>
                </a:lnTo>
                <a:lnTo>
                  <a:pt x="430365" y="794867"/>
                </a:lnTo>
                <a:lnTo>
                  <a:pt x="433713" y="799888"/>
                </a:lnTo>
                <a:cubicBezTo>
                  <a:pt x="439888" y="797830"/>
                  <a:pt x="444005" y="801947"/>
                  <a:pt x="448122" y="806063"/>
                </a:cubicBezTo>
                <a:cubicBezTo>
                  <a:pt x="450180" y="808122"/>
                  <a:pt x="452239" y="812239"/>
                  <a:pt x="450180" y="816356"/>
                </a:cubicBezTo>
                <a:cubicBezTo>
                  <a:pt x="450180" y="818414"/>
                  <a:pt x="446063" y="820472"/>
                  <a:pt x="450180" y="822531"/>
                </a:cubicBezTo>
                <a:cubicBezTo>
                  <a:pt x="450180" y="822531"/>
                  <a:pt x="452239" y="822531"/>
                  <a:pt x="452239" y="822531"/>
                </a:cubicBezTo>
                <a:cubicBezTo>
                  <a:pt x="454297" y="822531"/>
                  <a:pt x="452239" y="820472"/>
                  <a:pt x="452239" y="820472"/>
                </a:cubicBezTo>
                <a:lnTo>
                  <a:pt x="452877" y="817920"/>
                </a:lnTo>
                <a:lnTo>
                  <a:pt x="452882" y="818607"/>
                </a:lnTo>
                <a:cubicBezTo>
                  <a:pt x="454040" y="822659"/>
                  <a:pt x="460987" y="826133"/>
                  <a:pt x="456355" y="830764"/>
                </a:cubicBezTo>
                <a:cubicBezTo>
                  <a:pt x="456355" y="828706"/>
                  <a:pt x="456355" y="824589"/>
                  <a:pt x="454297" y="824589"/>
                </a:cubicBezTo>
                <a:cubicBezTo>
                  <a:pt x="452239" y="830764"/>
                  <a:pt x="452239" y="830764"/>
                  <a:pt x="452239" y="830764"/>
                </a:cubicBezTo>
                <a:cubicBezTo>
                  <a:pt x="448122" y="838998"/>
                  <a:pt x="448122" y="838998"/>
                  <a:pt x="448122" y="838998"/>
                </a:cubicBezTo>
                <a:cubicBezTo>
                  <a:pt x="448122" y="838998"/>
                  <a:pt x="448122" y="838998"/>
                  <a:pt x="450180" y="841056"/>
                </a:cubicBezTo>
                <a:cubicBezTo>
                  <a:pt x="450180" y="841056"/>
                  <a:pt x="450180" y="838998"/>
                  <a:pt x="450180" y="838998"/>
                </a:cubicBezTo>
                <a:lnTo>
                  <a:pt x="451621" y="843320"/>
                </a:lnTo>
                <a:lnTo>
                  <a:pt x="450180" y="843114"/>
                </a:lnTo>
                <a:cubicBezTo>
                  <a:pt x="450180" y="847231"/>
                  <a:pt x="450180" y="849290"/>
                  <a:pt x="446063" y="851348"/>
                </a:cubicBezTo>
                <a:cubicBezTo>
                  <a:pt x="444005" y="851348"/>
                  <a:pt x="441947" y="853406"/>
                  <a:pt x="441947" y="851348"/>
                </a:cubicBezTo>
                <a:cubicBezTo>
                  <a:pt x="439888" y="849290"/>
                  <a:pt x="439888" y="847231"/>
                  <a:pt x="437830" y="843114"/>
                </a:cubicBezTo>
                <a:cubicBezTo>
                  <a:pt x="439888" y="841056"/>
                  <a:pt x="441947" y="838998"/>
                  <a:pt x="444005" y="834881"/>
                </a:cubicBezTo>
                <a:cubicBezTo>
                  <a:pt x="444005" y="832823"/>
                  <a:pt x="441947" y="828706"/>
                  <a:pt x="439888" y="826647"/>
                </a:cubicBezTo>
                <a:lnTo>
                  <a:pt x="439096" y="821105"/>
                </a:lnTo>
                <a:lnTo>
                  <a:pt x="439888" y="820317"/>
                </a:lnTo>
                <a:lnTo>
                  <a:pt x="438625" y="817804"/>
                </a:lnTo>
                <a:lnTo>
                  <a:pt x="437830" y="812239"/>
                </a:lnTo>
                <a:cubicBezTo>
                  <a:pt x="435771" y="808122"/>
                  <a:pt x="431655" y="808122"/>
                  <a:pt x="427538" y="808122"/>
                </a:cubicBezTo>
                <a:cubicBezTo>
                  <a:pt x="425480" y="804005"/>
                  <a:pt x="421363" y="801947"/>
                  <a:pt x="417246" y="801947"/>
                </a:cubicBezTo>
                <a:cubicBezTo>
                  <a:pt x="415188" y="804005"/>
                  <a:pt x="413129" y="804005"/>
                  <a:pt x="411071" y="806063"/>
                </a:cubicBezTo>
                <a:cubicBezTo>
                  <a:pt x="409013" y="804005"/>
                  <a:pt x="409013" y="801947"/>
                  <a:pt x="404896" y="799888"/>
                </a:cubicBezTo>
                <a:cubicBezTo>
                  <a:pt x="400779" y="797830"/>
                  <a:pt x="400779" y="797830"/>
                  <a:pt x="400779" y="797830"/>
                </a:cubicBezTo>
                <a:cubicBezTo>
                  <a:pt x="402837" y="795772"/>
                  <a:pt x="406954" y="793713"/>
                  <a:pt x="409013" y="791655"/>
                </a:cubicBezTo>
                <a:close/>
                <a:moveTo>
                  <a:pt x="363632" y="789331"/>
                </a:moveTo>
                <a:cubicBezTo>
                  <a:pt x="365698" y="791406"/>
                  <a:pt x="371895" y="791406"/>
                  <a:pt x="371895" y="797631"/>
                </a:cubicBezTo>
                <a:cubicBezTo>
                  <a:pt x="369829" y="793481"/>
                  <a:pt x="365698" y="791406"/>
                  <a:pt x="359500" y="791406"/>
                </a:cubicBezTo>
                <a:cubicBezTo>
                  <a:pt x="357435" y="791406"/>
                  <a:pt x="355369" y="793481"/>
                  <a:pt x="353303" y="793481"/>
                </a:cubicBezTo>
                <a:cubicBezTo>
                  <a:pt x="355369" y="791406"/>
                  <a:pt x="359500" y="789331"/>
                  <a:pt x="363632" y="789331"/>
                </a:cubicBezTo>
                <a:close/>
                <a:moveTo>
                  <a:pt x="298897" y="788883"/>
                </a:moveTo>
                <a:cubicBezTo>
                  <a:pt x="301491" y="788368"/>
                  <a:pt x="304084" y="788368"/>
                  <a:pt x="306159" y="789397"/>
                </a:cubicBezTo>
                <a:cubicBezTo>
                  <a:pt x="304084" y="789397"/>
                  <a:pt x="299934" y="789397"/>
                  <a:pt x="295784" y="791456"/>
                </a:cubicBezTo>
                <a:cubicBezTo>
                  <a:pt x="293710" y="793514"/>
                  <a:pt x="293710" y="797631"/>
                  <a:pt x="291635" y="797631"/>
                </a:cubicBezTo>
                <a:cubicBezTo>
                  <a:pt x="289560" y="795572"/>
                  <a:pt x="291635" y="793514"/>
                  <a:pt x="291635" y="791456"/>
                </a:cubicBezTo>
                <a:cubicBezTo>
                  <a:pt x="293710" y="790426"/>
                  <a:pt x="296303" y="789397"/>
                  <a:pt x="298897" y="788883"/>
                </a:cubicBezTo>
                <a:close/>
                <a:moveTo>
                  <a:pt x="327772" y="782644"/>
                </a:moveTo>
                <a:cubicBezTo>
                  <a:pt x="330860" y="782900"/>
                  <a:pt x="333948" y="783413"/>
                  <a:pt x="337035" y="783413"/>
                </a:cubicBezTo>
                <a:cubicBezTo>
                  <a:pt x="345269" y="785462"/>
                  <a:pt x="351444" y="791611"/>
                  <a:pt x="353502" y="799810"/>
                </a:cubicBezTo>
                <a:cubicBezTo>
                  <a:pt x="355561" y="803910"/>
                  <a:pt x="355561" y="808009"/>
                  <a:pt x="357619" y="810059"/>
                </a:cubicBezTo>
                <a:cubicBezTo>
                  <a:pt x="357619" y="816208"/>
                  <a:pt x="353502" y="822357"/>
                  <a:pt x="353502" y="828507"/>
                </a:cubicBezTo>
                <a:cubicBezTo>
                  <a:pt x="353502" y="828507"/>
                  <a:pt x="351444" y="828507"/>
                  <a:pt x="349386" y="828507"/>
                </a:cubicBezTo>
                <a:cubicBezTo>
                  <a:pt x="349386" y="826457"/>
                  <a:pt x="351444" y="824407"/>
                  <a:pt x="351444" y="822357"/>
                </a:cubicBezTo>
                <a:cubicBezTo>
                  <a:pt x="351444" y="810059"/>
                  <a:pt x="347327" y="795711"/>
                  <a:pt x="334977" y="789562"/>
                </a:cubicBezTo>
                <a:cubicBezTo>
                  <a:pt x="332919" y="791611"/>
                  <a:pt x="332919" y="789562"/>
                  <a:pt x="330860" y="789562"/>
                </a:cubicBezTo>
                <a:cubicBezTo>
                  <a:pt x="326743" y="789562"/>
                  <a:pt x="322627" y="789562"/>
                  <a:pt x="318510" y="791611"/>
                </a:cubicBezTo>
                <a:cubicBezTo>
                  <a:pt x="318510" y="793661"/>
                  <a:pt x="316451" y="795711"/>
                  <a:pt x="316451" y="797760"/>
                </a:cubicBezTo>
                <a:cubicBezTo>
                  <a:pt x="318510" y="799810"/>
                  <a:pt x="320568" y="797760"/>
                  <a:pt x="322627" y="797760"/>
                </a:cubicBezTo>
                <a:cubicBezTo>
                  <a:pt x="324685" y="797760"/>
                  <a:pt x="326743" y="797760"/>
                  <a:pt x="326743" y="799810"/>
                </a:cubicBezTo>
                <a:cubicBezTo>
                  <a:pt x="328802" y="801860"/>
                  <a:pt x="328802" y="805960"/>
                  <a:pt x="328802" y="808009"/>
                </a:cubicBezTo>
                <a:cubicBezTo>
                  <a:pt x="326743" y="810059"/>
                  <a:pt x="324685" y="812109"/>
                  <a:pt x="320568" y="810059"/>
                </a:cubicBezTo>
                <a:cubicBezTo>
                  <a:pt x="320568" y="812109"/>
                  <a:pt x="322627" y="814158"/>
                  <a:pt x="320568" y="816208"/>
                </a:cubicBezTo>
                <a:cubicBezTo>
                  <a:pt x="318510" y="818258"/>
                  <a:pt x="316451" y="818258"/>
                  <a:pt x="314393" y="818258"/>
                </a:cubicBezTo>
                <a:cubicBezTo>
                  <a:pt x="308218" y="814158"/>
                  <a:pt x="306159" y="805960"/>
                  <a:pt x="306159" y="801860"/>
                </a:cubicBezTo>
                <a:cubicBezTo>
                  <a:pt x="308218" y="793661"/>
                  <a:pt x="312335" y="787512"/>
                  <a:pt x="318510" y="783413"/>
                </a:cubicBezTo>
                <a:cubicBezTo>
                  <a:pt x="321597" y="782388"/>
                  <a:pt x="324685" y="782388"/>
                  <a:pt x="327772" y="782644"/>
                </a:cubicBezTo>
                <a:close/>
                <a:moveTo>
                  <a:pt x="394471" y="779039"/>
                </a:moveTo>
                <a:cubicBezTo>
                  <a:pt x="394471" y="779039"/>
                  <a:pt x="398676" y="781197"/>
                  <a:pt x="398676" y="781197"/>
                </a:cubicBezTo>
                <a:cubicBezTo>
                  <a:pt x="400779" y="781197"/>
                  <a:pt x="400779" y="781197"/>
                  <a:pt x="400779" y="781197"/>
                </a:cubicBezTo>
                <a:cubicBezTo>
                  <a:pt x="398676" y="783355"/>
                  <a:pt x="400779" y="783355"/>
                  <a:pt x="398676" y="783355"/>
                </a:cubicBezTo>
                <a:cubicBezTo>
                  <a:pt x="398676" y="783355"/>
                  <a:pt x="396574" y="781197"/>
                  <a:pt x="394471" y="779039"/>
                </a:cubicBezTo>
                <a:close/>
                <a:moveTo>
                  <a:pt x="539637" y="776341"/>
                </a:moveTo>
                <a:cubicBezTo>
                  <a:pt x="540661" y="776599"/>
                  <a:pt x="541684" y="777113"/>
                  <a:pt x="542708" y="777113"/>
                </a:cubicBezTo>
                <a:cubicBezTo>
                  <a:pt x="544755" y="779172"/>
                  <a:pt x="544755" y="779172"/>
                  <a:pt x="544755" y="779172"/>
                </a:cubicBezTo>
                <a:cubicBezTo>
                  <a:pt x="544755" y="781230"/>
                  <a:pt x="546803" y="783288"/>
                  <a:pt x="548850" y="783288"/>
                </a:cubicBezTo>
                <a:cubicBezTo>
                  <a:pt x="552945" y="785347"/>
                  <a:pt x="554992" y="783288"/>
                  <a:pt x="557039" y="783288"/>
                </a:cubicBezTo>
                <a:cubicBezTo>
                  <a:pt x="561134" y="789464"/>
                  <a:pt x="561134" y="789464"/>
                  <a:pt x="561134" y="789464"/>
                </a:cubicBezTo>
                <a:cubicBezTo>
                  <a:pt x="561134" y="791522"/>
                  <a:pt x="559087" y="791522"/>
                  <a:pt x="559087" y="791522"/>
                </a:cubicBezTo>
                <a:cubicBezTo>
                  <a:pt x="557039" y="791522"/>
                  <a:pt x="554992" y="791522"/>
                  <a:pt x="552945" y="789464"/>
                </a:cubicBezTo>
                <a:cubicBezTo>
                  <a:pt x="550897" y="789464"/>
                  <a:pt x="550897" y="793580"/>
                  <a:pt x="546803" y="793580"/>
                </a:cubicBezTo>
                <a:cubicBezTo>
                  <a:pt x="546803" y="793580"/>
                  <a:pt x="544755" y="795639"/>
                  <a:pt x="542708" y="793580"/>
                </a:cubicBezTo>
                <a:cubicBezTo>
                  <a:pt x="540661" y="791522"/>
                  <a:pt x="540661" y="789464"/>
                  <a:pt x="540661" y="787405"/>
                </a:cubicBezTo>
                <a:cubicBezTo>
                  <a:pt x="542708" y="787405"/>
                  <a:pt x="542708" y="787405"/>
                  <a:pt x="542708" y="785347"/>
                </a:cubicBezTo>
                <a:cubicBezTo>
                  <a:pt x="540661" y="785347"/>
                  <a:pt x="538613" y="783288"/>
                  <a:pt x="536566" y="781230"/>
                </a:cubicBezTo>
                <a:cubicBezTo>
                  <a:pt x="536566" y="781230"/>
                  <a:pt x="536566" y="779172"/>
                  <a:pt x="536566" y="777113"/>
                </a:cubicBezTo>
                <a:cubicBezTo>
                  <a:pt x="537590" y="776084"/>
                  <a:pt x="538613" y="776084"/>
                  <a:pt x="539637" y="776341"/>
                </a:cubicBezTo>
                <a:close/>
                <a:moveTo>
                  <a:pt x="465218" y="775592"/>
                </a:moveTo>
                <a:lnTo>
                  <a:pt x="474615" y="781230"/>
                </a:lnTo>
                <a:cubicBezTo>
                  <a:pt x="476674" y="781230"/>
                  <a:pt x="474615" y="783288"/>
                  <a:pt x="476674" y="785347"/>
                </a:cubicBezTo>
                <a:cubicBezTo>
                  <a:pt x="480791" y="787405"/>
                  <a:pt x="482849" y="789464"/>
                  <a:pt x="486966" y="791522"/>
                </a:cubicBezTo>
                <a:cubicBezTo>
                  <a:pt x="486966" y="791522"/>
                  <a:pt x="489024" y="789464"/>
                  <a:pt x="491082" y="791522"/>
                </a:cubicBezTo>
                <a:cubicBezTo>
                  <a:pt x="491082" y="791522"/>
                  <a:pt x="489024" y="793580"/>
                  <a:pt x="489024" y="793580"/>
                </a:cubicBezTo>
                <a:lnTo>
                  <a:pt x="476986" y="791574"/>
                </a:lnTo>
                <a:lnTo>
                  <a:pt x="476416" y="791006"/>
                </a:lnTo>
                <a:lnTo>
                  <a:pt x="472557" y="783288"/>
                </a:lnTo>
                <a:cubicBezTo>
                  <a:pt x="470499" y="781230"/>
                  <a:pt x="468440" y="783288"/>
                  <a:pt x="468440" y="781230"/>
                </a:cubicBezTo>
                <a:close/>
                <a:moveTo>
                  <a:pt x="532390" y="775055"/>
                </a:moveTo>
                <a:cubicBezTo>
                  <a:pt x="532390" y="775055"/>
                  <a:pt x="534452" y="775055"/>
                  <a:pt x="534452" y="775055"/>
                </a:cubicBezTo>
                <a:cubicBezTo>
                  <a:pt x="532390" y="779181"/>
                  <a:pt x="534452" y="785371"/>
                  <a:pt x="538576" y="787434"/>
                </a:cubicBezTo>
                <a:cubicBezTo>
                  <a:pt x="538576" y="789497"/>
                  <a:pt x="538576" y="793623"/>
                  <a:pt x="540638" y="795686"/>
                </a:cubicBezTo>
                <a:cubicBezTo>
                  <a:pt x="542699" y="797749"/>
                  <a:pt x="546823" y="797749"/>
                  <a:pt x="548885" y="795686"/>
                </a:cubicBezTo>
                <a:cubicBezTo>
                  <a:pt x="550947" y="795686"/>
                  <a:pt x="553009" y="793623"/>
                  <a:pt x="555071" y="795686"/>
                </a:cubicBezTo>
                <a:cubicBezTo>
                  <a:pt x="559194" y="795686"/>
                  <a:pt x="561256" y="795686"/>
                  <a:pt x="563318" y="791560"/>
                </a:cubicBezTo>
                <a:cubicBezTo>
                  <a:pt x="563318" y="791560"/>
                  <a:pt x="565380" y="789497"/>
                  <a:pt x="565380" y="791560"/>
                </a:cubicBezTo>
                <a:cubicBezTo>
                  <a:pt x="567442" y="791560"/>
                  <a:pt x="567442" y="793623"/>
                  <a:pt x="567442" y="793623"/>
                </a:cubicBezTo>
                <a:cubicBezTo>
                  <a:pt x="565380" y="797749"/>
                  <a:pt x="561256" y="799812"/>
                  <a:pt x="559194" y="801876"/>
                </a:cubicBezTo>
                <a:cubicBezTo>
                  <a:pt x="555071" y="801876"/>
                  <a:pt x="553009" y="801876"/>
                  <a:pt x="550947" y="797749"/>
                </a:cubicBezTo>
                <a:cubicBezTo>
                  <a:pt x="548885" y="799812"/>
                  <a:pt x="548885" y="801876"/>
                  <a:pt x="548885" y="801876"/>
                </a:cubicBezTo>
                <a:cubicBezTo>
                  <a:pt x="544761" y="803939"/>
                  <a:pt x="540638" y="803939"/>
                  <a:pt x="538576" y="801876"/>
                </a:cubicBezTo>
                <a:cubicBezTo>
                  <a:pt x="536514" y="799812"/>
                  <a:pt x="534452" y="797749"/>
                  <a:pt x="534452" y="795686"/>
                </a:cubicBezTo>
                <a:cubicBezTo>
                  <a:pt x="532390" y="791560"/>
                  <a:pt x="536514" y="791560"/>
                  <a:pt x="534452" y="789497"/>
                </a:cubicBezTo>
                <a:cubicBezTo>
                  <a:pt x="530328" y="789497"/>
                  <a:pt x="530328" y="783308"/>
                  <a:pt x="528266" y="781244"/>
                </a:cubicBezTo>
                <a:cubicBezTo>
                  <a:pt x="528266" y="779181"/>
                  <a:pt x="528266" y="775055"/>
                  <a:pt x="532390" y="775055"/>
                </a:cubicBezTo>
                <a:close/>
                <a:moveTo>
                  <a:pt x="643458" y="774604"/>
                </a:moveTo>
                <a:cubicBezTo>
                  <a:pt x="645004" y="774604"/>
                  <a:pt x="646549" y="775118"/>
                  <a:pt x="647579" y="777173"/>
                </a:cubicBezTo>
                <a:cubicBezTo>
                  <a:pt x="651701" y="781284"/>
                  <a:pt x="653761" y="789505"/>
                  <a:pt x="651701" y="795670"/>
                </a:cubicBezTo>
                <a:cubicBezTo>
                  <a:pt x="647579" y="808002"/>
                  <a:pt x="635215" y="812112"/>
                  <a:pt x="622851" y="816223"/>
                </a:cubicBezTo>
                <a:cubicBezTo>
                  <a:pt x="610487" y="816223"/>
                  <a:pt x="598123" y="812112"/>
                  <a:pt x="594002" y="799781"/>
                </a:cubicBezTo>
                <a:cubicBezTo>
                  <a:pt x="594002" y="799781"/>
                  <a:pt x="594002" y="797726"/>
                  <a:pt x="596063" y="797726"/>
                </a:cubicBezTo>
                <a:cubicBezTo>
                  <a:pt x="600184" y="799781"/>
                  <a:pt x="602245" y="803891"/>
                  <a:pt x="604305" y="803891"/>
                </a:cubicBezTo>
                <a:cubicBezTo>
                  <a:pt x="612548" y="810057"/>
                  <a:pt x="624912" y="810057"/>
                  <a:pt x="633155" y="805947"/>
                </a:cubicBezTo>
                <a:cubicBezTo>
                  <a:pt x="637276" y="801836"/>
                  <a:pt x="639337" y="799781"/>
                  <a:pt x="641397" y="795670"/>
                </a:cubicBezTo>
                <a:cubicBezTo>
                  <a:pt x="641397" y="791560"/>
                  <a:pt x="641397" y="787449"/>
                  <a:pt x="639337" y="787449"/>
                </a:cubicBezTo>
                <a:cubicBezTo>
                  <a:pt x="637276" y="789505"/>
                  <a:pt x="637276" y="793615"/>
                  <a:pt x="635215" y="793615"/>
                </a:cubicBezTo>
                <a:cubicBezTo>
                  <a:pt x="633155" y="793615"/>
                  <a:pt x="631094" y="795670"/>
                  <a:pt x="629033" y="793615"/>
                </a:cubicBezTo>
                <a:cubicBezTo>
                  <a:pt x="626973" y="791560"/>
                  <a:pt x="624912" y="789505"/>
                  <a:pt x="624912" y="787449"/>
                </a:cubicBezTo>
                <a:cubicBezTo>
                  <a:pt x="626973" y="783339"/>
                  <a:pt x="631094" y="783339"/>
                  <a:pt x="633155" y="781284"/>
                </a:cubicBezTo>
                <a:cubicBezTo>
                  <a:pt x="633155" y="777173"/>
                  <a:pt x="635215" y="775118"/>
                  <a:pt x="639337" y="775118"/>
                </a:cubicBezTo>
                <a:cubicBezTo>
                  <a:pt x="640367" y="775118"/>
                  <a:pt x="641913" y="774604"/>
                  <a:pt x="643458" y="774604"/>
                </a:cubicBezTo>
                <a:close/>
                <a:moveTo>
                  <a:pt x="295353" y="774340"/>
                </a:moveTo>
                <a:cubicBezTo>
                  <a:pt x="298441" y="774595"/>
                  <a:pt x="301014" y="776127"/>
                  <a:pt x="302043" y="779192"/>
                </a:cubicBezTo>
                <a:cubicBezTo>
                  <a:pt x="304101" y="779192"/>
                  <a:pt x="304101" y="777149"/>
                  <a:pt x="306159" y="777149"/>
                </a:cubicBezTo>
                <a:cubicBezTo>
                  <a:pt x="308218" y="777149"/>
                  <a:pt x="312335" y="775106"/>
                  <a:pt x="314393" y="777149"/>
                </a:cubicBezTo>
                <a:cubicBezTo>
                  <a:pt x="314393" y="779192"/>
                  <a:pt x="316451" y="781235"/>
                  <a:pt x="316451" y="781235"/>
                </a:cubicBezTo>
                <a:cubicBezTo>
                  <a:pt x="310276" y="785321"/>
                  <a:pt x="310276" y="785321"/>
                  <a:pt x="310276" y="785321"/>
                </a:cubicBezTo>
                <a:cubicBezTo>
                  <a:pt x="304101" y="783278"/>
                  <a:pt x="297926" y="785321"/>
                  <a:pt x="293809" y="787364"/>
                </a:cubicBezTo>
                <a:cubicBezTo>
                  <a:pt x="289692" y="789408"/>
                  <a:pt x="289692" y="793494"/>
                  <a:pt x="287634" y="797580"/>
                </a:cubicBezTo>
                <a:cubicBezTo>
                  <a:pt x="283517" y="797580"/>
                  <a:pt x="281459" y="799623"/>
                  <a:pt x="279401" y="797580"/>
                </a:cubicBezTo>
                <a:cubicBezTo>
                  <a:pt x="277342" y="793494"/>
                  <a:pt x="275284" y="791451"/>
                  <a:pt x="277342" y="787364"/>
                </a:cubicBezTo>
                <a:cubicBezTo>
                  <a:pt x="279401" y="783278"/>
                  <a:pt x="287634" y="789408"/>
                  <a:pt x="285576" y="783278"/>
                </a:cubicBezTo>
                <a:cubicBezTo>
                  <a:pt x="283517" y="781235"/>
                  <a:pt x="285576" y="779192"/>
                  <a:pt x="285576" y="777149"/>
                </a:cubicBezTo>
                <a:cubicBezTo>
                  <a:pt x="288663" y="775106"/>
                  <a:pt x="292265" y="774084"/>
                  <a:pt x="295353" y="774340"/>
                </a:cubicBezTo>
                <a:close/>
                <a:moveTo>
                  <a:pt x="464212" y="773830"/>
                </a:moveTo>
                <a:lnTo>
                  <a:pt x="465218" y="775592"/>
                </a:lnTo>
                <a:lnTo>
                  <a:pt x="464323" y="775055"/>
                </a:lnTo>
                <a:close/>
                <a:moveTo>
                  <a:pt x="369816" y="771071"/>
                </a:moveTo>
                <a:cubicBezTo>
                  <a:pt x="371860" y="773114"/>
                  <a:pt x="373905" y="773114"/>
                  <a:pt x="375949" y="775157"/>
                </a:cubicBezTo>
                <a:cubicBezTo>
                  <a:pt x="375949" y="777200"/>
                  <a:pt x="373905" y="779243"/>
                  <a:pt x="375949" y="779243"/>
                </a:cubicBezTo>
                <a:cubicBezTo>
                  <a:pt x="375949" y="781286"/>
                  <a:pt x="377993" y="779243"/>
                  <a:pt x="380038" y="779243"/>
                </a:cubicBezTo>
                <a:cubicBezTo>
                  <a:pt x="380038" y="781286"/>
                  <a:pt x="382082" y="783329"/>
                  <a:pt x="380038" y="785372"/>
                </a:cubicBezTo>
                <a:cubicBezTo>
                  <a:pt x="380038" y="785372"/>
                  <a:pt x="377993" y="787416"/>
                  <a:pt x="380038" y="787416"/>
                </a:cubicBezTo>
                <a:cubicBezTo>
                  <a:pt x="380038" y="789459"/>
                  <a:pt x="384127" y="789459"/>
                  <a:pt x="384127" y="791502"/>
                </a:cubicBezTo>
                <a:cubicBezTo>
                  <a:pt x="386171" y="797631"/>
                  <a:pt x="377993" y="795588"/>
                  <a:pt x="375949" y="797631"/>
                </a:cubicBezTo>
                <a:cubicBezTo>
                  <a:pt x="373905" y="797631"/>
                  <a:pt x="373905" y="793545"/>
                  <a:pt x="373905" y="791502"/>
                </a:cubicBezTo>
                <a:cubicBezTo>
                  <a:pt x="369816" y="789459"/>
                  <a:pt x="365727" y="787416"/>
                  <a:pt x="359594" y="787416"/>
                </a:cubicBezTo>
                <a:cubicBezTo>
                  <a:pt x="355505" y="787416"/>
                  <a:pt x="353460" y="791502"/>
                  <a:pt x="351416" y="789459"/>
                </a:cubicBezTo>
                <a:cubicBezTo>
                  <a:pt x="349371" y="787416"/>
                  <a:pt x="347327" y="785372"/>
                  <a:pt x="347327" y="783329"/>
                </a:cubicBezTo>
                <a:cubicBezTo>
                  <a:pt x="349371" y="781286"/>
                  <a:pt x="353460" y="783329"/>
                  <a:pt x="355505" y="781286"/>
                </a:cubicBezTo>
                <a:cubicBezTo>
                  <a:pt x="353460" y="779243"/>
                  <a:pt x="353460" y="777200"/>
                  <a:pt x="355505" y="775157"/>
                </a:cubicBezTo>
                <a:cubicBezTo>
                  <a:pt x="357549" y="775157"/>
                  <a:pt x="359594" y="773114"/>
                  <a:pt x="361638" y="775157"/>
                </a:cubicBezTo>
                <a:cubicBezTo>
                  <a:pt x="365727" y="775157"/>
                  <a:pt x="365727" y="771071"/>
                  <a:pt x="369816" y="771071"/>
                </a:cubicBezTo>
                <a:close/>
                <a:moveTo>
                  <a:pt x="552834" y="768747"/>
                </a:moveTo>
                <a:cubicBezTo>
                  <a:pt x="552834" y="772952"/>
                  <a:pt x="554826" y="777157"/>
                  <a:pt x="554826" y="779260"/>
                </a:cubicBezTo>
                <a:cubicBezTo>
                  <a:pt x="554826" y="781363"/>
                  <a:pt x="552834" y="781363"/>
                  <a:pt x="550842" y="781363"/>
                </a:cubicBezTo>
                <a:cubicBezTo>
                  <a:pt x="548850" y="781363"/>
                  <a:pt x="546858" y="779260"/>
                  <a:pt x="546858" y="777157"/>
                </a:cubicBezTo>
                <a:cubicBezTo>
                  <a:pt x="546858" y="775055"/>
                  <a:pt x="546858" y="775055"/>
                  <a:pt x="546858" y="775055"/>
                </a:cubicBezTo>
                <a:cubicBezTo>
                  <a:pt x="552834" y="768747"/>
                  <a:pt x="552834" y="768747"/>
                  <a:pt x="552834" y="768747"/>
                </a:cubicBezTo>
                <a:close/>
                <a:moveTo>
                  <a:pt x="394471" y="768747"/>
                </a:moveTo>
                <a:cubicBezTo>
                  <a:pt x="396463" y="768747"/>
                  <a:pt x="396463" y="770849"/>
                  <a:pt x="396463" y="772952"/>
                </a:cubicBezTo>
                <a:cubicBezTo>
                  <a:pt x="396463" y="772952"/>
                  <a:pt x="396463" y="772952"/>
                  <a:pt x="396463" y="775055"/>
                </a:cubicBezTo>
                <a:cubicBezTo>
                  <a:pt x="394471" y="772952"/>
                  <a:pt x="394471" y="770849"/>
                  <a:pt x="394471" y="768747"/>
                </a:cubicBezTo>
                <a:close/>
                <a:moveTo>
                  <a:pt x="665422" y="768306"/>
                </a:moveTo>
                <a:cubicBezTo>
                  <a:pt x="666852" y="768694"/>
                  <a:pt x="667996" y="771409"/>
                  <a:pt x="667996" y="772961"/>
                </a:cubicBezTo>
                <a:cubicBezTo>
                  <a:pt x="670029" y="777098"/>
                  <a:pt x="670029" y="783304"/>
                  <a:pt x="665962" y="787441"/>
                </a:cubicBezTo>
                <a:cubicBezTo>
                  <a:pt x="663929" y="791578"/>
                  <a:pt x="659862" y="793647"/>
                  <a:pt x="655795" y="793647"/>
                </a:cubicBezTo>
                <a:cubicBezTo>
                  <a:pt x="653761" y="789510"/>
                  <a:pt x="659862" y="789510"/>
                  <a:pt x="659862" y="787441"/>
                </a:cubicBezTo>
                <a:cubicBezTo>
                  <a:pt x="663929" y="785372"/>
                  <a:pt x="665962" y="781235"/>
                  <a:pt x="665962" y="777098"/>
                </a:cubicBezTo>
                <a:cubicBezTo>
                  <a:pt x="667996" y="775029"/>
                  <a:pt x="663929" y="772961"/>
                  <a:pt x="663929" y="768823"/>
                </a:cubicBezTo>
                <a:cubicBezTo>
                  <a:pt x="664437" y="768306"/>
                  <a:pt x="664946" y="768177"/>
                  <a:pt x="665422" y="768306"/>
                </a:cubicBezTo>
                <a:close/>
                <a:moveTo>
                  <a:pt x="460207" y="766821"/>
                </a:moveTo>
                <a:cubicBezTo>
                  <a:pt x="463294" y="765792"/>
                  <a:pt x="463809" y="767336"/>
                  <a:pt x="463809" y="769394"/>
                </a:cubicBezTo>
                <a:lnTo>
                  <a:pt x="464212" y="773830"/>
                </a:lnTo>
                <a:close/>
                <a:moveTo>
                  <a:pt x="466515" y="766755"/>
                </a:moveTo>
                <a:cubicBezTo>
                  <a:pt x="470609" y="766755"/>
                  <a:pt x="474704" y="766755"/>
                  <a:pt x="480846" y="766755"/>
                </a:cubicBezTo>
                <a:cubicBezTo>
                  <a:pt x="482893" y="772930"/>
                  <a:pt x="482893" y="772930"/>
                  <a:pt x="482893" y="772930"/>
                </a:cubicBezTo>
                <a:cubicBezTo>
                  <a:pt x="484940" y="777047"/>
                  <a:pt x="484940" y="777047"/>
                  <a:pt x="484940" y="777047"/>
                </a:cubicBezTo>
                <a:cubicBezTo>
                  <a:pt x="491082" y="781163"/>
                  <a:pt x="491082" y="781163"/>
                  <a:pt x="491082" y="781163"/>
                </a:cubicBezTo>
                <a:cubicBezTo>
                  <a:pt x="491082" y="783222"/>
                  <a:pt x="491082" y="787339"/>
                  <a:pt x="489035" y="787339"/>
                </a:cubicBezTo>
                <a:cubicBezTo>
                  <a:pt x="484940" y="787339"/>
                  <a:pt x="482893" y="787339"/>
                  <a:pt x="480846" y="785280"/>
                </a:cubicBezTo>
                <a:cubicBezTo>
                  <a:pt x="478799" y="783222"/>
                  <a:pt x="476751" y="779105"/>
                  <a:pt x="478799" y="777047"/>
                </a:cubicBezTo>
                <a:cubicBezTo>
                  <a:pt x="476751" y="774988"/>
                  <a:pt x="474704" y="779105"/>
                  <a:pt x="472657" y="777047"/>
                </a:cubicBezTo>
                <a:cubicBezTo>
                  <a:pt x="470609" y="777047"/>
                  <a:pt x="468562" y="774988"/>
                  <a:pt x="466515" y="772930"/>
                </a:cubicBezTo>
                <a:cubicBezTo>
                  <a:pt x="466515" y="770872"/>
                  <a:pt x="466515" y="768813"/>
                  <a:pt x="466515" y="766755"/>
                </a:cubicBezTo>
                <a:close/>
                <a:moveTo>
                  <a:pt x="449990" y="766755"/>
                </a:moveTo>
                <a:cubicBezTo>
                  <a:pt x="452057" y="766755"/>
                  <a:pt x="454125" y="766755"/>
                  <a:pt x="456192" y="766755"/>
                </a:cubicBezTo>
                <a:cubicBezTo>
                  <a:pt x="458260" y="772930"/>
                  <a:pt x="460327" y="781163"/>
                  <a:pt x="464462" y="783222"/>
                </a:cubicBezTo>
                <a:cubicBezTo>
                  <a:pt x="470665" y="785280"/>
                  <a:pt x="470665" y="785280"/>
                  <a:pt x="470665" y="785280"/>
                </a:cubicBezTo>
                <a:lnTo>
                  <a:pt x="476416" y="791006"/>
                </a:lnTo>
                <a:lnTo>
                  <a:pt x="476674" y="791522"/>
                </a:lnTo>
                <a:lnTo>
                  <a:pt x="476986" y="791574"/>
                </a:lnTo>
                <a:lnTo>
                  <a:pt x="483069" y="797631"/>
                </a:lnTo>
                <a:cubicBezTo>
                  <a:pt x="489272" y="797631"/>
                  <a:pt x="489272" y="797631"/>
                  <a:pt x="489272" y="797631"/>
                </a:cubicBezTo>
                <a:cubicBezTo>
                  <a:pt x="489272" y="799689"/>
                  <a:pt x="493407" y="805864"/>
                  <a:pt x="489272" y="807923"/>
                </a:cubicBezTo>
                <a:cubicBezTo>
                  <a:pt x="487204" y="807923"/>
                  <a:pt x="483069" y="807923"/>
                  <a:pt x="481002" y="805864"/>
                </a:cubicBezTo>
                <a:cubicBezTo>
                  <a:pt x="478935" y="805864"/>
                  <a:pt x="478935" y="801747"/>
                  <a:pt x="476867" y="801747"/>
                </a:cubicBezTo>
                <a:cubicBezTo>
                  <a:pt x="472732" y="803806"/>
                  <a:pt x="470665" y="805864"/>
                  <a:pt x="466530" y="801747"/>
                </a:cubicBezTo>
                <a:cubicBezTo>
                  <a:pt x="464462" y="799689"/>
                  <a:pt x="460327" y="795572"/>
                  <a:pt x="460327" y="791456"/>
                </a:cubicBezTo>
                <a:cubicBezTo>
                  <a:pt x="458260" y="789397"/>
                  <a:pt x="460327" y="787339"/>
                  <a:pt x="460327" y="785280"/>
                </a:cubicBezTo>
                <a:cubicBezTo>
                  <a:pt x="456192" y="783222"/>
                  <a:pt x="452057" y="783222"/>
                  <a:pt x="452057" y="779105"/>
                </a:cubicBezTo>
                <a:cubicBezTo>
                  <a:pt x="449990" y="777047"/>
                  <a:pt x="447923" y="772930"/>
                  <a:pt x="447923" y="768813"/>
                </a:cubicBezTo>
                <a:cubicBezTo>
                  <a:pt x="449990" y="768813"/>
                  <a:pt x="447923" y="766755"/>
                  <a:pt x="449990" y="766755"/>
                </a:cubicBezTo>
                <a:close/>
                <a:moveTo>
                  <a:pt x="509608" y="762771"/>
                </a:moveTo>
                <a:cubicBezTo>
                  <a:pt x="511666" y="762771"/>
                  <a:pt x="513725" y="762771"/>
                  <a:pt x="513725" y="764829"/>
                </a:cubicBezTo>
                <a:cubicBezTo>
                  <a:pt x="509608" y="771004"/>
                  <a:pt x="503433" y="775121"/>
                  <a:pt x="501374" y="783355"/>
                </a:cubicBezTo>
                <a:cubicBezTo>
                  <a:pt x="495199" y="791588"/>
                  <a:pt x="499316" y="801880"/>
                  <a:pt x="503433" y="808055"/>
                </a:cubicBezTo>
                <a:cubicBezTo>
                  <a:pt x="507550" y="812172"/>
                  <a:pt x="513725" y="816289"/>
                  <a:pt x="519900" y="812172"/>
                </a:cubicBezTo>
                <a:cubicBezTo>
                  <a:pt x="519900" y="812172"/>
                  <a:pt x="519900" y="810114"/>
                  <a:pt x="519900" y="810114"/>
                </a:cubicBezTo>
                <a:cubicBezTo>
                  <a:pt x="515783" y="810114"/>
                  <a:pt x="511666" y="810114"/>
                  <a:pt x="511666" y="805997"/>
                </a:cubicBezTo>
                <a:cubicBezTo>
                  <a:pt x="509608" y="803939"/>
                  <a:pt x="509608" y="799822"/>
                  <a:pt x="511666" y="797763"/>
                </a:cubicBezTo>
                <a:cubicBezTo>
                  <a:pt x="515783" y="795705"/>
                  <a:pt x="517842" y="793647"/>
                  <a:pt x="521958" y="793647"/>
                </a:cubicBezTo>
                <a:cubicBezTo>
                  <a:pt x="524017" y="795705"/>
                  <a:pt x="526075" y="797763"/>
                  <a:pt x="524017" y="799822"/>
                </a:cubicBezTo>
                <a:cubicBezTo>
                  <a:pt x="524017" y="801880"/>
                  <a:pt x="524017" y="801880"/>
                  <a:pt x="524017" y="803939"/>
                </a:cubicBezTo>
                <a:cubicBezTo>
                  <a:pt x="526075" y="803939"/>
                  <a:pt x="528133" y="801880"/>
                  <a:pt x="530192" y="803939"/>
                </a:cubicBezTo>
                <a:cubicBezTo>
                  <a:pt x="532250" y="805997"/>
                  <a:pt x="532250" y="810114"/>
                  <a:pt x="532250" y="812172"/>
                </a:cubicBezTo>
                <a:cubicBezTo>
                  <a:pt x="526075" y="820406"/>
                  <a:pt x="526075" y="820406"/>
                  <a:pt x="526075" y="820406"/>
                </a:cubicBezTo>
                <a:cubicBezTo>
                  <a:pt x="519900" y="824523"/>
                  <a:pt x="509608" y="820406"/>
                  <a:pt x="503433" y="818347"/>
                </a:cubicBezTo>
                <a:cubicBezTo>
                  <a:pt x="501374" y="816289"/>
                  <a:pt x="499316" y="814231"/>
                  <a:pt x="499316" y="812172"/>
                </a:cubicBezTo>
                <a:cubicBezTo>
                  <a:pt x="495199" y="810114"/>
                  <a:pt x="497258" y="805997"/>
                  <a:pt x="493141" y="803939"/>
                </a:cubicBezTo>
                <a:cubicBezTo>
                  <a:pt x="491082" y="799822"/>
                  <a:pt x="493141" y="795705"/>
                  <a:pt x="493141" y="791588"/>
                </a:cubicBezTo>
                <a:cubicBezTo>
                  <a:pt x="493141" y="779238"/>
                  <a:pt x="501374" y="768946"/>
                  <a:pt x="509608" y="762771"/>
                </a:cubicBezTo>
                <a:close/>
                <a:moveTo>
                  <a:pt x="139434" y="759784"/>
                </a:moveTo>
                <a:lnTo>
                  <a:pt x="142906" y="763992"/>
                </a:lnTo>
                <a:lnTo>
                  <a:pt x="155476" y="774363"/>
                </a:lnTo>
                <a:close/>
                <a:moveTo>
                  <a:pt x="384179" y="758787"/>
                </a:moveTo>
                <a:cubicBezTo>
                  <a:pt x="386171" y="758787"/>
                  <a:pt x="386171" y="762771"/>
                  <a:pt x="386171" y="764763"/>
                </a:cubicBezTo>
                <a:cubicBezTo>
                  <a:pt x="386171" y="764763"/>
                  <a:pt x="386171" y="762771"/>
                  <a:pt x="384179" y="760779"/>
                </a:cubicBezTo>
                <a:cubicBezTo>
                  <a:pt x="384179" y="760779"/>
                  <a:pt x="384179" y="758787"/>
                  <a:pt x="384179" y="758787"/>
                </a:cubicBezTo>
                <a:close/>
                <a:moveTo>
                  <a:pt x="314459" y="758787"/>
                </a:moveTo>
                <a:cubicBezTo>
                  <a:pt x="318443" y="760779"/>
                  <a:pt x="320435" y="762771"/>
                  <a:pt x="322427" y="764763"/>
                </a:cubicBezTo>
                <a:cubicBezTo>
                  <a:pt x="322427" y="766755"/>
                  <a:pt x="322427" y="766755"/>
                  <a:pt x="322427" y="768747"/>
                </a:cubicBezTo>
                <a:lnTo>
                  <a:pt x="318593" y="764913"/>
                </a:lnTo>
                <a:lnTo>
                  <a:pt x="318576" y="764708"/>
                </a:lnTo>
                <a:lnTo>
                  <a:pt x="318199" y="764519"/>
                </a:lnTo>
                <a:lnTo>
                  <a:pt x="314459" y="760779"/>
                </a:lnTo>
                <a:cubicBezTo>
                  <a:pt x="314459" y="758787"/>
                  <a:pt x="314459" y="758787"/>
                  <a:pt x="314459" y="758787"/>
                </a:cubicBezTo>
                <a:close/>
                <a:moveTo>
                  <a:pt x="297478" y="757977"/>
                </a:moveTo>
                <a:cubicBezTo>
                  <a:pt x="299022" y="758267"/>
                  <a:pt x="300565" y="760585"/>
                  <a:pt x="302109" y="760585"/>
                </a:cubicBezTo>
                <a:cubicBezTo>
                  <a:pt x="302109" y="762646"/>
                  <a:pt x="300051" y="762646"/>
                  <a:pt x="302109" y="764708"/>
                </a:cubicBezTo>
                <a:cubicBezTo>
                  <a:pt x="302109" y="764708"/>
                  <a:pt x="302109" y="764708"/>
                  <a:pt x="304167" y="764708"/>
                </a:cubicBezTo>
                <a:cubicBezTo>
                  <a:pt x="304167" y="760585"/>
                  <a:pt x="308284" y="762646"/>
                  <a:pt x="310343" y="760585"/>
                </a:cubicBezTo>
                <a:lnTo>
                  <a:pt x="318199" y="764519"/>
                </a:lnTo>
                <a:lnTo>
                  <a:pt x="318593" y="764913"/>
                </a:lnTo>
                <a:lnTo>
                  <a:pt x="318834" y="767799"/>
                </a:lnTo>
                <a:cubicBezTo>
                  <a:pt x="318576" y="768830"/>
                  <a:pt x="318576" y="769860"/>
                  <a:pt x="320635" y="770891"/>
                </a:cubicBezTo>
                <a:cubicBezTo>
                  <a:pt x="322693" y="768830"/>
                  <a:pt x="326810" y="770891"/>
                  <a:pt x="330927" y="772952"/>
                </a:cubicBezTo>
                <a:cubicBezTo>
                  <a:pt x="335043" y="772952"/>
                  <a:pt x="332985" y="777075"/>
                  <a:pt x="335043" y="779136"/>
                </a:cubicBezTo>
                <a:cubicBezTo>
                  <a:pt x="332985" y="779136"/>
                  <a:pt x="330927" y="779136"/>
                  <a:pt x="328868" y="779136"/>
                </a:cubicBezTo>
                <a:cubicBezTo>
                  <a:pt x="326810" y="779136"/>
                  <a:pt x="322693" y="781197"/>
                  <a:pt x="318576" y="781197"/>
                </a:cubicBezTo>
                <a:cubicBezTo>
                  <a:pt x="318576" y="777075"/>
                  <a:pt x="316518" y="775014"/>
                  <a:pt x="314459" y="775014"/>
                </a:cubicBezTo>
                <a:cubicBezTo>
                  <a:pt x="310343" y="770891"/>
                  <a:pt x="304167" y="777075"/>
                  <a:pt x="300051" y="772952"/>
                </a:cubicBezTo>
                <a:cubicBezTo>
                  <a:pt x="295934" y="772952"/>
                  <a:pt x="291817" y="770891"/>
                  <a:pt x="287700" y="772952"/>
                </a:cubicBezTo>
                <a:cubicBezTo>
                  <a:pt x="283584" y="775014"/>
                  <a:pt x="281525" y="779136"/>
                  <a:pt x="281525" y="783258"/>
                </a:cubicBezTo>
                <a:cubicBezTo>
                  <a:pt x="279467" y="783258"/>
                  <a:pt x="277408" y="785319"/>
                  <a:pt x="275350" y="787380"/>
                </a:cubicBezTo>
                <a:cubicBezTo>
                  <a:pt x="273292" y="791503"/>
                  <a:pt x="273292" y="795625"/>
                  <a:pt x="275350" y="797686"/>
                </a:cubicBezTo>
                <a:cubicBezTo>
                  <a:pt x="275350" y="797686"/>
                  <a:pt x="277408" y="799747"/>
                  <a:pt x="277408" y="799747"/>
                </a:cubicBezTo>
                <a:cubicBezTo>
                  <a:pt x="273292" y="801808"/>
                  <a:pt x="271233" y="805931"/>
                  <a:pt x="267116" y="805931"/>
                </a:cubicBezTo>
                <a:cubicBezTo>
                  <a:pt x="265058" y="805931"/>
                  <a:pt x="265058" y="801808"/>
                  <a:pt x="263000" y="799747"/>
                </a:cubicBezTo>
                <a:cubicBezTo>
                  <a:pt x="263000" y="795625"/>
                  <a:pt x="265058" y="793564"/>
                  <a:pt x="265058" y="791503"/>
                </a:cubicBezTo>
                <a:cubicBezTo>
                  <a:pt x="269175" y="789442"/>
                  <a:pt x="269175" y="789442"/>
                  <a:pt x="269175" y="789442"/>
                </a:cubicBezTo>
                <a:cubicBezTo>
                  <a:pt x="269175" y="787380"/>
                  <a:pt x="271233" y="783258"/>
                  <a:pt x="267116" y="781197"/>
                </a:cubicBezTo>
                <a:cubicBezTo>
                  <a:pt x="265058" y="779136"/>
                  <a:pt x="267116" y="777075"/>
                  <a:pt x="269175" y="775014"/>
                </a:cubicBezTo>
                <a:cubicBezTo>
                  <a:pt x="271233" y="768830"/>
                  <a:pt x="277408" y="770891"/>
                  <a:pt x="281525" y="770891"/>
                </a:cubicBezTo>
                <a:cubicBezTo>
                  <a:pt x="283584" y="766769"/>
                  <a:pt x="285642" y="762646"/>
                  <a:pt x="289759" y="760585"/>
                </a:cubicBezTo>
                <a:cubicBezTo>
                  <a:pt x="291817" y="760585"/>
                  <a:pt x="293875" y="760585"/>
                  <a:pt x="297992" y="760585"/>
                </a:cubicBezTo>
                <a:cubicBezTo>
                  <a:pt x="297992" y="758524"/>
                  <a:pt x="295934" y="758524"/>
                  <a:pt x="295934" y="758524"/>
                </a:cubicBezTo>
                <a:cubicBezTo>
                  <a:pt x="296449" y="758009"/>
                  <a:pt x="296963" y="757880"/>
                  <a:pt x="297478" y="757977"/>
                </a:cubicBezTo>
                <a:close/>
                <a:moveTo>
                  <a:pt x="373665" y="755757"/>
                </a:moveTo>
                <a:cubicBezTo>
                  <a:pt x="376995" y="756015"/>
                  <a:pt x="380069" y="757559"/>
                  <a:pt x="382118" y="760646"/>
                </a:cubicBezTo>
                <a:cubicBezTo>
                  <a:pt x="384168" y="762705"/>
                  <a:pt x="382118" y="766821"/>
                  <a:pt x="386217" y="768880"/>
                </a:cubicBezTo>
                <a:cubicBezTo>
                  <a:pt x="388266" y="766821"/>
                  <a:pt x="390315" y="768880"/>
                  <a:pt x="392365" y="770938"/>
                </a:cubicBezTo>
                <a:cubicBezTo>
                  <a:pt x="394414" y="775055"/>
                  <a:pt x="392365" y="777113"/>
                  <a:pt x="390315" y="779172"/>
                </a:cubicBezTo>
                <a:cubicBezTo>
                  <a:pt x="392365" y="781230"/>
                  <a:pt x="396463" y="781230"/>
                  <a:pt x="396463" y="783288"/>
                </a:cubicBezTo>
                <a:cubicBezTo>
                  <a:pt x="396463" y="787405"/>
                  <a:pt x="394414" y="789464"/>
                  <a:pt x="396463" y="793580"/>
                </a:cubicBezTo>
                <a:cubicBezTo>
                  <a:pt x="394414" y="793580"/>
                  <a:pt x="394414" y="795639"/>
                  <a:pt x="392365" y="795639"/>
                </a:cubicBezTo>
                <a:cubicBezTo>
                  <a:pt x="388266" y="793580"/>
                  <a:pt x="388266" y="793580"/>
                  <a:pt x="388266" y="793580"/>
                </a:cubicBezTo>
                <a:cubicBezTo>
                  <a:pt x="388266" y="791522"/>
                  <a:pt x="386217" y="787405"/>
                  <a:pt x="384168" y="785347"/>
                </a:cubicBezTo>
                <a:cubicBezTo>
                  <a:pt x="384168" y="783288"/>
                  <a:pt x="384168" y="781230"/>
                  <a:pt x="382118" y="779172"/>
                </a:cubicBezTo>
                <a:cubicBezTo>
                  <a:pt x="382118" y="779172"/>
                  <a:pt x="380069" y="777113"/>
                  <a:pt x="378020" y="777113"/>
                </a:cubicBezTo>
                <a:cubicBezTo>
                  <a:pt x="378020" y="772996"/>
                  <a:pt x="375971" y="770938"/>
                  <a:pt x="371872" y="768880"/>
                </a:cubicBezTo>
                <a:cubicBezTo>
                  <a:pt x="369823" y="768880"/>
                  <a:pt x="365725" y="770938"/>
                  <a:pt x="363675" y="770938"/>
                </a:cubicBezTo>
                <a:cubicBezTo>
                  <a:pt x="359577" y="770938"/>
                  <a:pt x="355478" y="770938"/>
                  <a:pt x="353429" y="772996"/>
                </a:cubicBezTo>
                <a:cubicBezTo>
                  <a:pt x="351380" y="777113"/>
                  <a:pt x="351380" y="781230"/>
                  <a:pt x="347281" y="781230"/>
                </a:cubicBezTo>
                <a:cubicBezTo>
                  <a:pt x="347281" y="785347"/>
                  <a:pt x="343183" y="783288"/>
                  <a:pt x="341134" y="781230"/>
                </a:cubicBezTo>
                <a:cubicBezTo>
                  <a:pt x="339084" y="781230"/>
                  <a:pt x="337035" y="779172"/>
                  <a:pt x="339084" y="777113"/>
                </a:cubicBezTo>
                <a:cubicBezTo>
                  <a:pt x="341134" y="775055"/>
                  <a:pt x="339084" y="772996"/>
                  <a:pt x="341134" y="770938"/>
                </a:cubicBezTo>
                <a:cubicBezTo>
                  <a:pt x="343183" y="770938"/>
                  <a:pt x="343183" y="766821"/>
                  <a:pt x="347281" y="768880"/>
                </a:cubicBezTo>
                <a:cubicBezTo>
                  <a:pt x="349331" y="768880"/>
                  <a:pt x="349331" y="766821"/>
                  <a:pt x="349331" y="764763"/>
                </a:cubicBezTo>
                <a:cubicBezTo>
                  <a:pt x="349331" y="762705"/>
                  <a:pt x="349331" y="760646"/>
                  <a:pt x="351380" y="760646"/>
                </a:cubicBezTo>
                <a:cubicBezTo>
                  <a:pt x="351380" y="758588"/>
                  <a:pt x="353429" y="758588"/>
                  <a:pt x="357528" y="758588"/>
                </a:cubicBezTo>
                <a:cubicBezTo>
                  <a:pt x="358552" y="758588"/>
                  <a:pt x="360089" y="759617"/>
                  <a:pt x="361370" y="760132"/>
                </a:cubicBezTo>
                <a:lnTo>
                  <a:pt x="363479" y="758719"/>
                </a:lnTo>
                <a:lnTo>
                  <a:pt x="363675" y="758588"/>
                </a:lnTo>
                <a:cubicBezTo>
                  <a:pt x="366749" y="756529"/>
                  <a:pt x="370335" y="755500"/>
                  <a:pt x="373665" y="755757"/>
                </a:cubicBezTo>
                <a:close/>
                <a:moveTo>
                  <a:pt x="608415" y="752000"/>
                </a:moveTo>
                <a:cubicBezTo>
                  <a:pt x="609315" y="752319"/>
                  <a:pt x="610087" y="753084"/>
                  <a:pt x="610602" y="754613"/>
                </a:cubicBezTo>
                <a:cubicBezTo>
                  <a:pt x="610602" y="756653"/>
                  <a:pt x="610602" y="760732"/>
                  <a:pt x="606485" y="762771"/>
                </a:cubicBezTo>
                <a:cubicBezTo>
                  <a:pt x="604426" y="758692"/>
                  <a:pt x="602368" y="756653"/>
                  <a:pt x="600310" y="752574"/>
                </a:cubicBezTo>
                <a:cubicBezTo>
                  <a:pt x="601853" y="754103"/>
                  <a:pt x="605713" y="751044"/>
                  <a:pt x="608415" y="752000"/>
                </a:cubicBezTo>
                <a:close/>
                <a:moveTo>
                  <a:pt x="461557" y="751947"/>
                </a:moveTo>
                <a:lnTo>
                  <a:pt x="461369" y="752230"/>
                </a:lnTo>
                <a:cubicBezTo>
                  <a:pt x="460787" y="752479"/>
                  <a:pt x="460207" y="752479"/>
                  <a:pt x="460207" y="752479"/>
                </a:cubicBezTo>
                <a:cubicBezTo>
                  <a:pt x="460207" y="752479"/>
                  <a:pt x="460207" y="752479"/>
                  <a:pt x="460207" y="752230"/>
                </a:cubicBezTo>
                <a:lnTo>
                  <a:pt x="460207" y="752015"/>
                </a:lnTo>
                <a:close/>
                <a:moveTo>
                  <a:pt x="680321" y="750487"/>
                </a:moveTo>
                <a:cubicBezTo>
                  <a:pt x="684527" y="750487"/>
                  <a:pt x="684527" y="754637"/>
                  <a:pt x="686629" y="756712"/>
                </a:cubicBezTo>
                <a:cubicBezTo>
                  <a:pt x="686629" y="758787"/>
                  <a:pt x="686629" y="758787"/>
                  <a:pt x="686629" y="758787"/>
                </a:cubicBezTo>
                <a:cubicBezTo>
                  <a:pt x="684527" y="754637"/>
                  <a:pt x="682424" y="752562"/>
                  <a:pt x="680321" y="750487"/>
                </a:cubicBezTo>
                <a:close/>
                <a:moveTo>
                  <a:pt x="674134" y="750487"/>
                </a:moveTo>
                <a:cubicBezTo>
                  <a:pt x="678239" y="750487"/>
                  <a:pt x="682343" y="754604"/>
                  <a:pt x="684396" y="758721"/>
                </a:cubicBezTo>
                <a:cubicBezTo>
                  <a:pt x="684396" y="760779"/>
                  <a:pt x="684396" y="762837"/>
                  <a:pt x="684396" y="764896"/>
                </a:cubicBezTo>
                <a:cubicBezTo>
                  <a:pt x="684396" y="766954"/>
                  <a:pt x="684396" y="766954"/>
                  <a:pt x="686448" y="766954"/>
                </a:cubicBezTo>
                <a:cubicBezTo>
                  <a:pt x="690553" y="773129"/>
                  <a:pt x="690553" y="773129"/>
                  <a:pt x="690553" y="773129"/>
                </a:cubicBezTo>
                <a:cubicBezTo>
                  <a:pt x="690553" y="775188"/>
                  <a:pt x="692605" y="777246"/>
                  <a:pt x="690553" y="779305"/>
                </a:cubicBezTo>
                <a:cubicBezTo>
                  <a:pt x="692605" y="783421"/>
                  <a:pt x="692605" y="787538"/>
                  <a:pt x="692605" y="789596"/>
                </a:cubicBezTo>
                <a:cubicBezTo>
                  <a:pt x="692605" y="791655"/>
                  <a:pt x="692605" y="793713"/>
                  <a:pt x="692605" y="793713"/>
                </a:cubicBezTo>
                <a:cubicBezTo>
                  <a:pt x="690553" y="791655"/>
                  <a:pt x="690553" y="791655"/>
                  <a:pt x="690553" y="791655"/>
                </a:cubicBezTo>
                <a:cubicBezTo>
                  <a:pt x="690553" y="787538"/>
                  <a:pt x="690553" y="783421"/>
                  <a:pt x="688500" y="781363"/>
                </a:cubicBezTo>
                <a:cubicBezTo>
                  <a:pt x="688500" y="781363"/>
                  <a:pt x="686448" y="781363"/>
                  <a:pt x="686448" y="781363"/>
                </a:cubicBezTo>
                <a:cubicBezTo>
                  <a:pt x="686448" y="783421"/>
                  <a:pt x="688500" y="783421"/>
                  <a:pt x="688500" y="785480"/>
                </a:cubicBezTo>
                <a:cubicBezTo>
                  <a:pt x="690553" y="787538"/>
                  <a:pt x="688500" y="791655"/>
                  <a:pt x="688500" y="793713"/>
                </a:cubicBezTo>
                <a:cubicBezTo>
                  <a:pt x="688500" y="799888"/>
                  <a:pt x="680291" y="797830"/>
                  <a:pt x="678239" y="801947"/>
                </a:cubicBezTo>
                <a:cubicBezTo>
                  <a:pt x="678239" y="804005"/>
                  <a:pt x="678239" y="806063"/>
                  <a:pt x="676186" y="808122"/>
                </a:cubicBezTo>
                <a:cubicBezTo>
                  <a:pt x="674134" y="808122"/>
                  <a:pt x="670029" y="812239"/>
                  <a:pt x="665925" y="810180"/>
                </a:cubicBezTo>
                <a:cubicBezTo>
                  <a:pt x="665925" y="808122"/>
                  <a:pt x="661820" y="808122"/>
                  <a:pt x="659767" y="808122"/>
                </a:cubicBezTo>
                <a:cubicBezTo>
                  <a:pt x="659767" y="810180"/>
                  <a:pt x="655663" y="812239"/>
                  <a:pt x="653610" y="812239"/>
                </a:cubicBezTo>
                <a:cubicBezTo>
                  <a:pt x="651558" y="812239"/>
                  <a:pt x="649506" y="810180"/>
                  <a:pt x="647453" y="808122"/>
                </a:cubicBezTo>
                <a:cubicBezTo>
                  <a:pt x="647453" y="801947"/>
                  <a:pt x="659767" y="810180"/>
                  <a:pt x="659767" y="801947"/>
                </a:cubicBezTo>
                <a:cubicBezTo>
                  <a:pt x="657715" y="801947"/>
                  <a:pt x="651558" y="804005"/>
                  <a:pt x="651558" y="799888"/>
                </a:cubicBezTo>
                <a:cubicBezTo>
                  <a:pt x="651558" y="795772"/>
                  <a:pt x="655663" y="795772"/>
                  <a:pt x="657715" y="795772"/>
                </a:cubicBezTo>
                <a:cubicBezTo>
                  <a:pt x="661820" y="795772"/>
                  <a:pt x="665925" y="791655"/>
                  <a:pt x="667977" y="791655"/>
                </a:cubicBezTo>
                <a:cubicBezTo>
                  <a:pt x="674134" y="785480"/>
                  <a:pt x="674134" y="777246"/>
                  <a:pt x="670029" y="769012"/>
                </a:cubicBezTo>
                <a:cubicBezTo>
                  <a:pt x="670029" y="766954"/>
                  <a:pt x="665925" y="764896"/>
                  <a:pt x="667977" y="762837"/>
                </a:cubicBezTo>
                <a:cubicBezTo>
                  <a:pt x="670029" y="762837"/>
                  <a:pt x="670029" y="758721"/>
                  <a:pt x="672082" y="758721"/>
                </a:cubicBezTo>
                <a:cubicBezTo>
                  <a:pt x="674134" y="758721"/>
                  <a:pt x="674134" y="760779"/>
                  <a:pt x="674134" y="762837"/>
                </a:cubicBezTo>
                <a:cubicBezTo>
                  <a:pt x="676186" y="764896"/>
                  <a:pt x="674134" y="766954"/>
                  <a:pt x="674134" y="766954"/>
                </a:cubicBezTo>
                <a:cubicBezTo>
                  <a:pt x="676186" y="769012"/>
                  <a:pt x="680291" y="769012"/>
                  <a:pt x="680291" y="771071"/>
                </a:cubicBezTo>
                <a:cubicBezTo>
                  <a:pt x="680291" y="773129"/>
                  <a:pt x="680291" y="775188"/>
                  <a:pt x="680291" y="777246"/>
                </a:cubicBezTo>
                <a:cubicBezTo>
                  <a:pt x="678239" y="779305"/>
                  <a:pt x="678239" y="779305"/>
                  <a:pt x="678239" y="779305"/>
                </a:cubicBezTo>
                <a:cubicBezTo>
                  <a:pt x="680291" y="781363"/>
                  <a:pt x="682343" y="783421"/>
                  <a:pt x="682343" y="787538"/>
                </a:cubicBezTo>
                <a:cubicBezTo>
                  <a:pt x="682343" y="789596"/>
                  <a:pt x="680291" y="791655"/>
                  <a:pt x="678239" y="793713"/>
                </a:cubicBezTo>
                <a:cubicBezTo>
                  <a:pt x="676186" y="795772"/>
                  <a:pt x="672082" y="791655"/>
                  <a:pt x="672082" y="795772"/>
                </a:cubicBezTo>
                <a:cubicBezTo>
                  <a:pt x="672082" y="797830"/>
                  <a:pt x="670029" y="799888"/>
                  <a:pt x="667977" y="801947"/>
                </a:cubicBezTo>
                <a:cubicBezTo>
                  <a:pt x="663872" y="801947"/>
                  <a:pt x="661820" y="799888"/>
                  <a:pt x="659767" y="797830"/>
                </a:cubicBezTo>
                <a:cubicBezTo>
                  <a:pt x="659767" y="797830"/>
                  <a:pt x="659767" y="799888"/>
                  <a:pt x="659767" y="799888"/>
                </a:cubicBezTo>
                <a:cubicBezTo>
                  <a:pt x="659767" y="804005"/>
                  <a:pt x="663872" y="804005"/>
                  <a:pt x="665925" y="804005"/>
                </a:cubicBezTo>
                <a:cubicBezTo>
                  <a:pt x="670029" y="804005"/>
                  <a:pt x="674134" y="801947"/>
                  <a:pt x="674134" y="797830"/>
                </a:cubicBezTo>
                <a:cubicBezTo>
                  <a:pt x="678239" y="795772"/>
                  <a:pt x="682343" y="793713"/>
                  <a:pt x="684396" y="789596"/>
                </a:cubicBezTo>
                <a:cubicBezTo>
                  <a:pt x="684396" y="785480"/>
                  <a:pt x="684396" y="781363"/>
                  <a:pt x="682343" y="779305"/>
                </a:cubicBezTo>
                <a:cubicBezTo>
                  <a:pt x="684396" y="777246"/>
                  <a:pt x="684396" y="773129"/>
                  <a:pt x="682343" y="769012"/>
                </a:cubicBezTo>
                <a:cubicBezTo>
                  <a:pt x="682343" y="766954"/>
                  <a:pt x="678239" y="766954"/>
                  <a:pt x="678239" y="764896"/>
                </a:cubicBezTo>
                <a:cubicBezTo>
                  <a:pt x="678239" y="760779"/>
                  <a:pt x="676186" y="758721"/>
                  <a:pt x="674134" y="756662"/>
                </a:cubicBezTo>
                <a:cubicBezTo>
                  <a:pt x="672082" y="756662"/>
                  <a:pt x="672082" y="754604"/>
                  <a:pt x="672082" y="752545"/>
                </a:cubicBezTo>
                <a:cubicBezTo>
                  <a:pt x="674134" y="752545"/>
                  <a:pt x="672082" y="750487"/>
                  <a:pt x="674134" y="750487"/>
                </a:cubicBezTo>
                <a:close/>
                <a:moveTo>
                  <a:pt x="579697" y="750487"/>
                </a:moveTo>
                <a:cubicBezTo>
                  <a:pt x="583796" y="750487"/>
                  <a:pt x="587896" y="750487"/>
                  <a:pt x="591995" y="752534"/>
                </a:cubicBezTo>
                <a:cubicBezTo>
                  <a:pt x="598144" y="754582"/>
                  <a:pt x="602244" y="758676"/>
                  <a:pt x="602244" y="764818"/>
                </a:cubicBezTo>
                <a:cubicBezTo>
                  <a:pt x="604294" y="773008"/>
                  <a:pt x="600194" y="777102"/>
                  <a:pt x="596095" y="781197"/>
                </a:cubicBezTo>
                <a:cubicBezTo>
                  <a:pt x="598144" y="785292"/>
                  <a:pt x="600194" y="789386"/>
                  <a:pt x="596095" y="793481"/>
                </a:cubicBezTo>
                <a:cubicBezTo>
                  <a:pt x="594045" y="797575"/>
                  <a:pt x="589946" y="797575"/>
                  <a:pt x="585846" y="799623"/>
                </a:cubicBezTo>
                <a:cubicBezTo>
                  <a:pt x="581747" y="799623"/>
                  <a:pt x="579697" y="797575"/>
                  <a:pt x="577647" y="795528"/>
                </a:cubicBezTo>
                <a:cubicBezTo>
                  <a:pt x="575597" y="793481"/>
                  <a:pt x="575597" y="789386"/>
                  <a:pt x="575597" y="787339"/>
                </a:cubicBezTo>
                <a:cubicBezTo>
                  <a:pt x="571498" y="787339"/>
                  <a:pt x="567399" y="789386"/>
                  <a:pt x="565349" y="787339"/>
                </a:cubicBezTo>
                <a:cubicBezTo>
                  <a:pt x="559200" y="783244"/>
                  <a:pt x="557150" y="777102"/>
                  <a:pt x="557150" y="770960"/>
                </a:cubicBezTo>
                <a:cubicBezTo>
                  <a:pt x="557150" y="764818"/>
                  <a:pt x="559200" y="758676"/>
                  <a:pt x="563299" y="754582"/>
                </a:cubicBezTo>
                <a:cubicBezTo>
                  <a:pt x="567399" y="756629"/>
                  <a:pt x="569448" y="758676"/>
                  <a:pt x="573548" y="756629"/>
                </a:cubicBezTo>
                <a:cubicBezTo>
                  <a:pt x="575597" y="754582"/>
                  <a:pt x="577647" y="752534"/>
                  <a:pt x="579697" y="750487"/>
                </a:cubicBezTo>
                <a:close/>
                <a:moveTo>
                  <a:pt x="559082" y="750487"/>
                </a:moveTo>
                <a:cubicBezTo>
                  <a:pt x="561134" y="750487"/>
                  <a:pt x="561134" y="750487"/>
                  <a:pt x="561134" y="752534"/>
                </a:cubicBezTo>
                <a:cubicBezTo>
                  <a:pt x="559082" y="756629"/>
                  <a:pt x="554977" y="762771"/>
                  <a:pt x="550872" y="766866"/>
                </a:cubicBezTo>
                <a:cubicBezTo>
                  <a:pt x="546768" y="770960"/>
                  <a:pt x="542663" y="775055"/>
                  <a:pt x="536506" y="773008"/>
                </a:cubicBezTo>
                <a:cubicBezTo>
                  <a:pt x="534453" y="773008"/>
                  <a:pt x="530349" y="770960"/>
                  <a:pt x="530349" y="766866"/>
                </a:cubicBezTo>
                <a:cubicBezTo>
                  <a:pt x="528296" y="764818"/>
                  <a:pt x="528296" y="768913"/>
                  <a:pt x="526244" y="768913"/>
                </a:cubicBezTo>
                <a:cubicBezTo>
                  <a:pt x="522139" y="768913"/>
                  <a:pt x="520087" y="766866"/>
                  <a:pt x="520087" y="766866"/>
                </a:cubicBezTo>
                <a:cubicBezTo>
                  <a:pt x="518035" y="764818"/>
                  <a:pt x="515982" y="764818"/>
                  <a:pt x="518035" y="762771"/>
                </a:cubicBezTo>
                <a:cubicBezTo>
                  <a:pt x="530349" y="758676"/>
                  <a:pt x="530349" y="758676"/>
                  <a:pt x="530349" y="758676"/>
                </a:cubicBezTo>
                <a:cubicBezTo>
                  <a:pt x="534453" y="762771"/>
                  <a:pt x="540610" y="760724"/>
                  <a:pt x="544715" y="758676"/>
                </a:cubicBezTo>
                <a:cubicBezTo>
                  <a:pt x="542663" y="760724"/>
                  <a:pt x="540610" y="762771"/>
                  <a:pt x="538558" y="764818"/>
                </a:cubicBezTo>
                <a:cubicBezTo>
                  <a:pt x="538558" y="766866"/>
                  <a:pt x="540610" y="768913"/>
                  <a:pt x="542663" y="768913"/>
                </a:cubicBezTo>
                <a:cubicBezTo>
                  <a:pt x="546768" y="768913"/>
                  <a:pt x="550872" y="762771"/>
                  <a:pt x="554977" y="760724"/>
                </a:cubicBezTo>
                <a:cubicBezTo>
                  <a:pt x="554977" y="758676"/>
                  <a:pt x="557029" y="756629"/>
                  <a:pt x="554977" y="756629"/>
                </a:cubicBezTo>
                <a:cubicBezTo>
                  <a:pt x="550872" y="756629"/>
                  <a:pt x="548820" y="758676"/>
                  <a:pt x="546768" y="758676"/>
                </a:cubicBezTo>
                <a:cubicBezTo>
                  <a:pt x="548820" y="754582"/>
                  <a:pt x="554977" y="752534"/>
                  <a:pt x="559082" y="750487"/>
                </a:cubicBezTo>
                <a:close/>
                <a:moveTo>
                  <a:pt x="614586" y="746171"/>
                </a:moveTo>
                <a:cubicBezTo>
                  <a:pt x="616644" y="746171"/>
                  <a:pt x="616644" y="748234"/>
                  <a:pt x="618702" y="748234"/>
                </a:cubicBezTo>
                <a:cubicBezTo>
                  <a:pt x="618702" y="752360"/>
                  <a:pt x="614586" y="754424"/>
                  <a:pt x="616644" y="756487"/>
                </a:cubicBezTo>
                <a:cubicBezTo>
                  <a:pt x="620761" y="754424"/>
                  <a:pt x="622819" y="754424"/>
                  <a:pt x="622819" y="758550"/>
                </a:cubicBezTo>
                <a:cubicBezTo>
                  <a:pt x="624877" y="760613"/>
                  <a:pt x="624877" y="762676"/>
                  <a:pt x="620761" y="764739"/>
                </a:cubicBezTo>
                <a:cubicBezTo>
                  <a:pt x="620761" y="766802"/>
                  <a:pt x="616644" y="764739"/>
                  <a:pt x="614586" y="766802"/>
                </a:cubicBezTo>
                <a:cubicBezTo>
                  <a:pt x="616644" y="768865"/>
                  <a:pt x="614586" y="772992"/>
                  <a:pt x="612527" y="772992"/>
                </a:cubicBezTo>
                <a:cubicBezTo>
                  <a:pt x="610469" y="775055"/>
                  <a:pt x="608410" y="772992"/>
                  <a:pt x="606352" y="772992"/>
                </a:cubicBezTo>
                <a:cubicBezTo>
                  <a:pt x="604294" y="770929"/>
                  <a:pt x="606352" y="768865"/>
                  <a:pt x="606352" y="766802"/>
                </a:cubicBezTo>
                <a:cubicBezTo>
                  <a:pt x="608410" y="764739"/>
                  <a:pt x="610469" y="762676"/>
                  <a:pt x="612527" y="758550"/>
                </a:cubicBezTo>
                <a:cubicBezTo>
                  <a:pt x="612527" y="756487"/>
                  <a:pt x="612527" y="752360"/>
                  <a:pt x="610469" y="750297"/>
                </a:cubicBezTo>
                <a:cubicBezTo>
                  <a:pt x="610469" y="748234"/>
                  <a:pt x="612527" y="746171"/>
                  <a:pt x="614586" y="746171"/>
                </a:cubicBezTo>
                <a:close/>
                <a:moveTo>
                  <a:pt x="618807" y="740195"/>
                </a:moveTo>
                <a:cubicBezTo>
                  <a:pt x="620870" y="740195"/>
                  <a:pt x="622933" y="742253"/>
                  <a:pt x="622933" y="744312"/>
                </a:cubicBezTo>
                <a:cubicBezTo>
                  <a:pt x="624996" y="746370"/>
                  <a:pt x="620870" y="750487"/>
                  <a:pt x="622933" y="750487"/>
                </a:cubicBezTo>
                <a:cubicBezTo>
                  <a:pt x="627059" y="752545"/>
                  <a:pt x="629122" y="756662"/>
                  <a:pt x="631186" y="758720"/>
                </a:cubicBezTo>
                <a:cubicBezTo>
                  <a:pt x="631186" y="762837"/>
                  <a:pt x="631186" y="766954"/>
                  <a:pt x="629122" y="769012"/>
                </a:cubicBezTo>
                <a:cubicBezTo>
                  <a:pt x="627059" y="771071"/>
                  <a:pt x="622933" y="773129"/>
                  <a:pt x="620870" y="773129"/>
                </a:cubicBezTo>
                <a:cubicBezTo>
                  <a:pt x="620870" y="777246"/>
                  <a:pt x="614681" y="779304"/>
                  <a:pt x="610554" y="781363"/>
                </a:cubicBezTo>
                <a:cubicBezTo>
                  <a:pt x="610554" y="781363"/>
                  <a:pt x="606428" y="781363"/>
                  <a:pt x="606428" y="779304"/>
                </a:cubicBezTo>
                <a:cubicBezTo>
                  <a:pt x="604365" y="779304"/>
                  <a:pt x="602302" y="777246"/>
                  <a:pt x="604365" y="775188"/>
                </a:cubicBezTo>
                <a:cubicBezTo>
                  <a:pt x="606428" y="775188"/>
                  <a:pt x="610554" y="777246"/>
                  <a:pt x="612617" y="777246"/>
                </a:cubicBezTo>
                <a:cubicBezTo>
                  <a:pt x="614681" y="775188"/>
                  <a:pt x="618807" y="773129"/>
                  <a:pt x="618807" y="769012"/>
                </a:cubicBezTo>
                <a:cubicBezTo>
                  <a:pt x="622933" y="769012"/>
                  <a:pt x="624996" y="764896"/>
                  <a:pt x="627059" y="762837"/>
                </a:cubicBezTo>
                <a:cubicBezTo>
                  <a:pt x="627059" y="758720"/>
                  <a:pt x="627059" y="756662"/>
                  <a:pt x="624996" y="754604"/>
                </a:cubicBezTo>
                <a:cubicBezTo>
                  <a:pt x="620870" y="752545"/>
                  <a:pt x="620870" y="752545"/>
                  <a:pt x="620870" y="752545"/>
                </a:cubicBezTo>
                <a:cubicBezTo>
                  <a:pt x="620870" y="748429"/>
                  <a:pt x="618807" y="744312"/>
                  <a:pt x="616744" y="742253"/>
                </a:cubicBezTo>
                <a:cubicBezTo>
                  <a:pt x="616744" y="742253"/>
                  <a:pt x="616744" y="740195"/>
                  <a:pt x="618807" y="740195"/>
                </a:cubicBezTo>
                <a:close/>
                <a:moveTo>
                  <a:pt x="181747" y="738715"/>
                </a:moveTo>
                <a:cubicBezTo>
                  <a:pt x="182772" y="738715"/>
                  <a:pt x="183797" y="739227"/>
                  <a:pt x="184821" y="740250"/>
                </a:cubicBezTo>
                <a:cubicBezTo>
                  <a:pt x="188921" y="746392"/>
                  <a:pt x="195070" y="754581"/>
                  <a:pt x="203269" y="752534"/>
                </a:cubicBezTo>
                <a:lnTo>
                  <a:pt x="208054" y="750145"/>
                </a:lnTo>
                <a:lnTo>
                  <a:pt x="209395" y="750487"/>
                </a:lnTo>
                <a:lnTo>
                  <a:pt x="211334" y="748506"/>
                </a:lnTo>
                <a:lnTo>
                  <a:pt x="219667" y="744345"/>
                </a:lnTo>
                <a:cubicBezTo>
                  <a:pt x="221717" y="746392"/>
                  <a:pt x="223766" y="744345"/>
                  <a:pt x="225816" y="746392"/>
                </a:cubicBezTo>
                <a:cubicBezTo>
                  <a:pt x="225816" y="748440"/>
                  <a:pt x="223766" y="750487"/>
                  <a:pt x="221717" y="750487"/>
                </a:cubicBezTo>
                <a:cubicBezTo>
                  <a:pt x="219667" y="750487"/>
                  <a:pt x="217617" y="750487"/>
                  <a:pt x="217617" y="752534"/>
                </a:cubicBezTo>
                <a:cubicBezTo>
                  <a:pt x="217617" y="754581"/>
                  <a:pt x="219667" y="756629"/>
                  <a:pt x="217617" y="758676"/>
                </a:cubicBezTo>
                <a:cubicBezTo>
                  <a:pt x="215567" y="758676"/>
                  <a:pt x="213517" y="758676"/>
                  <a:pt x="211468" y="758676"/>
                </a:cubicBezTo>
                <a:cubicBezTo>
                  <a:pt x="209418" y="758676"/>
                  <a:pt x="207368" y="756629"/>
                  <a:pt x="205319" y="756629"/>
                </a:cubicBezTo>
                <a:cubicBezTo>
                  <a:pt x="205319" y="758676"/>
                  <a:pt x="203269" y="762771"/>
                  <a:pt x="199170" y="762771"/>
                </a:cubicBezTo>
                <a:cubicBezTo>
                  <a:pt x="197120" y="762771"/>
                  <a:pt x="195070" y="760723"/>
                  <a:pt x="195070" y="758676"/>
                </a:cubicBezTo>
                <a:cubicBezTo>
                  <a:pt x="193020" y="758676"/>
                  <a:pt x="195070" y="754581"/>
                  <a:pt x="193020" y="754581"/>
                </a:cubicBezTo>
                <a:cubicBezTo>
                  <a:pt x="190970" y="756629"/>
                  <a:pt x="188921" y="754581"/>
                  <a:pt x="186871" y="754581"/>
                </a:cubicBezTo>
                <a:cubicBezTo>
                  <a:pt x="184821" y="754581"/>
                  <a:pt x="184821" y="752534"/>
                  <a:pt x="184821" y="748440"/>
                </a:cubicBezTo>
                <a:cubicBezTo>
                  <a:pt x="184821" y="748440"/>
                  <a:pt x="186871" y="746392"/>
                  <a:pt x="182772" y="744345"/>
                </a:cubicBezTo>
                <a:cubicBezTo>
                  <a:pt x="180722" y="746392"/>
                  <a:pt x="178672" y="744345"/>
                  <a:pt x="178672" y="742298"/>
                </a:cubicBezTo>
                <a:cubicBezTo>
                  <a:pt x="178672" y="742298"/>
                  <a:pt x="178672" y="740250"/>
                  <a:pt x="178672" y="740250"/>
                </a:cubicBezTo>
                <a:cubicBezTo>
                  <a:pt x="179697" y="739227"/>
                  <a:pt x="180722" y="738715"/>
                  <a:pt x="181747" y="738715"/>
                </a:cubicBezTo>
                <a:close/>
                <a:moveTo>
                  <a:pt x="191678" y="737738"/>
                </a:moveTo>
                <a:cubicBezTo>
                  <a:pt x="194072" y="738618"/>
                  <a:pt x="195604" y="742140"/>
                  <a:pt x="197137" y="742140"/>
                </a:cubicBezTo>
                <a:cubicBezTo>
                  <a:pt x="199180" y="746313"/>
                  <a:pt x="203266" y="746313"/>
                  <a:pt x="207352" y="746313"/>
                </a:cubicBezTo>
                <a:cubicBezTo>
                  <a:pt x="209395" y="746313"/>
                  <a:pt x="213481" y="737966"/>
                  <a:pt x="215524" y="744226"/>
                </a:cubicBezTo>
                <a:lnTo>
                  <a:pt x="211334" y="748506"/>
                </a:lnTo>
                <a:lnTo>
                  <a:pt x="208054" y="750145"/>
                </a:lnTo>
                <a:lnTo>
                  <a:pt x="193050" y="746313"/>
                </a:lnTo>
                <a:cubicBezTo>
                  <a:pt x="193050" y="744226"/>
                  <a:pt x="188964" y="742140"/>
                  <a:pt x="188964" y="737966"/>
                </a:cubicBezTo>
                <a:cubicBezTo>
                  <a:pt x="189986" y="737444"/>
                  <a:pt x="190880" y="737444"/>
                  <a:pt x="191678" y="737738"/>
                </a:cubicBezTo>
                <a:close/>
                <a:moveTo>
                  <a:pt x="170433" y="735879"/>
                </a:moveTo>
                <a:cubicBezTo>
                  <a:pt x="172485" y="735879"/>
                  <a:pt x="174537" y="737949"/>
                  <a:pt x="176590" y="737949"/>
                </a:cubicBezTo>
                <a:cubicBezTo>
                  <a:pt x="176590" y="740019"/>
                  <a:pt x="174537" y="742089"/>
                  <a:pt x="176590" y="744160"/>
                </a:cubicBezTo>
                <a:cubicBezTo>
                  <a:pt x="176590" y="746230"/>
                  <a:pt x="180695" y="746230"/>
                  <a:pt x="180695" y="748300"/>
                </a:cubicBezTo>
                <a:cubicBezTo>
                  <a:pt x="180695" y="752440"/>
                  <a:pt x="182747" y="754510"/>
                  <a:pt x="184799" y="756580"/>
                </a:cubicBezTo>
                <a:cubicBezTo>
                  <a:pt x="186851" y="758650"/>
                  <a:pt x="188904" y="758650"/>
                  <a:pt x="190956" y="758650"/>
                </a:cubicBezTo>
                <a:cubicBezTo>
                  <a:pt x="190956" y="760720"/>
                  <a:pt x="195061" y="762791"/>
                  <a:pt x="197113" y="764861"/>
                </a:cubicBezTo>
                <a:cubicBezTo>
                  <a:pt x="201218" y="764861"/>
                  <a:pt x="205323" y="762791"/>
                  <a:pt x="207375" y="760720"/>
                </a:cubicBezTo>
                <a:cubicBezTo>
                  <a:pt x="211480" y="762791"/>
                  <a:pt x="213532" y="762791"/>
                  <a:pt x="217637" y="760720"/>
                </a:cubicBezTo>
                <a:cubicBezTo>
                  <a:pt x="219689" y="758650"/>
                  <a:pt x="221741" y="756580"/>
                  <a:pt x="221741" y="754510"/>
                </a:cubicBezTo>
                <a:cubicBezTo>
                  <a:pt x="223794" y="752440"/>
                  <a:pt x="227898" y="752440"/>
                  <a:pt x="227898" y="748300"/>
                </a:cubicBezTo>
                <a:cubicBezTo>
                  <a:pt x="227898" y="744160"/>
                  <a:pt x="232003" y="744160"/>
                  <a:pt x="234056" y="744160"/>
                </a:cubicBezTo>
                <a:cubicBezTo>
                  <a:pt x="234056" y="748300"/>
                  <a:pt x="236108" y="750370"/>
                  <a:pt x="234056" y="752440"/>
                </a:cubicBezTo>
                <a:cubicBezTo>
                  <a:pt x="232003" y="756580"/>
                  <a:pt x="227898" y="756580"/>
                  <a:pt x="223794" y="756580"/>
                </a:cubicBezTo>
                <a:cubicBezTo>
                  <a:pt x="221741" y="758650"/>
                  <a:pt x="223794" y="762791"/>
                  <a:pt x="221741" y="764861"/>
                </a:cubicBezTo>
                <a:cubicBezTo>
                  <a:pt x="217637" y="764861"/>
                  <a:pt x="215584" y="766931"/>
                  <a:pt x="211480" y="764861"/>
                </a:cubicBezTo>
                <a:cubicBezTo>
                  <a:pt x="207375" y="762791"/>
                  <a:pt x="207375" y="769001"/>
                  <a:pt x="203270" y="769001"/>
                </a:cubicBezTo>
                <a:cubicBezTo>
                  <a:pt x="203270" y="771071"/>
                  <a:pt x="199166" y="769001"/>
                  <a:pt x="197113" y="769001"/>
                </a:cubicBezTo>
                <a:cubicBezTo>
                  <a:pt x="193008" y="769001"/>
                  <a:pt x="190956" y="764861"/>
                  <a:pt x="188904" y="762791"/>
                </a:cubicBezTo>
                <a:cubicBezTo>
                  <a:pt x="184799" y="760720"/>
                  <a:pt x="182747" y="760720"/>
                  <a:pt x="178642" y="760720"/>
                </a:cubicBezTo>
                <a:cubicBezTo>
                  <a:pt x="176590" y="756580"/>
                  <a:pt x="174537" y="752440"/>
                  <a:pt x="176590" y="750370"/>
                </a:cubicBezTo>
                <a:cubicBezTo>
                  <a:pt x="178642" y="744160"/>
                  <a:pt x="172485" y="746230"/>
                  <a:pt x="170433" y="742089"/>
                </a:cubicBezTo>
                <a:cubicBezTo>
                  <a:pt x="170433" y="740019"/>
                  <a:pt x="168380" y="735879"/>
                  <a:pt x="170433" y="735879"/>
                </a:cubicBezTo>
                <a:close/>
                <a:moveTo>
                  <a:pt x="618775" y="723595"/>
                </a:moveTo>
                <a:cubicBezTo>
                  <a:pt x="620830" y="723595"/>
                  <a:pt x="622885" y="723595"/>
                  <a:pt x="622885" y="725664"/>
                </a:cubicBezTo>
                <a:cubicBezTo>
                  <a:pt x="622885" y="727732"/>
                  <a:pt x="620830" y="731869"/>
                  <a:pt x="618775" y="731869"/>
                </a:cubicBezTo>
                <a:cubicBezTo>
                  <a:pt x="616720" y="731869"/>
                  <a:pt x="614665" y="731869"/>
                  <a:pt x="614665" y="733938"/>
                </a:cubicBezTo>
                <a:cubicBezTo>
                  <a:pt x="616720" y="738075"/>
                  <a:pt x="612609" y="742213"/>
                  <a:pt x="610554" y="746350"/>
                </a:cubicBezTo>
                <a:cubicBezTo>
                  <a:pt x="604389" y="748418"/>
                  <a:pt x="600278" y="750487"/>
                  <a:pt x="594112" y="750487"/>
                </a:cubicBezTo>
                <a:cubicBezTo>
                  <a:pt x="590002" y="748418"/>
                  <a:pt x="585891" y="748418"/>
                  <a:pt x="581781" y="746350"/>
                </a:cubicBezTo>
                <a:cubicBezTo>
                  <a:pt x="579726" y="746350"/>
                  <a:pt x="579726" y="744281"/>
                  <a:pt x="579726" y="744281"/>
                </a:cubicBezTo>
                <a:cubicBezTo>
                  <a:pt x="583836" y="742213"/>
                  <a:pt x="585891" y="740144"/>
                  <a:pt x="590002" y="740144"/>
                </a:cubicBezTo>
                <a:cubicBezTo>
                  <a:pt x="592057" y="740144"/>
                  <a:pt x="594112" y="740144"/>
                  <a:pt x="596168" y="738075"/>
                </a:cubicBezTo>
                <a:cubicBezTo>
                  <a:pt x="596168" y="740144"/>
                  <a:pt x="596168" y="740144"/>
                  <a:pt x="596168" y="740144"/>
                </a:cubicBezTo>
                <a:cubicBezTo>
                  <a:pt x="596168" y="742213"/>
                  <a:pt x="594112" y="740144"/>
                  <a:pt x="592057" y="742213"/>
                </a:cubicBezTo>
                <a:cubicBezTo>
                  <a:pt x="590002" y="742213"/>
                  <a:pt x="587947" y="742213"/>
                  <a:pt x="587947" y="744281"/>
                </a:cubicBezTo>
                <a:cubicBezTo>
                  <a:pt x="585891" y="748418"/>
                  <a:pt x="592057" y="746350"/>
                  <a:pt x="592057" y="748418"/>
                </a:cubicBezTo>
                <a:cubicBezTo>
                  <a:pt x="598223" y="748418"/>
                  <a:pt x="604389" y="748418"/>
                  <a:pt x="606444" y="742213"/>
                </a:cubicBezTo>
                <a:cubicBezTo>
                  <a:pt x="606444" y="740144"/>
                  <a:pt x="604389" y="740144"/>
                  <a:pt x="602333" y="738075"/>
                </a:cubicBezTo>
                <a:cubicBezTo>
                  <a:pt x="604389" y="736007"/>
                  <a:pt x="610554" y="733938"/>
                  <a:pt x="610554" y="729801"/>
                </a:cubicBezTo>
                <a:cubicBezTo>
                  <a:pt x="614665" y="727732"/>
                  <a:pt x="616720" y="725664"/>
                  <a:pt x="618775" y="723595"/>
                </a:cubicBezTo>
                <a:close/>
                <a:moveTo>
                  <a:pt x="295298" y="722641"/>
                </a:moveTo>
                <a:cubicBezTo>
                  <a:pt x="295940" y="722448"/>
                  <a:pt x="296710" y="722706"/>
                  <a:pt x="297737" y="723737"/>
                </a:cubicBezTo>
                <a:cubicBezTo>
                  <a:pt x="297737" y="723737"/>
                  <a:pt x="299790" y="723737"/>
                  <a:pt x="299790" y="725800"/>
                </a:cubicBezTo>
                <a:cubicBezTo>
                  <a:pt x="299790" y="727864"/>
                  <a:pt x="301844" y="729927"/>
                  <a:pt x="299790" y="731990"/>
                </a:cubicBezTo>
                <a:cubicBezTo>
                  <a:pt x="297737" y="734053"/>
                  <a:pt x="293630" y="738179"/>
                  <a:pt x="291576" y="738179"/>
                </a:cubicBezTo>
                <a:cubicBezTo>
                  <a:pt x="289523" y="736116"/>
                  <a:pt x="287469" y="738179"/>
                  <a:pt x="283362" y="738179"/>
                </a:cubicBezTo>
                <a:cubicBezTo>
                  <a:pt x="281309" y="738179"/>
                  <a:pt x="283362" y="740243"/>
                  <a:pt x="283362" y="742306"/>
                </a:cubicBezTo>
                <a:cubicBezTo>
                  <a:pt x="279255" y="744369"/>
                  <a:pt x="277202" y="748495"/>
                  <a:pt x="273095" y="748495"/>
                </a:cubicBezTo>
                <a:cubicBezTo>
                  <a:pt x="268988" y="748495"/>
                  <a:pt x="264881" y="746432"/>
                  <a:pt x="262828" y="744369"/>
                </a:cubicBezTo>
                <a:cubicBezTo>
                  <a:pt x="262828" y="740243"/>
                  <a:pt x="258721" y="744369"/>
                  <a:pt x="258721" y="744369"/>
                </a:cubicBezTo>
                <a:cubicBezTo>
                  <a:pt x="252560" y="744369"/>
                  <a:pt x="248453" y="742306"/>
                  <a:pt x="246400" y="740243"/>
                </a:cubicBezTo>
                <a:cubicBezTo>
                  <a:pt x="246400" y="736116"/>
                  <a:pt x="250507" y="736116"/>
                  <a:pt x="250507" y="734053"/>
                </a:cubicBezTo>
                <a:cubicBezTo>
                  <a:pt x="252560" y="734053"/>
                  <a:pt x="252560" y="731990"/>
                  <a:pt x="254614" y="731990"/>
                </a:cubicBezTo>
                <a:cubicBezTo>
                  <a:pt x="256667" y="734053"/>
                  <a:pt x="260774" y="736116"/>
                  <a:pt x="264881" y="736116"/>
                </a:cubicBezTo>
                <a:cubicBezTo>
                  <a:pt x="268988" y="736116"/>
                  <a:pt x="271041" y="731990"/>
                  <a:pt x="275148" y="731990"/>
                </a:cubicBezTo>
                <a:cubicBezTo>
                  <a:pt x="281309" y="734053"/>
                  <a:pt x="285416" y="731990"/>
                  <a:pt x="289523" y="727864"/>
                </a:cubicBezTo>
                <a:cubicBezTo>
                  <a:pt x="292603" y="727864"/>
                  <a:pt x="293373" y="723222"/>
                  <a:pt x="295298" y="722641"/>
                </a:cubicBezTo>
                <a:close/>
                <a:moveTo>
                  <a:pt x="289149" y="719426"/>
                </a:moveTo>
                <a:cubicBezTo>
                  <a:pt x="289757" y="719141"/>
                  <a:pt x="290526" y="719141"/>
                  <a:pt x="291552" y="719648"/>
                </a:cubicBezTo>
                <a:cubicBezTo>
                  <a:pt x="291552" y="721677"/>
                  <a:pt x="291552" y="723706"/>
                  <a:pt x="289501" y="725735"/>
                </a:cubicBezTo>
                <a:cubicBezTo>
                  <a:pt x="287450" y="727764"/>
                  <a:pt x="283349" y="729792"/>
                  <a:pt x="279248" y="729792"/>
                </a:cubicBezTo>
                <a:cubicBezTo>
                  <a:pt x="275147" y="727764"/>
                  <a:pt x="275147" y="727764"/>
                  <a:pt x="275147" y="727764"/>
                </a:cubicBezTo>
                <a:cubicBezTo>
                  <a:pt x="271046" y="731821"/>
                  <a:pt x="264894" y="735879"/>
                  <a:pt x="258742" y="731821"/>
                </a:cubicBezTo>
                <a:cubicBezTo>
                  <a:pt x="258742" y="731821"/>
                  <a:pt x="256692" y="729792"/>
                  <a:pt x="256692" y="727764"/>
                </a:cubicBezTo>
                <a:cubicBezTo>
                  <a:pt x="256692" y="725735"/>
                  <a:pt x="258742" y="729792"/>
                  <a:pt x="260793" y="729792"/>
                </a:cubicBezTo>
                <a:cubicBezTo>
                  <a:pt x="264894" y="731821"/>
                  <a:pt x="268995" y="729792"/>
                  <a:pt x="273096" y="725735"/>
                </a:cubicBezTo>
                <a:cubicBezTo>
                  <a:pt x="277198" y="727764"/>
                  <a:pt x="281299" y="725735"/>
                  <a:pt x="285400" y="723706"/>
                </a:cubicBezTo>
                <a:cubicBezTo>
                  <a:pt x="286938" y="723706"/>
                  <a:pt x="287322" y="720282"/>
                  <a:pt x="289149" y="719426"/>
                </a:cubicBezTo>
                <a:close/>
                <a:moveTo>
                  <a:pt x="636209" y="718645"/>
                </a:moveTo>
                <a:cubicBezTo>
                  <a:pt x="640821" y="718645"/>
                  <a:pt x="645432" y="719670"/>
                  <a:pt x="649532" y="721722"/>
                </a:cubicBezTo>
                <a:cubicBezTo>
                  <a:pt x="661830" y="725824"/>
                  <a:pt x="670029" y="738132"/>
                  <a:pt x="670029" y="750440"/>
                </a:cubicBezTo>
                <a:cubicBezTo>
                  <a:pt x="670029" y="758645"/>
                  <a:pt x="665930" y="764798"/>
                  <a:pt x="661830" y="768901"/>
                </a:cubicBezTo>
                <a:cubicBezTo>
                  <a:pt x="657731" y="770952"/>
                  <a:pt x="653632" y="775055"/>
                  <a:pt x="649532" y="773004"/>
                </a:cubicBezTo>
                <a:cubicBezTo>
                  <a:pt x="645432" y="773004"/>
                  <a:pt x="641333" y="770952"/>
                  <a:pt x="641333" y="766850"/>
                </a:cubicBezTo>
                <a:cubicBezTo>
                  <a:pt x="639283" y="764798"/>
                  <a:pt x="641333" y="762747"/>
                  <a:pt x="643383" y="760696"/>
                </a:cubicBezTo>
                <a:cubicBezTo>
                  <a:pt x="641333" y="758645"/>
                  <a:pt x="641333" y="754542"/>
                  <a:pt x="641333" y="752491"/>
                </a:cubicBezTo>
                <a:cubicBezTo>
                  <a:pt x="643383" y="748388"/>
                  <a:pt x="647482" y="746337"/>
                  <a:pt x="651582" y="746337"/>
                </a:cubicBezTo>
                <a:cubicBezTo>
                  <a:pt x="653632" y="746337"/>
                  <a:pt x="655681" y="748388"/>
                  <a:pt x="655681" y="752491"/>
                </a:cubicBezTo>
                <a:cubicBezTo>
                  <a:pt x="657731" y="754542"/>
                  <a:pt x="653632" y="758645"/>
                  <a:pt x="653632" y="760696"/>
                </a:cubicBezTo>
                <a:cubicBezTo>
                  <a:pt x="657731" y="762747"/>
                  <a:pt x="657731" y="758645"/>
                  <a:pt x="661830" y="756593"/>
                </a:cubicBezTo>
                <a:cubicBezTo>
                  <a:pt x="661830" y="752491"/>
                  <a:pt x="663880" y="746337"/>
                  <a:pt x="661830" y="742234"/>
                </a:cubicBezTo>
                <a:cubicBezTo>
                  <a:pt x="661830" y="740183"/>
                  <a:pt x="661830" y="740183"/>
                  <a:pt x="661830" y="740183"/>
                </a:cubicBezTo>
                <a:cubicBezTo>
                  <a:pt x="657731" y="731978"/>
                  <a:pt x="645432" y="725824"/>
                  <a:pt x="637234" y="723773"/>
                </a:cubicBezTo>
                <a:cubicBezTo>
                  <a:pt x="633134" y="723773"/>
                  <a:pt x="629035" y="723773"/>
                  <a:pt x="624935" y="723773"/>
                </a:cubicBezTo>
                <a:cubicBezTo>
                  <a:pt x="624935" y="723773"/>
                  <a:pt x="622885" y="723773"/>
                  <a:pt x="622885" y="721722"/>
                </a:cubicBezTo>
                <a:cubicBezTo>
                  <a:pt x="626985" y="719670"/>
                  <a:pt x="631597" y="718645"/>
                  <a:pt x="636209" y="718645"/>
                </a:cubicBezTo>
                <a:close/>
                <a:moveTo>
                  <a:pt x="275189" y="709319"/>
                </a:moveTo>
                <a:cubicBezTo>
                  <a:pt x="277252" y="709319"/>
                  <a:pt x="279315" y="713451"/>
                  <a:pt x="281378" y="713451"/>
                </a:cubicBezTo>
                <a:cubicBezTo>
                  <a:pt x="283441" y="713451"/>
                  <a:pt x="285505" y="715517"/>
                  <a:pt x="287568" y="717582"/>
                </a:cubicBezTo>
                <a:cubicBezTo>
                  <a:pt x="285505" y="721714"/>
                  <a:pt x="283441" y="721714"/>
                  <a:pt x="281378" y="723780"/>
                </a:cubicBezTo>
                <a:cubicBezTo>
                  <a:pt x="277252" y="723780"/>
                  <a:pt x="275189" y="723780"/>
                  <a:pt x="273126" y="721714"/>
                </a:cubicBezTo>
                <a:cubicBezTo>
                  <a:pt x="271063" y="721714"/>
                  <a:pt x="271063" y="723780"/>
                  <a:pt x="269000" y="725845"/>
                </a:cubicBezTo>
                <a:cubicBezTo>
                  <a:pt x="266936" y="727911"/>
                  <a:pt x="264873" y="727911"/>
                  <a:pt x="262810" y="727911"/>
                </a:cubicBezTo>
                <a:cubicBezTo>
                  <a:pt x="260747" y="727911"/>
                  <a:pt x="258684" y="725845"/>
                  <a:pt x="258684" y="723780"/>
                </a:cubicBezTo>
                <a:cubicBezTo>
                  <a:pt x="258684" y="715517"/>
                  <a:pt x="258684" y="715517"/>
                  <a:pt x="258684" y="715517"/>
                </a:cubicBezTo>
                <a:cubicBezTo>
                  <a:pt x="264873" y="715517"/>
                  <a:pt x="271063" y="715517"/>
                  <a:pt x="275189" y="709319"/>
                </a:cubicBezTo>
                <a:close/>
                <a:moveTo>
                  <a:pt x="731781" y="703011"/>
                </a:moveTo>
                <a:cubicBezTo>
                  <a:pt x="731781" y="703011"/>
                  <a:pt x="733773" y="703011"/>
                  <a:pt x="733773" y="705077"/>
                </a:cubicBezTo>
                <a:cubicBezTo>
                  <a:pt x="731781" y="707143"/>
                  <a:pt x="731781" y="709208"/>
                  <a:pt x="731781" y="711274"/>
                </a:cubicBezTo>
                <a:cubicBezTo>
                  <a:pt x="731781" y="713340"/>
                  <a:pt x="731781" y="717472"/>
                  <a:pt x="733773" y="719537"/>
                </a:cubicBezTo>
                <a:cubicBezTo>
                  <a:pt x="733773" y="719537"/>
                  <a:pt x="733773" y="719537"/>
                  <a:pt x="733773" y="721603"/>
                </a:cubicBezTo>
                <a:cubicBezTo>
                  <a:pt x="731781" y="721603"/>
                  <a:pt x="729789" y="717472"/>
                  <a:pt x="729789" y="717472"/>
                </a:cubicBezTo>
                <a:cubicBezTo>
                  <a:pt x="727797" y="711274"/>
                  <a:pt x="727797" y="707143"/>
                  <a:pt x="731781" y="703011"/>
                </a:cubicBezTo>
                <a:close/>
                <a:moveTo>
                  <a:pt x="791398" y="701019"/>
                </a:moveTo>
                <a:cubicBezTo>
                  <a:pt x="795572" y="701019"/>
                  <a:pt x="797659" y="703078"/>
                  <a:pt x="801832" y="703078"/>
                </a:cubicBezTo>
                <a:cubicBezTo>
                  <a:pt x="801832" y="705136"/>
                  <a:pt x="797659" y="707195"/>
                  <a:pt x="797659" y="709253"/>
                </a:cubicBezTo>
                <a:cubicBezTo>
                  <a:pt x="795572" y="711311"/>
                  <a:pt x="793485" y="711311"/>
                  <a:pt x="791398" y="711311"/>
                </a:cubicBezTo>
                <a:cubicBezTo>
                  <a:pt x="787225" y="711311"/>
                  <a:pt x="787225" y="707195"/>
                  <a:pt x="787225" y="705136"/>
                </a:cubicBezTo>
                <a:cubicBezTo>
                  <a:pt x="787225" y="703078"/>
                  <a:pt x="789312" y="701019"/>
                  <a:pt x="791398" y="701019"/>
                </a:cubicBezTo>
                <a:close/>
                <a:moveTo>
                  <a:pt x="723629" y="692719"/>
                </a:moveTo>
                <a:cubicBezTo>
                  <a:pt x="723629" y="692719"/>
                  <a:pt x="725657" y="692719"/>
                  <a:pt x="725657" y="692719"/>
                </a:cubicBezTo>
                <a:cubicBezTo>
                  <a:pt x="727686" y="694781"/>
                  <a:pt x="729715" y="698905"/>
                  <a:pt x="729715" y="700967"/>
                </a:cubicBezTo>
                <a:cubicBezTo>
                  <a:pt x="725657" y="705091"/>
                  <a:pt x="725657" y="713338"/>
                  <a:pt x="727686" y="719524"/>
                </a:cubicBezTo>
                <a:cubicBezTo>
                  <a:pt x="731744" y="723648"/>
                  <a:pt x="731744" y="723648"/>
                  <a:pt x="731744" y="723648"/>
                </a:cubicBezTo>
                <a:cubicBezTo>
                  <a:pt x="731744" y="727771"/>
                  <a:pt x="733773" y="731895"/>
                  <a:pt x="729715" y="731895"/>
                </a:cubicBezTo>
                <a:cubicBezTo>
                  <a:pt x="725657" y="731895"/>
                  <a:pt x="723629" y="731895"/>
                  <a:pt x="721600" y="729833"/>
                </a:cubicBezTo>
                <a:cubicBezTo>
                  <a:pt x="721600" y="727771"/>
                  <a:pt x="721600" y="723648"/>
                  <a:pt x="721600" y="721586"/>
                </a:cubicBezTo>
                <a:cubicBezTo>
                  <a:pt x="719571" y="719524"/>
                  <a:pt x="719571" y="721586"/>
                  <a:pt x="717542" y="721586"/>
                </a:cubicBezTo>
                <a:cubicBezTo>
                  <a:pt x="715513" y="719524"/>
                  <a:pt x="715513" y="715400"/>
                  <a:pt x="715513" y="711276"/>
                </a:cubicBezTo>
                <a:cubicBezTo>
                  <a:pt x="715513" y="709214"/>
                  <a:pt x="717542" y="705091"/>
                  <a:pt x="719571" y="705091"/>
                </a:cubicBezTo>
                <a:cubicBezTo>
                  <a:pt x="721600" y="703029"/>
                  <a:pt x="719571" y="703029"/>
                  <a:pt x="719571" y="700967"/>
                </a:cubicBezTo>
                <a:cubicBezTo>
                  <a:pt x="719571" y="696843"/>
                  <a:pt x="721600" y="694781"/>
                  <a:pt x="723629" y="692719"/>
                </a:cubicBezTo>
                <a:close/>
                <a:moveTo>
                  <a:pt x="663970" y="692719"/>
                </a:moveTo>
                <a:cubicBezTo>
                  <a:pt x="666004" y="692719"/>
                  <a:pt x="668037" y="696828"/>
                  <a:pt x="668037" y="696828"/>
                </a:cubicBezTo>
                <a:lnTo>
                  <a:pt x="668037" y="704618"/>
                </a:lnTo>
                <a:lnTo>
                  <a:pt x="667817" y="705172"/>
                </a:lnTo>
                <a:lnTo>
                  <a:pt x="664479" y="707099"/>
                </a:lnTo>
                <a:cubicBezTo>
                  <a:pt x="663462" y="707613"/>
                  <a:pt x="662954" y="708126"/>
                  <a:pt x="663970" y="709153"/>
                </a:cubicBezTo>
                <a:lnTo>
                  <a:pt x="666994" y="715263"/>
                </a:lnTo>
                <a:lnTo>
                  <a:pt x="667412" y="718212"/>
                </a:lnTo>
                <a:lnTo>
                  <a:pt x="661937" y="725587"/>
                </a:lnTo>
                <a:cubicBezTo>
                  <a:pt x="657870" y="723533"/>
                  <a:pt x="655836" y="721479"/>
                  <a:pt x="653803" y="719425"/>
                </a:cubicBezTo>
                <a:cubicBezTo>
                  <a:pt x="655836" y="715316"/>
                  <a:pt x="655836" y="709153"/>
                  <a:pt x="653803" y="705045"/>
                </a:cubicBezTo>
                <a:cubicBezTo>
                  <a:pt x="653803" y="702991"/>
                  <a:pt x="651769" y="702991"/>
                  <a:pt x="653803" y="700936"/>
                </a:cubicBezTo>
                <a:cubicBezTo>
                  <a:pt x="655836" y="698882"/>
                  <a:pt x="659903" y="694774"/>
                  <a:pt x="663970" y="692719"/>
                </a:cubicBezTo>
                <a:close/>
                <a:moveTo>
                  <a:pt x="787014" y="692528"/>
                </a:moveTo>
                <a:cubicBezTo>
                  <a:pt x="788819" y="693300"/>
                  <a:pt x="790367" y="694844"/>
                  <a:pt x="791398" y="696902"/>
                </a:cubicBezTo>
                <a:cubicBezTo>
                  <a:pt x="789335" y="698961"/>
                  <a:pt x="785209" y="698961"/>
                  <a:pt x="785209" y="703078"/>
                </a:cubicBezTo>
                <a:cubicBezTo>
                  <a:pt x="785209" y="705136"/>
                  <a:pt x="785209" y="709253"/>
                  <a:pt x="787272" y="713370"/>
                </a:cubicBezTo>
                <a:cubicBezTo>
                  <a:pt x="789335" y="713370"/>
                  <a:pt x="791398" y="715428"/>
                  <a:pt x="793462" y="715428"/>
                </a:cubicBezTo>
                <a:cubicBezTo>
                  <a:pt x="795525" y="715428"/>
                  <a:pt x="795525" y="717487"/>
                  <a:pt x="793462" y="717487"/>
                </a:cubicBezTo>
                <a:cubicBezTo>
                  <a:pt x="793462" y="721603"/>
                  <a:pt x="787272" y="721603"/>
                  <a:pt x="785209" y="721603"/>
                </a:cubicBezTo>
                <a:cubicBezTo>
                  <a:pt x="783146" y="721603"/>
                  <a:pt x="781083" y="719545"/>
                  <a:pt x="779020" y="717487"/>
                </a:cubicBezTo>
                <a:cubicBezTo>
                  <a:pt x="779020" y="717487"/>
                  <a:pt x="781083" y="715428"/>
                  <a:pt x="779020" y="715428"/>
                </a:cubicBezTo>
                <a:cubicBezTo>
                  <a:pt x="779020" y="713370"/>
                  <a:pt x="776956" y="717487"/>
                  <a:pt x="774893" y="715428"/>
                </a:cubicBezTo>
                <a:cubicBezTo>
                  <a:pt x="772830" y="715428"/>
                  <a:pt x="770767" y="715428"/>
                  <a:pt x="768704" y="713370"/>
                </a:cubicBezTo>
                <a:cubicBezTo>
                  <a:pt x="766641" y="711311"/>
                  <a:pt x="768704" y="709253"/>
                  <a:pt x="768704" y="707195"/>
                </a:cubicBezTo>
                <a:cubicBezTo>
                  <a:pt x="768704" y="705136"/>
                  <a:pt x="770767" y="703078"/>
                  <a:pt x="772830" y="701019"/>
                </a:cubicBezTo>
                <a:cubicBezTo>
                  <a:pt x="774893" y="701019"/>
                  <a:pt x="776956" y="703078"/>
                  <a:pt x="776956" y="701019"/>
                </a:cubicBezTo>
                <a:cubicBezTo>
                  <a:pt x="776956" y="696902"/>
                  <a:pt x="776956" y="694844"/>
                  <a:pt x="781083" y="692786"/>
                </a:cubicBezTo>
                <a:cubicBezTo>
                  <a:pt x="783146" y="691757"/>
                  <a:pt x="785209" y="691757"/>
                  <a:pt x="787014" y="692528"/>
                </a:cubicBezTo>
                <a:close/>
                <a:moveTo>
                  <a:pt x="686629" y="690727"/>
                </a:moveTo>
                <a:lnTo>
                  <a:pt x="686961" y="690727"/>
                </a:lnTo>
                <a:lnTo>
                  <a:pt x="686961" y="691060"/>
                </a:lnTo>
                <a:lnTo>
                  <a:pt x="686629" y="691060"/>
                </a:lnTo>
                <a:close/>
                <a:moveTo>
                  <a:pt x="246400" y="690727"/>
                </a:moveTo>
                <a:cubicBezTo>
                  <a:pt x="250517" y="690727"/>
                  <a:pt x="250517" y="694844"/>
                  <a:pt x="252575" y="694844"/>
                </a:cubicBezTo>
                <a:cubicBezTo>
                  <a:pt x="254633" y="701019"/>
                  <a:pt x="256692" y="705136"/>
                  <a:pt x="256692" y="711311"/>
                </a:cubicBezTo>
                <a:cubicBezTo>
                  <a:pt x="256692" y="717487"/>
                  <a:pt x="254633" y="723662"/>
                  <a:pt x="252575" y="729837"/>
                </a:cubicBezTo>
                <a:cubicBezTo>
                  <a:pt x="246400" y="738070"/>
                  <a:pt x="234049" y="742187"/>
                  <a:pt x="223757" y="742187"/>
                </a:cubicBezTo>
                <a:cubicBezTo>
                  <a:pt x="217582" y="742187"/>
                  <a:pt x="209349" y="738070"/>
                  <a:pt x="207290" y="729837"/>
                </a:cubicBezTo>
                <a:cubicBezTo>
                  <a:pt x="205232" y="727778"/>
                  <a:pt x="207290" y="723662"/>
                  <a:pt x="209349" y="719545"/>
                </a:cubicBezTo>
                <a:cubicBezTo>
                  <a:pt x="211407" y="719545"/>
                  <a:pt x="213466" y="715428"/>
                  <a:pt x="215524" y="717487"/>
                </a:cubicBezTo>
                <a:cubicBezTo>
                  <a:pt x="217582" y="717487"/>
                  <a:pt x="219641" y="717487"/>
                  <a:pt x="219641" y="715428"/>
                </a:cubicBezTo>
                <a:cubicBezTo>
                  <a:pt x="221699" y="713370"/>
                  <a:pt x="223757" y="713370"/>
                  <a:pt x="225816" y="715428"/>
                </a:cubicBezTo>
                <a:cubicBezTo>
                  <a:pt x="227874" y="715428"/>
                  <a:pt x="231991" y="717487"/>
                  <a:pt x="231991" y="721603"/>
                </a:cubicBezTo>
                <a:cubicBezTo>
                  <a:pt x="231991" y="723662"/>
                  <a:pt x="229933" y="725720"/>
                  <a:pt x="229933" y="727778"/>
                </a:cubicBezTo>
                <a:cubicBezTo>
                  <a:pt x="227874" y="727778"/>
                  <a:pt x="225816" y="729837"/>
                  <a:pt x="225816" y="727778"/>
                </a:cubicBezTo>
                <a:cubicBezTo>
                  <a:pt x="225816" y="727778"/>
                  <a:pt x="225816" y="727778"/>
                  <a:pt x="223757" y="727778"/>
                </a:cubicBezTo>
                <a:cubicBezTo>
                  <a:pt x="221699" y="727778"/>
                  <a:pt x="219641" y="727778"/>
                  <a:pt x="219641" y="729837"/>
                </a:cubicBezTo>
                <a:cubicBezTo>
                  <a:pt x="221699" y="733954"/>
                  <a:pt x="225816" y="733954"/>
                  <a:pt x="227874" y="733954"/>
                </a:cubicBezTo>
                <a:cubicBezTo>
                  <a:pt x="236108" y="733954"/>
                  <a:pt x="244342" y="727778"/>
                  <a:pt x="248458" y="719545"/>
                </a:cubicBezTo>
                <a:cubicBezTo>
                  <a:pt x="252575" y="711311"/>
                  <a:pt x="252575" y="701019"/>
                  <a:pt x="246400" y="692786"/>
                </a:cubicBezTo>
                <a:cubicBezTo>
                  <a:pt x="246400" y="692786"/>
                  <a:pt x="246400" y="690727"/>
                  <a:pt x="246400" y="690727"/>
                </a:cubicBezTo>
                <a:close/>
                <a:moveTo>
                  <a:pt x="668203" y="688735"/>
                </a:moveTo>
                <a:cubicBezTo>
                  <a:pt x="672298" y="690797"/>
                  <a:pt x="672298" y="696983"/>
                  <a:pt x="674345" y="699045"/>
                </a:cubicBezTo>
                <a:cubicBezTo>
                  <a:pt x="674345" y="703169"/>
                  <a:pt x="672298" y="707292"/>
                  <a:pt x="670251" y="707292"/>
                </a:cubicBezTo>
                <a:cubicBezTo>
                  <a:pt x="672298" y="713478"/>
                  <a:pt x="672298" y="719664"/>
                  <a:pt x="670251" y="723787"/>
                </a:cubicBezTo>
                <a:cubicBezTo>
                  <a:pt x="668203" y="725849"/>
                  <a:pt x="666156" y="727911"/>
                  <a:pt x="664109" y="727911"/>
                </a:cubicBezTo>
                <a:cubicBezTo>
                  <a:pt x="662061" y="725849"/>
                  <a:pt x="668203" y="725849"/>
                  <a:pt x="668203" y="723787"/>
                </a:cubicBezTo>
                <a:lnTo>
                  <a:pt x="667412" y="718212"/>
                </a:lnTo>
                <a:lnTo>
                  <a:pt x="668037" y="717370"/>
                </a:lnTo>
                <a:lnTo>
                  <a:pt x="666994" y="715263"/>
                </a:lnTo>
                <a:lnTo>
                  <a:pt x="666156" y="709354"/>
                </a:lnTo>
                <a:lnTo>
                  <a:pt x="667817" y="705172"/>
                </a:lnTo>
                <a:lnTo>
                  <a:pt x="668037" y="705045"/>
                </a:lnTo>
                <a:lnTo>
                  <a:pt x="668037" y="704618"/>
                </a:lnTo>
                <a:lnTo>
                  <a:pt x="670251" y="699045"/>
                </a:lnTo>
                <a:cubicBezTo>
                  <a:pt x="670251" y="694921"/>
                  <a:pt x="668203" y="692859"/>
                  <a:pt x="666156" y="690797"/>
                </a:cubicBezTo>
                <a:cubicBezTo>
                  <a:pt x="666156" y="690797"/>
                  <a:pt x="668203" y="688735"/>
                  <a:pt x="668203" y="688735"/>
                </a:cubicBezTo>
                <a:close/>
                <a:moveTo>
                  <a:pt x="189014" y="686743"/>
                </a:moveTo>
                <a:cubicBezTo>
                  <a:pt x="193098" y="686743"/>
                  <a:pt x="191056" y="690848"/>
                  <a:pt x="193098" y="692901"/>
                </a:cubicBezTo>
                <a:cubicBezTo>
                  <a:pt x="195139" y="694953"/>
                  <a:pt x="197181" y="697005"/>
                  <a:pt x="199223" y="697005"/>
                </a:cubicBezTo>
                <a:cubicBezTo>
                  <a:pt x="201265" y="699058"/>
                  <a:pt x="203307" y="701110"/>
                  <a:pt x="205348" y="701110"/>
                </a:cubicBezTo>
                <a:cubicBezTo>
                  <a:pt x="209432" y="703162"/>
                  <a:pt x="213516" y="701110"/>
                  <a:pt x="215557" y="697005"/>
                </a:cubicBezTo>
                <a:cubicBezTo>
                  <a:pt x="215557" y="694953"/>
                  <a:pt x="217599" y="697005"/>
                  <a:pt x="219641" y="697005"/>
                </a:cubicBezTo>
                <a:cubicBezTo>
                  <a:pt x="221683" y="694953"/>
                  <a:pt x="223724" y="692901"/>
                  <a:pt x="223724" y="690848"/>
                </a:cubicBezTo>
                <a:cubicBezTo>
                  <a:pt x="223724" y="688796"/>
                  <a:pt x="223724" y="686743"/>
                  <a:pt x="227808" y="686743"/>
                </a:cubicBezTo>
                <a:cubicBezTo>
                  <a:pt x="227808" y="686743"/>
                  <a:pt x="227808" y="690848"/>
                  <a:pt x="227808" y="690848"/>
                </a:cubicBezTo>
                <a:cubicBezTo>
                  <a:pt x="227808" y="692901"/>
                  <a:pt x="227808" y="694953"/>
                  <a:pt x="227808" y="697005"/>
                </a:cubicBezTo>
                <a:cubicBezTo>
                  <a:pt x="223724" y="701110"/>
                  <a:pt x="221683" y="701110"/>
                  <a:pt x="217599" y="701110"/>
                </a:cubicBezTo>
                <a:cubicBezTo>
                  <a:pt x="215557" y="701110"/>
                  <a:pt x="217599" y="703162"/>
                  <a:pt x="217599" y="703162"/>
                </a:cubicBezTo>
                <a:cubicBezTo>
                  <a:pt x="215557" y="707267"/>
                  <a:pt x="211474" y="709319"/>
                  <a:pt x="207390" y="709319"/>
                </a:cubicBezTo>
                <a:cubicBezTo>
                  <a:pt x="203307" y="709319"/>
                  <a:pt x="201265" y="705214"/>
                  <a:pt x="199223" y="703162"/>
                </a:cubicBezTo>
                <a:cubicBezTo>
                  <a:pt x="197181" y="701110"/>
                  <a:pt x="199223" y="699058"/>
                  <a:pt x="195139" y="697005"/>
                </a:cubicBezTo>
                <a:cubicBezTo>
                  <a:pt x="193098" y="699058"/>
                  <a:pt x="191056" y="697005"/>
                  <a:pt x="189014" y="694953"/>
                </a:cubicBezTo>
                <a:cubicBezTo>
                  <a:pt x="189014" y="692901"/>
                  <a:pt x="186972" y="692901"/>
                  <a:pt x="186972" y="690848"/>
                </a:cubicBezTo>
                <a:cubicBezTo>
                  <a:pt x="189014" y="688796"/>
                  <a:pt x="189014" y="686743"/>
                  <a:pt x="189014" y="686743"/>
                </a:cubicBezTo>
                <a:close/>
                <a:moveTo>
                  <a:pt x="201146" y="684419"/>
                </a:moveTo>
                <a:lnTo>
                  <a:pt x="205134" y="686431"/>
                </a:lnTo>
                <a:lnTo>
                  <a:pt x="205287" y="686743"/>
                </a:lnTo>
                <a:lnTo>
                  <a:pt x="205597" y="686664"/>
                </a:lnTo>
                <a:lnTo>
                  <a:pt x="209420" y="688593"/>
                </a:lnTo>
                <a:cubicBezTo>
                  <a:pt x="211489" y="688593"/>
                  <a:pt x="215626" y="686506"/>
                  <a:pt x="217695" y="684419"/>
                </a:cubicBezTo>
                <a:cubicBezTo>
                  <a:pt x="219763" y="684419"/>
                  <a:pt x="219763" y="686506"/>
                  <a:pt x="221832" y="686506"/>
                </a:cubicBezTo>
                <a:cubicBezTo>
                  <a:pt x="221832" y="688593"/>
                  <a:pt x="221832" y="692767"/>
                  <a:pt x="219763" y="692767"/>
                </a:cubicBezTo>
                <a:cubicBezTo>
                  <a:pt x="217695" y="694854"/>
                  <a:pt x="213558" y="688593"/>
                  <a:pt x="211489" y="694854"/>
                </a:cubicBezTo>
                <a:cubicBezTo>
                  <a:pt x="213558" y="696940"/>
                  <a:pt x="211489" y="696940"/>
                  <a:pt x="209420" y="699027"/>
                </a:cubicBezTo>
                <a:cubicBezTo>
                  <a:pt x="207352" y="699027"/>
                  <a:pt x="205283" y="699027"/>
                  <a:pt x="203215" y="696940"/>
                </a:cubicBezTo>
                <a:cubicBezTo>
                  <a:pt x="203215" y="694854"/>
                  <a:pt x="203215" y="692767"/>
                  <a:pt x="201146" y="692767"/>
                </a:cubicBezTo>
                <a:cubicBezTo>
                  <a:pt x="201146" y="692767"/>
                  <a:pt x="197009" y="692767"/>
                  <a:pt x="197009" y="692767"/>
                </a:cubicBezTo>
                <a:cubicBezTo>
                  <a:pt x="194940" y="690680"/>
                  <a:pt x="194940" y="688593"/>
                  <a:pt x="194940" y="686506"/>
                </a:cubicBezTo>
                <a:cubicBezTo>
                  <a:pt x="197009" y="686506"/>
                  <a:pt x="199078" y="684419"/>
                  <a:pt x="201146" y="684419"/>
                </a:cubicBezTo>
                <a:close/>
                <a:moveTo>
                  <a:pt x="135301" y="684419"/>
                </a:moveTo>
                <a:cubicBezTo>
                  <a:pt x="135301" y="684419"/>
                  <a:pt x="137353" y="684419"/>
                  <a:pt x="137353" y="686488"/>
                </a:cubicBezTo>
                <a:cubicBezTo>
                  <a:pt x="135301" y="690625"/>
                  <a:pt x="137353" y="694762"/>
                  <a:pt x="139405" y="696831"/>
                </a:cubicBezTo>
                <a:cubicBezTo>
                  <a:pt x="143510" y="700968"/>
                  <a:pt x="147615" y="703037"/>
                  <a:pt x="151720" y="705106"/>
                </a:cubicBezTo>
                <a:cubicBezTo>
                  <a:pt x="153772" y="705106"/>
                  <a:pt x="153772" y="707174"/>
                  <a:pt x="151720" y="707174"/>
                </a:cubicBezTo>
                <a:cubicBezTo>
                  <a:pt x="145563" y="711311"/>
                  <a:pt x="139405" y="705106"/>
                  <a:pt x="133248" y="700968"/>
                </a:cubicBezTo>
                <a:cubicBezTo>
                  <a:pt x="131196" y="696831"/>
                  <a:pt x="131196" y="692694"/>
                  <a:pt x="131196" y="688557"/>
                </a:cubicBezTo>
                <a:cubicBezTo>
                  <a:pt x="131196" y="686488"/>
                  <a:pt x="131196" y="684419"/>
                  <a:pt x="135301" y="684419"/>
                </a:cubicBezTo>
                <a:close/>
                <a:moveTo>
                  <a:pt x="163730" y="683451"/>
                </a:moveTo>
                <a:cubicBezTo>
                  <a:pt x="164372" y="683259"/>
                  <a:pt x="165143" y="683515"/>
                  <a:pt x="166171" y="684542"/>
                </a:cubicBezTo>
                <a:cubicBezTo>
                  <a:pt x="162060" y="692756"/>
                  <a:pt x="157948" y="707131"/>
                  <a:pt x="164116" y="715344"/>
                </a:cubicBezTo>
                <a:cubicBezTo>
                  <a:pt x="170283" y="723558"/>
                  <a:pt x="178506" y="727665"/>
                  <a:pt x="188785" y="725612"/>
                </a:cubicBezTo>
                <a:cubicBezTo>
                  <a:pt x="188785" y="725612"/>
                  <a:pt x="190841" y="725612"/>
                  <a:pt x="192897" y="723558"/>
                </a:cubicBezTo>
                <a:cubicBezTo>
                  <a:pt x="190841" y="719451"/>
                  <a:pt x="186730" y="723558"/>
                  <a:pt x="184674" y="721505"/>
                </a:cubicBezTo>
                <a:cubicBezTo>
                  <a:pt x="182618" y="719451"/>
                  <a:pt x="180562" y="717398"/>
                  <a:pt x="180562" y="713291"/>
                </a:cubicBezTo>
                <a:cubicBezTo>
                  <a:pt x="180562" y="713291"/>
                  <a:pt x="182618" y="711237"/>
                  <a:pt x="184674" y="709184"/>
                </a:cubicBezTo>
                <a:cubicBezTo>
                  <a:pt x="184674" y="709184"/>
                  <a:pt x="188785" y="709184"/>
                  <a:pt x="190841" y="709184"/>
                </a:cubicBezTo>
                <a:cubicBezTo>
                  <a:pt x="190841" y="711237"/>
                  <a:pt x="192897" y="713291"/>
                  <a:pt x="194953" y="713291"/>
                </a:cubicBezTo>
                <a:cubicBezTo>
                  <a:pt x="197009" y="711237"/>
                  <a:pt x="199065" y="713291"/>
                  <a:pt x="201121" y="713291"/>
                </a:cubicBezTo>
                <a:cubicBezTo>
                  <a:pt x="203176" y="715344"/>
                  <a:pt x="203176" y="719451"/>
                  <a:pt x="205232" y="721505"/>
                </a:cubicBezTo>
                <a:cubicBezTo>
                  <a:pt x="203176" y="723558"/>
                  <a:pt x="203176" y="727665"/>
                  <a:pt x="201121" y="731772"/>
                </a:cubicBezTo>
                <a:cubicBezTo>
                  <a:pt x="197009" y="733826"/>
                  <a:pt x="192897" y="735879"/>
                  <a:pt x="188785" y="735879"/>
                </a:cubicBezTo>
                <a:cubicBezTo>
                  <a:pt x="182618" y="735879"/>
                  <a:pt x="176450" y="735879"/>
                  <a:pt x="172339" y="731772"/>
                </a:cubicBezTo>
                <a:cubicBezTo>
                  <a:pt x="170283" y="729719"/>
                  <a:pt x="166171" y="727665"/>
                  <a:pt x="164116" y="723558"/>
                </a:cubicBezTo>
                <a:cubicBezTo>
                  <a:pt x="155892" y="715344"/>
                  <a:pt x="151781" y="700970"/>
                  <a:pt x="157948" y="688649"/>
                </a:cubicBezTo>
                <a:cubicBezTo>
                  <a:pt x="161032" y="688649"/>
                  <a:pt x="161803" y="684029"/>
                  <a:pt x="163730" y="683451"/>
                </a:cubicBezTo>
                <a:close/>
                <a:moveTo>
                  <a:pt x="675590" y="681982"/>
                </a:moveTo>
                <a:cubicBezTo>
                  <a:pt x="676388" y="681853"/>
                  <a:pt x="677282" y="681982"/>
                  <a:pt x="678304" y="682498"/>
                </a:cubicBezTo>
                <a:cubicBezTo>
                  <a:pt x="682390" y="686623"/>
                  <a:pt x="686476" y="692810"/>
                  <a:pt x="684433" y="701059"/>
                </a:cubicBezTo>
                <a:cubicBezTo>
                  <a:pt x="682390" y="701059"/>
                  <a:pt x="682390" y="703122"/>
                  <a:pt x="682390" y="703122"/>
                </a:cubicBezTo>
                <a:cubicBezTo>
                  <a:pt x="682390" y="705184"/>
                  <a:pt x="684433" y="705184"/>
                  <a:pt x="684433" y="705184"/>
                </a:cubicBezTo>
                <a:cubicBezTo>
                  <a:pt x="684433" y="703122"/>
                  <a:pt x="684433" y="701059"/>
                  <a:pt x="684433" y="701059"/>
                </a:cubicBezTo>
                <a:cubicBezTo>
                  <a:pt x="688519" y="705184"/>
                  <a:pt x="690562" y="709309"/>
                  <a:pt x="692605" y="713434"/>
                </a:cubicBezTo>
                <a:cubicBezTo>
                  <a:pt x="690562" y="715496"/>
                  <a:pt x="692605" y="717559"/>
                  <a:pt x="690562" y="717559"/>
                </a:cubicBezTo>
                <a:lnTo>
                  <a:pt x="689984" y="717364"/>
                </a:lnTo>
                <a:lnTo>
                  <a:pt x="690562" y="715496"/>
                </a:lnTo>
                <a:cubicBezTo>
                  <a:pt x="690562" y="716527"/>
                  <a:pt x="690051" y="717043"/>
                  <a:pt x="689796" y="717301"/>
                </a:cubicBezTo>
                <a:lnTo>
                  <a:pt x="689984" y="717364"/>
                </a:lnTo>
                <a:lnTo>
                  <a:pt x="689285" y="719621"/>
                </a:lnTo>
                <a:cubicBezTo>
                  <a:pt x="688519" y="721168"/>
                  <a:pt x="687497" y="722715"/>
                  <a:pt x="686476" y="723746"/>
                </a:cubicBezTo>
                <a:cubicBezTo>
                  <a:pt x="684433" y="725808"/>
                  <a:pt x="680347" y="723746"/>
                  <a:pt x="680347" y="725808"/>
                </a:cubicBezTo>
                <a:cubicBezTo>
                  <a:pt x="680347" y="727871"/>
                  <a:pt x="680347" y="729933"/>
                  <a:pt x="680347" y="731996"/>
                </a:cubicBezTo>
                <a:cubicBezTo>
                  <a:pt x="680347" y="734058"/>
                  <a:pt x="678304" y="736121"/>
                  <a:pt x="678304" y="738183"/>
                </a:cubicBezTo>
                <a:cubicBezTo>
                  <a:pt x="676261" y="740245"/>
                  <a:pt x="674217" y="740245"/>
                  <a:pt x="674217" y="742308"/>
                </a:cubicBezTo>
                <a:cubicBezTo>
                  <a:pt x="672174" y="742308"/>
                  <a:pt x="672174" y="746433"/>
                  <a:pt x="674217" y="746433"/>
                </a:cubicBezTo>
                <a:cubicBezTo>
                  <a:pt x="676261" y="748495"/>
                  <a:pt x="678304" y="748495"/>
                  <a:pt x="680347" y="748495"/>
                </a:cubicBezTo>
                <a:cubicBezTo>
                  <a:pt x="678304" y="748495"/>
                  <a:pt x="674217" y="748495"/>
                  <a:pt x="672174" y="748495"/>
                </a:cubicBezTo>
                <a:cubicBezTo>
                  <a:pt x="672174" y="746433"/>
                  <a:pt x="672174" y="742308"/>
                  <a:pt x="672174" y="740245"/>
                </a:cubicBezTo>
                <a:cubicBezTo>
                  <a:pt x="670131" y="738183"/>
                  <a:pt x="668088" y="734058"/>
                  <a:pt x="666045" y="731996"/>
                </a:cubicBezTo>
                <a:cubicBezTo>
                  <a:pt x="666045" y="729933"/>
                  <a:pt x="668088" y="727871"/>
                  <a:pt x="670131" y="727871"/>
                </a:cubicBezTo>
                <a:cubicBezTo>
                  <a:pt x="674217" y="723746"/>
                  <a:pt x="676261" y="717559"/>
                  <a:pt x="674217" y="711372"/>
                </a:cubicBezTo>
                <a:cubicBezTo>
                  <a:pt x="672174" y="707247"/>
                  <a:pt x="676261" y="705184"/>
                  <a:pt x="676261" y="703122"/>
                </a:cubicBezTo>
                <a:cubicBezTo>
                  <a:pt x="676261" y="696935"/>
                  <a:pt x="674217" y="690747"/>
                  <a:pt x="670131" y="686623"/>
                </a:cubicBezTo>
                <a:cubicBezTo>
                  <a:pt x="671664" y="685076"/>
                  <a:pt x="673196" y="682369"/>
                  <a:pt x="675590" y="681982"/>
                </a:cubicBezTo>
                <a:close/>
                <a:moveTo>
                  <a:pt x="678329" y="680435"/>
                </a:moveTo>
                <a:cubicBezTo>
                  <a:pt x="682535" y="680435"/>
                  <a:pt x="684637" y="682538"/>
                  <a:pt x="684637" y="684641"/>
                </a:cubicBezTo>
                <a:cubicBezTo>
                  <a:pt x="684637" y="686743"/>
                  <a:pt x="684637" y="686743"/>
                  <a:pt x="684637" y="686743"/>
                </a:cubicBezTo>
                <a:cubicBezTo>
                  <a:pt x="682535" y="684641"/>
                  <a:pt x="680432" y="682538"/>
                  <a:pt x="678329" y="680435"/>
                </a:cubicBezTo>
                <a:close/>
                <a:moveTo>
                  <a:pt x="727558" y="676965"/>
                </a:moveTo>
                <a:cubicBezTo>
                  <a:pt x="728852" y="676965"/>
                  <a:pt x="729887" y="677480"/>
                  <a:pt x="729887" y="678508"/>
                </a:cubicBezTo>
                <a:cubicBezTo>
                  <a:pt x="727817" y="682621"/>
                  <a:pt x="727817" y="686734"/>
                  <a:pt x="727817" y="688791"/>
                </a:cubicBezTo>
                <a:cubicBezTo>
                  <a:pt x="723676" y="690847"/>
                  <a:pt x="719536" y="690847"/>
                  <a:pt x="717466" y="694960"/>
                </a:cubicBezTo>
                <a:cubicBezTo>
                  <a:pt x="717466" y="699073"/>
                  <a:pt x="717466" y="701130"/>
                  <a:pt x="717466" y="703187"/>
                </a:cubicBezTo>
                <a:cubicBezTo>
                  <a:pt x="715396" y="705243"/>
                  <a:pt x="713326" y="707300"/>
                  <a:pt x="713326" y="709356"/>
                </a:cubicBezTo>
                <a:cubicBezTo>
                  <a:pt x="711256" y="713469"/>
                  <a:pt x="711256" y="719639"/>
                  <a:pt x="715396" y="721695"/>
                </a:cubicBezTo>
                <a:cubicBezTo>
                  <a:pt x="719536" y="723752"/>
                  <a:pt x="717466" y="727865"/>
                  <a:pt x="719536" y="731978"/>
                </a:cubicBezTo>
                <a:cubicBezTo>
                  <a:pt x="723676" y="734035"/>
                  <a:pt x="725747" y="736091"/>
                  <a:pt x="729887" y="734035"/>
                </a:cubicBezTo>
                <a:cubicBezTo>
                  <a:pt x="734027" y="736091"/>
                  <a:pt x="731957" y="740204"/>
                  <a:pt x="734027" y="744317"/>
                </a:cubicBezTo>
                <a:cubicBezTo>
                  <a:pt x="736097" y="744317"/>
                  <a:pt x="736097" y="746374"/>
                  <a:pt x="736097" y="746374"/>
                </a:cubicBezTo>
                <a:cubicBezTo>
                  <a:pt x="731957" y="750487"/>
                  <a:pt x="727817" y="746374"/>
                  <a:pt x="723676" y="744317"/>
                </a:cubicBezTo>
                <a:cubicBezTo>
                  <a:pt x="723676" y="742261"/>
                  <a:pt x="721606" y="740204"/>
                  <a:pt x="719536" y="738148"/>
                </a:cubicBezTo>
                <a:cubicBezTo>
                  <a:pt x="719536" y="736091"/>
                  <a:pt x="719536" y="738148"/>
                  <a:pt x="717466" y="738148"/>
                </a:cubicBezTo>
                <a:cubicBezTo>
                  <a:pt x="715396" y="738148"/>
                  <a:pt x="713326" y="738148"/>
                  <a:pt x="711256" y="736091"/>
                </a:cubicBezTo>
                <a:cubicBezTo>
                  <a:pt x="709186" y="734035"/>
                  <a:pt x="707116" y="731978"/>
                  <a:pt x="707116" y="727865"/>
                </a:cubicBezTo>
                <a:cubicBezTo>
                  <a:pt x="707116" y="725808"/>
                  <a:pt x="709186" y="723752"/>
                  <a:pt x="707116" y="721695"/>
                </a:cubicBezTo>
                <a:cubicBezTo>
                  <a:pt x="705045" y="719639"/>
                  <a:pt x="702975" y="715526"/>
                  <a:pt x="702975" y="711413"/>
                </a:cubicBezTo>
                <a:cubicBezTo>
                  <a:pt x="700905" y="709356"/>
                  <a:pt x="700905" y="705243"/>
                  <a:pt x="702975" y="703187"/>
                </a:cubicBezTo>
                <a:cubicBezTo>
                  <a:pt x="702975" y="701130"/>
                  <a:pt x="707116" y="701130"/>
                  <a:pt x="707116" y="701130"/>
                </a:cubicBezTo>
                <a:cubicBezTo>
                  <a:pt x="707116" y="697017"/>
                  <a:pt x="707116" y="690847"/>
                  <a:pt x="709186" y="688791"/>
                </a:cubicBezTo>
                <a:cubicBezTo>
                  <a:pt x="711256" y="686734"/>
                  <a:pt x="713326" y="686734"/>
                  <a:pt x="715396" y="686734"/>
                </a:cubicBezTo>
                <a:cubicBezTo>
                  <a:pt x="717466" y="686734"/>
                  <a:pt x="717466" y="688791"/>
                  <a:pt x="719536" y="686734"/>
                </a:cubicBezTo>
                <a:cubicBezTo>
                  <a:pt x="719536" y="686734"/>
                  <a:pt x="719536" y="684678"/>
                  <a:pt x="719536" y="684678"/>
                </a:cubicBezTo>
                <a:cubicBezTo>
                  <a:pt x="719536" y="682621"/>
                  <a:pt x="721606" y="678508"/>
                  <a:pt x="723676" y="678508"/>
                </a:cubicBezTo>
                <a:cubicBezTo>
                  <a:pt x="724711" y="677480"/>
                  <a:pt x="726264" y="676965"/>
                  <a:pt x="727558" y="676965"/>
                </a:cubicBezTo>
                <a:close/>
                <a:moveTo>
                  <a:pt x="123036" y="676451"/>
                </a:moveTo>
                <a:cubicBezTo>
                  <a:pt x="125098" y="680556"/>
                  <a:pt x="129222" y="680556"/>
                  <a:pt x="129222" y="682608"/>
                </a:cubicBezTo>
                <a:cubicBezTo>
                  <a:pt x="127160" y="688766"/>
                  <a:pt x="129222" y="696975"/>
                  <a:pt x="133345" y="703132"/>
                </a:cubicBezTo>
                <a:cubicBezTo>
                  <a:pt x="137469" y="709289"/>
                  <a:pt x="145716" y="713394"/>
                  <a:pt x="151903" y="711341"/>
                </a:cubicBezTo>
                <a:cubicBezTo>
                  <a:pt x="153964" y="711341"/>
                  <a:pt x="153964" y="711341"/>
                  <a:pt x="153964" y="711341"/>
                </a:cubicBezTo>
                <a:cubicBezTo>
                  <a:pt x="153964" y="713394"/>
                  <a:pt x="158088" y="717498"/>
                  <a:pt x="156027" y="719551"/>
                </a:cubicBezTo>
                <a:cubicBezTo>
                  <a:pt x="153964" y="721603"/>
                  <a:pt x="149841" y="721603"/>
                  <a:pt x="147778" y="721603"/>
                </a:cubicBezTo>
                <a:cubicBezTo>
                  <a:pt x="143655" y="721603"/>
                  <a:pt x="141593" y="717498"/>
                  <a:pt x="139531" y="713394"/>
                </a:cubicBezTo>
                <a:cubicBezTo>
                  <a:pt x="137469" y="713394"/>
                  <a:pt x="135407" y="717498"/>
                  <a:pt x="131283" y="715446"/>
                </a:cubicBezTo>
                <a:cubicBezTo>
                  <a:pt x="127160" y="715446"/>
                  <a:pt x="125098" y="711341"/>
                  <a:pt x="120974" y="709289"/>
                </a:cubicBezTo>
                <a:cubicBezTo>
                  <a:pt x="118912" y="705184"/>
                  <a:pt x="118912" y="699027"/>
                  <a:pt x="120974" y="694922"/>
                </a:cubicBezTo>
                <a:cubicBezTo>
                  <a:pt x="123036" y="694922"/>
                  <a:pt x="125098" y="692870"/>
                  <a:pt x="123036" y="692870"/>
                </a:cubicBezTo>
                <a:cubicBezTo>
                  <a:pt x="120974" y="690818"/>
                  <a:pt x="118912" y="688766"/>
                  <a:pt x="118912" y="686713"/>
                </a:cubicBezTo>
                <a:cubicBezTo>
                  <a:pt x="118912" y="682608"/>
                  <a:pt x="118912" y="678504"/>
                  <a:pt x="123036" y="676451"/>
                </a:cubicBezTo>
                <a:close/>
                <a:moveTo>
                  <a:pt x="211429" y="672136"/>
                </a:moveTo>
                <a:cubicBezTo>
                  <a:pt x="211429" y="672136"/>
                  <a:pt x="211429" y="674222"/>
                  <a:pt x="211429" y="676309"/>
                </a:cubicBezTo>
                <a:cubicBezTo>
                  <a:pt x="211429" y="678396"/>
                  <a:pt x="215524" y="682570"/>
                  <a:pt x="213477" y="684657"/>
                </a:cubicBezTo>
                <a:lnTo>
                  <a:pt x="205597" y="686664"/>
                </a:lnTo>
                <a:lnTo>
                  <a:pt x="205134" y="686431"/>
                </a:lnTo>
                <a:lnTo>
                  <a:pt x="203240" y="682570"/>
                </a:lnTo>
                <a:cubicBezTo>
                  <a:pt x="205287" y="678396"/>
                  <a:pt x="209382" y="676309"/>
                  <a:pt x="211429" y="672136"/>
                </a:cubicBezTo>
                <a:close/>
                <a:moveTo>
                  <a:pt x="791688" y="667695"/>
                </a:moveTo>
                <a:cubicBezTo>
                  <a:pt x="793496" y="667183"/>
                  <a:pt x="795561" y="667183"/>
                  <a:pt x="797627" y="668207"/>
                </a:cubicBezTo>
                <a:cubicBezTo>
                  <a:pt x="799693" y="670254"/>
                  <a:pt x="799693" y="672302"/>
                  <a:pt x="801759" y="674349"/>
                </a:cubicBezTo>
                <a:cubicBezTo>
                  <a:pt x="803824" y="676396"/>
                  <a:pt x="803824" y="672302"/>
                  <a:pt x="805890" y="672302"/>
                </a:cubicBezTo>
                <a:cubicBezTo>
                  <a:pt x="810022" y="670254"/>
                  <a:pt x="812088" y="672302"/>
                  <a:pt x="814153" y="672302"/>
                </a:cubicBezTo>
                <a:cubicBezTo>
                  <a:pt x="820351" y="676396"/>
                  <a:pt x="822416" y="682538"/>
                  <a:pt x="822416" y="688680"/>
                </a:cubicBezTo>
                <a:cubicBezTo>
                  <a:pt x="820351" y="690727"/>
                  <a:pt x="818285" y="690727"/>
                  <a:pt x="816219" y="694822"/>
                </a:cubicBezTo>
                <a:cubicBezTo>
                  <a:pt x="816219" y="696869"/>
                  <a:pt x="816219" y="700964"/>
                  <a:pt x="814153" y="700964"/>
                </a:cubicBezTo>
                <a:cubicBezTo>
                  <a:pt x="805890" y="703011"/>
                  <a:pt x="797627" y="703011"/>
                  <a:pt x="793496" y="696869"/>
                </a:cubicBezTo>
                <a:cubicBezTo>
                  <a:pt x="789364" y="692775"/>
                  <a:pt x="793496" y="688680"/>
                  <a:pt x="789364" y="686633"/>
                </a:cubicBezTo>
                <a:cubicBezTo>
                  <a:pt x="787298" y="684585"/>
                  <a:pt x="785233" y="682538"/>
                  <a:pt x="785233" y="678443"/>
                </a:cubicBezTo>
                <a:cubicBezTo>
                  <a:pt x="785233" y="674349"/>
                  <a:pt x="785233" y="672302"/>
                  <a:pt x="787298" y="670254"/>
                </a:cubicBezTo>
                <a:cubicBezTo>
                  <a:pt x="788331" y="669230"/>
                  <a:pt x="789881" y="668207"/>
                  <a:pt x="791688" y="667695"/>
                </a:cubicBezTo>
                <a:close/>
                <a:moveTo>
                  <a:pt x="112708" y="663835"/>
                </a:moveTo>
                <a:cubicBezTo>
                  <a:pt x="112708" y="667952"/>
                  <a:pt x="123031" y="674127"/>
                  <a:pt x="116837" y="678244"/>
                </a:cubicBezTo>
                <a:cubicBezTo>
                  <a:pt x="116837" y="682361"/>
                  <a:pt x="114773" y="686478"/>
                  <a:pt x="116837" y="688536"/>
                </a:cubicBezTo>
                <a:cubicBezTo>
                  <a:pt x="120966" y="692653"/>
                  <a:pt x="120966" y="692653"/>
                  <a:pt x="120966" y="692653"/>
                </a:cubicBezTo>
                <a:cubicBezTo>
                  <a:pt x="116837" y="696770"/>
                  <a:pt x="116837" y="702945"/>
                  <a:pt x="118902" y="707062"/>
                </a:cubicBezTo>
                <a:cubicBezTo>
                  <a:pt x="120966" y="713237"/>
                  <a:pt x="127160" y="719412"/>
                  <a:pt x="133354" y="717354"/>
                </a:cubicBezTo>
                <a:cubicBezTo>
                  <a:pt x="135419" y="717354"/>
                  <a:pt x="137483" y="717354"/>
                  <a:pt x="139548" y="717354"/>
                </a:cubicBezTo>
                <a:cubicBezTo>
                  <a:pt x="141612" y="721470"/>
                  <a:pt x="145742" y="725587"/>
                  <a:pt x="149872" y="725587"/>
                </a:cubicBezTo>
                <a:cubicBezTo>
                  <a:pt x="151936" y="727646"/>
                  <a:pt x="151936" y="723529"/>
                  <a:pt x="154001" y="723529"/>
                </a:cubicBezTo>
                <a:cubicBezTo>
                  <a:pt x="156065" y="723529"/>
                  <a:pt x="156065" y="721470"/>
                  <a:pt x="158130" y="721470"/>
                </a:cubicBezTo>
                <a:cubicBezTo>
                  <a:pt x="166388" y="731762"/>
                  <a:pt x="166388" y="731762"/>
                  <a:pt x="166388" y="731762"/>
                </a:cubicBezTo>
                <a:cubicBezTo>
                  <a:pt x="164324" y="733821"/>
                  <a:pt x="162259" y="733821"/>
                  <a:pt x="160195" y="735879"/>
                </a:cubicBezTo>
                <a:cubicBezTo>
                  <a:pt x="154001" y="735879"/>
                  <a:pt x="151936" y="727646"/>
                  <a:pt x="147806" y="731762"/>
                </a:cubicBezTo>
                <a:cubicBezTo>
                  <a:pt x="147806" y="735879"/>
                  <a:pt x="143677" y="735879"/>
                  <a:pt x="141612" y="735879"/>
                </a:cubicBezTo>
                <a:cubicBezTo>
                  <a:pt x="137483" y="735879"/>
                  <a:pt x="135419" y="733821"/>
                  <a:pt x="133354" y="731762"/>
                </a:cubicBezTo>
                <a:cubicBezTo>
                  <a:pt x="129225" y="725587"/>
                  <a:pt x="129225" y="725587"/>
                  <a:pt x="129225" y="725587"/>
                </a:cubicBezTo>
                <a:cubicBezTo>
                  <a:pt x="127160" y="727646"/>
                  <a:pt x="120966" y="727646"/>
                  <a:pt x="116837" y="725587"/>
                </a:cubicBezTo>
                <a:cubicBezTo>
                  <a:pt x="112708" y="721470"/>
                  <a:pt x="110643" y="717354"/>
                  <a:pt x="108579" y="711179"/>
                </a:cubicBezTo>
                <a:cubicBezTo>
                  <a:pt x="106514" y="707062"/>
                  <a:pt x="112708" y="705003"/>
                  <a:pt x="110643" y="702945"/>
                </a:cubicBezTo>
                <a:cubicBezTo>
                  <a:pt x="106514" y="700886"/>
                  <a:pt x="102385" y="698828"/>
                  <a:pt x="102385" y="694711"/>
                </a:cubicBezTo>
                <a:cubicBezTo>
                  <a:pt x="100320" y="690594"/>
                  <a:pt x="100320" y="686478"/>
                  <a:pt x="104449" y="682361"/>
                </a:cubicBezTo>
                <a:cubicBezTo>
                  <a:pt x="104449" y="680303"/>
                  <a:pt x="108579" y="682361"/>
                  <a:pt x="106514" y="678244"/>
                </a:cubicBezTo>
                <a:cubicBezTo>
                  <a:pt x="106514" y="676186"/>
                  <a:pt x="106514" y="674127"/>
                  <a:pt x="104449" y="672069"/>
                </a:cubicBezTo>
                <a:cubicBezTo>
                  <a:pt x="106514" y="667952"/>
                  <a:pt x="106514" y="663835"/>
                  <a:pt x="112708" y="663835"/>
                </a:cubicBezTo>
                <a:close/>
                <a:moveTo>
                  <a:pt x="752439" y="663647"/>
                </a:moveTo>
                <a:cubicBezTo>
                  <a:pt x="756545" y="662874"/>
                  <a:pt x="760652" y="662874"/>
                  <a:pt x="764759" y="663905"/>
                </a:cubicBezTo>
                <a:cubicBezTo>
                  <a:pt x="770920" y="663905"/>
                  <a:pt x="777080" y="668027"/>
                  <a:pt x="781187" y="672149"/>
                </a:cubicBezTo>
                <a:cubicBezTo>
                  <a:pt x="783241" y="672149"/>
                  <a:pt x="783241" y="674210"/>
                  <a:pt x="781187" y="674210"/>
                </a:cubicBezTo>
                <a:cubicBezTo>
                  <a:pt x="779134" y="674210"/>
                  <a:pt x="779134" y="672149"/>
                  <a:pt x="777080" y="672149"/>
                </a:cubicBezTo>
                <a:cubicBezTo>
                  <a:pt x="768866" y="668027"/>
                  <a:pt x="760652" y="668027"/>
                  <a:pt x="752439" y="670088"/>
                </a:cubicBezTo>
                <a:cubicBezTo>
                  <a:pt x="746278" y="674210"/>
                  <a:pt x="740118" y="678333"/>
                  <a:pt x="738064" y="684516"/>
                </a:cubicBezTo>
                <a:cubicBezTo>
                  <a:pt x="738064" y="688639"/>
                  <a:pt x="736011" y="690700"/>
                  <a:pt x="738064" y="694822"/>
                </a:cubicBezTo>
                <a:cubicBezTo>
                  <a:pt x="740118" y="696883"/>
                  <a:pt x="742171" y="696883"/>
                  <a:pt x="744225" y="696883"/>
                </a:cubicBezTo>
                <a:cubicBezTo>
                  <a:pt x="746278" y="694822"/>
                  <a:pt x="742171" y="692761"/>
                  <a:pt x="744225" y="690700"/>
                </a:cubicBezTo>
                <a:cubicBezTo>
                  <a:pt x="746278" y="688639"/>
                  <a:pt x="746278" y="686577"/>
                  <a:pt x="748332" y="686577"/>
                </a:cubicBezTo>
                <a:cubicBezTo>
                  <a:pt x="750385" y="686577"/>
                  <a:pt x="752439" y="686577"/>
                  <a:pt x="754492" y="688639"/>
                </a:cubicBezTo>
                <a:cubicBezTo>
                  <a:pt x="756545" y="690700"/>
                  <a:pt x="756545" y="692761"/>
                  <a:pt x="756545" y="692761"/>
                </a:cubicBezTo>
                <a:cubicBezTo>
                  <a:pt x="756545" y="694822"/>
                  <a:pt x="754492" y="694822"/>
                  <a:pt x="756545" y="696883"/>
                </a:cubicBezTo>
                <a:cubicBezTo>
                  <a:pt x="758599" y="696883"/>
                  <a:pt x="758599" y="698944"/>
                  <a:pt x="760652" y="701005"/>
                </a:cubicBezTo>
                <a:cubicBezTo>
                  <a:pt x="760652" y="703067"/>
                  <a:pt x="760652" y="705128"/>
                  <a:pt x="758599" y="707189"/>
                </a:cubicBezTo>
                <a:cubicBezTo>
                  <a:pt x="754492" y="711311"/>
                  <a:pt x="748332" y="711311"/>
                  <a:pt x="744225" y="709250"/>
                </a:cubicBezTo>
                <a:cubicBezTo>
                  <a:pt x="738064" y="709250"/>
                  <a:pt x="736011" y="703067"/>
                  <a:pt x="733957" y="701005"/>
                </a:cubicBezTo>
                <a:cubicBezTo>
                  <a:pt x="729850" y="694822"/>
                  <a:pt x="727797" y="686577"/>
                  <a:pt x="731904" y="678333"/>
                </a:cubicBezTo>
                <a:cubicBezTo>
                  <a:pt x="733957" y="676272"/>
                  <a:pt x="738064" y="672149"/>
                  <a:pt x="740118" y="668027"/>
                </a:cubicBezTo>
                <a:cubicBezTo>
                  <a:pt x="744225" y="665966"/>
                  <a:pt x="748332" y="664420"/>
                  <a:pt x="752439" y="663647"/>
                </a:cubicBezTo>
                <a:close/>
                <a:moveTo>
                  <a:pt x="821379" y="659403"/>
                </a:moveTo>
                <a:cubicBezTo>
                  <a:pt x="822416" y="659918"/>
                  <a:pt x="823454" y="660947"/>
                  <a:pt x="824491" y="661976"/>
                </a:cubicBezTo>
                <a:cubicBezTo>
                  <a:pt x="830716" y="666093"/>
                  <a:pt x="820341" y="672268"/>
                  <a:pt x="822416" y="678443"/>
                </a:cubicBezTo>
                <a:cubicBezTo>
                  <a:pt x="820341" y="674327"/>
                  <a:pt x="814116" y="670210"/>
                  <a:pt x="814116" y="664035"/>
                </a:cubicBezTo>
                <a:cubicBezTo>
                  <a:pt x="814116" y="661976"/>
                  <a:pt x="816191" y="659918"/>
                  <a:pt x="818266" y="659918"/>
                </a:cubicBezTo>
                <a:cubicBezTo>
                  <a:pt x="819304" y="658889"/>
                  <a:pt x="820341" y="658889"/>
                  <a:pt x="821379" y="659403"/>
                </a:cubicBezTo>
                <a:close/>
                <a:moveTo>
                  <a:pt x="213591" y="655868"/>
                </a:moveTo>
                <a:cubicBezTo>
                  <a:pt x="215641" y="655868"/>
                  <a:pt x="217692" y="659976"/>
                  <a:pt x="219742" y="659976"/>
                </a:cubicBezTo>
                <a:cubicBezTo>
                  <a:pt x="221793" y="666139"/>
                  <a:pt x="223844" y="672301"/>
                  <a:pt x="227945" y="674356"/>
                </a:cubicBezTo>
                <a:cubicBezTo>
                  <a:pt x="229995" y="678464"/>
                  <a:pt x="234097" y="676410"/>
                  <a:pt x="236147" y="678464"/>
                </a:cubicBezTo>
                <a:cubicBezTo>
                  <a:pt x="240248" y="682573"/>
                  <a:pt x="242299" y="684627"/>
                  <a:pt x="246400" y="688735"/>
                </a:cubicBezTo>
                <a:cubicBezTo>
                  <a:pt x="246400" y="688735"/>
                  <a:pt x="244349" y="688735"/>
                  <a:pt x="242299" y="688735"/>
                </a:cubicBezTo>
                <a:cubicBezTo>
                  <a:pt x="238198" y="688735"/>
                  <a:pt x="234097" y="686681"/>
                  <a:pt x="234097" y="682573"/>
                </a:cubicBezTo>
                <a:cubicBezTo>
                  <a:pt x="232046" y="680518"/>
                  <a:pt x="229995" y="684627"/>
                  <a:pt x="227945" y="684627"/>
                </a:cubicBezTo>
                <a:cubicBezTo>
                  <a:pt x="223844" y="684627"/>
                  <a:pt x="217692" y="682573"/>
                  <a:pt x="215641" y="678464"/>
                </a:cubicBezTo>
                <a:cubicBezTo>
                  <a:pt x="213591" y="674356"/>
                  <a:pt x="213591" y="668193"/>
                  <a:pt x="211540" y="662030"/>
                </a:cubicBezTo>
                <a:cubicBezTo>
                  <a:pt x="213591" y="659976"/>
                  <a:pt x="211540" y="657922"/>
                  <a:pt x="213591" y="655868"/>
                </a:cubicBezTo>
                <a:close/>
                <a:moveTo>
                  <a:pt x="100605" y="649851"/>
                </a:moveTo>
                <a:lnTo>
                  <a:pt x="102822" y="652205"/>
                </a:lnTo>
                <a:cubicBezTo>
                  <a:pt x="104617" y="653233"/>
                  <a:pt x="106667" y="653747"/>
                  <a:pt x="108718" y="653747"/>
                </a:cubicBezTo>
                <a:cubicBezTo>
                  <a:pt x="110768" y="653747"/>
                  <a:pt x="110768" y="655803"/>
                  <a:pt x="110768" y="657860"/>
                </a:cubicBezTo>
                <a:cubicBezTo>
                  <a:pt x="108718" y="657860"/>
                  <a:pt x="106667" y="655803"/>
                  <a:pt x="104617" y="655803"/>
                </a:cubicBezTo>
                <a:cubicBezTo>
                  <a:pt x="103591" y="654775"/>
                  <a:pt x="102566" y="653747"/>
                  <a:pt x="101797" y="652719"/>
                </a:cubicBezTo>
                <a:close/>
                <a:moveTo>
                  <a:pt x="100402" y="649635"/>
                </a:moveTo>
                <a:lnTo>
                  <a:pt x="100516" y="649635"/>
                </a:lnTo>
                <a:lnTo>
                  <a:pt x="100605" y="649851"/>
                </a:lnTo>
                <a:close/>
                <a:moveTo>
                  <a:pt x="758578" y="643252"/>
                </a:moveTo>
                <a:cubicBezTo>
                  <a:pt x="760617" y="643252"/>
                  <a:pt x="762657" y="643252"/>
                  <a:pt x="762657" y="645327"/>
                </a:cubicBezTo>
                <a:cubicBezTo>
                  <a:pt x="760617" y="647402"/>
                  <a:pt x="758578" y="645327"/>
                  <a:pt x="754499" y="647402"/>
                </a:cubicBezTo>
                <a:cubicBezTo>
                  <a:pt x="750420" y="647402"/>
                  <a:pt x="750420" y="653626"/>
                  <a:pt x="750420" y="657776"/>
                </a:cubicBezTo>
                <a:cubicBezTo>
                  <a:pt x="750420" y="657776"/>
                  <a:pt x="752460" y="659851"/>
                  <a:pt x="752460" y="659851"/>
                </a:cubicBezTo>
                <a:cubicBezTo>
                  <a:pt x="750420" y="659851"/>
                  <a:pt x="750420" y="657776"/>
                  <a:pt x="748381" y="657776"/>
                </a:cubicBezTo>
                <a:cubicBezTo>
                  <a:pt x="750420" y="653626"/>
                  <a:pt x="748381" y="649476"/>
                  <a:pt x="752460" y="647402"/>
                </a:cubicBezTo>
                <a:cubicBezTo>
                  <a:pt x="752460" y="645327"/>
                  <a:pt x="754499" y="643252"/>
                  <a:pt x="758578" y="643252"/>
                </a:cubicBezTo>
                <a:close/>
                <a:moveTo>
                  <a:pt x="816203" y="640815"/>
                </a:moveTo>
                <a:cubicBezTo>
                  <a:pt x="817751" y="640815"/>
                  <a:pt x="819298" y="641331"/>
                  <a:pt x="820330" y="643394"/>
                </a:cubicBezTo>
                <a:cubicBezTo>
                  <a:pt x="822393" y="645457"/>
                  <a:pt x="820330" y="647520"/>
                  <a:pt x="822393" y="649583"/>
                </a:cubicBezTo>
                <a:cubicBezTo>
                  <a:pt x="824456" y="647520"/>
                  <a:pt x="826519" y="649583"/>
                  <a:pt x="828582" y="649583"/>
                </a:cubicBezTo>
                <a:cubicBezTo>
                  <a:pt x="830645" y="651646"/>
                  <a:pt x="832708" y="655773"/>
                  <a:pt x="830645" y="659899"/>
                </a:cubicBezTo>
                <a:cubicBezTo>
                  <a:pt x="830645" y="661962"/>
                  <a:pt x="830645" y="664025"/>
                  <a:pt x="828582" y="664025"/>
                </a:cubicBezTo>
                <a:cubicBezTo>
                  <a:pt x="826519" y="661962"/>
                  <a:pt x="824456" y="657836"/>
                  <a:pt x="820330" y="657836"/>
                </a:cubicBezTo>
                <a:cubicBezTo>
                  <a:pt x="818267" y="655773"/>
                  <a:pt x="816203" y="657836"/>
                  <a:pt x="814140" y="657836"/>
                </a:cubicBezTo>
                <a:cubicBezTo>
                  <a:pt x="812077" y="659899"/>
                  <a:pt x="812077" y="664025"/>
                  <a:pt x="810014" y="668152"/>
                </a:cubicBezTo>
                <a:cubicBezTo>
                  <a:pt x="810014" y="668152"/>
                  <a:pt x="807951" y="668152"/>
                  <a:pt x="805888" y="666088"/>
                </a:cubicBezTo>
                <a:cubicBezTo>
                  <a:pt x="803824" y="664025"/>
                  <a:pt x="803824" y="659899"/>
                  <a:pt x="803824" y="657836"/>
                </a:cubicBezTo>
                <a:cubicBezTo>
                  <a:pt x="803824" y="653709"/>
                  <a:pt x="805888" y="653709"/>
                  <a:pt x="807951" y="651646"/>
                </a:cubicBezTo>
                <a:cubicBezTo>
                  <a:pt x="805888" y="651646"/>
                  <a:pt x="805888" y="647520"/>
                  <a:pt x="805888" y="645457"/>
                </a:cubicBezTo>
                <a:cubicBezTo>
                  <a:pt x="807951" y="643394"/>
                  <a:pt x="810014" y="641331"/>
                  <a:pt x="812077" y="641331"/>
                </a:cubicBezTo>
                <a:cubicBezTo>
                  <a:pt x="813109" y="641331"/>
                  <a:pt x="814656" y="640815"/>
                  <a:pt x="816203" y="640815"/>
                </a:cubicBezTo>
                <a:close/>
                <a:moveTo>
                  <a:pt x="181980" y="640294"/>
                </a:moveTo>
                <a:cubicBezTo>
                  <a:pt x="186875" y="639781"/>
                  <a:pt x="192028" y="640294"/>
                  <a:pt x="197181" y="641320"/>
                </a:cubicBezTo>
                <a:cubicBezTo>
                  <a:pt x="197181" y="647477"/>
                  <a:pt x="197181" y="653634"/>
                  <a:pt x="201304" y="655686"/>
                </a:cubicBezTo>
                <a:cubicBezTo>
                  <a:pt x="203365" y="655686"/>
                  <a:pt x="205426" y="655686"/>
                  <a:pt x="207487" y="657739"/>
                </a:cubicBezTo>
                <a:cubicBezTo>
                  <a:pt x="209548" y="663896"/>
                  <a:pt x="209548" y="674158"/>
                  <a:pt x="203365" y="678262"/>
                </a:cubicBezTo>
                <a:cubicBezTo>
                  <a:pt x="199242" y="682367"/>
                  <a:pt x="195120" y="684419"/>
                  <a:pt x="188936" y="682367"/>
                </a:cubicBezTo>
                <a:cubicBezTo>
                  <a:pt x="186875" y="682367"/>
                  <a:pt x="184814" y="680314"/>
                  <a:pt x="180692" y="680314"/>
                </a:cubicBezTo>
                <a:cubicBezTo>
                  <a:pt x="178631" y="682367"/>
                  <a:pt x="176570" y="684419"/>
                  <a:pt x="174508" y="682367"/>
                </a:cubicBezTo>
                <a:cubicBezTo>
                  <a:pt x="168325" y="682367"/>
                  <a:pt x="166264" y="680314"/>
                  <a:pt x="162142" y="678262"/>
                </a:cubicBezTo>
                <a:cubicBezTo>
                  <a:pt x="160080" y="676210"/>
                  <a:pt x="160080" y="670053"/>
                  <a:pt x="162142" y="668001"/>
                </a:cubicBezTo>
                <a:cubicBezTo>
                  <a:pt x="162142" y="663896"/>
                  <a:pt x="164203" y="661843"/>
                  <a:pt x="168325" y="661843"/>
                </a:cubicBezTo>
                <a:cubicBezTo>
                  <a:pt x="170386" y="657739"/>
                  <a:pt x="166264" y="657739"/>
                  <a:pt x="166264" y="655686"/>
                </a:cubicBezTo>
                <a:cubicBezTo>
                  <a:pt x="166264" y="651582"/>
                  <a:pt x="168325" y="649529"/>
                  <a:pt x="168325" y="645425"/>
                </a:cubicBezTo>
                <a:cubicBezTo>
                  <a:pt x="172447" y="642346"/>
                  <a:pt x="177085" y="640807"/>
                  <a:pt x="181980" y="640294"/>
                </a:cubicBezTo>
                <a:close/>
                <a:moveTo>
                  <a:pt x="744131" y="630968"/>
                </a:moveTo>
                <a:cubicBezTo>
                  <a:pt x="746190" y="630968"/>
                  <a:pt x="748248" y="630968"/>
                  <a:pt x="750306" y="633022"/>
                </a:cubicBezTo>
                <a:cubicBezTo>
                  <a:pt x="750306" y="633022"/>
                  <a:pt x="750306" y="635076"/>
                  <a:pt x="752365" y="635076"/>
                </a:cubicBezTo>
                <a:cubicBezTo>
                  <a:pt x="754423" y="635076"/>
                  <a:pt x="756482" y="633022"/>
                  <a:pt x="758540" y="633022"/>
                </a:cubicBezTo>
                <a:cubicBezTo>
                  <a:pt x="760598" y="635076"/>
                  <a:pt x="762657" y="635076"/>
                  <a:pt x="762657" y="637130"/>
                </a:cubicBezTo>
                <a:cubicBezTo>
                  <a:pt x="760598" y="639185"/>
                  <a:pt x="762657" y="641239"/>
                  <a:pt x="760598" y="641239"/>
                </a:cubicBezTo>
                <a:cubicBezTo>
                  <a:pt x="756482" y="641239"/>
                  <a:pt x="750306" y="641239"/>
                  <a:pt x="748248" y="645348"/>
                </a:cubicBezTo>
                <a:cubicBezTo>
                  <a:pt x="746190" y="651510"/>
                  <a:pt x="746190" y="655619"/>
                  <a:pt x="748248" y="661781"/>
                </a:cubicBezTo>
                <a:cubicBezTo>
                  <a:pt x="746190" y="663836"/>
                  <a:pt x="744131" y="663836"/>
                  <a:pt x="740014" y="663836"/>
                </a:cubicBezTo>
                <a:cubicBezTo>
                  <a:pt x="737956" y="663836"/>
                  <a:pt x="737956" y="663836"/>
                  <a:pt x="737956" y="661781"/>
                </a:cubicBezTo>
                <a:cubicBezTo>
                  <a:pt x="737956" y="659727"/>
                  <a:pt x="737956" y="655619"/>
                  <a:pt x="735898" y="655619"/>
                </a:cubicBezTo>
                <a:lnTo>
                  <a:pt x="731872" y="653610"/>
                </a:lnTo>
                <a:lnTo>
                  <a:pt x="731872" y="653428"/>
                </a:lnTo>
                <a:lnTo>
                  <a:pt x="735898" y="647402"/>
                </a:lnTo>
                <a:lnTo>
                  <a:pt x="731872" y="639366"/>
                </a:lnTo>
                <a:lnTo>
                  <a:pt x="731872" y="639139"/>
                </a:lnTo>
                <a:lnTo>
                  <a:pt x="735898" y="637130"/>
                </a:lnTo>
                <a:cubicBezTo>
                  <a:pt x="737956" y="635076"/>
                  <a:pt x="737956" y="639185"/>
                  <a:pt x="740014" y="637130"/>
                </a:cubicBezTo>
                <a:cubicBezTo>
                  <a:pt x="742073" y="635076"/>
                  <a:pt x="742073" y="633022"/>
                  <a:pt x="744131" y="630968"/>
                </a:cubicBezTo>
                <a:close/>
                <a:moveTo>
                  <a:pt x="172489" y="630968"/>
                </a:moveTo>
                <a:cubicBezTo>
                  <a:pt x="178589" y="635085"/>
                  <a:pt x="178589" y="635085"/>
                  <a:pt x="178589" y="635085"/>
                </a:cubicBezTo>
                <a:cubicBezTo>
                  <a:pt x="180623" y="637143"/>
                  <a:pt x="182656" y="637143"/>
                  <a:pt x="182656" y="637143"/>
                </a:cubicBezTo>
                <a:cubicBezTo>
                  <a:pt x="178589" y="639201"/>
                  <a:pt x="174522" y="639201"/>
                  <a:pt x="170455" y="641260"/>
                </a:cubicBezTo>
                <a:cubicBezTo>
                  <a:pt x="168422" y="641260"/>
                  <a:pt x="168422" y="639201"/>
                  <a:pt x="168422" y="639201"/>
                </a:cubicBezTo>
                <a:cubicBezTo>
                  <a:pt x="166388" y="637143"/>
                  <a:pt x="168422" y="635085"/>
                  <a:pt x="168422" y="633026"/>
                </a:cubicBezTo>
                <a:cubicBezTo>
                  <a:pt x="170455" y="630968"/>
                  <a:pt x="172489" y="630968"/>
                  <a:pt x="172489" y="630968"/>
                </a:cubicBezTo>
                <a:close/>
                <a:moveTo>
                  <a:pt x="131262" y="630518"/>
                </a:moveTo>
                <a:cubicBezTo>
                  <a:pt x="133321" y="631032"/>
                  <a:pt x="135379" y="632059"/>
                  <a:pt x="137438" y="633087"/>
                </a:cubicBezTo>
                <a:cubicBezTo>
                  <a:pt x="137438" y="635143"/>
                  <a:pt x="139496" y="637199"/>
                  <a:pt x="139496" y="637199"/>
                </a:cubicBezTo>
                <a:cubicBezTo>
                  <a:pt x="137438" y="639255"/>
                  <a:pt x="137438" y="639255"/>
                  <a:pt x="135379" y="641311"/>
                </a:cubicBezTo>
                <a:cubicBezTo>
                  <a:pt x="137438" y="643367"/>
                  <a:pt x="141554" y="645422"/>
                  <a:pt x="141554" y="649534"/>
                </a:cubicBezTo>
                <a:cubicBezTo>
                  <a:pt x="139496" y="651590"/>
                  <a:pt x="139496" y="653646"/>
                  <a:pt x="137438" y="653646"/>
                </a:cubicBezTo>
                <a:cubicBezTo>
                  <a:pt x="133321" y="655702"/>
                  <a:pt x="131262" y="653646"/>
                  <a:pt x="129204" y="653646"/>
                </a:cubicBezTo>
                <a:cubicBezTo>
                  <a:pt x="127146" y="651590"/>
                  <a:pt x="125087" y="649534"/>
                  <a:pt x="123029" y="647478"/>
                </a:cubicBezTo>
                <a:cubicBezTo>
                  <a:pt x="123029" y="647478"/>
                  <a:pt x="120971" y="647478"/>
                  <a:pt x="120971" y="647478"/>
                </a:cubicBezTo>
                <a:cubicBezTo>
                  <a:pt x="118912" y="651590"/>
                  <a:pt x="118912" y="655702"/>
                  <a:pt x="120971" y="659813"/>
                </a:cubicBezTo>
                <a:cubicBezTo>
                  <a:pt x="125087" y="670093"/>
                  <a:pt x="135379" y="676260"/>
                  <a:pt x="145671" y="678316"/>
                </a:cubicBezTo>
                <a:cubicBezTo>
                  <a:pt x="158022" y="676260"/>
                  <a:pt x="158022" y="676260"/>
                  <a:pt x="158022" y="676260"/>
                </a:cubicBezTo>
                <a:cubicBezTo>
                  <a:pt x="158022" y="676260"/>
                  <a:pt x="160081" y="678316"/>
                  <a:pt x="160081" y="680372"/>
                </a:cubicBezTo>
                <a:cubicBezTo>
                  <a:pt x="155964" y="682428"/>
                  <a:pt x="151847" y="682428"/>
                  <a:pt x="147730" y="682428"/>
                </a:cubicBezTo>
                <a:cubicBezTo>
                  <a:pt x="139496" y="682428"/>
                  <a:pt x="133321" y="680372"/>
                  <a:pt x="125087" y="676260"/>
                </a:cubicBezTo>
                <a:cubicBezTo>
                  <a:pt x="116854" y="668037"/>
                  <a:pt x="108620" y="657757"/>
                  <a:pt x="112737" y="645422"/>
                </a:cubicBezTo>
                <a:cubicBezTo>
                  <a:pt x="112737" y="639255"/>
                  <a:pt x="118912" y="633087"/>
                  <a:pt x="125087" y="631032"/>
                </a:cubicBezTo>
                <a:cubicBezTo>
                  <a:pt x="127146" y="630004"/>
                  <a:pt x="129204" y="630004"/>
                  <a:pt x="131262" y="630518"/>
                </a:cubicBezTo>
                <a:close/>
                <a:moveTo>
                  <a:pt x="166961" y="623441"/>
                </a:moveTo>
                <a:cubicBezTo>
                  <a:pt x="168762" y="623699"/>
                  <a:pt x="170306" y="624731"/>
                  <a:pt x="170306" y="626794"/>
                </a:cubicBezTo>
                <a:cubicBezTo>
                  <a:pt x="172364" y="628857"/>
                  <a:pt x="168248" y="628857"/>
                  <a:pt x="166189" y="630920"/>
                </a:cubicBezTo>
                <a:cubicBezTo>
                  <a:pt x="164131" y="632983"/>
                  <a:pt x="164131" y="637110"/>
                  <a:pt x="164131" y="639173"/>
                </a:cubicBezTo>
                <a:cubicBezTo>
                  <a:pt x="166189" y="641236"/>
                  <a:pt x="166189" y="641236"/>
                  <a:pt x="168248" y="643299"/>
                </a:cubicBezTo>
                <a:cubicBezTo>
                  <a:pt x="164131" y="645362"/>
                  <a:pt x="166189" y="651552"/>
                  <a:pt x="162072" y="647425"/>
                </a:cubicBezTo>
                <a:cubicBezTo>
                  <a:pt x="157956" y="647425"/>
                  <a:pt x="157956" y="643299"/>
                  <a:pt x="160014" y="641236"/>
                </a:cubicBezTo>
                <a:cubicBezTo>
                  <a:pt x="157956" y="639173"/>
                  <a:pt x="153839" y="639173"/>
                  <a:pt x="151781" y="635046"/>
                </a:cubicBezTo>
                <a:cubicBezTo>
                  <a:pt x="151781" y="635046"/>
                  <a:pt x="151781" y="632983"/>
                  <a:pt x="151781" y="630920"/>
                </a:cubicBezTo>
                <a:cubicBezTo>
                  <a:pt x="153839" y="628857"/>
                  <a:pt x="155897" y="628857"/>
                  <a:pt x="157956" y="628857"/>
                </a:cubicBezTo>
                <a:cubicBezTo>
                  <a:pt x="160014" y="628857"/>
                  <a:pt x="160014" y="630920"/>
                  <a:pt x="162072" y="628857"/>
                </a:cubicBezTo>
                <a:cubicBezTo>
                  <a:pt x="164131" y="628857"/>
                  <a:pt x="162072" y="626794"/>
                  <a:pt x="162072" y="624731"/>
                </a:cubicBezTo>
                <a:cubicBezTo>
                  <a:pt x="163102" y="623699"/>
                  <a:pt x="165160" y="623183"/>
                  <a:pt x="166961" y="623441"/>
                </a:cubicBezTo>
                <a:close/>
                <a:moveTo>
                  <a:pt x="48103" y="622191"/>
                </a:moveTo>
                <a:lnTo>
                  <a:pt x="48787" y="624395"/>
                </a:lnTo>
                <a:lnTo>
                  <a:pt x="49783" y="626230"/>
                </a:lnTo>
                <a:close/>
                <a:moveTo>
                  <a:pt x="742133" y="616692"/>
                </a:moveTo>
                <a:cubicBezTo>
                  <a:pt x="744186" y="616692"/>
                  <a:pt x="746238" y="618745"/>
                  <a:pt x="746238" y="618745"/>
                </a:cubicBezTo>
                <a:cubicBezTo>
                  <a:pt x="748290" y="620799"/>
                  <a:pt x="748290" y="620799"/>
                  <a:pt x="748290" y="620799"/>
                </a:cubicBezTo>
                <a:cubicBezTo>
                  <a:pt x="750343" y="620799"/>
                  <a:pt x="750343" y="620799"/>
                  <a:pt x="750343" y="620799"/>
                </a:cubicBezTo>
                <a:cubicBezTo>
                  <a:pt x="752395" y="620799"/>
                  <a:pt x="754447" y="616692"/>
                  <a:pt x="756500" y="618745"/>
                </a:cubicBezTo>
                <a:cubicBezTo>
                  <a:pt x="758552" y="620799"/>
                  <a:pt x="762657" y="622852"/>
                  <a:pt x="762657" y="624906"/>
                </a:cubicBezTo>
                <a:cubicBezTo>
                  <a:pt x="762657" y="626959"/>
                  <a:pt x="762657" y="629013"/>
                  <a:pt x="762657" y="633120"/>
                </a:cubicBezTo>
                <a:cubicBezTo>
                  <a:pt x="758552" y="631066"/>
                  <a:pt x="756500" y="629013"/>
                  <a:pt x="754447" y="631066"/>
                </a:cubicBezTo>
                <a:cubicBezTo>
                  <a:pt x="750343" y="633120"/>
                  <a:pt x="750343" y="629013"/>
                  <a:pt x="746238" y="629013"/>
                </a:cubicBezTo>
                <a:cubicBezTo>
                  <a:pt x="742133" y="629013"/>
                  <a:pt x="740081" y="631066"/>
                  <a:pt x="738029" y="633120"/>
                </a:cubicBezTo>
                <a:cubicBezTo>
                  <a:pt x="735976" y="633120"/>
                  <a:pt x="733924" y="633120"/>
                  <a:pt x="731872" y="635173"/>
                </a:cubicBezTo>
                <a:lnTo>
                  <a:pt x="731872" y="639139"/>
                </a:lnTo>
                <a:lnTo>
                  <a:pt x="731781" y="639185"/>
                </a:lnTo>
                <a:lnTo>
                  <a:pt x="731872" y="639366"/>
                </a:lnTo>
                <a:lnTo>
                  <a:pt x="731872" y="647494"/>
                </a:lnTo>
                <a:lnTo>
                  <a:pt x="731872" y="653428"/>
                </a:lnTo>
                <a:lnTo>
                  <a:pt x="731781" y="653564"/>
                </a:lnTo>
                <a:lnTo>
                  <a:pt x="731872" y="653610"/>
                </a:lnTo>
                <a:lnTo>
                  <a:pt x="731872" y="657761"/>
                </a:lnTo>
                <a:cubicBezTo>
                  <a:pt x="735976" y="659815"/>
                  <a:pt x="733924" y="663922"/>
                  <a:pt x="738029" y="665975"/>
                </a:cubicBezTo>
                <a:cubicBezTo>
                  <a:pt x="738029" y="668029"/>
                  <a:pt x="735976" y="670082"/>
                  <a:pt x="733924" y="672136"/>
                </a:cubicBezTo>
                <a:cubicBezTo>
                  <a:pt x="729819" y="672136"/>
                  <a:pt x="727767" y="668029"/>
                  <a:pt x="725715" y="663922"/>
                </a:cubicBezTo>
                <a:cubicBezTo>
                  <a:pt x="725715" y="659815"/>
                  <a:pt x="723662" y="657761"/>
                  <a:pt x="721610" y="653654"/>
                </a:cubicBezTo>
                <a:cubicBezTo>
                  <a:pt x="717505" y="651601"/>
                  <a:pt x="719557" y="647494"/>
                  <a:pt x="719557" y="643387"/>
                </a:cubicBezTo>
                <a:cubicBezTo>
                  <a:pt x="721610" y="643387"/>
                  <a:pt x="721610" y="641333"/>
                  <a:pt x="723662" y="639280"/>
                </a:cubicBezTo>
                <a:cubicBezTo>
                  <a:pt x="721610" y="637226"/>
                  <a:pt x="721610" y="633120"/>
                  <a:pt x="719557" y="633120"/>
                </a:cubicBezTo>
                <a:cubicBezTo>
                  <a:pt x="719557" y="629013"/>
                  <a:pt x="723662" y="624906"/>
                  <a:pt x="725715" y="624906"/>
                </a:cubicBezTo>
                <a:cubicBezTo>
                  <a:pt x="729819" y="622852"/>
                  <a:pt x="731872" y="624906"/>
                  <a:pt x="733924" y="626959"/>
                </a:cubicBezTo>
                <a:cubicBezTo>
                  <a:pt x="735976" y="624906"/>
                  <a:pt x="735976" y="622852"/>
                  <a:pt x="735976" y="622852"/>
                </a:cubicBezTo>
                <a:cubicBezTo>
                  <a:pt x="738029" y="620799"/>
                  <a:pt x="738029" y="616692"/>
                  <a:pt x="742133" y="616692"/>
                </a:cubicBezTo>
                <a:close/>
                <a:moveTo>
                  <a:pt x="162893" y="615466"/>
                </a:moveTo>
                <a:cubicBezTo>
                  <a:pt x="165215" y="615211"/>
                  <a:pt x="167278" y="615722"/>
                  <a:pt x="168309" y="616744"/>
                </a:cubicBezTo>
                <a:cubicBezTo>
                  <a:pt x="168309" y="616744"/>
                  <a:pt x="170372" y="618789"/>
                  <a:pt x="168309" y="618789"/>
                </a:cubicBezTo>
                <a:cubicBezTo>
                  <a:pt x="168309" y="620833"/>
                  <a:pt x="166246" y="618789"/>
                  <a:pt x="164183" y="620833"/>
                </a:cubicBezTo>
                <a:cubicBezTo>
                  <a:pt x="162120" y="622877"/>
                  <a:pt x="160057" y="622877"/>
                  <a:pt x="157993" y="626966"/>
                </a:cubicBezTo>
                <a:cubicBezTo>
                  <a:pt x="155930" y="624922"/>
                  <a:pt x="151804" y="626966"/>
                  <a:pt x="149741" y="629011"/>
                </a:cubicBezTo>
                <a:cubicBezTo>
                  <a:pt x="147677" y="633099"/>
                  <a:pt x="149741" y="635144"/>
                  <a:pt x="149741" y="639233"/>
                </a:cubicBezTo>
                <a:cubicBezTo>
                  <a:pt x="151804" y="639233"/>
                  <a:pt x="153867" y="641277"/>
                  <a:pt x="155930" y="643321"/>
                </a:cubicBezTo>
                <a:cubicBezTo>
                  <a:pt x="155930" y="645366"/>
                  <a:pt x="155930" y="647410"/>
                  <a:pt x="157993" y="649455"/>
                </a:cubicBezTo>
                <a:cubicBezTo>
                  <a:pt x="160057" y="651499"/>
                  <a:pt x="160057" y="651499"/>
                  <a:pt x="162120" y="651499"/>
                </a:cubicBezTo>
                <a:cubicBezTo>
                  <a:pt x="162120" y="653544"/>
                  <a:pt x="162120" y="653544"/>
                  <a:pt x="160057" y="653544"/>
                </a:cubicBezTo>
                <a:cubicBezTo>
                  <a:pt x="155930" y="653544"/>
                  <a:pt x="153867" y="651499"/>
                  <a:pt x="149741" y="649455"/>
                </a:cubicBezTo>
                <a:cubicBezTo>
                  <a:pt x="149741" y="647410"/>
                  <a:pt x="147677" y="643321"/>
                  <a:pt x="147677" y="641277"/>
                </a:cubicBezTo>
                <a:cubicBezTo>
                  <a:pt x="149741" y="639233"/>
                  <a:pt x="149741" y="639233"/>
                  <a:pt x="147677" y="639233"/>
                </a:cubicBezTo>
                <a:cubicBezTo>
                  <a:pt x="145614" y="637188"/>
                  <a:pt x="143551" y="635144"/>
                  <a:pt x="143551" y="633099"/>
                </a:cubicBezTo>
                <a:cubicBezTo>
                  <a:pt x="141488" y="629011"/>
                  <a:pt x="143551" y="626966"/>
                  <a:pt x="145614" y="624922"/>
                </a:cubicBezTo>
                <a:cubicBezTo>
                  <a:pt x="147677" y="622877"/>
                  <a:pt x="151804" y="622877"/>
                  <a:pt x="153867" y="624922"/>
                </a:cubicBezTo>
                <a:cubicBezTo>
                  <a:pt x="155930" y="624922"/>
                  <a:pt x="155930" y="622877"/>
                  <a:pt x="155930" y="622877"/>
                </a:cubicBezTo>
                <a:cubicBezTo>
                  <a:pt x="155930" y="620833"/>
                  <a:pt x="155930" y="618789"/>
                  <a:pt x="155930" y="618789"/>
                </a:cubicBezTo>
                <a:cubicBezTo>
                  <a:pt x="157994" y="616744"/>
                  <a:pt x="160572" y="615722"/>
                  <a:pt x="162893" y="615466"/>
                </a:cubicBezTo>
                <a:close/>
                <a:moveTo>
                  <a:pt x="744065" y="614700"/>
                </a:moveTo>
                <a:cubicBezTo>
                  <a:pt x="746168" y="614700"/>
                  <a:pt x="748270" y="614700"/>
                  <a:pt x="748270" y="616692"/>
                </a:cubicBezTo>
                <a:cubicBezTo>
                  <a:pt x="750373" y="618684"/>
                  <a:pt x="750373" y="618684"/>
                  <a:pt x="750373" y="618684"/>
                </a:cubicBezTo>
                <a:cubicBezTo>
                  <a:pt x="748270" y="618684"/>
                  <a:pt x="746168" y="616692"/>
                  <a:pt x="744065" y="614700"/>
                </a:cubicBezTo>
                <a:close/>
                <a:moveTo>
                  <a:pt x="113649" y="613923"/>
                </a:moveTo>
                <a:cubicBezTo>
                  <a:pt x="114416" y="614439"/>
                  <a:pt x="114928" y="615470"/>
                  <a:pt x="114928" y="616502"/>
                </a:cubicBezTo>
                <a:cubicBezTo>
                  <a:pt x="114928" y="618565"/>
                  <a:pt x="110834" y="618565"/>
                  <a:pt x="110834" y="620628"/>
                </a:cubicBezTo>
                <a:cubicBezTo>
                  <a:pt x="106739" y="624755"/>
                  <a:pt x="106739" y="630944"/>
                  <a:pt x="108786" y="635070"/>
                </a:cubicBezTo>
                <a:cubicBezTo>
                  <a:pt x="110834" y="637133"/>
                  <a:pt x="112881" y="639197"/>
                  <a:pt x="110834" y="641260"/>
                </a:cubicBezTo>
                <a:cubicBezTo>
                  <a:pt x="110834" y="641260"/>
                  <a:pt x="108786" y="641260"/>
                  <a:pt x="108786" y="641260"/>
                </a:cubicBezTo>
                <a:cubicBezTo>
                  <a:pt x="104692" y="633007"/>
                  <a:pt x="104692" y="633007"/>
                  <a:pt x="104692" y="633007"/>
                </a:cubicBezTo>
                <a:cubicBezTo>
                  <a:pt x="102644" y="626818"/>
                  <a:pt x="104692" y="618565"/>
                  <a:pt x="110834" y="614439"/>
                </a:cubicBezTo>
                <a:cubicBezTo>
                  <a:pt x="111857" y="613407"/>
                  <a:pt x="112881" y="613407"/>
                  <a:pt x="113649" y="613923"/>
                </a:cubicBezTo>
                <a:close/>
                <a:moveTo>
                  <a:pt x="789889" y="612187"/>
                </a:moveTo>
                <a:cubicBezTo>
                  <a:pt x="795027" y="612444"/>
                  <a:pt x="799651" y="614505"/>
                  <a:pt x="801706" y="618627"/>
                </a:cubicBezTo>
                <a:cubicBezTo>
                  <a:pt x="803761" y="622748"/>
                  <a:pt x="805816" y="628930"/>
                  <a:pt x="805816" y="633051"/>
                </a:cubicBezTo>
                <a:cubicBezTo>
                  <a:pt x="803761" y="635112"/>
                  <a:pt x="801706" y="637173"/>
                  <a:pt x="799651" y="639233"/>
                </a:cubicBezTo>
                <a:cubicBezTo>
                  <a:pt x="797596" y="639233"/>
                  <a:pt x="795540" y="633051"/>
                  <a:pt x="793485" y="639233"/>
                </a:cubicBezTo>
                <a:cubicBezTo>
                  <a:pt x="791430" y="639233"/>
                  <a:pt x="787320" y="639233"/>
                  <a:pt x="785264" y="639233"/>
                </a:cubicBezTo>
                <a:cubicBezTo>
                  <a:pt x="783209" y="637173"/>
                  <a:pt x="783209" y="633051"/>
                  <a:pt x="783209" y="630991"/>
                </a:cubicBezTo>
                <a:cubicBezTo>
                  <a:pt x="785264" y="628930"/>
                  <a:pt x="785264" y="626869"/>
                  <a:pt x="789375" y="626869"/>
                </a:cubicBezTo>
                <a:cubicBezTo>
                  <a:pt x="789375" y="626869"/>
                  <a:pt x="793485" y="628930"/>
                  <a:pt x="793485" y="626869"/>
                </a:cubicBezTo>
                <a:cubicBezTo>
                  <a:pt x="791430" y="622748"/>
                  <a:pt x="789375" y="622748"/>
                  <a:pt x="785264" y="620687"/>
                </a:cubicBezTo>
                <a:cubicBezTo>
                  <a:pt x="781154" y="620687"/>
                  <a:pt x="774988" y="624809"/>
                  <a:pt x="772933" y="628930"/>
                </a:cubicBezTo>
                <a:cubicBezTo>
                  <a:pt x="768822" y="639233"/>
                  <a:pt x="770878" y="653658"/>
                  <a:pt x="779099" y="661901"/>
                </a:cubicBezTo>
                <a:cubicBezTo>
                  <a:pt x="785264" y="668083"/>
                  <a:pt x="785264" y="668083"/>
                  <a:pt x="785264" y="668083"/>
                </a:cubicBezTo>
                <a:cubicBezTo>
                  <a:pt x="785264" y="668083"/>
                  <a:pt x="785264" y="668083"/>
                  <a:pt x="783209" y="670144"/>
                </a:cubicBezTo>
                <a:cubicBezTo>
                  <a:pt x="781154" y="668083"/>
                  <a:pt x="781154" y="668083"/>
                  <a:pt x="781154" y="668083"/>
                </a:cubicBezTo>
                <a:cubicBezTo>
                  <a:pt x="772933" y="661901"/>
                  <a:pt x="764712" y="653658"/>
                  <a:pt x="764712" y="641294"/>
                </a:cubicBezTo>
                <a:cubicBezTo>
                  <a:pt x="762657" y="630991"/>
                  <a:pt x="766767" y="620687"/>
                  <a:pt x="774988" y="616566"/>
                </a:cubicBezTo>
                <a:cubicBezTo>
                  <a:pt x="779099" y="613475"/>
                  <a:pt x="784751" y="611929"/>
                  <a:pt x="789889" y="612187"/>
                </a:cubicBezTo>
                <a:close/>
                <a:moveTo>
                  <a:pt x="111816" y="602599"/>
                </a:moveTo>
                <a:cubicBezTo>
                  <a:pt x="112853" y="602599"/>
                  <a:pt x="113891" y="603114"/>
                  <a:pt x="114928" y="604145"/>
                </a:cubicBezTo>
                <a:cubicBezTo>
                  <a:pt x="114928" y="606206"/>
                  <a:pt x="114928" y="610328"/>
                  <a:pt x="112853" y="610328"/>
                </a:cubicBezTo>
                <a:cubicBezTo>
                  <a:pt x="106628" y="614451"/>
                  <a:pt x="98328" y="620634"/>
                  <a:pt x="100403" y="628879"/>
                </a:cubicBezTo>
                <a:cubicBezTo>
                  <a:pt x="100403" y="635062"/>
                  <a:pt x="104553" y="641246"/>
                  <a:pt x="108703" y="645368"/>
                </a:cubicBezTo>
                <a:cubicBezTo>
                  <a:pt x="110778" y="647429"/>
                  <a:pt x="108703" y="649490"/>
                  <a:pt x="108703" y="651552"/>
                </a:cubicBezTo>
                <a:cubicBezTo>
                  <a:pt x="106628" y="651552"/>
                  <a:pt x="104553" y="651552"/>
                  <a:pt x="104553" y="649490"/>
                </a:cubicBezTo>
                <a:cubicBezTo>
                  <a:pt x="100403" y="647429"/>
                  <a:pt x="104553" y="643307"/>
                  <a:pt x="100403" y="643307"/>
                </a:cubicBezTo>
                <a:cubicBezTo>
                  <a:pt x="98328" y="643307"/>
                  <a:pt x="96253" y="643307"/>
                  <a:pt x="96253" y="641246"/>
                </a:cubicBezTo>
                <a:cubicBezTo>
                  <a:pt x="94178" y="641246"/>
                  <a:pt x="94178" y="639185"/>
                  <a:pt x="94178" y="637124"/>
                </a:cubicBezTo>
                <a:cubicBezTo>
                  <a:pt x="94178" y="635062"/>
                  <a:pt x="98328" y="635062"/>
                  <a:pt x="96253" y="633001"/>
                </a:cubicBezTo>
                <a:cubicBezTo>
                  <a:pt x="94178" y="633001"/>
                  <a:pt x="90028" y="630940"/>
                  <a:pt x="90028" y="626818"/>
                </a:cubicBezTo>
                <a:cubicBezTo>
                  <a:pt x="90028" y="624757"/>
                  <a:pt x="92103" y="622695"/>
                  <a:pt x="94178" y="622695"/>
                </a:cubicBezTo>
                <a:cubicBezTo>
                  <a:pt x="94178" y="622695"/>
                  <a:pt x="96253" y="622695"/>
                  <a:pt x="96253" y="620634"/>
                </a:cubicBezTo>
                <a:cubicBezTo>
                  <a:pt x="96253" y="618573"/>
                  <a:pt x="94178" y="618573"/>
                  <a:pt x="96253" y="616512"/>
                </a:cubicBezTo>
                <a:cubicBezTo>
                  <a:pt x="96253" y="614451"/>
                  <a:pt x="96253" y="612390"/>
                  <a:pt x="98328" y="610328"/>
                </a:cubicBezTo>
                <a:cubicBezTo>
                  <a:pt x="100403" y="610328"/>
                  <a:pt x="102478" y="612390"/>
                  <a:pt x="104553" y="612390"/>
                </a:cubicBezTo>
                <a:cubicBezTo>
                  <a:pt x="104553" y="608267"/>
                  <a:pt x="106628" y="604145"/>
                  <a:pt x="108703" y="604145"/>
                </a:cubicBezTo>
                <a:cubicBezTo>
                  <a:pt x="109741" y="603114"/>
                  <a:pt x="110778" y="602599"/>
                  <a:pt x="111816" y="602599"/>
                </a:cubicBezTo>
                <a:close/>
                <a:moveTo>
                  <a:pt x="804945" y="601636"/>
                </a:moveTo>
                <a:cubicBezTo>
                  <a:pt x="807020" y="602150"/>
                  <a:pt x="809095" y="603179"/>
                  <a:pt x="810132" y="604209"/>
                </a:cubicBezTo>
                <a:cubicBezTo>
                  <a:pt x="810132" y="608325"/>
                  <a:pt x="808057" y="604209"/>
                  <a:pt x="805982" y="604209"/>
                </a:cubicBezTo>
                <a:cubicBezTo>
                  <a:pt x="801832" y="604209"/>
                  <a:pt x="797682" y="606267"/>
                  <a:pt x="795607" y="610384"/>
                </a:cubicBezTo>
                <a:cubicBezTo>
                  <a:pt x="793532" y="610384"/>
                  <a:pt x="793532" y="610384"/>
                  <a:pt x="793532" y="610384"/>
                </a:cubicBezTo>
                <a:cubicBezTo>
                  <a:pt x="793532" y="606267"/>
                  <a:pt x="797682" y="604209"/>
                  <a:pt x="799757" y="602150"/>
                </a:cubicBezTo>
                <a:cubicBezTo>
                  <a:pt x="800795" y="601121"/>
                  <a:pt x="802870" y="601121"/>
                  <a:pt x="804945" y="601636"/>
                </a:cubicBezTo>
                <a:close/>
                <a:moveTo>
                  <a:pt x="176502" y="600092"/>
                </a:moveTo>
                <a:cubicBezTo>
                  <a:pt x="178570" y="604216"/>
                  <a:pt x="182707" y="608339"/>
                  <a:pt x="182707" y="614525"/>
                </a:cubicBezTo>
                <a:cubicBezTo>
                  <a:pt x="182707" y="620711"/>
                  <a:pt x="186845" y="624834"/>
                  <a:pt x="193051" y="628958"/>
                </a:cubicBezTo>
                <a:cubicBezTo>
                  <a:pt x="197188" y="628958"/>
                  <a:pt x="197188" y="635144"/>
                  <a:pt x="199256" y="637206"/>
                </a:cubicBezTo>
                <a:cubicBezTo>
                  <a:pt x="199256" y="637206"/>
                  <a:pt x="199256" y="639268"/>
                  <a:pt x="199256" y="639268"/>
                </a:cubicBezTo>
                <a:cubicBezTo>
                  <a:pt x="195119" y="637206"/>
                  <a:pt x="188913" y="637206"/>
                  <a:pt x="184776" y="635144"/>
                </a:cubicBezTo>
                <a:cubicBezTo>
                  <a:pt x="180639" y="635144"/>
                  <a:pt x="176502" y="631020"/>
                  <a:pt x="172364" y="626896"/>
                </a:cubicBezTo>
                <a:cubicBezTo>
                  <a:pt x="172364" y="622772"/>
                  <a:pt x="172364" y="618649"/>
                  <a:pt x="174433" y="614525"/>
                </a:cubicBezTo>
                <a:cubicBezTo>
                  <a:pt x="174433" y="614525"/>
                  <a:pt x="176502" y="614525"/>
                  <a:pt x="176502" y="612463"/>
                </a:cubicBezTo>
                <a:cubicBezTo>
                  <a:pt x="174433" y="610401"/>
                  <a:pt x="172364" y="610401"/>
                  <a:pt x="172364" y="606278"/>
                </a:cubicBezTo>
                <a:cubicBezTo>
                  <a:pt x="172364" y="604216"/>
                  <a:pt x="172364" y="600092"/>
                  <a:pt x="176502" y="600092"/>
                </a:cubicBezTo>
                <a:close/>
                <a:moveTo>
                  <a:pt x="110768" y="594630"/>
                </a:moveTo>
                <a:cubicBezTo>
                  <a:pt x="112819" y="594630"/>
                  <a:pt x="114870" y="595144"/>
                  <a:pt x="116920" y="596172"/>
                </a:cubicBezTo>
                <a:cubicBezTo>
                  <a:pt x="116920" y="598228"/>
                  <a:pt x="116920" y="598228"/>
                  <a:pt x="116920" y="598228"/>
                </a:cubicBezTo>
                <a:cubicBezTo>
                  <a:pt x="116920" y="602341"/>
                  <a:pt x="110768" y="600285"/>
                  <a:pt x="106667" y="602341"/>
                </a:cubicBezTo>
                <a:cubicBezTo>
                  <a:pt x="104617" y="604397"/>
                  <a:pt x="102566" y="606453"/>
                  <a:pt x="100516" y="608510"/>
                </a:cubicBezTo>
                <a:cubicBezTo>
                  <a:pt x="98465" y="608510"/>
                  <a:pt x="96414" y="610566"/>
                  <a:pt x="94364" y="610566"/>
                </a:cubicBezTo>
                <a:cubicBezTo>
                  <a:pt x="92313" y="614678"/>
                  <a:pt x="92313" y="616735"/>
                  <a:pt x="92313" y="620847"/>
                </a:cubicBezTo>
                <a:cubicBezTo>
                  <a:pt x="90263" y="622903"/>
                  <a:pt x="88212" y="624960"/>
                  <a:pt x="88212" y="627016"/>
                </a:cubicBezTo>
                <a:cubicBezTo>
                  <a:pt x="88212" y="631128"/>
                  <a:pt x="90263" y="633185"/>
                  <a:pt x="92313" y="635241"/>
                </a:cubicBezTo>
                <a:cubicBezTo>
                  <a:pt x="90263" y="637297"/>
                  <a:pt x="90263" y="639353"/>
                  <a:pt x="92313" y="643466"/>
                </a:cubicBezTo>
                <a:cubicBezTo>
                  <a:pt x="96414" y="645522"/>
                  <a:pt x="96414" y="645522"/>
                  <a:pt x="96414" y="645522"/>
                </a:cubicBezTo>
                <a:cubicBezTo>
                  <a:pt x="98465" y="647578"/>
                  <a:pt x="98465" y="647578"/>
                  <a:pt x="98465" y="647578"/>
                </a:cubicBezTo>
                <a:lnTo>
                  <a:pt x="100402" y="649635"/>
                </a:lnTo>
                <a:lnTo>
                  <a:pt x="96959" y="649635"/>
                </a:lnTo>
                <a:cubicBezTo>
                  <a:pt x="94364" y="649635"/>
                  <a:pt x="94364" y="649635"/>
                  <a:pt x="94364" y="649635"/>
                </a:cubicBezTo>
                <a:cubicBezTo>
                  <a:pt x="90263" y="645522"/>
                  <a:pt x="86162" y="643466"/>
                  <a:pt x="88212" y="639353"/>
                </a:cubicBezTo>
                <a:cubicBezTo>
                  <a:pt x="88212" y="639353"/>
                  <a:pt x="88212" y="635241"/>
                  <a:pt x="86162" y="635241"/>
                </a:cubicBezTo>
                <a:cubicBezTo>
                  <a:pt x="84111" y="633185"/>
                  <a:pt x="84111" y="629072"/>
                  <a:pt x="82060" y="627016"/>
                </a:cubicBezTo>
                <a:cubicBezTo>
                  <a:pt x="82060" y="622903"/>
                  <a:pt x="84111" y="620847"/>
                  <a:pt x="86162" y="618791"/>
                </a:cubicBezTo>
                <a:cubicBezTo>
                  <a:pt x="86162" y="616735"/>
                  <a:pt x="90263" y="616735"/>
                  <a:pt x="90263" y="614678"/>
                </a:cubicBezTo>
                <a:cubicBezTo>
                  <a:pt x="90263" y="612622"/>
                  <a:pt x="90263" y="606453"/>
                  <a:pt x="94364" y="604397"/>
                </a:cubicBezTo>
                <a:cubicBezTo>
                  <a:pt x="96414" y="606453"/>
                  <a:pt x="96414" y="602341"/>
                  <a:pt x="98465" y="602341"/>
                </a:cubicBezTo>
                <a:cubicBezTo>
                  <a:pt x="98465" y="604397"/>
                  <a:pt x="98465" y="604397"/>
                  <a:pt x="98465" y="604397"/>
                </a:cubicBezTo>
                <a:cubicBezTo>
                  <a:pt x="100516" y="602341"/>
                  <a:pt x="104617" y="600285"/>
                  <a:pt x="104617" y="596172"/>
                </a:cubicBezTo>
                <a:cubicBezTo>
                  <a:pt x="106667" y="595144"/>
                  <a:pt x="108718" y="594630"/>
                  <a:pt x="110768" y="594630"/>
                </a:cubicBezTo>
                <a:close/>
                <a:moveTo>
                  <a:pt x="112936" y="591792"/>
                </a:moveTo>
                <a:cubicBezTo>
                  <a:pt x="114928" y="591792"/>
                  <a:pt x="116920" y="591792"/>
                  <a:pt x="116920" y="591792"/>
                </a:cubicBezTo>
                <a:cubicBezTo>
                  <a:pt x="118912" y="594116"/>
                  <a:pt x="118912" y="594116"/>
                  <a:pt x="118912" y="594116"/>
                </a:cubicBezTo>
                <a:cubicBezTo>
                  <a:pt x="116920" y="594116"/>
                  <a:pt x="114928" y="594116"/>
                  <a:pt x="112936" y="591792"/>
                </a:cubicBezTo>
                <a:close/>
                <a:moveTo>
                  <a:pt x="799317" y="589347"/>
                </a:moveTo>
                <a:cubicBezTo>
                  <a:pt x="801119" y="589347"/>
                  <a:pt x="802662" y="589860"/>
                  <a:pt x="803692" y="591913"/>
                </a:cubicBezTo>
                <a:cubicBezTo>
                  <a:pt x="803692" y="593965"/>
                  <a:pt x="803692" y="596017"/>
                  <a:pt x="805750" y="593965"/>
                </a:cubicBezTo>
                <a:cubicBezTo>
                  <a:pt x="807808" y="591913"/>
                  <a:pt x="811925" y="591913"/>
                  <a:pt x="813984" y="593965"/>
                </a:cubicBezTo>
                <a:cubicBezTo>
                  <a:pt x="816042" y="596017"/>
                  <a:pt x="818100" y="598070"/>
                  <a:pt x="818100" y="600122"/>
                </a:cubicBezTo>
                <a:cubicBezTo>
                  <a:pt x="818100" y="600122"/>
                  <a:pt x="816042" y="602174"/>
                  <a:pt x="811925" y="602174"/>
                </a:cubicBezTo>
                <a:cubicBezTo>
                  <a:pt x="809867" y="600122"/>
                  <a:pt x="805750" y="598070"/>
                  <a:pt x="801633" y="600122"/>
                </a:cubicBezTo>
                <a:cubicBezTo>
                  <a:pt x="795458" y="600122"/>
                  <a:pt x="791341" y="604227"/>
                  <a:pt x="789283" y="608331"/>
                </a:cubicBezTo>
                <a:cubicBezTo>
                  <a:pt x="778991" y="610384"/>
                  <a:pt x="778991" y="610384"/>
                  <a:pt x="778991" y="610384"/>
                </a:cubicBezTo>
                <a:lnTo>
                  <a:pt x="778991" y="602336"/>
                </a:lnTo>
                <a:lnTo>
                  <a:pt x="779316" y="602013"/>
                </a:lnTo>
                <a:lnTo>
                  <a:pt x="783108" y="600122"/>
                </a:lnTo>
                <a:cubicBezTo>
                  <a:pt x="785166" y="600122"/>
                  <a:pt x="787225" y="600122"/>
                  <a:pt x="787225" y="598070"/>
                </a:cubicBezTo>
                <a:cubicBezTo>
                  <a:pt x="787225" y="593965"/>
                  <a:pt x="789283" y="591913"/>
                  <a:pt x="793400" y="589860"/>
                </a:cubicBezTo>
                <a:cubicBezTo>
                  <a:pt x="795458" y="589860"/>
                  <a:pt x="797516" y="589347"/>
                  <a:pt x="799317" y="589347"/>
                </a:cubicBezTo>
                <a:close/>
                <a:moveTo>
                  <a:pt x="828392" y="587808"/>
                </a:moveTo>
                <a:cubicBezTo>
                  <a:pt x="830467" y="587808"/>
                  <a:pt x="832542" y="587808"/>
                  <a:pt x="832542" y="589866"/>
                </a:cubicBezTo>
                <a:cubicBezTo>
                  <a:pt x="834617" y="591925"/>
                  <a:pt x="834617" y="593983"/>
                  <a:pt x="834617" y="593983"/>
                </a:cubicBezTo>
                <a:cubicBezTo>
                  <a:pt x="834617" y="596042"/>
                  <a:pt x="836692" y="598100"/>
                  <a:pt x="836692" y="598100"/>
                </a:cubicBezTo>
                <a:cubicBezTo>
                  <a:pt x="834617" y="598100"/>
                  <a:pt x="834617" y="598100"/>
                  <a:pt x="834617" y="598100"/>
                </a:cubicBezTo>
                <a:cubicBezTo>
                  <a:pt x="832542" y="593983"/>
                  <a:pt x="832542" y="591925"/>
                  <a:pt x="830467" y="589866"/>
                </a:cubicBezTo>
                <a:cubicBezTo>
                  <a:pt x="828392" y="587808"/>
                  <a:pt x="828392" y="587808"/>
                  <a:pt x="828392" y="587808"/>
                </a:cubicBezTo>
                <a:close/>
                <a:moveTo>
                  <a:pt x="153864" y="583824"/>
                </a:moveTo>
                <a:cubicBezTo>
                  <a:pt x="155913" y="585879"/>
                  <a:pt x="155913" y="585879"/>
                  <a:pt x="157962" y="585879"/>
                </a:cubicBezTo>
                <a:cubicBezTo>
                  <a:pt x="164110" y="587935"/>
                  <a:pt x="170258" y="589990"/>
                  <a:pt x="174356" y="596155"/>
                </a:cubicBezTo>
                <a:cubicBezTo>
                  <a:pt x="174356" y="598211"/>
                  <a:pt x="172307" y="598211"/>
                  <a:pt x="172307" y="598211"/>
                </a:cubicBezTo>
                <a:cubicBezTo>
                  <a:pt x="168209" y="596155"/>
                  <a:pt x="164110" y="594100"/>
                  <a:pt x="160012" y="592045"/>
                </a:cubicBezTo>
                <a:cubicBezTo>
                  <a:pt x="153864" y="589990"/>
                  <a:pt x="149766" y="592045"/>
                  <a:pt x="145667" y="592045"/>
                </a:cubicBezTo>
                <a:cubicBezTo>
                  <a:pt x="137470" y="592045"/>
                  <a:pt x="131322" y="596155"/>
                  <a:pt x="127223" y="602321"/>
                </a:cubicBezTo>
                <a:cubicBezTo>
                  <a:pt x="125174" y="604376"/>
                  <a:pt x="125174" y="608487"/>
                  <a:pt x="125174" y="612597"/>
                </a:cubicBezTo>
                <a:cubicBezTo>
                  <a:pt x="127223" y="612597"/>
                  <a:pt x="129273" y="616708"/>
                  <a:pt x="131322" y="614652"/>
                </a:cubicBezTo>
                <a:cubicBezTo>
                  <a:pt x="133371" y="612597"/>
                  <a:pt x="129273" y="610542"/>
                  <a:pt x="129273" y="606431"/>
                </a:cubicBezTo>
                <a:cubicBezTo>
                  <a:pt x="131322" y="604376"/>
                  <a:pt x="133371" y="604376"/>
                  <a:pt x="135420" y="602321"/>
                </a:cubicBezTo>
                <a:cubicBezTo>
                  <a:pt x="139519" y="602321"/>
                  <a:pt x="141568" y="604376"/>
                  <a:pt x="143617" y="606431"/>
                </a:cubicBezTo>
                <a:cubicBezTo>
                  <a:pt x="145667" y="608487"/>
                  <a:pt x="145667" y="612597"/>
                  <a:pt x="145667" y="614652"/>
                </a:cubicBezTo>
                <a:cubicBezTo>
                  <a:pt x="143617" y="618763"/>
                  <a:pt x="135420" y="614652"/>
                  <a:pt x="139519" y="620818"/>
                </a:cubicBezTo>
                <a:cubicBezTo>
                  <a:pt x="137470" y="622873"/>
                  <a:pt x="137470" y="624928"/>
                  <a:pt x="135420" y="624928"/>
                </a:cubicBezTo>
                <a:cubicBezTo>
                  <a:pt x="133371" y="626984"/>
                  <a:pt x="129273" y="626984"/>
                  <a:pt x="125174" y="626984"/>
                </a:cubicBezTo>
                <a:cubicBezTo>
                  <a:pt x="121076" y="624928"/>
                  <a:pt x="116977" y="618763"/>
                  <a:pt x="116977" y="614652"/>
                </a:cubicBezTo>
                <a:cubicBezTo>
                  <a:pt x="114928" y="606431"/>
                  <a:pt x="119027" y="598211"/>
                  <a:pt x="123125" y="594100"/>
                </a:cubicBezTo>
                <a:cubicBezTo>
                  <a:pt x="129273" y="589990"/>
                  <a:pt x="135420" y="585879"/>
                  <a:pt x="141568" y="585879"/>
                </a:cubicBezTo>
                <a:cubicBezTo>
                  <a:pt x="145667" y="585879"/>
                  <a:pt x="149766" y="585879"/>
                  <a:pt x="153864" y="583824"/>
                </a:cubicBezTo>
                <a:close/>
                <a:moveTo>
                  <a:pt x="791460" y="575524"/>
                </a:moveTo>
                <a:cubicBezTo>
                  <a:pt x="795585" y="577579"/>
                  <a:pt x="799710" y="577579"/>
                  <a:pt x="801772" y="581690"/>
                </a:cubicBezTo>
                <a:cubicBezTo>
                  <a:pt x="803835" y="583745"/>
                  <a:pt x="803835" y="579634"/>
                  <a:pt x="805897" y="577579"/>
                </a:cubicBezTo>
                <a:cubicBezTo>
                  <a:pt x="810022" y="577579"/>
                  <a:pt x="814147" y="577579"/>
                  <a:pt x="816209" y="579634"/>
                </a:cubicBezTo>
                <a:cubicBezTo>
                  <a:pt x="816209" y="581690"/>
                  <a:pt x="818272" y="581690"/>
                  <a:pt x="818272" y="583745"/>
                </a:cubicBezTo>
                <a:cubicBezTo>
                  <a:pt x="818272" y="583745"/>
                  <a:pt x="816209" y="585800"/>
                  <a:pt x="818272" y="587855"/>
                </a:cubicBezTo>
                <a:cubicBezTo>
                  <a:pt x="820334" y="587855"/>
                  <a:pt x="822396" y="585800"/>
                  <a:pt x="824459" y="585800"/>
                </a:cubicBezTo>
                <a:cubicBezTo>
                  <a:pt x="828584" y="587855"/>
                  <a:pt x="830646" y="594021"/>
                  <a:pt x="832708" y="598131"/>
                </a:cubicBezTo>
                <a:cubicBezTo>
                  <a:pt x="828584" y="598131"/>
                  <a:pt x="824459" y="598131"/>
                  <a:pt x="822396" y="598131"/>
                </a:cubicBezTo>
                <a:cubicBezTo>
                  <a:pt x="820334" y="596076"/>
                  <a:pt x="818272" y="591966"/>
                  <a:pt x="816209" y="591966"/>
                </a:cubicBezTo>
                <a:cubicBezTo>
                  <a:pt x="812084" y="589911"/>
                  <a:pt x="807959" y="589911"/>
                  <a:pt x="805897" y="589911"/>
                </a:cubicBezTo>
                <a:cubicBezTo>
                  <a:pt x="803835" y="587855"/>
                  <a:pt x="799710" y="585800"/>
                  <a:pt x="795585" y="587855"/>
                </a:cubicBezTo>
                <a:cubicBezTo>
                  <a:pt x="789398" y="585800"/>
                  <a:pt x="787335" y="591966"/>
                  <a:pt x="785273" y="596076"/>
                </a:cubicBezTo>
                <a:lnTo>
                  <a:pt x="779316" y="602013"/>
                </a:lnTo>
                <a:lnTo>
                  <a:pt x="778991" y="602174"/>
                </a:lnTo>
                <a:lnTo>
                  <a:pt x="778991" y="602336"/>
                </a:lnTo>
                <a:lnTo>
                  <a:pt x="774961" y="606352"/>
                </a:lnTo>
                <a:cubicBezTo>
                  <a:pt x="774961" y="612518"/>
                  <a:pt x="774961" y="612518"/>
                  <a:pt x="774961" y="612518"/>
                </a:cubicBezTo>
                <a:cubicBezTo>
                  <a:pt x="768774" y="618684"/>
                  <a:pt x="768774" y="618684"/>
                  <a:pt x="768774" y="618684"/>
                </a:cubicBezTo>
                <a:cubicBezTo>
                  <a:pt x="764649" y="616628"/>
                  <a:pt x="766711" y="610463"/>
                  <a:pt x="766711" y="608408"/>
                </a:cubicBezTo>
                <a:cubicBezTo>
                  <a:pt x="768774" y="604297"/>
                  <a:pt x="770836" y="606352"/>
                  <a:pt x="772898" y="602242"/>
                </a:cubicBezTo>
                <a:cubicBezTo>
                  <a:pt x="770836" y="598131"/>
                  <a:pt x="770836" y="594021"/>
                  <a:pt x="772898" y="589911"/>
                </a:cubicBezTo>
                <a:cubicBezTo>
                  <a:pt x="774961" y="587855"/>
                  <a:pt x="779086" y="587855"/>
                  <a:pt x="781148" y="587855"/>
                </a:cubicBezTo>
                <a:cubicBezTo>
                  <a:pt x="783210" y="583745"/>
                  <a:pt x="783210" y="577579"/>
                  <a:pt x="791460" y="575524"/>
                </a:cubicBezTo>
                <a:close/>
                <a:moveTo>
                  <a:pt x="800671" y="575026"/>
                </a:moveTo>
                <a:cubicBezTo>
                  <a:pt x="801722" y="575524"/>
                  <a:pt x="802773" y="576520"/>
                  <a:pt x="803824" y="577516"/>
                </a:cubicBezTo>
                <a:cubicBezTo>
                  <a:pt x="803824" y="577516"/>
                  <a:pt x="803824" y="577516"/>
                  <a:pt x="801722" y="577516"/>
                </a:cubicBezTo>
                <a:cubicBezTo>
                  <a:pt x="801722" y="577516"/>
                  <a:pt x="799619" y="577516"/>
                  <a:pt x="797516" y="575524"/>
                </a:cubicBezTo>
                <a:cubicBezTo>
                  <a:pt x="798568" y="574528"/>
                  <a:pt x="799619" y="574528"/>
                  <a:pt x="800671" y="575026"/>
                </a:cubicBezTo>
                <a:close/>
                <a:moveTo>
                  <a:pt x="793466" y="552845"/>
                </a:moveTo>
                <a:cubicBezTo>
                  <a:pt x="795525" y="552845"/>
                  <a:pt x="797583" y="554899"/>
                  <a:pt x="795525" y="554899"/>
                </a:cubicBezTo>
                <a:cubicBezTo>
                  <a:pt x="793466" y="556953"/>
                  <a:pt x="795525" y="561062"/>
                  <a:pt x="793466" y="561062"/>
                </a:cubicBezTo>
                <a:cubicBezTo>
                  <a:pt x="793466" y="559007"/>
                  <a:pt x="795525" y="554899"/>
                  <a:pt x="793466" y="552845"/>
                </a:cubicBezTo>
                <a:close/>
                <a:moveTo>
                  <a:pt x="154206" y="552180"/>
                </a:moveTo>
                <a:cubicBezTo>
                  <a:pt x="155949" y="552570"/>
                  <a:pt x="155949" y="555293"/>
                  <a:pt x="155949" y="556849"/>
                </a:cubicBezTo>
                <a:cubicBezTo>
                  <a:pt x="158015" y="558924"/>
                  <a:pt x="160080" y="563074"/>
                  <a:pt x="160080" y="565149"/>
                </a:cubicBezTo>
                <a:cubicBezTo>
                  <a:pt x="158015" y="567224"/>
                  <a:pt x="155949" y="567224"/>
                  <a:pt x="155949" y="569299"/>
                </a:cubicBezTo>
                <a:cubicBezTo>
                  <a:pt x="149751" y="571374"/>
                  <a:pt x="149751" y="577599"/>
                  <a:pt x="149751" y="581749"/>
                </a:cubicBezTo>
                <a:cubicBezTo>
                  <a:pt x="147685" y="581749"/>
                  <a:pt x="145619" y="583824"/>
                  <a:pt x="143554" y="581749"/>
                </a:cubicBezTo>
                <a:lnTo>
                  <a:pt x="141585" y="573841"/>
                </a:lnTo>
                <a:lnTo>
                  <a:pt x="141877" y="573058"/>
                </a:lnTo>
                <a:lnTo>
                  <a:pt x="149751" y="565149"/>
                </a:lnTo>
                <a:cubicBezTo>
                  <a:pt x="149751" y="565149"/>
                  <a:pt x="147685" y="563074"/>
                  <a:pt x="147685" y="560999"/>
                </a:cubicBezTo>
                <a:cubicBezTo>
                  <a:pt x="147685" y="558924"/>
                  <a:pt x="149751" y="554774"/>
                  <a:pt x="151817" y="552699"/>
                </a:cubicBezTo>
                <a:cubicBezTo>
                  <a:pt x="152850" y="552180"/>
                  <a:pt x="153625" y="552051"/>
                  <a:pt x="154206" y="552180"/>
                </a:cubicBezTo>
                <a:close/>
                <a:moveTo>
                  <a:pt x="149668" y="546640"/>
                </a:moveTo>
                <a:cubicBezTo>
                  <a:pt x="151720" y="546640"/>
                  <a:pt x="153772" y="546640"/>
                  <a:pt x="153772" y="548706"/>
                </a:cubicBezTo>
                <a:cubicBezTo>
                  <a:pt x="153772" y="550772"/>
                  <a:pt x="149668" y="550772"/>
                  <a:pt x="149668" y="552837"/>
                </a:cubicBezTo>
                <a:cubicBezTo>
                  <a:pt x="147615" y="552837"/>
                  <a:pt x="145563" y="554903"/>
                  <a:pt x="145563" y="556969"/>
                </a:cubicBezTo>
                <a:cubicBezTo>
                  <a:pt x="145563" y="563166"/>
                  <a:pt x="145563" y="563166"/>
                  <a:pt x="145563" y="563166"/>
                </a:cubicBezTo>
                <a:lnTo>
                  <a:pt x="141877" y="573058"/>
                </a:lnTo>
                <a:lnTo>
                  <a:pt x="141488" y="573449"/>
                </a:lnTo>
                <a:lnTo>
                  <a:pt x="141585" y="573841"/>
                </a:lnTo>
                <a:lnTo>
                  <a:pt x="139405" y="579692"/>
                </a:lnTo>
                <a:cubicBezTo>
                  <a:pt x="141458" y="581758"/>
                  <a:pt x="141458" y="581758"/>
                  <a:pt x="141458" y="581758"/>
                </a:cubicBezTo>
                <a:cubicBezTo>
                  <a:pt x="141458" y="583824"/>
                  <a:pt x="139405" y="583824"/>
                  <a:pt x="137353" y="583824"/>
                </a:cubicBezTo>
                <a:cubicBezTo>
                  <a:pt x="136327" y="581758"/>
                  <a:pt x="134788" y="579692"/>
                  <a:pt x="133762" y="577368"/>
                </a:cubicBezTo>
                <a:lnTo>
                  <a:pt x="133326" y="570575"/>
                </a:lnTo>
                <a:lnTo>
                  <a:pt x="134128" y="568699"/>
                </a:lnTo>
                <a:lnTo>
                  <a:pt x="141458" y="563166"/>
                </a:lnTo>
                <a:cubicBezTo>
                  <a:pt x="143510" y="561101"/>
                  <a:pt x="139405" y="559035"/>
                  <a:pt x="141458" y="556969"/>
                </a:cubicBezTo>
                <a:cubicBezTo>
                  <a:pt x="141458" y="552837"/>
                  <a:pt x="145563" y="548706"/>
                  <a:pt x="149668" y="546640"/>
                </a:cubicBezTo>
                <a:close/>
                <a:moveTo>
                  <a:pt x="143563" y="536348"/>
                </a:moveTo>
                <a:cubicBezTo>
                  <a:pt x="145617" y="536348"/>
                  <a:pt x="147671" y="538407"/>
                  <a:pt x="149726" y="538407"/>
                </a:cubicBezTo>
                <a:cubicBezTo>
                  <a:pt x="151781" y="540465"/>
                  <a:pt x="151781" y="540465"/>
                  <a:pt x="151781" y="540465"/>
                </a:cubicBezTo>
                <a:cubicBezTo>
                  <a:pt x="151781" y="542523"/>
                  <a:pt x="151781" y="542523"/>
                  <a:pt x="151781" y="544582"/>
                </a:cubicBezTo>
                <a:cubicBezTo>
                  <a:pt x="145617" y="544582"/>
                  <a:pt x="141509" y="548699"/>
                  <a:pt x="139455" y="554874"/>
                </a:cubicBezTo>
                <a:cubicBezTo>
                  <a:pt x="137400" y="556932"/>
                  <a:pt x="139455" y="558991"/>
                  <a:pt x="137400" y="561049"/>
                </a:cubicBezTo>
                <a:lnTo>
                  <a:pt x="134128" y="568699"/>
                </a:lnTo>
                <a:lnTo>
                  <a:pt x="133248" y="569364"/>
                </a:lnTo>
                <a:lnTo>
                  <a:pt x="133326" y="570575"/>
                </a:lnTo>
                <a:lnTo>
                  <a:pt x="131238" y="575458"/>
                </a:lnTo>
                <a:cubicBezTo>
                  <a:pt x="131238" y="577516"/>
                  <a:pt x="131238" y="581633"/>
                  <a:pt x="135346" y="583691"/>
                </a:cubicBezTo>
                <a:cubicBezTo>
                  <a:pt x="133292" y="585750"/>
                  <a:pt x="129183" y="585750"/>
                  <a:pt x="127129" y="587808"/>
                </a:cubicBezTo>
                <a:cubicBezTo>
                  <a:pt x="125075" y="585750"/>
                  <a:pt x="123021" y="583691"/>
                  <a:pt x="120966" y="579575"/>
                </a:cubicBezTo>
                <a:cubicBezTo>
                  <a:pt x="120966" y="577516"/>
                  <a:pt x="120966" y="573399"/>
                  <a:pt x="125075" y="571341"/>
                </a:cubicBezTo>
                <a:cubicBezTo>
                  <a:pt x="125075" y="567224"/>
                  <a:pt x="120966" y="567224"/>
                  <a:pt x="120966" y="565166"/>
                </a:cubicBezTo>
                <a:cubicBezTo>
                  <a:pt x="118912" y="563108"/>
                  <a:pt x="120966" y="558991"/>
                  <a:pt x="120966" y="556932"/>
                </a:cubicBezTo>
                <a:cubicBezTo>
                  <a:pt x="125075" y="554874"/>
                  <a:pt x="127129" y="552816"/>
                  <a:pt x="129183" y="550757"/>
                </a:cubicBezTo>
                <a:cubicBezTo>
                  <a:pt x="131238" y="550757"/>
                  <a:pt x="131238" y="554874"/>
                  <a:pt x="135346" y="552816"/>
                </a:cubicBezTo>
                <a:cubicBezTo>
                  <a:pt x="135346" y="548699"/>
                  <a:pt x="135346" y="548699"/>
                  <a:pt x="135346" y="548699"/>
                </a:cubicBezTo>
                <a:cubicBezTo>
                  <a:pt x="135346" y="542523"/>
                  <a:pt x="139455" y="538407"/>
                  <a:pt x="143563" y="536348"/>
                </a:cubicBezTo>
                <a:close/>
                <a:moveTo>
                  <a:pt x="803824" y="534356"/>
                </a:moveTo>
                <a:cubicBezTo>
                  <a:pt x="805816" y="534356"/>
                  <a:pt x="807808" y="536348"/>
                  <a:pt x="807808" y="536348"/>
                </a:cubicBezTo>
                <a:cubicBezTo>
                  <a:pt x="807808" y="538340"/>
                  <a:pt x="807808" y="538340"/>
                  <a:pt x="805816" y="538340"/>
                </a:cubicBezTo>
                <a:cubicBezTo>
                  <a:pt x="803824" y="538340"/>
                  <a:pt x="805816" y="536348"/>
                  <a:pt x="803824" y="534356"/>
                </a:cubicBezTo>
                <a:close/>
                <a:moveTo>
                  <a:pt x="793466" y="534356"/>
                </a:moveTo>
                <a:cubicBezTo>
                  <a:pt x="795525" y="534356"/>
                  <a:pt x="799641" y="534356"/>
                  <a:pt x="801700" y="534356"/>
                </a:cubicBezTo>
                <a:cubicBezTo>
                  <a:pt x="803758" y="538465"/>
                  <a:pt x="803758" y="538465"/>
                  <a:pt x="803758" y="538465"/>
                </a:cubicBezTo>
                <a:cubicBezTo>
                  <a:pt x="805816" y="542573"/>
                  <a:pt x="803758" y="548736"/>
                  <a:pt x="799641" y="550790"/>
                </a:cubicBezTo>
                <a:cubicBezTo>
                  <a:pt x="797583" y="552845"/>
                  <a:pt x="793466" y="550790"/>
                  <a:pt x="793466" y="552845"/>
                </a:cubicBezTo>
                <a:cubicBezTo>
                  <a:pt x="791408" y="554899"/>
                  <a:pt x="793466" y="556953"/>
                  <a:pt x="791408" y="559007"/>
                </a:cubicBezTo>
                <a:cubicBezTo>
                  <a:pt x="791408" y="561062"/>
                  <a:pt x="787291" y="561062"/>
                  <a:pt x="785233" y="563116"/>
                </a:cubicBezTo>
                <a:cubicBezTo>
                  <a:pt x="781116" y="563116"/>
                  <a:pt x="779057" y="561062"/>
                  <a:pt x="774941" y="561062"/>
                </a:cubicBezTo>
                <a:cubicBezTo>
                  <a:pt x="772882" y="563116"/>
                  <a:pt x="770824" y="565170"/>
                  <a:pt x="768765" y="565170"/>
                </a:cubicBezTo>
                <a:cubicBezTo>
                  <a:pt x="762590" y="567224"/>
                  <a:pt x="758473" y="565170"/>
                  <a:pt x="754357" y="563116"/>
                </a:cubicBezTo>
                <a:cubicBezTo>
                  <a:pt x="756415" y="556953"/>
                  <a:pt x="756415" y="556953"/>
                  <a:pt x="756415" y="556953"/>
                </a:cubicBezTo>
                <a:cubicBezTo>
                  <a:pt x="758473" y="554899"/>
                  <a:pt x="760532" y="556953"/>
                  <a:pt x="762590" y="556953"/>
                </a:cubicBezTo>
                <a:cubicBezTo>
                  <a:pt x="768765" y="559007"/>
                  <a:pt x="772882" y="554899"/>
                  <a:pt x="776999" y="552845"/>
                </a:cubicBezTo>
                <a:cubicBezTo>
                  <a:pt x="776999" y="548736"/>
                  <a:pt x="783174" y="550790"/>
                  <a:pt x="785233" y="548736"/>
                </a:cubicBezTo>
                <a:cubicBezTo>
                  <a:pt x="789349" y="546682"/>
                  <a:pt x="791408" y="544628"/>
                  <a:pt x="793466" y="542573"/>
                </a:cubicBezTo>
                <a:cubicBezTo>
                  <a:pt x="793466" y="538465"/>
                  <a:pt x="793466" y="536411"/>
                  <a:pt x="793466" y="534356"/>
                </a:cubicBezTo>
                <a:close/>
                <a:moveTo>
                  <a:pt x="789487" y="532364"/>
                </a:moveTo>
                <a:cubicBezTo>
                  <a:pt x="789487" y="532364"/>
                  <a:pt x="791541" y="532364"/>
                  <a:pt x="791541" y="534417"/>
                </a:cubicBezTo>
                <a:cubicBezTo>
                  <a:pt x="791541" y="536469"/>
                  <a:pt x="789487" y="538521"/>
                  <a:pt x="789487" y="542626"/>
                </a:cubicBezTo>
                <a:cubicBezTo>
                  <a:pt x="787432" y="544679"/>
                  <a:pt x="783324" y="548783"/>
                  <a:pt x="779215" y="546731"/>
                </a:cubicBezTo>
                <a:cubicBezTo>
                  <a:pt x="779215" y="546731"/>
                  <a:pt x="777161" y="546731"/>
                  <a:pt x="777161" y="546731"/>
                </a:cubicBezTo>
                <a:cubicBezTo>
                  <a:pt x="775107" y="548783"/>
                  <a:pt x="777161" y="548783"/>
                  <a:pt x="775107" y="550836"/>
                </a:cubicBezTo>
                <a:cubicBezTo>
                  <a:pt x="773053" y="554940"/>
                  <a:pt x="766890" y="554940"/>
                  <a:pt x="762781" y="554940"/>
                </a:cubicBezTo>
                <a:cubicBezTo>
                  <a:pt x="760727" y="554940"/>
                  <a:pt x="758673" y="554940"/>
                  <a:pt x="758673" y="552888"/>
                </a:cubicBezTo>
                <a:cubicBezTo>
                  <a:pt x="758673" y="550836"/>
                  <a:pt x="758673" y="548783"/>
                  <a:pt x="760727" y="548783"/>
                </a:cubicBezTo>
                <a:cubicBezTo>
                  <a:pt x="762781" y="550836"/>
                  <a:pt x="768944" y="550836"/>
                  <a:pt x="770998" y="548783"/>
                </a:cubicBezTo>
                <a:cubicBezTo>
                  <a:pt x="773053" y="546731"/>
                  <a:pt x="775107" y="544679"/>
                  <a:pt x="775107" y="542626"/>
                </a:cubicBezTo>
                <a:cubicBezTo>
                  <a:pt x="781270" y="542626"/>
                  <a:pt x="785378" y="540574"/>
                  <a:pt x="787432" y="534417"/>
                </a:cubicBezTo>
                <a:cubicBezTo>
                  <a:pt x="787432" y="534417"/>
                  <a:pt x="787432" y="532364"/>
                  <a:pt x="789487" y="532364"/>
                </a:cubicBezTo>
                <a:close/>
                <a:moveTo>
                  <a:pt x="781394" y="527857"/>
                </a:moveTo>
                <a:cubicBezTo>
                  <a:pt x="782673" y="528115"/>
                  <a:pt x="784209" y="529144"/>
                  <a:pt x="785233" y="530173"/>
                </a:cubicBezTo>
                <a:cubicBezTo>
                  <a:pt x="785233" y="532231"/>
                  <a:pt x="785233" y="534290"/>
                  <a:pt x="783185" y="536348"/>
                </a:cubicBezTo>
                <a:cubicBezTo>
                  <a:pt x="781138" y="538407"/>
                  <a:pt x="779091" y="540465"/>
                  <a:pt x="774996" y="540465"/>
                </a:cubicBezTo>
                <a:cubicBezTo>
                  <a:pt x="774996" y="540465"/>
                  <a:pt x="774996" y="538407"/>
                  <a:pt x="772949" y="540465"/>
                </a:cubicBezTo>
                <a:cubicBezTo>
                  <a:pt x="772949" y="540465"/>
                  <a:pt x="772949" y="542523"/>
                  <a:pt x="772949" y="544582"/>
                </a:cubicBezTo>
                <a:cubicBezTo>
                  <a:pt x="770901" y="546640"/>
                  <a:pt x="766807" y="546640"/>
                  <a:pt x="764759" y="546640"/>
                </a:cubicBezTo>
                <a:cubicBezTo>
                  <a:pt x="762712" y="546640"/>
                  <a:pt x="760665" y="546640"/>
                  <a:pt x="760665" y="544582"/>
                </a:cubicBezTo>
                <a:cubicBezTo>
                  <a:pt x="762712" y="534290"/>
                  <a:pt x="762712" y="534290"/>
                  <a:pt x="762712" y="534290"/>
                </a:cubicBezTo>
                <a:cubicBezTo>
                  <a:pt x="768854" y="534290"/>
                  <a:pt x="774996" y="534290"/>
                  <a:pt x="779091" y="530173"/>
                </a:cubicBezTo>
                <a:cubicBezTo>
                  <a:pt x="779091" y="528115"/>
                  <a:pt x="780114" y="527600"/>
                  <a:pt x="781394" y="527857"/>
                </a:cubicBezTo>
                <a:close/>
                <a:moveTo>
                  <a:pt x="92257" y="526181"/>
                </a:moveTo>
                <a:lnTo>
                  <a:pt x="92257" y="528214"/>
                </a:lnTo>
                <a:cubicBezTo>
                  <a:pt x="90171" y="530248"/>
                  <a:pt x="90171" y="534315"/>
                  <a:pt x="85997" y="534315"/>
                </a:cubicBezTo>
                <a:cubicBezTo>
                  <a:pt x="83910" y="534315"/>
                  <a:pt x="81823" y="536348"/>
                  <a:pt x="79736" y="534315"/>
                </a:cubicBezTo>
                <a:cubicBezTo>
                  <a:pt x="79736" y="532281"/>
                  <a:pt x="83910" y="534315"/>
                  <a:pt x="85997" y="532281"/>
                </a:cubicBezTo>
                <a:cubicBezTo>
                  <a:pt x="88084" y="530248"/>
                  <a:pt x="90171" y="528214"/>
                  <a:pt x="92257" y="526181"/>
                </a:cubicBezTo>
                <a:close/>
                <a:moveTo>
                  <a:pt x="865576" y="517756"/>
                </a:moveTo>
                <a:cubicBezTo>
                  <a:pt x="869560" y="519859"/>
                  <a:pt x="865576" y="524064"/>
                  <a:pt x="867568" y="526167"/>
                </a:cubicBezTo>
                <a:cubicBezTo>
                  <a:pt x="867568" y="528270"/>
                  <a:pt x="867568" y="530372"/>
                  <a:pt x="865576" y="530372"/>
                </a:cubicBezTo>
                <a:cubicBezTo>
                  <a:pt x="865576" y="526167"/>
                  <a:pt x="865576" y="521962"/>
                  <a:pt x="865576" y="517756"/>
                </a:cubicBezTo>
                <a:close/>
                <a:moveTo>
                  <a:pt x="100725" y="515310"/>
                </a:moveTo>
                <a:cubicBezTo>
                  <a:pt x="101404" y="515182"/>
                  <a:pt x="102050" y="515310"/>
                  <a:pt x="102568" y="515823"/>
                </a:cubicBezTo>
                <a:cubicBezTo>
                  <a:pt x="104636" y="517874"/>
                  <a:pt x="104636" y="517874"/>
                  <a:pt x="104636" y="517874"/>
                </a:cubicBezTo>
                <a:cubicBezTo>
                  <a:pt x="104636" y="519924"/>
                  <a:pt x="104636" y="524025"/>
                  <a:pt x="104636" y="526076"/>
                </a:cubicBezTo>
                <a:cubicBezTo>
                  <a:pt x="104636" y="528127"/>
                  <a:pt x="102568" y="528127"/>
                  <a:pt x="100499" y="530177"/>
                </a:cubicBezTo>
                <a:cubicBezTo>
                  <a:pt x="102568" y="532228"/>
                  <a:pt x="104636" y="534278"/>
                  <a:pt x="102568" y="538379"/>
                </a:cubicBezTo>
                <a:cubicBezTo>
                  <a:pt x="102568" y="540430"/>
                  <a:pt x="98431" y="542481"/>
                  <a:pt x="96362" y="544531"/>
                </a:cubicBezTo>
                <a:cubicBezTo>
                  <a:pt x="94293" y="544531"/>
                  <a:pt x="92224" y="542481"/>
                  <a:pt x="90156" y="542481"/>
                </a:cubicBezTo>
                <a:cubicBezTo>
                  <a:pt x="90156" y="546582"/>
                  <a:pt x="86019" y="548632"/>
                  <a:pt x="83950" y="548632"/>
                </a:cubicBezTo>
                <a:cubicBezTo>
                  <a:pt x="79813" y="548632"/>
                  <a:pt x="77744" y="546582"/>
                  <a:pt x="77744" y="544531"/>
                </a:cubicBezTo>
                <a:cubicBezTo>
                  <a:pt x="77744" y="542481"/>
                  <a:pt x="77744" y="540430"/>
                  <a:pt x="79813" y="538379"/>
                </a:cubicBezTo>
                <a:cubicBezTo>
                  <a:pt x="83950" y="540430"/>
                  <a:pt x="88087" y="536329"/>
                  <a:pt x="90156" y="534278"/>
                </a:cubicBezTo>
                <a:cubicBezTo>
                  <a:pt x="94293" y="530177"/>
                  <a:pt x="98431" y="526076"/>
                  <a:pt x="96362" y="519924"/>
                </a:cubicBezTo>
                <a:cubicBezTo>
                  <a:pt x="96362" y="518386"/>
                  <a:pt x="98689" y="515695"/>
                  <a:pt x="100725" y="515310"/>
                </a:cubicBezTo>
                <a:close/>
                <a:moveTo>
                  <a:pt x="116920" y="513773"/>
                </a:moveTo>
                <a:cubicBezTo>
                  <a:pt x="118912" y="515831"/>
                  <a:pt x="118912" y="519948"/>
                  <a:pt x="120904" y="522006"/>
                </a:cubicBezTo>
                <a:cubicBezTo>
                  <a:pt x="120904" y="524065"/>
                  <a:pt x="120904" y="524065"/>
                  <a:pt x="120904" y="524065"/>
                </a:cubicBezTo>
                <a:cubicBezTo>
                  <a:pt x="120904" y="519948"/>
                  <a:pt x="116920" y="517889"/>
                  <a:pt x="116920" y="513773"/>
                </a:cubicBezTo>
                <a:close/>
                <a:moveTo>
                  <a:pt x="843197" y="511094"/>
                </a:moveTo>
                <a:lnTo>
                  <a:pt x="838721" y="520014"/>
                </a:lnTo>
                <a:cubicBezTo>
                  <a:pt x="836655" y="522072"/>
                  <a:pt x="832524" y="522072"/>
                  <a:pt x="828392" y="522072"/>
                </a:cubicBezTo>
                <a:cubicBezTo>
                  <a:pt x="828392" y="520014"/>
                  <a:pt x="828392" y="520014"/>
                  <a:pt x="828392" y="520014"/>
                </a:cubicBezTo>
                <a:cubicBezTo>
                  <a:pt x="830458" y="517956"/>
                  <a:pt x="832524" y="517956"/>
                  <a:pt x="834590" y="517956"/>
                </a:cubicBezTo>
                <a:close/>
                <a:moveTo>
                  <a:pt x="844918" y="507664"/>
                </a:moveTo>
                <a:lnTo>
                  <a:pt x="844918" y="509722"/>
                </a:lnTo>
                <a:lnTo>
                  <a:pt x="843197" y="511094"/>
                </a:lnTo>
                <a:close/>
                <a:moveTo>
                  <a:pt x="844918" y="501488"/>
                </a:moveTo>
                <a:cubicBezTo>
                  <a:pt x="846984" y="501488"/>
                  <a:pt x="846984" y="503547"/>
                  <a:pt x="846984" y="503547"/>
                </a:cubicBezTo>
                <a:lnTo>
                  <a:pt x="844918" y="507664"/>
                </a:lnTo>
                <a:close/>
                <a:moveTo>
                  <a:pt x="108620" y="501488"/>
                </a:moveTo>
                <a:cubicBezTo>
                  <a:pt x="110679" y="503538"/>
                  <a:pt x="112737" y="505587"/>
                  <a:pt x="112737" y="507636"/>
                </a:cubicBezTo>
                <a:cubicBezTo>
                  <a:pt x="112737" y="509685"/>
                  <a:pt x="112737" y="511735"/>
                  <a:pt x="110679" y="513784"/>
                </a:cubicBezTo>
                <a:cubicBezTo>
                  <a:pt x="114796" y="515833"/>
                  <a:pt x="118912" y="519931"/>
                  <a:pt x="116854" y="526079"/>
                </a:cubicBezTo>
                <a:cubicBezTo>
                  <a:pt x="116854" y="528128"/>
                  <a:pt x="112737" y="530178"/>
                  <a:pt x="116854" y="532227"/>
                </a:cubicBezTo>
                <a:cubicBezTo>
                  <a:pt x="118912" y="534276"/>
                  <a:pt x="118912" y="538375"/>
                  <a:pt x="118912" y="542473"/>
                </a:cubicBezTo>
                <a:cubicBezTo>
                  <a:pt x="116854" y="538375"/>
                  <a:pt x="116854" y="536325"/>
                  <a:pt x="114796" y="532227"/>
                </a:cubicBezTo>
                <a:cubicBezTo>
                  <a:pt x="114796" y="532227"/>
                  <a:pt x="116854" y="530178"/>
                  <a:pt x="112737" y="530178"/>
                </a:cubicBezTo>
                <a:cubicBezTo>
                  <a:pt x="110679" y="532227"/>
                  <a:pt x="114796" y="534276"/>
                  <a:pt x="114796" y="538375"/>
                </a:cubicBezTo>
                <a:cubicBezTo>
                  <a:pt x="114796" y="542473"/>
                  <a:pt x="114796" y="546572"/>
                  <a:pt x="110679" y="548621"/>
                </a:cubicBezTo>
                <a:cubicBezTo>
                  <a:pt x="108620" y="550670"/>
                  <a:pt x="104504" y="550670"/>
                  <a:pt x="98328" y="552719"/>
                </a:cubicBezTo>
                <a:cubicBezTo>
                  <a:pt x="98328" y="552719"/>
                  <a:pt x="98328" y="554769"/>
                  <a:pt x="98328" y="556818"/>
                </a:cubicBezTo>
                <a:cubicBezTo>
                  <a:pt x="96270" y="558867"/>
                  <a:pt x="94212" y="560916"/>
                  <a:pt x="92153" y="560916"/>
                </a:cubicBezTo>
                <a:cubicBezTo>
                  <a:pt x="88036" y="560916"/>
                  <a:pt x="85978" y="556818"/>
                  <a:pt x="81861" y="556818"/>
                </a:cubicBezTo>
                <a:cubicBezTo>
                  <a:pt x="79803" y="558867"/>
                  <a:pt x="75686" y="558867"/>
                  <a:pt x="73628" y="558867"/>
                </a:cubicBezTo>
                <a:cubicBezTo>
                  <a:pt x="71569" y="558867"/>
                  <a:pt x="69511" y="556818"/>
                  <a:pt x="67453" y="554769"/>
                </a:cubicBezTo>
                <a:cubicBezTo>
                  <a:pt x="69511" y="552719"/>
                  <a:pt x="71569" y="552719"/>
                  <a:pt x="73628" y="548621"/>
                </a:cubicBezTo>
                <a:cubicBezTo>
                  <a:pt x="75686" y="546572"/>
                  <a:pt x="79803" y="552719"/>
                  <a:pt x="81861" y="550670"/>
                </a:cubicBezTo>
                <a:cubicBezTo>
                  <a:pt x="85978" y="550670"/>
                  <a:pt x="90095" y="550670"/>
                  <a:pt x="90095" y="546572"/>
                </a:cubicBezTo>
                <a:cubicBezTo>
                  <a:pt x="96270" y="546572"/>
                  <a:pt x="102445" y="546572"/>
                  <a:pt x="104504" y="540424"/>
                </a:cubicBezTo>
                <a:cubicBezTo>
                  <a:pt x="106562" y="538375"/>
                  <a:pt x="106562" y="534276"/>
                  <a:pt x="104504" y="530178"/>
                </a:cubicBezTo>
                <a:cubicBezTo>
                  <a:pt x="106562" y="526079"/>
                  <a:pt x="108620" y="524030"/>
                  <a:pt x="106562" y="519931"/>
                </a:cubicBezTo>
                <a:cubicBezTo>
                  <a:pt x="106562" y="517882"/>
                  <a:pt x="104504" y="513784"/>
                  <a:pt x="102445" y="511735"/>
                </a:cubicBezTo>
                <a:cubicBezTo>
                  <a:pt x="104504" y="509685"/>
                  <a:pt x="106562" y="505587"/>
                  <a:pt x="108620" y="501488"/>
                </a:cubicBezTo>
                <a:close/>
                <a:moveTo>
                  <a:pt x="816085" y="497689"/>
                </a:moveTo>
                <a:cubicBezTo>
                  <a:pt x="817623" y="497689"/>
                  <a:pt x="819162" y="498206"/>
                  <a:pt x="820187" y="499238"/>
                </a:cubicBezTo>
                <a:cubicBezTo>
                  <a:pt x="824290" y="499238"/>
                  <a:pt x="824290" y="503370"/>
                  <a:pt x="826341" y="507501"/>
                </a:cubicBezTo>
                <a:cubicBezTo>
                  <a:pt x="828392" y="511633"/>
                  <a:pt x="828392" y="517830"/>
                  <a:pt x="824290" y="521962"/>
                </a:cubicBezTo>
                <a:cubicBezTo>
                  <a:pt x="818136" y="530225"/>
                  <a:pt x="805828" y="534356"/>
                  <a:pt x="795572" y="532291"/>
                </a:cubicBezTo>
                <a:cubicBezTo>
                  <a:pt x="789418" y="530225"/>
                  <a:pt x="785316" y="528159"/>
                  <a:pt x="781213" y="524028"/>
                </a:cubicBezTo>
                <a:cubicBezTo>
                  <a:pt x="775059" y="519896"/>
                  <a:pt x="770957" y="509567"/>
                  <a:pt x="770957" y="501304"/>
                </a:cubicBezTo>
                <a:cubicBezTo>
                  <a:pt x="773008" y="501304"/>
                  <a:pt x="773008" y="499238"/>
                  <a:pt x="775059" y="501304"/>
                </a:cubicBezTo>
                <a:cubicBezTo>
                  <a:pt x="777111" y="505436"/>
                  <a:pt x="777111" y="509567"/>
                  <a:pt x="781213" y="513699"/>
                </a:cubicBezTo>
                <a:cubicBezTo>
                  <a:pt x="785316" y="521962"/>
                  <a:pt x="795572" y="526093"/>
                  <a:pt x="805828" y="524028"/>
                </a:cubicBezTo>
                <a:cubicBezTo>
                  <a:pt x="809931" y="524028"/>
                  <a:pt x="816085" y="521962"/>
                  <a:pt x="818136" y="517830"/>
                </a:cubicBezTo>
                <a:cubicBezTo>
                  <a:pt x="818136" y="513699"/>
                  <a:pt x="820187" y="511633"/>
                  <a:pt x="816085" y="509567"/>
                </a:cubicBezTo>
                <a:cubicBezTo>
                  <a:pt x="814034" y="511633"/>
                  <a:pt x="816085" y="515765"/>
                  <a:pt x="811982" y="517830"/>
                </a:cubicBezTo>
                <a:cubicBezTo>
                  <a:pt x="809931" y="517830"/>
                  <a:pt x="807880" y="517830"/>
                  <a:pt x="805828" y="517830"/>
                </a:cubicBezTo>
                <a:cubicBezTo>
                  <a:pt x="803777" y="515765"/>
                  <a:pt x="801726" y="513699"/>
                  <a:pt x="801726" y="511633"/>
                </a:cubicBezTo>
                <a:cubicBezTo>
                  <a:pt x="799674" y="509567"/>
                  <a:pt x="801726" y="507501"/>
                  <a:pt x="801726" y="505436"/>
                </a:cubicBezTo>
                <a:cubicBezTo>
                  <a:pt x="803777" y="503370"/>
                  <a:pt x="807880" y="503370"/>
                  <a:pt x="809931" y="503370"/>
                </a:cubicBezTo>
                <a:cubicBezTo>
                  <a:pt x="811982" y="505436"/>
                  <a:pt x="809931" y="501304"/>
                  <a:pt x="811982" y="499238"/>
                </a:cubicBezTo>
                <a:cubicBezTo>
                  <a:pt x="813008" y="498206"/>
                  <a:pt x="814546" y="497689"/>
                  <a:pt x="816085" y="497689"/>
                </a:cubicBezTo>
                <a:close/>
                <a:moveTo>
                  <a:pt x="108620" y="497173"/>
                </a:moveTo>
                <a:cubicBezTo>
                  <a:pt x="110695" y="499231"/>
                  <a:pt x="116920" y="503348"/>
                  <a:pt x="114845" y="507465"/>
                </a:cubicBezTo>
                <a:cubicBezTo>
                  <a:pt x="114845" y="503348"/>
                  <a:pt x="110695" y="501289"/>
                  <a:pt x="108620" y="499231"/>
                </a:cubicBezTo>
                <a:cubicBezTo>
                  <a:pt x="108620" y="497173"/>
                  <a:pt x="108620" y="497173"/>
                  <a:pt x="108620" y="497173"/>
                </a:cubicBezTo>
                <a:close/>
                <a:moveTo>
                  <a:pt x="855174" y="495181"/>
                </a:moveTo>
                <a:cubicBezTo>
                  <a:pt x="857221" y="495181"/>
                  <a:pt x="855174" y="499312"/>
                  <a:pt x="855174" y="501378"/>
                </a:cubicBezTo>
                <a:cubicBezTo>
                  <a:pt x="855174" y="501378"/>
                  <a:pt x="853126" y="503444"/>
                  <a:pt x="853126" y="503444"/>
                </a:cubicBezTo>
                <a:cubicBezTo>
                  <a:pt x="857221" y="505509"/>
                  <a:pt x="859268" y="507575"/>
                  <a:pt x="859268" y="509641"/>
                </a:cubicBezTo>
                <a:cubicBezTo>
                  <a:pt x="859268" y="511707"/>
                  <a:pt x="859268" y="513773"/>
                  <a:pt x="857221" y="513773"/>
                </a:cubicBezTo>
                <a:cubicBezTo>
                  <a:pt x="855174" y="515838"/>
                  <a:pt x="855174" y="513773"/>
                  <a:pt x="853126" y="515838"/>
                </a:cubicBezTo>
                <a:cubicBezTo>
                  <a:pt x="853126" y="517904"/>
                  <a:pt x="855174" y="522036"/>
                  <a:pt x="855174" y="524101"/>
                </a:cubicBezTo>
                <a:cubicBezTo>
                  <a:pt x="853126" y="526167"/>
                  <a:pt x="851079" y="526167"/>
                  <a:pt x="849032" y="526167"/>
                </a:cubicBezTo>
                <a:cubicBezTo>
                  <a:pt x="846984" y="528233"/>
                  <a:pt x="844937" y="524101"/>
                  <a:pt x="842890" y="526167"/>
                </a:cubicBezTo>
                <a:cubicBezTo>
                  <a:pt x="844937" y="528233"/>
                  <a:pt x="842890" y="530299"/>
                  <a:pt x="840842" y="532364"/>
                </a:cubicBezTo>
                <a:cubicBezTo>
                  <a:pt x="838795" y="532364"/>
                  <a:pt x="836748" y="532364"/>
                  <a:pt x="834700" y="530299"/>
                </a:cubicBezTo>
                <a:cubicBezTo>
                  <a:pt x="834700" y="530299"/>
                  <a:pt x="834700" y="528233"/>
                  <a:pt x="832653" y="528233"/>
                </a:cubicBezTo>
                <a:cubicBezTo>
                  <a:pt x="830606" y="532364"/>
                  <a:pt x="826511" y="532364"/>
                  <a:pt x="824464" y="532364"/>
                </a:cubicBezTo>
                <a:cubicBezTo>
                  <a:pt x="822416" y="532364"/>
                  <a:pt x="822416" y="530299"/>
                  <a:pt x="822416" y="530299"/>
                </a:cubicBezTo>
                <a:cubicBezTo>
                  <a:pt x="822416" y="528233"/>
                  <a:pt x="824464" y="526167"/>
                  <a:pt x="826511" y="524101"/>
                </a:cubicBezTo>
                <a:cubicBezTo>
                  <a:pt x="832653" y="524101"/>
                  <a:pt x="836748" y="524101"/>
                  <a:pt x="842890" y="519970"/>
                </a:cubicBezTo>
                <a:cubicBezTo>
                  <a:pt x="844937" y="519970"/>
                  <a:pt x="846984" y="517904"/>
                  <a:pt x="849032" y="513773"/>
                </a:cubicBezTo>
                <a:cubicBezTo>
                  <a:pt x="849032" y="509641"/>
                  <a:pt x="851079" y="505509"/>
                  <a:pt x="849032" y="499312"/>
                </a:cubicBezTo>
                <a:cubicBezTo>
                  <a:pt x="851079" y="497246"/>
                  <a:pt x="853126" y="495181"/>
                  <a:pt x="855174" y="495181"/>
                </a:cubicBezTo>
                <a:close/>
                <a:moveTo>
                  <a:pt x="857262" y="486881"/>
                </a:moveTo>
                <a:cubicBezTo>
                  <a:pt x="859323" y="486881"/>
                  <a:pt x="861385" y="488946"/>
                  <a:pt x="861385" y="491012"/>
                </a:cubicBezTo>
                <a:cubicBezTo>
                  <a:pt x="863446" y="493078"/>
                  <a:pt x="863446" y="497209"/>
                  <a:pt x="861385" y="499275"/>
                </a:cubicBezTo>
                <a:cubicBezTo>
                  <a:pt x="861385" y="499275"/>
                  <a:pt x="861385" y="499275"/>
                  <a:pt x="861385" y="501341"/>
                </a:cubicBezTo>
                <a:cubicBezTo>
                  <a:pt x="863446" y="503407"/>
                  <a:pt x="867568" y="505472"/>
                  <a:pt x="867568" y="509604"/>
                </a:cubicBezTo>
                <a:cubicBezTo>
                  <a:pt x="867568" y="511670"/>
                  <a:pt x="867568" y="515801"/>
                  <a:pt x="865507" y="515801"/>
                </a:cubicBezTo>
                <a:cubicBezTo>
                  <a:pt x="863446" y="515801"/>
                  <a:pt x="863446" y="515801"/>
                  <a:pt x="861385" y="517867"/>
                </a:cubicBezTo>
                <a:cubicBezTo>
                  <a:pt x="865507" y="521999"/>
                  <a:pt x="863446" y="528196"/>
                  <a:pt x="861385" y="530262"/>
                </a:cubicBezTo>
                <a:cubicBezTo>
                  <a:pt x="859323" y="534393"/>
                  <a:pt x="855201" y="532327"/>
                  <a:pt x="853140" y="532327"/>
                </a:cubicBezTo>
                <a:cubicBezTo>
                  <a:pt x="851079" y="532327"/>
                  <a:pt x="851079" y="532327"/>
                  <a:pt x="849018" y="532327"/>
                </a:cubicBezTo>
                <a:cubicBezTo>
                  <a:pt x="849018" y="534393"/>
                  <a:pt x="849018" y="538525"/>
                  <a:pt x="844895" y="538525"/>
                </a:cubicBezTo>
                <a:cubicBezTo>
                  <a:pt x="840773" y="540590"/>
                  <a:pt x="834590" y="534393"/>
                  <a:pt x="832528" y="540590"/>
                </a:cubicBezTo>
                <a:cubicBezTo>
                  <a:pt x="828406" y="542656"/>
                  <a:pt x="822223" y="538525"/>
                  <a:pt x="820162" y="538525"/>
                </a:cubicBezTo>
                <a:cubicBezTo>
                  <a:pt x="818100" y="536459"/>
                  <a:pt x="818100" y="534393"/>
                  <a:pt x="818100" y="532327"/>
                </a:cubicBezTo>
                <a:cubicBezTo>
                  <a:pt x="820162" y="532327"/>
                  <a:pt x="822223" y="534393"/>
                  <a:pt x="824284" y="534393"/>
                </a:cubicBezTo>
                <a:cubicBezTo>
                  <a:pt x="826345" y="534393"/>
                  <a:pt x="830467" y="534393"/>
                  <a:pt x="832528" y="532327"/>
                </a:cubicBezTo>
                <a:cubicBezTo>
                  <a:pt x="836651" y="534393"/>
                  <a:pt x="840773" y="536459"/>
                  <a:pt x="842834" y="534393"/>
                </a:cubicBezTo>
                <a:cubicBezTo>
                  <a:pt x="846957" y="530262"/>
                  <a:pt x="846957" y="530262"/>
                  <a:pt x="846957" y="530262"/>
                </a:cubicBezTo>
                <a:cubicBezTo>
                  <a:pt x="851079" y="530262"/>
                  <a:pt x="853140" y="528196"/>
                  <a:pt x="857262" y="526130"/>
                </a:cubicBezTo>
                <a:cubicBezTo>
                  <a:pt x="859323" y="524064"/>
                  <a:pt x="857262" y="519933"/>
                  <a:pt x="857262" y="517867"/>
                </a:cubicBezTo>
                <a:cubicBezTo>
                  <a:pt x="859323" y="515801"/>
                  <a:pt x="861385" y="513736"/>
                  <a:pt x="861385" y="511670"/>
                </a:cubicBezTo>
                <a:cubicBezTo>
                  <a:pt x="861385" y="507538"/>
                  <a:pt x="859323" y="505472"/>
                  <a:pt x="857262" y="503407"/>
                </a:cubicBezTo>
                <a:cubicBezTo>
                  <a:pt x="859323" y="499275"/>
                  <a:pt x="859323" y="495144"/>
                  <a:pt x="857262" y="493078"/>
                </a:cubicBezTo>
                <a:cubicBezTo>
                  <a:pt x="855201" y="491012"/>
                  <a:pt x="857262" y="488946"/>
                  <a:pt x="857262" y="486881"/>
                </a:cubicBezTo>
                <a:close/>
                <a:moveTo>
                  <a:pt x="28360" y="486193"/>
                </a:moveTo>
                <a:cubicBezTo>
                  <a:pt x="28878" y="486454"/>
                  <a:pt x="29397" y="486975"/>
                  <a:pt x="30435" y="486975"/>
                </a:cubicBezTo>
                <a:cubicBezTo>
                  <a:pt x="40810" y="486975"/>
                  <a:pt x="40810" y="486975"/>
                  <a:pt x="40810" y="486975"/>
                </a:cubicBezTo>
                <a:cubicBezTo>
                  <a:pt x="42885" y="489062"/>
                  <a:pt x="42885" y="493236"/>
                  <a:pt x="42885" y="495323"/>
                </a:cubicBezTo>
                <a:cubicBezTo>
                  <a:pt x="40810" y="497410"/>
                  <a:pt x="38735" y="497410"/>
                  <a:pt x="36660" y="499496"/>
                </a:cubicBezTo>
                <a:cubicBezTo>
                  <a:pt x="34585" y="499496"/>
                  <a:pt x="32510" y="497410"/>
                  <a:pt x="30435" y="495323"/>
                </a:cubicBezTo>
                <a:cubicBezTo>
                  <a:pt x="30435" y="493236"/>
                  <a:pt x="28360" y="489062"/>
                  <a:pt x="26285" y="486975"/>
                </a:cubicBezTo>
                <a:cubicBezTo>
                  <a:pt x="27322" y="485932"/>
                  <a:pt x="27841" y="485932"/>
                  <a:pt x="28360" y="486193"/>
                </a:cubicBezTo>
                <a:close/>
                <a:moveTo>
                  <a:pt x="861260" y="484889"/>
                </a:moveTo>
                <a:cubicBezTo>
                  <a:pt x="863319" y="484889"/>
                  <a:pt x="865377" y="489015"/>
                  <a:pt x="867435" y="491078"/>
                </a:cubicBezTo>
                <a:cubicBezTo>
                  <a:pt x="867435" y="495204"/>
                  <a:pt x="865377" y="497267"/>
                  <a:pt x="865377" y="499330"/>
                </a:cubicBezTo>
                <a:cubicBezTo>
                  <a:pt x="867435" y="501394"/>
                  <a:pt x="871552" y="503457"/>
                  <a:pt x="871552" y="507583"/>
                </a:cubicBezTo>
                <a:cubicBezTo>
                  <a:pt x="871552" y="509646"/>
                  <a:pt x="871552" y="513773"/>
                  <a:pt x="869494" y="513773"/>
                </a:cubicBezTo>
                <a:cubicBezTo>
                  <a:pt x="871552" y="507583"/>
                  <a:pt x="867435" y="503457"/>
                  <a:pt x="863319" y="499330"/>
                </a:cubicBezTo>
                <a:cubicBezTo>
                  <a:pt x="867435" y="495204"/>
                  <a:pt x="863319" y="489015"/>
                  <a:pt x="861260" y="484889"/>
                </a:cubicBezTo>
                <a:close/>
                <a:moveTo>
                  <a:pt x="46869" y="484889"/>
                </a:moveTo>
                <a:cubicBezTo>
                  <a:pt x="50985" y="484889"/>
                  <a:pt x="53044" y="489026"/>
                  <a:pt x="55102" y="491094"/>
                </a:cubicBezTo>
                <a:cubicBezTo>
                  <a:pt x="55102" y="493163"/>
                  <a:pt x="50985" y="495232"/>
                  <a:pt x="53044" y="497300"/>
                </a:cubicBezTo>
                <a:cubicBezTo>
                  <a:pt x="55102" y="497300"/>
                  <a:pt x="57161" y="499369"/>
                  <a:pt x="57161" y="501437"/>
                </a:cubicBezTo>
                <a:cubicBezTo>
                  <a:pt x="57161" y="503506"/>
                  <a:pt x="57161" y="507643"/>
                  <a:pt x="55102" y="509712"/>
                </a:cubicBezTo>
                <a:cubicBezTo>
                  <a:pt x="53044" y="509712"/>
                  <a:pt x="48927" y="511781"/>
                  <a:pt x="46869" y="509712"/>
                </a:cubicBezTo>
                <a:cubicBezTo>
                  <a:pt x="44810" y="509712"/>
                  <a:pt x="44810" y="505575"/>
                  <a:pt x="42752" y="505575"/>
                </a:cubicBezTo>
                <a:cubicBezTo>
                  <a:pt x="40694" y="507643"/>
                  <a:pt x="40694" y="509712"/>
                  <a:pt x="36577" y="509712"/>
                </a:cubicBezTo>
                <a:cubicBezTo>
                  <a:pt x="34518" y="509712"/>
                  <a:pt x="32460" y="509712"/>
                  <a:pt x="30402" y="507643"/>
                </a:cubicBezTo>
                <a:cubicBezTo>
                  <a:pt x="30402" y="503506"/>
                  <a:pt x="26285" y="501437"/>
                  <a:pt x="28343" y="499369"/>
                </a:cubicBezTo>
                <a:cubicBezTo>
                  <a:pt x="32460" y="499369"/>
                  <a:pt x="34518" y="503506"/>
                  <a:pt x="38635" y="501437"/>
                </a:cubicBezTo>
                <a:cubicBezTo>
                  <a:pt x="42752" y="499369"/>
                  <a:pt x="44810" y="497300"/>
                  <a:pt x="44810" y="495232"/>
                </a:cubicBezTo>
                <a:cubicBezTo>
                  <a:pt x="46869" y="491094"/>
                  <a:pt x="38635" y="484889"/>
                  <a:pt x="46869" y="484889"/>
                </a:cubicBezTo>
                <a:close/>
                <a:moveTo>
                  <a:pt x="77855" y="466297"/>
                </a:moveTo>
                <a:cubicBezTo>
                  <a:pt x="81965" y="468362"/>
                  <a:pt x="81965" y="468362"/>
                  <a:pt x="81965" y="468362"/>
                </a:cubicBezTo>
                <a:cubicBezTo>
                  <a:pt x="90186" y="470428"/>
                  <a:pt x="94297" y="476626"/>
                  <a:pt x="98407" y="480757"/>
                </a:cubicBezTo>
                <a:cubicBezTo>
                  <a:pt x="102518" y="489020"/>
                  <a:pt x="106628" y="497283"/>
                  <a:pt x="104573" y="505546"/>
                </a:cubicBezTo>
                <a:cubicBezTo>
                  <a:pt x="100463" y="513809"/>
                  <a:pt x="92242" y="517941"/>
                  <a:pt x="84021" y="520007"/>
                </a:cubicBezTo>
                <a:cubicBezTo>
                  <a:pt x="79910" y="522072"/>
                  <a:pt x="73745" y="520007"/>
                  <a:pt x="67579" y="513809"/>
                </a:cubicBezTo>
                <a:cubicBezTo>
                  <a:pt x="65524" y="513809"/>
                  <a:pt x="65524" y="509678"/>
                  <a:pt x="65524" y="507612"/>
                </a:cubicBezTo>
                <a:cubicBezTo>
                  <a:pt x="67579" y="505546"/>
                  <a:pt x="65524" y="503480"/>
                  <a:pt x="67579" y="503480"/>
                </a:cubicBezTo>
                <a:cubicBezTo>
                  <a:pt x="69634" y="503480"/>
                  <a:pt x="71689" y="503480"/>
                  <a:pt x="73745" y="503480"/>
                </a:cubicBezTo>
                <a:cubicBezTo>
                  <a:pt x="73745" y="501415"/>
                  <a:pt x="71689" y="499349"/>
                  <a:pt x="73745" y="497283"/>
                </a:cubicBezTo>
                <a:cubicBezTo>
                  <a:pt x="75800" y="493152"/>
                  <a:pt x="77855" y="495217"/>
                  <a:pt x="81965" y="495217"/>
                </a:cubicBezTo>
                <a:cubicBezTo>
                  <a:pt x="84021" y="497283"/>
                  <a:pt x="86076" y="501415"/>
                  <a:pt x="84021" y="503480"/>
                </a:cubicBezTo>
                <a:cubicBezTo>
                  <a:pt x="81965" y="505546"/>
                  <a:pt x="79910" y="505546"/>
                  <a:pt x="77855" y="507612"/>
                </a:cubicBezTo>
                <a:cubicBezTo>
                  <a:pt x="79910" y="511744"/>
                  <a:pt x="84021" y="509678"/>
                  <a:pt x="88131" y="509678"/>
                </a:cubicBezTo>
                <a:cubicBezTo>
                  <a:pt x="94297" y="507612"/>
                  <a:pt x="98407" y="501415"/>
                  <a:pt x="98407" y="495217"/>
                </a:cubicBezTo>
                <a:cubicBezTo>
                  <a:pt x="94297" y="486954"/>
                  <a:pt x="92242" y="480757"/>
                  <a:pt x="84021" y="476626"/>
                </a:cubicBezTo>
                <a:cubicBezTo>
                  <a:pt x="77855" y="472494"/>
                  <a:pt x="71689" y="470428"/>
                  <a:pt x="63469" y="470428"/>
                </a:cubicBezTo>
                <a:cubicBezTo>
                  <a:pt x="63469" y="470428"/>
                  <a:pt x="65524" y="468362"/>
                  <a:pt x="65524" y="468362"/>
                </a:cubicBezTo>
                <a:cubicBezTo>
                  <a:pt x="69634" y="466297"/>
                  <a:pt x="73745" y="468362"/>
                  <a:pt x="77855" y="466297"/>
                </a:cubicBezTo>
                <a:close/>
                <a:moveTo>
                  <a:pt x="808020" y="464305"/>
                </a:moveTo>
                <a:cubicBezTo>
                  <a:pt x="810072" y="464305"/>
                  <a:pt x="810072" y="466363"/>
                  <a:pt x="810072" y="466363"/>
                </a:cubicBezTo>
                <a:cubicBezTo>
                  <a:pt x="812124" y="468421"/>
                  <a:pt x="810072" y="470480"/>
                  <a:pt x="808020" y="472538"/>
                </a:cubicBezTo>
                <a:cubicBezTo>
                  <a:pt x="808020" y="472538"/>
                  <a:pt x="805967" y="472538"/>
                  <a:pt x="805967" y="474597"/>
                </a:cubicBezTo>
                <a:cubicBezTo>
                  <a:pt x="808020" y="476655"/>
                  <a:pt x="810072" y="478713"/>
                  <a:pt x="808020" y="480772"/>
                </a:cubicBezTo>
                <a:cubicBezTo>
                  <a:pt x="808020" y="482830"/>
                  <a:pt x="805967" y="482830"/>
                  <a:pt x="803915" y="484889"/>
                </a:cubicBezTo>
                <a:cubicBezTo>
                  <a:pt x="801863" y="484889"/>
                  <a:pt x="799810" y="482830"/>
                  <a:pt x="799810" y="480772"/>
                </a:cubicBezTo>
                <a:cubicBezTo>
                  <a:pt x="797758" y="480772"/>
                  <a:pt x="797758" y="484889"/>
                  <a:pt x="793653" y="484889"/>
                </a:cubicBezTo>
                <a:cubicBezTo>
                  <a:pt x="791601" y="484889"/>
                  <a:pt x="789548" y="484889"/>
                  <a:pt x="789548" y="482830"/>
                </a:cubicBezTo>
                <a:cubicBezTo>
                  <a:pt x="789548" y="480772"/>
                  <a:pt x="789548" y="478713"/>
                  <a:pt x="791601" y="476655"/>
                </a:cubicBezTo>
                <a:cubicBezTo>
                  <a:pt x="795706" y="478713"/>
                  <a:pt x="799810" y="474597"/>
                  <a:pt x="801863" y="470480"/>
                </a:cubicBezTo>
                <a:cubicBezTo>
                  <a:pt x="801863" y="466363"/>
                  <a:pt x="801863" y="466363"/>
                  <a:pt x="801863" y="466363"/>
                </a:cubicBezTo>
                <a:cubicBezTo>
                  <a:pt x="803915" y="466363"/>
                  <a:pt x="808020" y="466363"/>
                  <a:pt x="808020" y="464305"/>
                </a:cubicBezTo>
                <a:close/>
                <a:moveTo>
                  <a:pt x="787225" y="462313"/>
                </a:moveTo>
                <a:cubicBezTo>
                  <a:pt x="791430" y="464360"/>
                  <a:pt x="795635" y="464360"/>
                  <a:pt x="799841" y="466407"/>
                </a:cubicBezTo>
                <a:cubicBezTo>
                  <a:pt x="799841" y="468455"/>
                  <a:pt x="799841" y="470502"/>
                  <a:pt x="799841" y="470502"/>
                </a:cubicBezTo>
                <a:cubicBezTo>
                  <a:pt x="797738" y="474597"/>
                  <a:pt x="795635" y="474597"/>
                  <a:pt x="791430" y="474597"/>
                </a:cubicBezTo>
                <a:cubicBezTo>
                  <a:pt x="789327" y="474597"/>
                  <a:pt x="789327" y="474597"/>
                  <a:pt x="789327" y="474597"/>
                </a:cubicBezTo>
                <a:cubicBezTo>
                  <a:pt x="789327" y="470502"/>
                  <a:pt x="787225" y="466407"/>
                  <a:pt x="787225" y="462313"/>
                </a:cubicBezTo>
                <a:close/>
                <a:moveTo>
                  <a:pt x="811938" y="460321"/>
                </a:moveTo>
                <a:cubicBezTo>
                  <a:pt x="816046" y="460321"/>
                  <a:pt x="816046" y="464429"/>
                  <a:pt x="818101" y="466483"/>
                </a:cubicBezTo>
                <a:cubicBezTo>
                  <a:pt x="818101" y="470592"/>
                  <a:pt x="818101" y="474700"/>
                  <a:pt x="816046" y="476755"/>
                </a:cubicBezTo>
                <a:cubicBezTo>
                  <a:pt x="811938" y="478809"/>
                  <a:pt x="816046" y="480863"/>
                  <a:pt x="816046" y="482917"/>
                </a:cubicBezTo>
                <a:cubicBezTo>
                  <a:pt x="816046" y="487026"/>
                  <a:pt x="813992" y="491134"/>
                  <a:pt x="809883" y="491134"/>
                </a:cubicBezTo>
                <a:cubicBezTo>
                  <a:pt x="807829" y="493189"/>
                  <a:pt x="805775" y="493189"/>
                  <a:pt x="803721" y="493189"/>
                </a:cubicBezTo>
                <a:cubicBezTo>
                  <a:pt x="799612" y="489080"/>
                  <a:pt x="799612" y="489080"/>
                  <a:pt x="799612" y="489080"/>
                </a:cubicBezTo>
                <a:cubicBezTo>
                  <a:pt x="797558" y="489080"/>
                  <a:pt x="799612" y="491134"/>
                  <a:pt x="797558" y="491134"/>
                </a:cubicBezTo>
                <a:cubicBezTo>
                  <a:pt x="795504" y="493189"/>
                  <a:pt x="791395" y="493189"/>
                  <a:pt x="789341" y="493189"/>
                </a:cubicBezTo>
                <a:cubicBezTo>
                  <a:pt x="787287" y="491134"/>
                  <a:pt x="785233" y="489080"/>
                  <a:pt x="785233" y="487026"/>
                </a:cubicBezTo>
                <a:cubicBezTo>
                  <a:pt x="785233" y="487026"/>
                  <a:pt x="785233" y="484972"/>
                  <a:pt x="785233" y="484972"/>
                </a:cubicBezTo>
                <a:cubicBezTo>
                  <a:pt x="789341" y="487026"/>
                  <a:pt x="795504" y="487026"/>
                  <a:pt x="797558" y="484972"/>
                </a:cubicBezTo>
                <a:cubicBezTo>
                  <a:pt x="801667" y="487026"/>
                  <a:pt x="805775" y="487026"/>
                  <a:pt x="807829" y="484972"/>
                </a:cubicBezTo>
                <a:cubicBezTo>
                  <a:pt x="811938" y="482917"/>
                  <a:pt x="811938" y="478809"/>
                  <a:pt x="809883" y="474700"/>
                </a:cubicBezTo>
                <a:cubicBezTo>
                  <a:pt x="811938" y="470592"/>
                  <a:pt x="813992" y="468538"/>
                  <a:pt x="811938" y="464429"/>
                </a:cubicBezTo>
                <a:cubicBezTo>
                  <a:pt x="811938" y="462375"/>
                  <a:pt x="811938" y="462375"/>
                  <a:pt x="811938" y="460321"/>
                </a:cubicBezTo>
                <a:close/>
                <a:moveTo>
                  <a:pt x="96419" y="456005"/>
                </a:moveTo>
                <a:cubicBezTo>
                  <a:pt x="100569" y="458071"/>
                  <a:pt x="100569" y="464268"/>
                  <a:pt x="102644" y="466334"/>
                </a:cubicBezTo>
                <a:cubicBezTo>
                  <a:pt x="102644" y="470465"/>
                  <a:pt x="100569" y="472531"/>
                  <a:pt x="98494" y="474597"/>
                </a:cubicBezTo>
                <a:cubicBezTo>
                  <a:pt x="96419" y="474597"/>
                  <a:pt x="96419" y="474597"/>
                  <a:pt x="94344" y="474597"/>
                </a:cubicBezTo>
                <a:cubicBezTo>
                  <a:pt x="94344" y="472531"/>
                  <a:pt x="96419" y="472531"/>
                  <a:pt x="96419" y="470465"/>
                </a:cubicBezTo>
                <a:cubicBezTo>
                  <a:pt x="98494" y="468400"/>
                  <a:pt x="98494" y="464268"/>
                  <a:pt x="98494" y="462202"/>
                </a:cubicBezTo>
                <a:cubicBezTo>
                  <a:pt x="98494" y="460136"/>
                  <a:pt x="94344" y="458071"/>
                  <a:pt x="96419" y="456005"/>
                </a:cubicBezTo>
                <a:close/>
                <a:moveTo>
                  <a:pt x="775088" y="452021"/>
                </a:moveTo>
                <a:cubicBezTo>
                  <a:pt x="779220" y="452021"/>
                  <a:pt x="781285" y="456149"/>
                  <a:pt x="783351" y="458213"/>
                </a:cubicBezTo>
                <a:cubicBezTo>
                  <a:pt x="785417" y="466470"/>
                  <a:pt x="789548" y="474727"/>
                  <a:pt x="785417" y="482983"/>
                </a:cubicBezTo>
                <a:cubicBezTo>
                  <a:pt x="783351" y="485048"/>
                  <a:pt x="783351" y="485048"/>
                  <a:pt x="781285" y="485048"/>
                </a:cubicBezTo>
                <a:cubicBezTo>
                  <a:pt x="781285" y="485048"/>
                  <a:pt x="779220" y="485048"/>
                  <a:pt x="779220" y="485048"/>
                </a:cubicBezTo>
                <a:cubicBezTo>
                  <a:pt x="779220" y="489176"/>
                  <a:pt x="779220" y="493304"/>
                  <a:pt x="777154" y="495368"/>
                </a:cubicBezTo>
                <a:cubicBezTo>
                  <a:pt x="777154" y="497433"/>
                  <a:pt x="775088" y="499497"/>
                  <a:pt x="773022" y="499497"/>
                </a:cubicBezTo>
                <a:cubicBezTo>
                  <a:pt x="770957" y="499497"/>
                  <a:pt x="770957" y="499497"/>
                  <a:pt x="770957" y="499497"/>
                </a:cubicBezTo>
                <a:cubicBezTo>
                  <a:pt x="773022" y="493304"/>
                  <a:pt x="770957" y="489176"/>
                  <a:pt x="773022" y="485048"/>
                </a:cubicBezTo>
                <a:cubicBezTo>
                  <a:pt x="775088" y="480919"/>
                  <a:pt x="777154" y="476791"/>
                  <a:pt x="775088" y="470598"/>
                </a:cubicBezTo>
                <a:cubicBezTo>
                  <a:pt x="777154" y="472662"/>
                  <a:pt x="777154" y="478855"/>
                  <a:pt x="781285" y="476791"/>
                </a:cubicBezTo>
                <a:cubicBezTo>
                  <a:pt x="785417" y="474727"/>
                  <a:pt x="783351" y="470598"/>
                  <a:pt x="783351" y="468534"/>
                </a:cubicBezTo>
                <a:cubicBezTo>
                  <a:pt x="781285" y="464406"/>
                  <a:pt x="779220" y="460277"/>
                  <a:pt x="777154" y="456149"/>
                </a:cubicBezTo>
                <a:cubicBezTo>
                  <a:pt x="777154" y="456149"/>
                  <a:pt x="777154" y="456149"/>
                  <a:pt x="775088" y="456149"/>
                </a:cubicBezTo>
                <a:cubicBezTo>
                  <a:pt x="775088" y="460277"/>
                  <a:pt x="777154" y="464406"/>
                  <a:pt x="775088" y="468534"/>
                </a:cubicBezTo>
                <a:cubicBezTo>
                  <a:pt x="773022" y="466470"/>
                  <a:pt x="775088" y="460277"/>
                  <a:pt x="773022" y="458213"/>
                </a:cubicBezTo>
                <a:cubicBezTo>
                  <a:pt x="775088" y="456149"/>
                  <a:pt x="770957" y="452021"/>
                  <a:pt x="775088" y="452021"/>
                </a:cubicBezTo>
                <a:close/>
                <a:moveTo>
                  <a:pt x="32703" y="452021"/>
                </a:moveTo>
                <a:cubicBezTo>
                  <a:pt x="36814" y="452021"/>
                  <a:pt x="40924" y="454075"/>
                  <a:pt x="42979" y="456129"/>
                </a:cubicBezTo>
                <a:cubicBezTo>
                  <a:pt x="42979" y="456129"/>
                  <a:pt x="42979" y="458184"/>
                  <a:pt x="45035" y="458184"/>
                </a:cubicBezTo>
                <a:cubicBezTo>
                  <a:pt x="47090" y="456129"/>
                  <a:pt x="51200" y="458184"/>
                  <a:pt x="55311" y="458184"/>
                </a:cubicBezTo>
                <a:cubicBezTo>
                  <a:pt x="57366" y="462292"/>
                  <a:pt x="61477" y="464346"/>
                  <a:pt x="61477" y="470509"/>
                </a:cubicBezTo>
                <a:cubicBezTo>
                  <a:pt x="59421" y="472563"/>
                  <a:pt x="59421" y="474617"/>
                  <a:pt x="55311" y="476672"/>
                </a:cubicBezTo>
                <a:cubicBezTo>
                  <a:pt x="53256" y="476672"/>
                  <a:pt x="49145" y="476672"/>
                  <a:pt x="47090" y="476672"/>
                </a:cubicBezTo>
                <a:cubicBezTo>
                  <a:pt x="45035" y="476672"/>
                  <a:pt x="47090" y="478726"/>
                  <a:pt x="45035" y="480780"/>
                </a:cubicBezTo>
                <a:cubicBezTo>
                  <a:pt x="42979" y="482834"/>
                  <a:pt x="38869" y="484889"/>
                  <a:pt x="34759" y="484889"/>
                </a:cubicBezTo>
                <a:cubicBezTo>
                  <a:pt x="30648" y="482834"/>
                  <a:pt x="26538" y="482834"/>
                  <a:pt x="22427" y="478726"/>
                </a:cubicBezTo>
                <a:cubicBezTo>
                  <a:pt x="22427" y="476672"/>
                  <a:pt x="24482" y="474617"/>
                  <a:pt x="24482" y="470509"/>
                </a:cubicBezTo>
                <a:cubicBezTo>
                  <a:pt x="24482" y="466401"/>
                  <a:pt x="20372" y="464346"/>
                  <a:pt x="18317" y="462292"/>
                </a:cubicBezTo>
                <a:cubicBezTo>
                  <a:pt x="18317" y="460238"/>
                  <a:pt x="20372" y="460238"/>
                  <a:pt x="20372" y="460238"/>
                </a:cubicBezTo>
                <a:cubicBezTo>
                  <a:pt x="22427" y="456129"/>
                  <a:pt x="28593" y="454075"/>
                  <a:pt x="32703" y="452021"/>
                </a:cubicBezTo>
                <a:close/>
                <a:moveTo>
                  <a:pt x="102423" y="448037"/>
                </a:moveTo>
                <a:cubicBezTo>
                  <a:pt x="106517" y="448037"/>
                  <a:pt x="104470" y="456226"/>
                  <a:pt x="108565" y="452132"/>
                </a:cubicBezTo>
                <a:cubicBezTo>
                  <a:pt x="112659" y="452132"/>
                  <a:pt x="114707" y="454179"/>
                  <a:pt x="116754" y="456226"/>
                </a:cubicBezTo>
                <a:cubicBezTo>
                  <a:pt x="116754" y="458274"/>
                  <a:pt x="114707" y="460321"/>
                  <a:pt x="116754" y="460321"/>
                </a:cubicBezTo>
                <a:cubicBezTo>
                  <a:pt x="118801" y="460321"/>
                  <a:pt x="120849" y="462368"/>
                  <a:pt x="120849" y="464416"/>
                </a:cubicBezTo>
                <a:cubicBezTo>
                  <a:pt x="122896" y="466463"/>
                  <a:pt x="122896" y="468510"/>
                  <a:pt x="120849" y="470558"/>
                </a:cubicBezTo>
                <a:cubicBezTo>
                  <a:pt x="118801" y="472605"/>
                  <a:pt x="114707" y="470558"/>
                  <a:pt x="114707" y="472605"/>
                </a:cubicBezTo>
                <a:cubicBezTo>
                  <a:pt x="114707" y="474652"/>
                  <a:pt x="116754" y="476699"/>
                  <a:pt x="116754" y="478747"/>
                </a:cubicBezTo>
                <a:cubicBezTo>
                  <a:pt x="114707" y="480794"/>
                  <a:pt x="112659" y="480794"/>
                  <a:pt x="110612" y="478747"/>
                </a:cubicBezTo>
                <a:cubicBezTo>
                  <a:pt x="110612" y="478747"/>
                  <a:pt x="108565" y="478747"/>
                  <a:pt x="108565" y="478747"/>
                </a:cubicBezTo>
                <a:cubicBezTo>
                  <a:pt x="106517" y="480794"/>
                  <a:pt x="108565" y="480794"/>
                  <a:pt x="108565" y="482841"/>
                </a:cubicBezTo>
                <a:cubicBezTo>
                  <a:pt x="106517" y="482841"/>
                  <a:pt x="104470" y="484889"/>
                  <a:pt x="104470" y="482841"/>
                </a:cubicBezTo>
                <a:cubicBezTo>
                  <a:pt x="102423" y="480794"/>
                  <a:pt x="100375" y="478747"/>
                  <a:pt x="98328" y="476699"/>
                </a:cubicBezTo>
                <a:cubicBezTo>
                  <a:pt x="102423" y="474652"/>
                  <a:pt x="106517" y="470558"/>
                  <a:pt x="104470" y="466463"/>
                </a:cubicBezTo>
                <a:cubicBezTo>
                  <a:pt x="104470" y="462368"/>
                  <a:pt x="102423" y="458274"/>
                  <a:pt x="98328" y="454179"/>
                </a:cubicBezTo>
                <a:cubicBezTo>
                  <a:pt x="98328" y="452132"/>
                  <a:pt x="100375" y="450084"/>
                  <a:pt x="102423" y="448037"/>
                </a:cubicBezTo>
                <a:close/>
                <a:moveTo>
                  <a:pt x="127212" y="443721"/>
                </a:moveTo>
                <a:cubicBezTo>
                  <a:pt x="127212" y="443721"/>
                  <a:pt x="129259" y="443721"/>
                  <a:pt x="129259" y="443721"/>
                </a:cubicBezTo>
                <a:cubicBezTo>
                  <a:pt x="133354" y="447894"/>
                  <a:pt x="133354" y="447894"/>
                  <a:pt x="133354" y="447894"/>
                </a:cubicBezTo>
                <a:cubicBezTo>
                  <a:pt x="135401" y="454155"/>
                  <a:pt x="135401" y="454155"/>
                  <a:pt x="135401" y="454155"/>
                </a:cubicBezTo>
                <a:cubicBezTo>
                  <a:pt x="135401" y="456242"/>
                  <a:pt x="139496" y="456242"/>
                  <a:pt x="139496" y="458329"/>
                </a:cubicBezTo>
                <a:cubicBezTo>
                  <a:pt x="137449" y="458329"/>
                  <a:pt x="133354" y="456242"/>
                  <a:pt x="131307" y="454155"/>
                </a:cubicBezTo>
                <a:cubicBezTo>
                  <a:pt x="133354" y="449981"/>
                  <a:pt x="129259" y="445808"/>
                  <a:pt x="127212" y="443721"/>
                </a:cubicBezTo>
                <a:close/>
                <a:moveTo>
                  <a:pt x="828627" y="441729"/>
                </a:moveTo>
                <a:cubicBezTo>
                  <a:pt x="838880" y="441729"/>
                  <a:pt x="845031" y="447904"/>
                  <a:pt x="851183" y="454079"/>
                </a:cubicBezTo>
                <a:cubicBezTo>
                  <a:pt x="853234" y="460254"/>
                  <a:pt x="855284" y="466429"/>
                  <a:pt x="855284" y="474663"/>
                </a:cubicBezTo>
                <a:cubicBezTo>
                  <a:pt x="855284" y="482897"/>
                  <a:pt x="855284" y="489072"/>
                  <a:pt x="849133" y="495247"/>
                </a:cubicBezTo>
                <a:cubicBezTo>
                  <a:pt x="842981" y="501422"/>
                  <a:pt x="832728" y="503480"/>
                  <a:pt x="826576" y="499364"/>
                </a:cubicBezTo>
                <a:cubicBezTo>
                  <a:pt x="822475" y="497305"/>
                  <a:pt x="820424" y="495247"/>
                  <a:pt x="820424" y="491130"/>
                </a:cubicBezTo>
                <a:cubicBezTo>
                  <a:pt x="820424" y="489072"/>
                  <a:pt x="820424" y="487013"/>
                  <a:pt x="822475" y="484955"/>
                </a:cubicBezTo>
                <a:cubicBezTo>
                  <a:pt x="824526" y="484955"/>
                  <a:pt x="826576" y="487013"/>
                  <a:pt x="828627" y="484955"/>
                </a:cubicBezTo>
                <a:cubicBezTo>
                  <a:pt x="826576" y="480838"/>
                  <a:pt x="826576" y="478780"/>
                  <a:pt x="828627" y="476721"/>
                </a:cubicBezTo>
                <a:cubicBezTo>
                  <a:pt x="830677" y="472605"/>
                  <a:pt x="834778" y="474663"/>
                  <a:pt x="836829" y="474663"/>
                </a:cubicBezTo>
                <a:cubicBezTo>
                  <a:pt x="840930" y="478780"/>
                  <a:pt x="840930" y="482897"/>
                  <a:pt x="838880" y="487013"/>
                </a:cubicBezTo>
                <a:cubicBezTo>
                  <a:pt x="838880" y="487013"/>
                  <a:pt x="836829" y="487013"/>
                  <a:pt x="836829" y="489072"/>
                </a:cubicBezTo>
                <a:cubicBezTo>
                  <a:pt x="838880" y="491130"/>
                  <a:pt x="840930" y="489072"/>
                  <a:pt x="842981" y="489072"/>
                </a:cubicBezTo>
                <a:cubicBezTo>
                  <a:pt x="847082" y="484955"/>
                  <a:pt x="851183" y="478780"/>
                  <a:pt x="851183" y="472605"/>
                </a:cubicBezTo>
                <a:cubicBezTo>
                  <a:pt x="851183" y="462313"/>
                  <a:pt x="842981" y="449962"/>
                  <a:pt x="832728" y="445846"/>
                </a:cubicBezTo>
                <a:cubicBezTo>
                  <a:pt x="830677" y="445846"/>
                  <a:pt x="828627" y="445846"/>
                  <a:pt x="828627" y="443787"/>
                </a:cubicBezTo>
                <a:cubicBezTo>
                  <a:pt x="828627" y="443787"/>
                  <a:pt x="828627" y="441729"/>
                  <a:pt x="828627" y="441729"/>
                </a:cubicBezTo>
                <a:close/>
                <a:moveTo>
                  <a:pt x="15565" y="440653"/>
                </a:moveTo>
                <a:lnTo>
                  <a:pt x="14683" y="449402"/>
                </a:lnTo>
                <a:lnTo>
                  <a:pt x="16304" y="443052"/>
                </a:lnTo>
                <a:close/>
                <a:moveTo>
                  <a:pt x="32545" y="439737"/>
                </a:moveTo>
                <a:cubicBezTo>
                  <a:pt x="34632" y="439737"/>
                  <a:pt x="36719" y="439737"/>
                  <a:pt x="38806" y="441784"/>
                </a:cubicBezTo>
                <a:cubicBezTo>
                  <a:pt x="40893" y="443831"/>
                  <a:pt x="38806" y="445879"/>
                  <a:pt x="38806" y="447926"/>
                </a:cubicBezTo>
                <a:cubicBezTo>
                  <a:pt x="36719" y="452021"/>
                  <a:pt x="30458" y="449973"/>
                  <a:pt x="26285" y="452021"/>
                </a:cubicBezTo>
                <a:cubicBezTo>
                  <a:pt x="28372" y="447926"/>
                  <a:pt x="28372" y="445879"/>
                  <a:pt x="28372" y="443831"/>
                </a:cubicBezTo>
                <a:cubicBezTo>
                  <a:pt x="30458" y="441784"/>
                  <a:pt x="30458" y="439737"/>
                  <a:pt x="32545" y="439737"/>
                </a:cubicBezTo>
                <a:close/>
                <a:moveTo>
                  <a:pt x="112936" y="435421"/>
                </a:moveTo>
                <a:cubicBezTo>
                  <a:pt x="114928" y="435421"/>
                  <a:pt x="116920" y="435421"/>
                  <a:pt x="118912" y="437524"/>
                </a:cubicBezTo>
                <a:cubicBezTo>
                  <a:pt x="118912" y="439626"/>
                  <a:pt x="120904" y="439626"/>
                  <a:pt x="118912" y="441729"/>
                </a:cubicBezTo>
                <a:cubicBezTo>
                  <a:pt x="116920" y="441729"/>
                  <a:pt x="116920" y="439626"/>
                  <a:pt x="116920" y="437524"/>
                </a:cubicBezTo>
                <a:cubicBezTo>
                  <a:pt x="114928" y="437524"/>
                  <a:pt x="112936" y="435421"/>
                  <a:pt x="112936" y="435421"/>
                </a:cubicBezTo>
                <a:close/>
                <a:moveTo>
                  <a:pt x="106739" y="435421"/>
                </a:moveTo>
                <a:cubicBezTo>
                  <a:pt x="112881" y="435421"/>
                  <a:pt x="114928" y="441596"/>
                  <a:pt x="119023" y="445713"/>
                </a:cubicBezTo>
                <a:cubicBezTo>
                  <a:pt x="121070" y="443655"/>
                  <a:pt x="125165" y="445713"/>
                  <a:pt x="127212" y="445713"/>
                </a:cubicBezTo>
                <a:cubicBezTo>
                  <a:pt x="131307" y="449830"/>
                  <a:pt x="127212" y="456005"/>
                  <a:pt x="133354" y="458063"/>
                </a:cubicBezTo>
                <a:cubicBezTo>
                  <a:pt x="135402" y="458063"/>
                  <a:pt x="137449" y="462180"/>
                  <a:pt x="139496" y="464238"/>
                </a:cubicBezTo>
                <a:cubicBezTo>
                  <a:pt x="139496" y="468355"/>
                  <a:pt x="137449" y="470413"/>
                  <a:pt x="137449" y="474530"/>
                </a:cubicBezTo>
                <a:cubicBezTo>
                  <a:pt x="133354" y="474530"/>
                  <a:pt x="131307" y="476589"/>
                  <a:pt x="129260" y="476589"/>
                </a:cubicBezTo>
                <a:cubicBezTo>
                  <a:pt x="127212" y="478647"/>
                  <a:pt x="129260" y="478647"/>
                  <a:pt x="129260" y="480706"/>
                </a:cubicBezTo>
                <a:cubicBezTo>
                  <a:pt x="131307" y="482764"/>
                  <a:pt x="131307" y="484822"/>
                  <a:pt x="129260" y="484822"/>
                </a:cubicBezTo>
                <a:cubicBezTo>
                  <a:pt x="127212" y="488939"/>
                  <a:pt x="123118" y="486881"/>
                  <a:pt x="119023" y="486881"/>
                </a:cubicBezTo>
                <a:cubicBezTo>
                  <a:pt x="116976" y="488939"/>
                  <a:pt x="119023" y="490997"/>
                  <a:pt x="116976" y="493056"/>
                </a:cubicBezTo>
                <a:cubicBezTo>
                  <a:pt x="114928" y="497173"/>
                  <a:pt x="112881" y="490997"/>
                  <a:pt x="108786" y="493056"/>
                </a:cubicBezTo>
                <a:cubicBezTo>
                  <a:pt x="106739" y="493056"/>
                  <a:pt x="106739" y="488939"/>
                  <a:pt x="104692" y="486881"/>
                </a:cubicBezTo>
                <a:cubicBezTo>
                  <a:pt x="106739" y="486881"/>
                  <a:pt x="110834" y="484822"/>
                  <a:pt x="110834" y="482764"/>
                </a:cubicBezTo>
                <a:cubicBezTo>
                  <a:pt x="112881" y="482764"/>
                  <a:pt x="112881" y="482764"/>
                  <a:pt x="114928" y="482764"/>
                </a:cubicBezTo>
                <a:cubicBezTo>
                  <a:pt x="116976" y="482764"/>
                  <a:pt x="119023" y="480706"/>
                  <a:pt x="119023" y="478647"/>
                </a:cubicBezTo>
                <a:cubicBezTo>
                  <a:pt x="119023" y="474530"/>
                  <a:pt x="119023" y="474530"/>
                  <a:pt x="119023" y="474530"/>
                </a:cubicBezTo>
                <a:cubicBezTo>
                  <a:pt x="123118" y="474530"/>
                  <a:pt x="125165" y="470413"/>
                  <a:pt x="125165" y="468355"/>
                </a:cubicBezTo>
                <a:cubicBezTo>
                  <a:pt x="125165" y="464238"/>
                  <a:pt x="123118" y="460122"/>
                  <a:pt x="121070" y="458063"/>
                </a:cubicBezTo>
                <a:cubicBezTo>
                  <a:pt x="119023" y="456005"/>
                  <a:pt x="116976" y="451888"/>
                  <a:pt x="114928" y="449830"/>
                </a:cubicBezTo>
                <a:cubicBezTo>
                  <a:pt x="110834" y="447771"/>
                  <a:pt x="106739" y="449830"/>
                  <a:pt x="104692" y="445713"/>
                </a:cubicBezTo>
                <a:cubicBezTo>
                  <a:pt x="104692" y="445713"/>
                  <a:pt x="102644" y="445713"/>
                  <a:pt x="102644" y="443655"/>
                </a:cubicBezTo>
                <a:cubicBezTo>
                  <a:pt x="104692" y="441596"/>
                  <a:pt x="102644" y="435421"/>
                  <a:pt x="106739" y="435421"/>
                </a:cubicBezTo>
                <a:close/>
                <a:moveTo>
                  <a:pt x="851063" y="425129"/>
                </a:moveTo>
                <a:cubicBezTo>
                  <a:pt x="853150" y="425129"/>
                  <a:pt x="855237" y="425129"/>
                  <a:pt x="855237" y="425129"/>
                </a:cubicBezTo>
                <a:cubicBezTo>
                  <a:pt x="859410" y="429246"/>
                  <a:pt x="861497" y="433362"/>
                  <a:pt x="863584" y="439538"/>
                </a:cubicBezTo>
                <a:cubicBezTo>
                  <a:pt x="863584" y="443655"/>
                  <a:pt x="861497" y="451888"/>
                  <a:pt x="857324" y="453946"/>
                </a:cubicBezTo>
                <a:cubicBezTo>
                  <a:pt x="855237" y="453946"/>
                  <a:pt x="853150" y="456005"/>
                  <a:pt x="853150" y="453946"/>
                </a:cubicBezTo>
                <a:cubicBezTo>
                  <a:pt x="848976" y="451888"/>
                  <a:pt x="855237" y="449830"/>
                  <a:pt x="855237" y="445713"/>
                </a:cubicBezTo>
                <a:cubicBezTo>
                  <a:pt x="857324" y="441596"/>
                  <a:pt x="857324" y="433362"/>
                  <a:pt x="853150" y="429246"/>
                </a:cubicBezTo>
                <a:cubicBezTo>
                  <a:pt x="851063" y="429246"/>
                  <a:pt x="848976" y="427187"/>
                  <a:pt x="851063" y="425129"/>
                </a:cubicBezTo>
                <a:close/>
                <a:moveTo>
                  <a:pt x="46916" y="425129"/>
                </a:moveTo>
                <a:cubicBezTo>
                  <a:pt x="48979" y="425129"/>
                  <a:pt x="53106" y="427197"/>
                  <a:pt x="53106" y="429266"/>
                </a:cubicBezTo>
                <a:cubicBezTo>
                  <a:pt x="55169" y="431335"/>
                  <a:pt x="55169" y="435472"/>
                  <a:pt x="53106" y="437541"/>
                </a:cubicBezTo>
                <a:cubicBezTo>
                  <a:pt x="51042" y="437541"/>
                  <a:pt x="51042" y="437541"/>
                  <a:pt x="48979" y="439609"/>
                </a:cubicBezTo>
                <a:cubicBezTo>
                  <a:pt x="51042" y="441678"/>
                  <a:pt x="53106" y="441678"/>
                  <a:pt x="53106" y="445815"/>
                </a:cubicBezTo>
                <a:cubicBezTo>
                  <a:pt x="53106" y="449952"/>
                  <a:pt x="48979" y="452021"/>
                  <a:pt x="44853" y="452021"/>
                </a:cubicBezTo>
                <a:cubicBezTo>
                  <a:pt x="42790" y="452021"/>
                  <a:pt x="42790" y="452021"/>
                  <a:pt x="40727" y="452021"/>
                </a:cubicBezTo>
                <a:cubicBezTo>
                  <a:pt x="40727" y="449952"/>
                  <a:pt x="42790" y="447884"/>
                  <a:pt x="42790" y="445815"/>
                </a:cubicBezTo>
                <a:cubicBezTo>
                  <a:pt x="42790" y="443746"/>
                  <a:pt x="42790" y="439609"/>
                  <a:pt x="38664" y="437541"/>
                </a:cubicBezTo>
                <a:cubicBezTo>
                  <a:pt x="36600" y="435472"/>
                  <a:pt x="34537" y="435472"/>
                  <a:pt x="32474" y="435472"/>
                </a:cubicBezTo>
                <a:cubicBezTo>
                  <a:pt x="30411" y="435472"/>
                  <a:pt x="28348" y="437541"/>
                  <a:pt x="28348" y="439609"/>
                </a:cubicBezTo>
                <a:cubicBezTo>
                  <a:pt x="26285" y="435472"/>
                  <a:pt x="26285" y="433403"/>
                  <a:pt x="28348" y="431335"/>
                </a:cubicBezTo>
                <a:cubicBezTo>
                  <a:pt x="30411" y="429266"/>
                  <a:pt x="32474" y="427197"/>
                  <a:pt x="34537" y="427197"/>
                </a:cubicBezTo>
                <a:cubicBezTo>
                  <a:pt x="36600" y="427197"/>
                  <a:pt x="38664" y="431335"/>
                  <a:pt x="40727" y="429266"/>
                </a:cubicBezTo>
                <a:cubicBezTo>
                  <a:pt x="42790" y="427197"/>
                  <a:pt x="44853" y="425129"/>
                  <a:pt x="46916" y="425129"/>
                </a:cubicBezTo>
                <a:close/>
                <a:moveTo>
                  <a:pt x="795483" y="419153"/>
                </a:moveTo>
                <a:cubicBezTo>
                  <a:pt x="801666" y="419153"/>
                  <a:pt x="807850" y="419153"/>
                  <a:pt x="809911" y="423258"/>
                </a:cubicBezTo>
                <a:cubicBezTo>
                  <a:pt x="811972" y="425310"/>
                  <a:pt x="807850" y="429415"/>
                  <a:pt x="811972" y="429415"/>
                </a:cubicBezTo>
                <a:cubicBezTo>
                  <a:pt x="814034" y="429415"/>
                  <a:pt x="818156" y="429415"/>
                  <a:pt x="822278" y="431467"/>
                </a:cubicBezTo>
                <a:cubicBezTo>
                  <a:pt x="824339" y="433519"/>
                  <a:pt x="826400" y="437624"/>
                  <a:pt x="826400" y="443781"/>
                </a:cubicBezTo>
                <a:cubicBezTo>
                  <a:pt x="826400" y="445833"/>
                  <a:pt x="822278" y="449938"/>
                  <a:pt x="820217" y="449938"/>
                </a:cubicBezTo>
                <a:cubicBezTo>
                  <a:pt x="818156" y="451991"/>
                  <a:pt x="814034" y="451991"/>
                  <a:pt x="811972" y="451991"/>
                </a:cubicBezTo>
                <a:cubicBezTo>
                  <a:pt x="811972" y="454043"/>
                  <a:pt x="811972" y="456095"/>
                  <a:pt x="811972" y="458148"/>
                </a:cubicBezTo>
                <a:cubicBezTo>
                  <a:pt x="809911" y="460200"/>
                  <a:pt x="805789" y="464305"/>
                  <a:pt x="801666" y="464305"/>
                </a:cubicBezTo>
                <a:cubicBezTo>
                  <a:pt x="793422" y="464305"/>
                  <a:pt x="787238" y="458148"/>
                  <a:pt x="783116" y="451991"/>
                </a:cubicBezTo>
                <a:cubicBezTo>
                  <a:pt x="781055" y="451991"/>
                  <a:pt x="776933" y="449938"/>
                  <a:pt x="778994" y="447886"/>
                </a:cubicBezTo>
                <a:cubicBezTo>
                  <a:pt x="783116" y="443781"/>
                  <a:pt x="781055" y="437624"/>
                  <a:pt x="778994" y="433519"/>
                </a:cubicBezTo>
                <a:cubicBezTo>
                  <a:pt x="781055" y="427362"/>
                  <a:pt x="787238" y="419153"/>
                  <a:pt x="795483" y="419153"/>
                </a:cubicBezTo>
                <a:close/>
                <a:moveTo>
                  <a:pt x="772285" y="418342"/>
                </a:moveTo>
                <a:lnTo>
                  <a:pt x="772949" y="421145"/>
                </a:lnTo>
                <a:cubicBezTo>
                  <a:pt x="772949" y="421145"/>
                  <a:pt x="772451" y="420094"/>
                  <a:pt x="772202" y="418780"/>
                </a:cubicBezTo>
                <a:close/>
                <a:moveTo>
                  <a:pt x="772949" y="414837"/>
                </a:moveTo>
                <a:lnTo>
                  <a:pt x="772285" y="418342"/>
                </a:lnTo>
                <a:lnTo>
                  <a:pt x="772202" y="417991"/>
                </a:lnTo>
                <a:cubicBezTo>
                  <a:pt x="772451" y="416940"/>
                  <a:pt x="772949" y="415888"/>
                  <a:pt x="772949" y="414837"/>
                </a:cubicBezTo>
                <a:close/>
                <a:moveTo>
                  <a:pt x="72721" y="414644"/>
                </a:moveTo>
                <a:cubicBezTo>
                  <a:pt x="75788" y="413873"/>
                  <a:pt x="78854" y="413873"/>
                  <a:pt x="81921" y="414901"/>
                </a:cubicBezTo>
                <a:cubicBezTo>
                  <a:pt x="86009" y="414901"/>
                  <a:pt x="88054" y="416957"/>
                  <a:pt x="90098" y="419013"/>
                </a:cubicBezTo>
                <a:cubicBezTo>
                  <a:pt x="96231" y="423124"/>
                  <a:pt x="100320" y="431348"/>
                  <a:pt x="100320" y="439571"/>
                </a:cubicBezTo>
                <a:cubicBezTo>
                  <a:pt x="98276" y="449850"/>
                  <a:pt x="90098" y="460129"/>
                  <a:pt x="79876" y="464241"/>
                </a:cubicBezTo>
                <a:cubicBezTo>
                  <a:pt x="75788" y="464241"/>
                  <a:pt x="69654" y="464241"/>
                  <a:pt x="63521" y="466297"/>
                </a:cubicBezTo>
                <a:cubicBezTo>
                  <a:pt x="63521" y="466297"/>
                  <a:pt x="63521" y="464241"/>
                  <a:pt x="61477" y="464241"/>
                </a:cubicBezTo>
                <a:cubicBezTo>
                  <a:pt x="61477" y="462185"/>
                  <a:pt x="61477" y="462185"/>
                  <a:pt x="61477" y="462185"/>
                </a:cubicBezTo>
                <a:cubicBezTo>
                  <a:pt x="75788" y="462185"/>
                  <a:pt x="88054" y="456018"/>
                  <a:pt x="92143" y="443683"/>
                </a:cubicBezTo>
                <a:cubicBezTo>
                  <a:pt x="94187" y="437515"/>
                  <a:pt x="94187" y="433403"/>
                  <a:pt x="92143" y="429292"/>
                </a:cubicBezTo>
                <a:cubicBezTo>
                  <a:pt x="90098" y="425180"/>
                  <a:pt x="86009" y="423124"/>
                  <a:pt x="83965" y="423124"/>
                </a:cubicBezTo>
                <a:cubicBezTo>
                  <a:pt x="81921" y="423124"/>
                  <a:pt x="79876" y="423124"/>
                  <a:pt x="79876" y="425180"/>
                </a:cubicBezTo>
                <a:cubicBezTo>
                  <a:pt x="79876" y="425180"/>
                  <a:pt x="81921" y="425180"/>
                  <a:pt x="81921" y="427236"/>
                </a:cubicBezTo>
                <a:cubicBezTo>
                  <a:pt x="83965" y="429292"/>
                  <a:pt x="83965" y="431348"/>
                  <a:pt x="81921" y="433403"/>
                </a:cubicBezTo>
                <a:cubicBezTo>
                  <a:pt x="79876" y="435459"/>
                  <a:pt x="77832" y="435459"/>
                  <a:pt x="75788" y="437515"/>
                </a:cubicBezTo>
                <a:cubicBezTo>
                  <a:pt x="73743" y="437515"/>
                  <a:pt x="71699" y="433403"/>
                  <a:pt x="69654" y="433403"/>
                </a:cubicBezTo>
                <a:cubicBezTo>
                  <a:pt x="69654" y="431348"/>
                  <a:pt x="69654" y="429292"/>
                  <a:pt x="69654" y="429292"/>
                </a:cubicBezTo>
                <a:cubicBezTo>
                  <a:pt x="67610" y="429292"/>
                  <a:pt x="63521" y="429292"/>
                  <a:pt x="63521" y="427236"/>
                </a:cubicBezTo>
                <a:cubicBezTo>
                  <a:pt x="63521" y="425180"/>
                  <a:pt x="63521" y="421068"/>
                  <a:pt x="63521" y="419013"/>
                </a:cubicBezTo>
                <a:cubicBezTo>
                  <a:pt x="66588" y="416957"/>
                  <a:pt x="69654" y="415415"/>
                  <a:pt x="72721" y="414644"/>
                </a:cubicBezTo>
                <a:close/>
                <a:moveTo>
                  <a:pt x="857387" y="410853"/>
                </a:moveTo>
                <a:lnTo>
                  <a:pt x="865304" y="416815"/>
                </a:lnTo>
                <a:lnTo>
                  <a:pt x="865576" y="417223"/>
                </a:lnTo>
                <a:lnTo>
                  <a:pt x="865576" y="425244"/>
                </a:lnTo>
                <a:cubicBezTo>
                  <a:pt x="865576" y="427300"/>
                  <a:pt x="869671" y="427300"/>
                  <a:pt x="871718" y="427300"/>
                </a:cubicBezTo>
                <a:cubicBezTo>
                  <a:pt x="875813" y="431411"/>
                  <a:pt x="877860" y="435523"/>
                  <a:pt x="877860" y="439635"/>
                </a:cubicBezTo>
                <a:cubicBezTo>
                  <a:pt x="877860" y="441691"/>
                  <a:pt x="877860" y="445802"/>
                  <a:pt x="873765" y="447858"/>
                </a:cubicBezTo>
                <a:cubicBezTo>
                  <a:pt x="871718" y="449914"/>
                  <a:pt x="869671" y="449914"/>
                  <a:pt x="867623" y="449914"/>
                </a:cubicBezTo>
                <a:cubicBezTo>
                  <a:pt x="865576" y="451970"/>
                  <a:pt x="869671" y="454026"/>
                  <a:pt x="869671" y="456082"/>
                </a:cubicBezTo>
                <a:lnTo>
                  <a:pt x="866428" y="462595"/>
                </a:lnTo>
                <a:lnTo>
                  <a:pt x="863592" y="463807"/>
                </a:lnTo>
                <a:lnTo>
                  <a:pt x="857387" y="462249"/>
                </a:lnTo>
                <a:cubicBezTo>
                  <a:pt x="857387" y="460193"/>
                  <a:pt x="853292" y="458137"/>
                  <a:pt x="857387" y="456082"/>
                </a:cubicBezTo>
                <a:cubicBezTo>
                  <a:pt x="863529" y="454026"/>
                  <a:pt x="867623" y="445802"/>
                  <a:pt x="865576" y="439635"/>
                </a:cubicBezTo>
                <a:cubicBezTo>
                  <a:pt x="863529" y="433467"/>
                  <a:pt x="861481" y="425244"/>
                  <a:pt x="853292" y="421132"/>
                </a:cubicBezTo>
                <a:cubicBezTo>
                  <a:pt x="855339" y="417021"/>
                  <a:pt x="857387" y="414965"/>
                  <a:pt x="857387" y="410853"/>
                </a:cubicBezTo>
                <a:close/>
                <a:moveTo>
                  <a:pt x="792418" y="408399"/>
                </a:moveTo>
                <a:cubicBezTo>
                  <a:pt x="793438" y="408909"/>
                  <a:pt x="794458" y="409928"/>
                  <a:pt x="795477" y="410948"/>
                </a:cubicBezTo>
                <a:cubicBezTo>
                  <a:pt x="795477" y="412987"/>
                  <a:pt x="797517" y="415027"/>
                  <a:pt x="795477" y="415027"/>
                </a:cubicBezTo>
                <a:cubicBezTo>
                  <a:pt x="791398" y="417066"/>
                  <a:pt x="787320" y="419106"/>
                  <a:pt x="783241" y="421145"/>
                </a:cubicBezTo>
                <a:cubicBezTo>
                  <a:pt x="785280" y="417066"/>
                  <a:pt x="783241" y="410948"/>
                  <a:pt x="789359" y="408909"/>
                </a:cubicBezTo>
                <a:cubicBezTo>
                  <a:pt x="790379" y="407889"/>
                  <a:pt x="791398" y="407889"/>
                  <a:pt x="792418" y="408399"/>
                </a:cubicBezTo>
                <a:close/>
                <a:moveTo>
                  <a:pt x="881376" y="405264"/>
                </a:moveTo>
                <a:cubicBezTo>
                  <a:pt x="882835" y="405264"/>
                  <a:pt x="884002" y="408750"/>
                  <a:pt x="884002" y="408750"/>
                </a:cubicBezTo>
                <a:cubicBezTo>
                  <a:pt x="888152" y="410816"/>
                  <a:pt x="886077" y="412882"/>
                  <a:pt x="888152" y="414948"/>
                </a:cubicBezTo>
                <a:cubicBezTo>
                  <a:pt x="886077" y="417013"/>
                  <a:pt x="888152" y="419079"/>
                  <a:pt x="888152" y="421145"/>
                </a:cubicBezTo>
                <a:cubicBezTo>
                  <a:pt x="886077" y="421145"/>
                  <a:pt x="886077" y="419079"/>
                  <a:pt x="886077" y="419079"/>
                </a:cubicBezTo>
                <a:cubicBezTo>
                  <a:pt x="886077" y="414948"/>
                  <a:pt x="884002" y="410816"/>
                  <a:pt x="881927" y="408750"/>
                </a:cubicBezTo>
                <a:cubicBezTo>
                  <a:pt x="881927" y="406684"/>
                  <a:pt x="879852" y="406684"/>
                  <a:pt x="879852" y="406684"/>
                </a:cubicBezTo>
                <a:cubicBezTo>
                  <a:pt x="880371" y="405652"/>
                  <a:pt x="880889" y="405264"/>
                  <a:pt x="881376" y="405264"/>
                </a:cubicBezTo>
                <a:close/>
                <a:moveTo>
                  <a:pt x="872009" y="402693"/>
                </a:moveTo>
                <a:lnTo>
                  <a:pt x="873876" y="404545"/>
                </a:lnTo>
                <a:cubicBezTo>
                  <a:pt x="872839" y="404545"/>
                  <a:pt x="872320" y="404031"/>
                  <a:pt x="872060" y="403259"/>
                </a:cubicBezTo>
                <a:close/>
                <a:moveTo>
                  <a:pt x="77800" y="397848"/>
                </a:moveTo>
                <a:cubicBezTo>
                  <a:pt x="78823" y="398102"/>
                  <a:pt x="79847" y="398610"/>
                  <a:pt x="79847" y="398610"/>
                </a:cubicBezTo>
                <a:cubicBezTo>
                  <a:pt x="83942" y="400644"/>
                  <a:pt x="85989" y="404711"/>
                  <a:pt x="85989" y="406744"/>
                </a:cubicBezTo>
                <a:cubicBezTo>
                  <a:pt x="85989" y="408778"/>
                  <a:pt x="88036" y="410811"/>
                  <a:pt x="85989" y="412845"/>
                </a:cubicBezTo>
                <a:cubicBezTo>
                  <a:pt x="85989" y="412845"/>
                  <a:pt x="83942" y="412845"/>
                  <a:pt x="83942" y="412845"/>
                </a:cubicBezTo>
                <a:cubicBezTo>
                  <a:pt x="83942" y="410811"/>
                  <a:pt x="83942" y="408778"/>
                  <a:pt x="83942" y="408778"/>
                </a:cubicBezTo>
                <a:cubicBezTo>
                  <a:pt x="81894" y="404711"/>
                  <a:pt x="79847" y="400644"/>
                  <a:pt x="75752" y="398610"/>
                </a:cubicBezTo>
                <a:cubicBezTo>
                  <a:pt x="75752" y="397594"/>
                  <a:pt x="76776" y="397594"/>
                  <a:pt x="77800" y="397848"/>
                </a:cubicBezTo>
                <a:close/>
                <a:moveTo>
                  <a:pt x="799789" y="396577"/>
                </a:moveTo>
                <a:cubicBezTo>
                  <a:pt x="801858" y="396577"/>
                  <a:pt x="803927" y="398635"/>
                  <a:pt x="803927" y="400694"/>
                </a:cubicBezTo>
                <a:cubicBezTo>
                  <a:pt x="808064" y="402752"/>
                  <a:pt x="801858" y="404811"/>
                  <a:pt x="803927" y="406869"/>
                </a:cubicBezTo>
                <a:cubicBezTo>
                  <a:pt x="805995" y="406869"/>
                  <a:pt x="808064" y="408927"/>
                  <a:pt x="810133" y="410986"/>
                </a:cubicBezTo>
                <a:cubicBezTo>
                  <a:pt x="810133" y="413044"/>
                  <a:pt x="808064" y="417161"/>
                  <a:pt x="805995" y="417161"/>
                </a:cubicBezTo>
                <a:cubicBezTo>
                  <a:pt x="799789" y="415102"/>
                  <a:pt x="799789" y="415102"/>
                  <a:pt x="799789" y="415102"/>
                </a:cubicBezTo>
                <a:cubicBezTo>
                  <a:pt x="799789" y="410986"/>
                  <a:pt x="797721" y="408927"/>
                  <a:pt x="793584" y="406869"/>
                </a:cubicBezTo>
                <a:cubicBezTo>
                  <a:pt x="791515" y="404811"/>
                  <a:pt x="787378" y="404811"/>
                  <a:pt x="785309" y="406869"/>
                </a:cubicBezTo>
                <a:cubicBezTo>
                  <a:pt x="783241" y="404811"/>
                  <a:pt x="783241" y="402752"/>
                  <a:pt x="785309" y="400694"/>
                </a:cubicBezTo>
                <a:cubicBezTo>
                  <a:pt x="785309" y="400694"/>
                  <a:pt x="787378" y="398635"/>
                  <a:pt x="789446" y="398635"/>
                </a:cubicBezTo>
                <a:cubicBezTo>
                  <a:pt x="791515" y="396577"/>
                  <a:pt x="793584" y="400694"/>
                  <a:pt x="795652" y="402752"/>
                </a:cubicBezTo>
                <a:cubicBezTo>
                  <a:pt x="797721" y="400694"/>
                  <a:pt x="797721" y="396577"/>
                  <a:pt x="799789" y="396577"/>
                </a:cubicBezTo>
                <a:close/>
                <a:moveTo>
                  <a:pt x="110612" y="396577"/>
                </a:moveTo>
                <a:cubicBezTo>
                  <a:pt x="112715" y="400694"/>
                  <a:pt x="116920" y="402752"/>
                  <a:pt x="114818" y="406869"/>
                </a:cubicBezTo>
                <a:cubicBezTo>
                  <a:pt x="114818" y="402752"/>
                  <a:pt x="110612" y="400694"/>
                  <a:pt x="110612" y="396577"/>
                </a:cubicBezTo>
                <a:close/>
                <a:moveTo>
                  <a:pt x="868008" y="395797"/>
                </a:moveTo>
                <a:cubicBezTo>
                  <a:pt x="869856" y="396183"/>
                  <a:pt x="870245" y="398885"/>
                  <a:pt x="871801" y="400428"/>
                </a:cubicBezTo>
                <a:lnTo>
                  <a:pt x="872009" y="402693"/>
                </a:lnTo>
                <a:lnTo>
                  <a:pt x="869726" y="400428"/>
                </a:lnTo>
                <a:cubicBezTo>
                  <a:pt x="868689" y="398885"/>
                  <a:pt x="867651" y="397341"/>
                  <a:pt x="865576" y="396311"/>
                </a:cubicBezTo>
                <a:cubicBezTo>
                  <a:pt x="866614" y="395797"/>
                  <a:pt x="867392" y="395668"/>
                  <a:pt x="868008" y="395797"/>
                </a:cubicBezTo>
                <a:close/>
                <a:moveTo>
                  <a:pt x="855284" y="392261"/>
                </a:moveTo>
                <a:cubicBezTo>
                  <a:pt x="857276" y="394419"/>
                  <a:pt x="859268" y="394419"/>
                  <a:pt x="861260" y="394419"/>
                </a:cubicBezTo>
                <a:cubicBezTo>
                  <a:pt x="859268" y="394419"/>
                  <a:pt x="853292" y="396577"/>
                  <a:pt x="855284" y="392261"/>
                </a:cubicBezTo>
                <a:close/>
                <a:moveTo>
                  <a:pt x="801745" y="388277"/>
                </a:moveTo>
                <a:cubicBezTo>
                  <a:pt x="805834" y="388277"/>
                  <a:pt x="809923" y="390332"/>
                  <a:pt x="811967" y="394440"/>
                </a:cubicBezTo>
                <a:cubicBezTo>
                  <a:pt x="814012" y="396494"/>
                  <a:pt x="811967" y="400603"/>
                  <a:pt x="809923" y="402657"/>
                </a:cubicBezTo>
                <a:cubicBezTo>
                  <a:pt x="809923" y="404711"/>
                  <a:pt x="814012" y="404711"/>
                  <a:pt x="814012" y="404711"/>
                </a:cubicBezTo>
                <a:cubicBezTo>
                  <a:pt x="816056" y="406765"/>
                  <a:pt x="816056" y="408820"/>
                  <a:pt x="818101" y="412928"/>
                </a:cubicBezTo>
                <a:cubicBezTo>
                  <a:pt x="818101" y="414982"/>
                  <a:pt x="816056" y="417037"/>
                  <a:pt x="814012" y="419091"/>
                </a:cubicBezTo>
                <a:cubicBezTo>
                  <a:pt x="811967" y="421145"/>
                  <a:pt x="811967" y="421145"/>
                  <a:pt x="809923" y="421145"/>
                </a:cubicBezTo>
                <a:cubicBezTo>
                  <a:pt x="807879" y="419091"/>
                  <a:pt x="809923" y="417037"/>
                  <a:pt x="811967" y="414982"/>
                </a:cubicBezTo>
                <a:cubicBezTo>
                  <a:pt x="811967" y="412928"/>
                  <a:pt x="811967" y="410874"/>
                  <a:pt x="809923" y="406765"/>
                </a:cubicBezTo>
                <a:cubicBezTo>
                  <a:pt x="809923" y="404711"/>
                  <a:pt x="805834" y="402657"/>
                  <a:pt x="807879" y="400603"/>
                </a:cubicBezTo>
                <a:cubicBezTo>
                  <a:pt x="807879" y="398548"/>
                  <a:pt x="805834" y="396494"/>
                  <a:pt x="803790" y="394440"/>
                </a:cubicBezTo>
                <a:cubicBezTo>
                  <a:pt x="801745" y="394440"/>
                  <a:pt x="797656" y="394440"/>
                  <a:pt x="795612" y="396494"/>
                </a:cubicBezTo>
                <a:cubicBezTo>
                  <a:pt x="791523" y="396494"/>
                  <a:pt x="789479" y="394440"/>
                  <a:pt x="785390" y="396494"/>
                </a:cubicBezTo>
                <a:cubicBezTo>
                  <a:pt x="783346" y="396494"/>
                  <a:pt x="783346" y="400603"/>
                  <a:pt x="781301" y="398548"/>
                </a:cubicBezTo>
                <a:cubicBezTo>
                  <a:pt x="779257" y="396494"/>
                  <a:pt x="779257" y="394440"/>
                  <a:pt x="781301" y="392386"/>
                </a:cubicBezTo>
                <a:cubicBezTo>
                  <a:pt x="785390" y="388277"/>
                  <a:pt x="789479" y="390332"/>
                  <a:pt x="793568" y="390332"/>
                </a:cubicBezTo>
                <a:cubicBezTo>
                  <a:pt x="793568" y="392386"/>
                  <a:pt x="795612" y="394440"/>
                  <a:pt x="795612" y="392386"/>
                </a:cubicBezTo>
                <a:cubicBezTo>
                  <a:pt x="797656" y="390332"/>
                  <a:pt x="799701" y="388277"/>
                  <a:pt x="801745" y="388277"/>
                </a:cubicBezTo>
                <a:close/>
                <a:moveTo>
                  <a:pt x="766641" y="386285"/>
                </a:moveTo>
                <a:cubicBezTo>
                  <a:pt x="768707" y="386285"/>
                  <a:pt x="770772" y="388338"/>
                  <a:pt x="770772" y="390390"/>
                </a:cubicBezTo>
                <a:cubicBezTo>
                  <a:pt x="772838" y="392442"/>
                  <a:pt x="770772" y="396547"/>
                  <a:pt x="772838" y="396547"/>
                </a:cubicBezTo>
                <a:cubicBezTo>
                  <a:pt x="776970" y="396547"/>
                  <a:pt x="781101" y="400652"/>
                  <a:pt x="781101" y="402704"/>
                </a:cubicBezTo>
                <a:cubicBezTo>
                  <a:pt x="785233" y="412966"/>
                  <a:pt x="781101" y="423227"/>
                  <a:pt x="774904" y="431437"/>
                </a:cubicBezTo>
                <a:cubicBezTo>
                  <a:pt x="772838" y="431437"/>
                  <a:pt x="772838" y="429385"/>
                  <a:pt x="772838" y="429385"/>
                </a:cubicBezTo>
                <a:cubicBezTo>
                  <a:pt x="772838" y="427332"/>
                  <a:pt x="772838" y="425280"/>
                  <a:pt x="772838" y="425280"/>
                </a:cubicBezTo>
                <a:cubicBezTo>
                  <a:pt x="772838" y="425280"/>
                  <a:pt x="774904" y="425280"/>
                  <a:pt x="774904" y="425280"/>
                </a:cubicBezTo>
                <a:cubicBezTo>
                  <a:pt x="776970" y="419123"/>
                  <a:pt x="783167" y="410914"/>
                  <a:pt x="776970" y="406809"/>
                </a:cubicBezTo>
                <a:cubicBezTo>
                  <a:pt x="774904" y="406809"/>
                  <a:pt x="772838" y="408861"/>
                  <a:pt x="772838" y="410914"/>
                </a:cubicBezTo>
                <a:cubicBezTo>
                  <a:pt x="772838" y="412966"/>
                  <a:pt x="772838" y="412966"/>
                  <a:pt x="772838" y="412966"/>
                </a:cubicBezTo>
                <a:cubicBezTo>
                  <a:pt x="770772" y="402704"/>
                  <a:pt x="770772" y="402704"/>
                  <a:pt x="770772" y="402704"/>
                </a:cubicBezTo>
                <a:cubicBezTo>
                  <a:pt x="766641" y="398599"/>
                  <a:pt x="768707" y="392442"/>
                  <a:pt x="766641" y="388338"/>
                </a:cubicBezTo>
                <a:cubicBezTo>
                  <a:pt x="766641" y="386285"/>
                  <a:pt x="766641" y="386285"/>
                  <a:pt x="766641" y="386285"/>
                </a:cubicBezTo>
                <a:close/>
                <a:moveTo>
                  <a:pt x="75929" y="385514"/>
                </a:moveTo>
                <a:cubicBezTo>
                  <a:pt x="77744" y="384996"/>
                  <a:pt x="79819" y="384996"/>
                  <a:pt x="81894" y="386031"/>
                </a:cubicBezTo>
                <a:cubicBezTo>
                  <a:pt x="83969" y="388101"/>
                  <a:pt x="81894" y="390171"/>
                  <a:pt x="83969" y="390171"/>
                </a:cubicBezTo>
                <a:cubicBezTo>
                  <a:pt x="86044" y="390171"/>
                  <a:pt x="86044" y="388101"/>
                  <a:pt x="86044" y="388101"/>
                </a:cubicBezTo>
                <a:cubicBezTo>
                  <a:pt x="90194" y="388101"/>
                  <a:pt x="94344" y="390171"/>
                  <a:pt x="96419" y="392242"/>
                </a:cubicBezTo>
                <a:cubicBezTo>
                  <a:pt x="96419" y="394312"/>
                  <a:pt x="98494" y="398452"/>
                  <a:pt x="96419" y="400522"/>
                </a:cubicBezTo>
                <a:cubicBezTo>
                  <a:pt x="96419" y="402592"/>
                  <a:pt x="92269" y="402592"/>
                  <a:pt x="94344" y="404662"/>
                </a:cubicBezTo>
                <a:cubicBezTo>
                  <a:pt x="98494" y="404662"/>
                  <a:pt x="100569" y="406732"/>
                  <a:pt x="100569" y="408802"/>
                </a:cubicBezTo>
                <a:cubicBezTo>
                  <a:pt x="102644" y="410873"/>
                  <a:pt x="100569" y="415013"/>
                  <a:pt x="98494" y="415013"/>
                </a:cubicBezTo>
                <a:cubicBezTo>
                  <a:pt x="98494" y="417083"/>
                  <a:pt x="96419" y="419153"/>
                  <a:pt x="94344" y="417083"/>
                </a:cubicBezTo>
                <a:cubicBezTo>
                  <a:pt x="90194" y="415013"/>
                  <a:pt x="90194" y="415013"/>
                  <a:pt x="90194" y="415013"/>
                </a:cubicBezTo>
                <a:cubicBezTo>
                  <a:pt x="90194" y="408802"/>
                  <a:pt x="88119" y="402592"/>
                  <a:pt x="86044" y="398452"/>
                </a:cubicBezTo>
                <a:cubicBezTo>
                  <a:pt x="81894" y="396382"/>
                  <a:pt x="77744" y="394312"/>
                  <a:pt x="73595" y="394312"/>
                </a:cubicBezTo>
                <a:cubicBezTo>
                  <a:pt x="71520" y="392242"/>
                  <a:pt x="69445" y="390171"/>
                  <a:pt x="71520" y="388101"/>
                </a:cubicBezTo>
                <a:cubicBezTo>
                  <a:pt x="72557" y="387066"/>
                  <a:pt x="74113" y="386031"/>
                  <a:pt x="75929" y="385514"/>
                </a:cubicBezTo>
                <a:close/>
                <a:moveTo>
                  <a:pt x="828459" y="377985"/>
                </a:moveTo>
                <a:cubicBezTo>
                  <a:pt x="836692" y="377985"/>
                  <a:pt x="844926" y="384167"/>
                  <a:pt x="851101" y="390349"/>
                </a:cubicBezTo>
                <a:cubicBezTo>
                  <a:pt x="857276" y="400653"/>
                  <a:pt x="857276" y="413017"/>
                  <a:pt x="851101" y="421259"/>
                </a:cubicBezTo>
                <a:cubicBezTo>
                  <a:pt x="846984" y="429502"/>
                  <a:pt x="838751" y="435684"/>
                  <a:pt x="830517" y="437745"/>
                </a:cubicBezTo>
                <a:cubicBezTo>
                  <a:pt x="828459" y="437745"/>
                  <a:pt x="826400" y="435684"/>
                  <a:pt x="826400" y="433623"/>
                </a:cubicBezTo>
                <a:cubicBezTo>
                  <a:pt x="834634" y="431563"/>
                  <a:pt x="842867" y="427442"/>
                  <a:pt x="846984" y="419199"/>
                </a:cubicBezTo>
                <a:cubicBezTo>
                  <a:pt x="849043" y="413017"/>
                  <a:pt x="849043" y="404774"/>
                  <a:pt x="844926" y="398592"/>
                </a:cubicBezTo>
                <a:cubicBezTo>
                  <a:pt x="842867" y="394470"/>
                  <a:pt x="838751" y="390349"/>
                  <a:pt x="832575" y="390349"/>
                </a:cubicBezTo>
                <a:cubicBezTo>
                  <a:pt x="832575" y="392410"/>
                  <a:pt x="832575" y="392410"/>
                  <a:pt x="832575" y="392410"/>
                </a:cubicBezTo>
                <a:cubicBezTo>
                  <a:pt x="832575" y="394470"/>
                  <a:pt x="836692" y="394470"/>
                  <a:pt x="836692" y="396531"/>
                </a:cubicBezTo>
                <a:cubicBezTo>
                  <a:pt x="836692" y="398592"/>
                  <a:pt x="836692" y="402713"/>
                  <a:pt x="832575" y="402713"/>
                </a:cubicBezTo>
                <a:cubicBezTo>
                  <a:pt x="830517" y="404774"/>
                  <a:pt x="826400" y="404774"/>
                  <a:pt x="824342" y="402713"/>
                </a:cubicBezTo>
                <a:cubicBezTo>
                  <a:pt x="822284" y="400653"/>
                  <a:pt x="822284" y="400653"/>
                  <a:pt x="822284" y="398592"/>
                </a:cubicBezTo>
                <a:cubicBezTo>
                  <a:pt x="822284" y="396531"/>
                  <a:pt x="822284" y="396531"/>
                  <a:pt x="822284" y="394470"/>
                </a:cubicBezTo>
                <a:cubicBezTo>
                  <a:pt x="822284" y="394470"/>
                  <a:pt x="820225" y="394470"/>
                  <a:pt x="818167" y="392410"/>
                </a:cubicBezTo>
                <a:cubicBezTo>
                  <a:pt x="816108" y="392410"/>
                  <a:pt x="816108" y="388289"/>
                  <a:pt x="816108" y="386228"/>
                </a:cubicBezTo>
                <a:cubicBezTo>
                  <a:pt x="818167" y="380046"/>
                  <a:pt x="822284" y="377985"/>
                  <a:pt x="828459" y="377985"/>
                </a:cubicBezTo>
                <a:close/>
                <a:moveTo>
                  <a:pt x="859268" y="375993"/>
                </a:moveTo>
                <a:cubicBezTo>
                  <a:pt x="861260" y="375993"/>
                  <a:pt x="861260" y="377985"/>
                  <a:pt x="861260" y="379977"/>
                </a:cubicBezTo>
                <a:cubicBezTo>
                  <a:pt x="861260" y="379977"/>
                  <a:pt x="861260" y="381969"/>
                  <a:pt x="861260" y="381969"/>
                </a:cubicBezTo>
                <a:cubicBezTo>
                  <a:pt x="861260" y="379977"/>
                  <a:pt x="859268" y="377985"/>
                  <a:pt x="859268" y="375993"/>
                </a:cubicBezTo>
                <a:close/>
                <a:moveTo>
                  <a:pt x="71768" y="371677"/>
                </a:moveTo>
                <a:cubicBezTo>
                  <a:pt x="71768" y="371677"/>
                  <a:pt x="73760" y="371677"/>
                  <a:pt x="73760" y="371677"/>
                </a:cubicBezTo>
                <a:cubicBezTo>
                  <a:pt x="73760" y="373669"/>
                  <a:pt x="73760" y="373669"/>
                  <a:pt x="73760" y="373669"/>
                </a:cubicBezTo>
                <a:cubicBezTo>
                  <a:pt x="73760" y="373669"/>
                  <a:pt x="71768" y="371677"/>
                  <a:pt x="71768" y="371677"/>
                </a:cubicBezTo>
                <a:close/>
                <a:moveTo>
                  <a:pt x="89147" y="370972"/>
                </a:moveTo>
                <a:cubicBezTo>
                  <a:pt x="89664" y="371229"/>
                  <a:pt x="90181" y="371744"/>
                  <a:pt x="90181" y="371744"/>
                </a:cubicBezTo>
                <a:cubicBezTo>
                  <a:pt x="94319" y="375860"/>
                  <a:pt x="94319" y="375860"/>
                  <a:pt x="94319" y="375860"/>
                </a:cubicBezTo>
                <a:cubicBezTo>
                  <a:pt x="94319" y="377919"/>
                  <a:pt x="94319" y="377919"/>
                  <a:pt x="94319" y="377919"/>
                </a:cubicBezTo>
                <a:cubicBezTo>
                  <a:pt x="94319" y="377919"/>
                  <a:pt x="94319" y="375860"/>
                  <a:pt x="92250" y="375860"/>
                </a:cubicBezTo>
                <a:cubicBezTo>
                  <a:pt x="92250" y="377919"/>
                  <a:pt x="92250" y="379977"/>
                  <a:pt x="94319" y="379977"/>
                </a:cubicBezTo>
                <a:cubicBezTo>
                  <a:pt x="96387" y="379977"/>
                  <a:pt x="100525" y="379977"/>
                  <a:pt x="98456" y="377919"/>
                </a:cubicBezTo>
                <a:cubicBezTo>
                  <a:pt x="102593" y="375860"/>
                  <a:pt x="104662" y="379977"/>
                  <a:pt x="106730" y="379977"/>
                </a:cubicBezTo>
                <a:cubicBezTo>
                  <a:pt x="110867" y="384094"/>
                  <a:pt x="112936" y="388211"/>
                  <a:pt x="112936" y="392328"/>
                </a:cubicBezTo>
                <a:cubicBezTo>
                  <a:pt x="110867" y="388211"/>
                  <a:pt x="108799" y="382036"/>
                  <a:pt x="104662" y="379977"/>
                </a:cubicBezTo>
                <a:cubicBezTo>
                  <a:pt x="104662" y="379977"/>
                  <a:pt x="102593" y="379977"/>
                  <a:pt x="102593" y="379977"/>
                </a:cubicBezTo>
                <a:cubicBezTo>
                  <a:pt x="106730" y="384094"/>
                  <a:pt x="110867" y="390269"/>
                  <a:pt x="108799" y="398503"/>
                </a:cubicBezTo>
                <a:cubicBezTo>
                  <a:pt x="108799" y="398503"/>
                  <a:pt x="106730" y="400561"/>
                  <a:pt x="108799" y="400561"/>
                </a:cubicBezTo>
                <a:cubicBezTo>
                  <a:pt x="110867" y="400561"/>
                  <a:pt x="112936" y="404678"/>
                  <a:pt x="112936" y="408795"/>
                </a:cubicBezTo>
                <a:cubicBezTo>
                  <a:pt x="112936" y="410853"/>
                  <a:pt x="110867" y="414970"/>
                  <a:pt x="108799" y="414970"/>
                </a:cubicBezTo>
                <a:cubicBezTo>
                  <a:pt x="106730" y="417028"/>
                  <a:pt x="106730" y="417028"/>
                  <a:pt x="108799" y="419087"/>
                </a:cubicBezTo>
                <a:cubicBezTo>
                  <a:pt x="108799" y="419087"/>
                  <a:pt x="108799" y="419087"/>
                  <a:pt x="110867" y="419087"/>
                </a:cubicBezTo>
                <a:cubicBezTo>
                  <a:pt x="110867" y="419087"/>
                  <a:pt x="110867" y="419087"/>
                  <a:pt x="110867" y="417028"/>
                </a:cubicBezTo>
                <a:cubicBezTo>
                  <a:pt x="112936" y="417028"/>
                  <a:pt x="112936" y="419087"/>
                  <a:pt x="112936" y="421145"/>
                </a:cubicBezTo>
                <a:cubicBezTo>
                  <a:pt x="112936" y="423203"/>
                  <a:pt x="112936" y="423203"/>
                  <a:pt x="112936" y="423203"/>
                </a:cubicBezTo>
                <a:cubicBezTo>
                  <a:pt x="112936" y="423203"/>
                  <a:pt x="110867" y="421145"/>
                  <a:pt x="110867" y="421145"/>
                </a:cubicBezTo>
                <a:cubicBezTo>
                  <a:pt x="110867" y="425262"/>
                  <a:pt x="108799" y="427320"/>
                  <a:pt x="106730" y="429378"/>
                </a:cubicBezTo>
                <a:cubicBezTo>
                  <a:pt x="100525" y="431437"/>
                  <a:pt x="100525" y="423203"/>
                  <a:pt x="96387" y="421145"/>
                </a:cubicBezTo>
                <a:cubicBezTo>
                  <a:pt x="100525" y="419087"/>
                  <a:pt x="102593" y="417028"/>
                  <a:pt x="104662" y="412911"/>
                </a:cubicBezTo>
                <a:cubicBezTo>
                  <a:pt x="102593" y="408795"/>
                  <a:pt x="102593" y="404678"/>
                  <a:pt x="98456" y="402620"/>
                </a:cubicBezTo>
                <a:cubicBezTo>
                  <a:pt x="100525" y="398503"/>
                  <a:pt x="100525" y="392328"/>
                  <a:pt x="96387" y="390269"/>
                </a:cubicBezTo>
                <a:cubicBezTo>
                  <a:pt x="94319" y="382036"/>
                  <a:pt x="86044" y="388211"/>
                  <a:pt x="81907" y="384094"/>
                </a:cubicBezTo>
                <a:cubicBezTo>
                  <a:pt x="77770" y="382036"/>
                  <a:pt x="73633" y="384094"/>
                  <a:pt x="71564" y="384094"/>
                </a:cubicBezTo>
                <a:cubicBezTo>
                  <a:pt x="69495" y="386152"/>
                  <a:pt x="69495" y="388211"/>
                  <a:pt x="67427" y="386152"/>
                </a:cubicBezTo>
                <a:cubicBezTo>
                  <a:pt x="65358" y="384094"/>
                  <a:pt x="61221" y="382036"/>
                  <a:pt x="59152" y="379977"/>
                </a:cubicBezTo>
                <a:cubicBezTo>
                  <a:pt x="59152" y="377919"/>
                  <a:pt x="61221" y="377919"/>
                  <a:pt x="63290" y="375860"/>
                </a:cubicBezTo>
                <a:cubicBezTo>
                  <a:pt x="63290" y="375860"/>
                  <a:pt x="65358" y="373802"/>
                  <a:pt x="65358" y="373802"/>
                </a:cubicBezTo>
                <a:cubicBezTo>
                  <a:pt x="69495" y="373802"/>
                  <a:pt x="73633" y="373802"/>
                  <a:pt x="75701" y="377919"/>
                </a:cubicBezTo>
                <a:cubicBezTo>
                  <a:pt x="77770" y="377919"/>
                  <a:pt x="77770" y="375860"/>
                  <a:pt x="77770" y="373802"/>
                </a:cubicBezTo>
                <a:cubicBezTo>
                  <a:pt x="79838" y="373802"/>
                  <a:pt x="81907" y="371744"/>
                  <a:pt x="83976" y="371744"/>
                </a:cubicBezTo>
                <a:cubicBezTo>
                  <a:pt x="86044" y="371744"/>
                  <a:pt x="88113" y="375860"/>
                  <a:pt x="90181" y="373802"/>
                </a:cubicBezTo>
                <a:cubicBezTo>
                  <a:pt x="90181" y="371744"/>
                  <a:pt x="88113" y="371744"/>
                  <a:pt x="88113" y="371744"/>
                </a:cubicBezTo>
                <a:cubicBezTo>
                  <a:pt x="88113" y="370714"/>
                  <a:pt x="88630" y="370714"/>
                  <a:pt x="89147" y="370972"/>
                </a:cubicBezTo>
                <a:close/>
                <a:moveTo>
                  <a:pt x="824475" y="357401"/>
                </a:moveTo>
                <a:cubicBezTo>
                  <a:pt x="830550" y="357401"/>
                  <a:pt x="836626" y="361518"/>
                  <a:pt x="838651" y="367693"/>
                </a:cubicBezTo>
                <a:cubicBezTo>
                  <a:pt x="840676" y="369752"/>
                  <a:pt x="840676" y="373868"/>
                  <a:pt x="838651" y="377985"/>
                </a:cubicBezTo>
                <a:cubicBezTo>
                  <a:pt x="836626" y="377985"/>
                  <a:pt x="838651" y="373868"/>
                  <a:pt x="836626" y="371810"/>
                </a:cubicBezTo>
                <a:cubicBezTo>
                  <a:pt x="836626" y="367693"/>
                  <a:pt x="832576" y="363576"/>
                  <a:pt x="830550" y="363576"/>
                </a:cubicBezTo>
                <a:cubicBezTo>
                  <a:pt x="826500" y="363576"/>
                  <a:pt x="824475" y="361518"/>
                  <a:pt x="822450" y="363576"/>
                </a:cubicBezTo>
                <a:cubicBezTo>
                  <a:pt x="820424" y="363576"/>
                  <a:pt x="820424" y="361518"/>
                  <a:pt x="820424" y="359460"/>
                </a:cubicBezTo>
                <a:cubicBezTo>
                  <a:pt x="820424" y="357401"/>
                  <a:pt x="822450" y="359460"/>
                  <a:pt x="824475" y="357401"/>
                </a:cubicBezTo>
                <a:close/>
                <a:moveTo>
                  <a:pt x="45659" y="355900"/>
                </a:moveTo>
                <a:lnTo>
                  <a:pt x="48861" y="361338"/>
                </a:lnTo>
                <a:cubicBezTo>
                  <a:pt x="48861" y="361338"/>
                  <a:pt x="48861" y="363377"/>
                  <a:pt x="48861" y="363377"/>
                </a:cubicBezTo>
                <a:cubicBezTo>
                  <a:pt x="46802" y="361338"/>
                  <a:pt x="46802" y="359299"/>
                  <a:pt x="46802" y="359299"/>
                </a:cubicBezTo>
                <a:close/>
                <a:moveTo>
                  <a:pt x="43892" y="352899"/>
                </a:moveTo>
                <a:lnTo>
                  <a:pt x="44744" y="353180"/>
                </a:lnTo>
                <a:lnTo>
                  <a:pt x="45659" y="355900"/>
                </a:lnTo>
                <a:close/>
                <a:moveTo>
                  <a:pt x="42782" y="351013"/>
                </a:moveTo>
                <a:lnTo>
                  <a:pt x="43892" y="352899"/>
                </a:lnTo>
                <a:lnTo>
                  <a:pt x="39341" y="351396"/>
                </a:lnTo>
                <a:cubicBezTo>
                  <a:pt x="38569" y="351141"/>
                  <a:pt x="38569" y="351141"/>
                  <a:pt x="38569" y="351141"/>
                </a:cubicBezTo>
                <a:cubicBezTo>
                  <a:pt x="40112" y="350631"/>
                  <a:pt x="41528" y="350631"/>
                  <a:pt x="42782" y="351013"/>
                </a:cubicBezTo>
                <a:close/>
                <a:moveTo>
                  <a:pt x="797659" y="349101"/>
                </a:moveTo>
                <a:cubicBezTo>
                  <a:pt x="807975" y="349101"/>
                  <a:pt x="814164" y="355253"/>
                  <a:pt x="820353" y="363455"/>
                </a:cubicBezTo>
                <a:cubicBezTo>
                  <a:pt x="822416" y="367557"/>
                  <a:pt x="822416" y="371658"/>
                  <a:pt x="820353" y="375759"/>
                </a:cubicBezTo>
                <a:cubicBezTo>
                  <a:pt x="818290" y="377810"/>
                  <a:pt x="816227" y="379860"/>
                  <a:pt x="812101" y="381911"/>
                </a:cubicBezTo>
                <a:cubicBezTo>
                  <a:pt x="810038" y="381911"/>
                  <a:pt x="807975" y="379860"/>
                  <a:pt x="805911" y="377810"/>
                </a:cubicBezTo>
                <a:cubicBezTo>
                  <a:pt x="803848" y="375759"/>
                  <a:pt x="801785" y="379860"/>
                  <a:pt x="799722" y="377810"/>
                </a:cubicBezTo>
                <a:cubicBezTo>
                  <a:pt x="797659" y="375759"/>
                  <a:pt x="795596" y="375759"/>
                  <a:pt x="795596" y="373708"/>
                </a:cubicBezTo>
                <a:cubicBezTo>
                  <a:pt x="795596" y="371658"/>
                  <a:pt x="795596" y="369607"/>
                  <a:pt x="795596" y="367557"/>
                </a:cubicBezTo>
                <a:cubicBezTo>
                  <a:pt x="797659" y="365506"/>
                  <a:pt x="801785" y="363455"/>
                  <a:pt x="803848" y="363455"/>
                </a:cubicBezTo>
                <a:cubicBezTo>
                  <a:pt x="807975" y="363455"/>
                  <a:pt x="810038" y="371658"/>
                  <a:pt x="812101" y="367557"/>
                </a:cubicBezTo>
                <a:cubicBezTo>
                  <a:pt x="810038" y="363455"/>
                  <a:pt x="807975" y="359354"/>
                  <a:pt x="803848" y="357304"/>
                </a:cubicBezTo>
                <a:cubicBezTo>
                  <a:pt x="795596" y="353203"/>
                  <a:pt x="785280" y="357304"/>
                  <a:pt x="779091" y="361405"/>
                </a:cubicBezTo>
                <a:cubicBezTo>
                  <a:pt x="772901" y="367557"/>
                  <a:pt x="770838" y="375759"/>
                  <a:pt x="768775" y="383961"/>
                </a:cubicBezTo>
                <a:cubicBezTo>
                  <a:pt x="768775" y="383961"/>
                  <a:pt x="766712" y="383961"/>
                  <a:pt x="764649" y="383961"/>
                </a:cubicBezTo>
                <a:cubicBezTo>
                  <a:pt x="764649" y="379860"/>
                  <a:pt x="764649" y="373708"/>
                  <a:pt x="766712" y="371658"/>
                </a:cubicBezTo>
                <a:cubicBezTo>
                  <a:pt x="770838" y="357304"/>
                  <a:pt x="783217" y="349101"/>
                  <a:pt x="797659" y="349101"/>
                </a:cubicBezTo>
                <a:close/>
                <a:moveTo>
                  <a:pt x="828480" y="347109"/>
                </a:moveTo>
                <a:cubicBezTo>
                  <a:pt x="832569" y="347109"/>
                  <a:pt x="834613" y="351204"/>
                  <a:pt x="836657" y="351204"/>
                </a:cubicBezTo>
                <a:cubicBezTo>
                  <a:pt x="838702" y="351204"/>
                  <a:pt x="840746" y="351204"/>
                  <a:pt x="842791" y="351204"/>
                </a:cubicBezTo>
                <a:cubicBezTo>
                  <a:pt x="844835" y="353251"/>
                  <a:pt x="846879" y="355299"/>
                  <a:pt x="846879" y="357346"/>
                </a:cubicBezTo>
                <a:cubicBezTo>
                  <a:pt x="848924" y="359394"/>
                  <a:pt x="846879" y="361441"/>
                  <a:pt x="846879" y="363488"/>
                </a:cubicBezTo>
                <a:cubicBezTo>
                  <a:pt x="848924" y="365535"/>
                  <a:pt x="850968" y="365535"/>
                  <a:pt x="850968" y="367583"/>
                </a:cubicBezTo>
                <a:cubicBezTo>
                  <a:pt x="850968" y="369630"/>
                  <a:pt x="850968" y="371677"/>
                  <a:pt x="850968" y="373725"/>
                </a:cubicBezTo>
                <a:cubicBezTo>
                  <a:pt x="850968" y="373725"/>
                  <a:pt x="848924" y="373725"/>
                  <a:pt x="848924" y="375772"/>
                </a:cubicBezTo>
                <a:cubicBezTo>
                  <a:pt x="848924" y="375772"/>
                  <a:pt x="850968" y="379867"/>
                  <a:pt x="850968" y="381914"/>
                </a:cubicBezTo>
                <a:cubicBezTo>
                  <a:pt x="850968" y="381914"/>
                  <a:pt x="848924" y="383961"/>
                  <a:pt x="848924" y="383961"/>
                </a:cubicBezTo>
                <a:cubicBezTo>
                  <a:pt x="842791" y="377819"/>
                  <a:pt x="842791" y="377819"/>
                  <a:pt x="842791" y="377819"/>
                </a:cubicBezTo>
                <a:cubicBezTo>
                  <a:pt x="844835" y="371677"/>
                  <a:pt x="842791" y="365535"/>
                  <a:pt x="836657" y="359394"/>
                </a:cubicBezTo>
                <a:cubicBezTo>
                  <a:pt x="832569" y="355299"/>
                  <a:pt x="828480" y="355299"/>
                  <a:pt x="822347" y="355299"/>
                </a:cubicBezTo>
                <a:cubicBezTo>
                  <a:pt x="820302" y="355299"/>
                  <a:pt x="818258" y="357346"/>
                  <a:pt x="816213" y="355299"/>
                </a:cubicBezTo>
                <a:cubicBezTo>
                  <a:pt x="816213" y="353251"/>
                  <a:pt x="812124" y="353251"/>
                  <a:pt x="814169" y="351204"/>
                </a:cubicBezTo>
                <a:cubicBezTo>
                  <a:pt x="816213" y="349157"/>
                  <a:pt x="818258" y="349157"/>
                  <a:pt x="820302" y="349157"/>
                </a:cubicBezTo>
                <a:cubicBezTo>
                  <a:pt x="822347" y="351204"/>
                  <a:pt x="822347" y="351204"/>
                  <a:pt x="822347" y="351204"/>
                </a:cubicBezTo>
                <a:cubicBezTo>
                  <a:pt x="824391" y="349157"/>
                  <a:pt x="826435" y="347109"/>
                  <a:pt x="828480" y="347109"/>
                </a:cubicBezTo>
                <a:close/>
                <a:moveTo>
                  <a:pt x="139466" y="345117"/>
                </a:moveTo>
                <a:cubicBezTo>
                  <a:pt x="141518" y="349196"/>
                  <a:pt x="139466" y="353275"/>
                  <a:pt x="143571" y="355315"/>
                </a:cubicBezTo>
                <a:cubicBezTo>
                  <a:pt x="143571" y="357354"/>
                  <a:pt x="147675" y="357354"/>
                  <a:pt x="147675" y="359393"/>
                </a:cubicBezTo>
                <a:cubicBezTo>
                  <a:pt x="151781" y="361433"/>
                  <a:pt x="151781" y="361433"/>
                  <a:pt x="151781" y="361433"/>
                </a:cubicBezTo>
                <a:cubicBezTo>
                  <a:pt x="149728" y="371630"/>
                  <a:pt x="149728" y="371630"/>
                  <a:pt x="149728" y="371630"/>
                </a:cubicBezTo>
                <a:cubicBezTo>
                  <a:pt x="147675" y="373669"/>
                  <a:pt x="143571" y="371630"/>
                  <a:pt x="141518" y="371630"/>
                </a:cubicBezTo>
                <a:cubicBezTo>
                  <a:pt x="139466" y="369590"/>
                  <a:pt x="137413" y="367551"/>
                  <a:pt x="137413" y="363472"/>
                </a:cubicBezTo>
                <a:cubicBezTo>
                  <a:pt x="137413" y="363472"/>
                  <a:pt x="139466" y="361433"/>
                  <a:pt x="137413" y="359393"/>
                </a:cubicBezTo>
                <a:cubicBezTo>
                  <a:pt x="133309" y="359393"/>
                  <a:pt x="131256" y="357354"/>
                  <a:pt x="131256" y="355315"/>
                </a:cubicBezTo>
                <a:cubicBezTo>
                  <a:pt x="129204" y="353275"/>
                  <a:pt x="129204" y="349196"/>
                  <a:pt x="131256" y="347157"/>
                </a:cubicBezTo>
                <a:cubicBezTo>
                  <a:pt x="133309" y="347157"/>
                  <a:pt x="137413" y="347157"/>
                  <a:pt x="139466" y="345117"/>
                </a:cubicBezTo>
                <a:close/>
                <a:moveTo>
                  <a:pt x="124971" y="345117"/>
                </a:moveTo>
                <a:cubicBezTo>
                  <a:pt x="129121" y="347168"/>
                  <a:pt x="124971" y="351269"/>
                  <a:pt x="127046" y="353320"/>
                </a:cubicBezTo>
                <a:cubicBezTo>
                  <a:pt x="129121" y="357421"/>
                  <a:pt x="129121" y="361522"/>
                  <a:pt x="135346" y="361522"/>
                </a:cubicBezTo>
                <a:cubicBezTo>
                  <a:pt x="135346" y="365623"/>
                  <a:pt x="135346" y="369724"/>
                  <a:pt x="137421" y="371775"/>
                </a:cubicBezTo>
                <a:cubicBezTo>
                  <a:pt x="141571" y="373826"/>
                  <a:pt x="143646" y="375876"/>
                  <a:pt x="147796" y="375876"/>
                </a:cubicBezTo>
                <a:cubicBezTo>
                  <a:pt x="147796" y="375876"/>
                  <a:pt x="147796" y="377927"/>
                  <a:pt x="147796" y="377927"/>
                </a:cubicBezTo>
                <a:cubicBezTo>
                  <a:pt x="143646" y="379977"/>
                  <a:pt x="139496" y="375876"/>
                  <a:pt x="135346" y="373826"/>
                </a:cubicBezTo>
                <a:cubicBezTo>
                  <a:pt x="133271" y="371775"/>
                  <a:pt x="133271" y="367674"/>
                  <a:pt x="131196" y="363573"/>
                </a:cubicBezTo>
                <a:cubicBezTo>
                  <a:pt x="127046" y="361522"/>
                  <a:pt x="124971" y="357421"/>
                  <a:pt x="124971" y="353320"/>
                </a:cubicBezTo>
                <a:cubicBezTo>
                  <a:pt x="122896" y="351269"/>
                  <a:pt x="124971" y="349219"/>
                  <a:pt x="124971" y="345117"/>
                </a:cubicBezTo>
                <a:close/>
                <a:moveTo>
                  <a:pt x="30518" y="345117"/>
                </a:moveTo>
                <a:cubicBezTo>
                  <a:pt x="30518" y="345117"/>
                  <a:pt x="30518" y="345117"/>
                  <a:pt x="32572" y="347168"/>
                </a:cubicBezTo>
                <a:lnTo>
                  <a:pt x="31887" y="347168"/>
                </a:lnTo>
                <a:close/>
                <a:moveTo>
                  <a:pt x="848976" y="342793"/>
                </a:moveTo>
                <a:cubicBezTo>
                  <a:pt x="853126" y="342793"/>
                  <a:pt x="853126" y="344856"/>
                  <a:pt x="855201" y="346920"/>
                </a:cubicBezTo>
                <a:cubicBezTo>
                  <a:pt x="859351" y="351046"/>
                  <a:pt x="855201" y="355172"/>
                  <a:pt x="859351" y="359299"/>
                </a:cubicBezTo>
                <a:cubicBezTo>
                  <a:pt x="863501" y="359299"/>
                  <a:pt x="863501" y="363425"/>
                  <a:pt x="863501" y="365488"/>
                </a:cubicBezTo>
                <a:lnTo>
                  <a:pt x="863501" y="367551"/>
                </a:lnTo>
                <a:cubicBezTo>
                  <a:pt x="863501" y="361362"/>
                  <a:pt x="857276" y="359299"/>
                  <a:pt x="855201" y="355172"/>
                </a:cubicBezTo>
                <a:cubicBezTo>
                  <a:pt x="857276" y="348983"/>
                  <a:pt x="851051" y="344856"/>
                  <a:pt x="848976" y="342793"/>
                </a:cubicBezTo>
                <a:close/>
                <a:moveTo>
                  <a:pt x="112752" y="340801"/>
                </a:moveTo>
                <a:cubicBezTo>
                  <a:pt x="116883" y="340801"/>
                  <a:pt x="118949" y="344930"/>
                  <a:pt x="123081" y="344930"/>
                </a:cubicBezTo>
                <a:cubicBezTo>
                  <a:pt x="123081" y="346994"/>
                  <a:pt x="121015" y="349058"/>
                  <a:pt x="121015" y="353186"/>
                </a:cubicBezTo>
                <a:cubicBezTo>
                  <a:pt x="121015" y="357315"/>
                  <a:pt x="125146" y="363507"/>
                  <a:pt x="129278" y="365571"/>
                </a:cubicBezTo>
                <a:cubicBezTo>
                  <a:pt x="129278" y="371764"/>
                  <a:pt x="135475" y="377956"/>
                  <a:pt x="141672" y="380020"/>
                </a:cubicBezTo>
                <a:cubicBezTo>
                  <a:pt x="141672" y="382085"/>
                  <a:pt x="145804" y="380020"/>
                  <a:pt x="145804" y="382085"/>
                </a:cubicBezTo>
                <a:cubicBezTo>
                  <a:pt x="145804" y="384149"/>
                  <a:pt x="145804" y="386213"/>
                  <a:pt x="143738" y="388277"/>
                </a:cubicBezTo>
                <a:cubicBezTo>
                  <a:pt x="139607" y="386213"/>
                  <a:pt x="131344" y="386213"/>
                  <a:pt x="129278" y="380020"/>
                </a:cubicBezTo>
                <a:cubicBezTo>
                  <a:pt x="129278" y="377956"/>
                  <a:pt x="129278" y="373828"/>
                  <a:pt x="127212" y="373828"/>
                </a:cubicBezTo>
                <a:cubicBezTo>
                  <a:pt x="123081" y="373828"/>
                  <a:pt x="118949" y="371764"/>
                  <a:pt x="116883" y="369700"/>
                </a:cubicBezTo>
                <a:cubicBezTo>
                  <a:pt x="114818" y="365571"/>
                  <a:pt x="114818" y="365571"/>
                  <a:pt x="114818" y="365571"/>
                </a:cubicBezTo>
                <a:cubicBezTo>
                  <a:pt x="114818" y="361443"/>
                  <a:pt x="114818" y="359379"/>
                  <a:pt x="116883" y="355251"/>
                </a:cubicBezTo>
                <a:cubicBezTo>
                  <a:pt x="114818" y="351122"/>
                  <a:pt x="108620" y="349058"/>
                  <a:pt x="112752" y="344930"/>
                </a:cubicBezTo>
                <a:cubicBezTo>
                  <a:pt x="112752" y="342866"/>
                  <a:pt x="112752" y="342866"/>
                  <a:pt x="112752" y="340801"/>
                </a:cubicBezTo>
                <a:close/>
                <a:moveTo>
                  <a:pt x="756715" y="338109"/>
                </a:moveTo>
                <a:cubicBezTo>
                  <a:pt x="758507" y="338367"/>
                  <a:pt x="760554" y="338883"/>
                  <a:pt x="762601" y="338883"/>
                </a:cubicBezTo>
                <a:cubicBezTo>
                  <a:pt x="762601" y="340949"/>
                  <a:pt x="762601" y="343015"/>
                  <a:pt x="764649" y="343015"/>
                </a:cubicBezTo>
                <a:cubicBezTo>
                  <a:pt x="766696" y="343015"/>
                  <a:pt x="770791" y="343015"/>
                  <a:pt x="774885" y="345080"/>
                </a:cubicBezTo>
                <a:cubicBezTo>
                  <a:pt x="776933" y="345080"/>
                  <a:pt x="776933" y="349212"/>
                  <a:pt x="776933" y="351278"/>
                </a:cubicBezTo>
                <a:cubicBezTo>
                  <a:pt x="776933" y="353344"/>
                  <a:pt x="774885" y="353344"/>
                  <a:pt x="772838" y="355409"/>
                </a:cubicBezTo>
                <a:cubicBezTo>
                  <a:pt x="770791" y="355409"/>
                  <a:pt x="768743" y="353344"/>
                  <a:pt x="766696" y="353344"/>
                </a:cubicBezTo>
                <a:cubicBezTo>
                  <a:pt x="762601" y="351278"/>
                  <a:pt x="758507" y="351278"/>
                  <a:pt x="756459" y="351278"/>
                </a:cubicBezTo>
                <a:cubicBezTo>
                  <a:pt x="754412" y="347146"/>
                  <a:pt x="752365" y="343015"/>
                  <a:pt x="752365" y="338883"/>
                </a:cubicBezTo>
                <a:cubicBezTo>
                  <a:pt x="753388" y="337850"/>
                  <a:pt x="754924" y="337850"/>
                  <a:pt x="756715" y="338109"/>
                </a:cubicBezTo>
                <a:close/>
                <a:moveTo>
                  <a:pt x="832479" y="336879"/>
                </a:moveTo>
                <a:cubicBezTo>
                  <a:pt x="834534" y="338932"/>
                  <a:pt x="836590" y="340986"/>
                  <a:pt x="838646" y="340986"/>
                </a:cubicBezTo>
                <a:cubicBezTo>
                  <a:pt x="838646" y="345093"/>
                  <a:pt x="844814" y="343039"/>
                  <a:pt x="846869" y="345093"/>
                </a:cubicBezTo>
                <a:cubicBezTo>
                  <a:pt x="848925" y="345093"/>
                  <a:pt x="850981" y="347146"/>
                  <a:pt x="853037" y="351253"/>
                </a:cubicBezTo>
                <a:cubicBezTo>
                  <a:pt x="853037" y="353307"/>
                  <a:pt x="853037" y="355360"/>
                  <a:pt x="853037" y="359467"/>
                </a:cubicBezTo>
                <a:cubicBezTo>
                  <a:pt x="857149" y="359467"/>
                  <a:pt x="859204" y="363574"/>
                  <a:pt x="861260" y="365628"/>
                </a:cubicBezTo>
                <a:cubicBezTo>
                  <a:pt x="861260" y="371788"/>
                  <a:pt x="859204" y="373841"/>
                  <a:pt x="857149" y="375895"/>
                </a:cubicBezTo>
                <a:cubicBezTo>
                  <a:pt x="859204" y="380002"/>
                  <a:pt x="859204" y="384109"/>
                  <a:pt x="857149" y="388216"/>
                </a:cubicBezTo>
                <a:cubicBezTo>
                  <a:pt x="855093" y="388216"/>
                  <a:pt x="855093" y="390269"/>
                  <a:pt x="853037" y="390269"/>
                </a:cubicBezTo>
                <a:cubicBezTo>
                  <a:pt x="850981" y="386162"/>
                  <a:pt x="850981" y="386162"/>
                  <a:pt x="850981" y="386162"/>
                </a:cubicBezTo>
                <a:cubicBezTo>
                  <a:pt x="855093" y="382055"/>
                  <a:pt x="850981" y="375895"/>
                  <a:pt x="855093" y="371788"/>
                </a:cubicBezTo>
                <a:cubicBezTo>
                  <a:pt x="857149" y="367681"/>
                  <a:pt x="853037" y="365628"/>
                  <a:pt x="850981" y="361521"/>
                </a:cubicBezTo>
                <a:cubicBezTo>
                  <a:pt x="850981" y="357414"/>
                  <a:pt x="848925" y="355360"/>
                  <a:pt x="848925" y="353307"/>
                </a:cubicBezTo>
                <a:cubicBezTo>
                  <a:pt x="846869" y="349200"/>
                  <a:pt x="840702" y="349200"/>
                  <a:pt x="836590" y="347146"/>
                </a:cubicBezTo>
                <a:cubicBezTo>
                  <a:pt x="834534" y="345093"/>
                  <a:pt x="830423" y="345093"/>
                  <a:pt x="828367" y="345093"/>
                </a:cubicBezTo>
                <a:cubicBezTo>
                  <a:pt x="826311" y="345093"/>
                  <a:pt x="824255" y="345093"/>
                  <a:pt x="822199" y="347146"/>
                </a:cubicBezTo>
                <a:cubicBezTo>
                  <a:pt x="818088" y="345093"/>
                  <a:pt x="813976" y="347146"/>
                  <a:pt x="809864" y="349200"/>
                </a:cubicBezTo>
                <a:cubicBezTo>
                  <a:pt x="809864" y="349200"/>
                  <a:pt x="807808" y="349200"/>
                  <a:pt x="807808" y="347146"/>
                </a:cubicBezTo>
                <a:cubicBezTo>
                  <a:pt x="811920" y="345093"/>
                  <a:pt x="809864" y="338932"/>
                  <a:pt x="816032" y="338932"/>
                </a:cubicBezTo>
                <a:cubicBezTo>
                  <a:pt x="818088" y="338932"/>
                  <a:pt x="820144" y="340986"/>
                  <a:pt x="822199" y="340986"/>
                </a:cubicBezTo>
                <a:cubicBezTo>
                  <a:pt x="826311" y="338932"/>
                  <a:pt x="828367" y="336879"/>
                  <a:pt x="832479" y="336879"/>
                </a:cubicBezTo>
                <a:close/>
                <a:moveTo>
                  <a:pt x="834534" y="334825"/>
                </a:moveTo>
                <a:cubicBezTo>
                  <a:pt x="836590" y="334825"/>
                  <a:pt x="836590" y="334825"/>
                  <a:pt x="838646" y="336879"/>
                </a:cubicBezTo>
                <a:cubicBezTo>
                  <a:pt x="840702" y="338932"/>
                  <a:pt x="840702" y="338932"/>
                  <a:pt x="840702" y="338932"/>
                </a:cubicBezTo>
                <a:cubicBezTo>
                  <a:pt x="840702" y="340986"/>
                  <a:pt x="842758" y="340986"/>
                  <a:pt x="840702" y="340986"/>
                </a:cubicBezTo>
                <a:cubicBezTo>
                  <a:pt x="840702" y="340986"/>
                  <a:pt x="838646" y="340986"/>
                  <a:pt x="838646" y="340986"/>
                </a:cubicBezTo>
                <a:cubicBezTo>
                  <a:pt x="838646" y="338932"/>
                  <a:pt x="836590" y="338932"/>
                  <a:pt x="836590" y="336879"/>
                </a:cubicBezTo>
                <a:cubicBezTo>
                  <a:pt x="834534" y="334825"/>
                  <a:pt x="834534" y="334825"/>
                  <a:pt x="834534" y="334825"/>
                </a:cubicBezTo>
                <a:close/>
                <a:moveTo>
                  <a:pt x="752482" y="330510"/>
                </a:moveTo>
                <a:lnTo>
                  <a:pt x="759783" y="331242"/>
                </a:lnTo>
                <a:lnTo>
                  <a:pt x="760403" y="331552"/>
                </a:lnTo>
                <a:lnTo>
                  <a:pt x="764785" y="336685"/>
                </a:lnTo>
                <a:cubicBezTo>
                  <a:pt x="766836" y="338743"/>
                  <a:pt x="768887" y="334626"/>
                  <a:pt x="772988" y="336685"/>
                </a:cubicBezTo>
                <a:cubicBezTo>
                  <a:pt x="775038" y="336685"/>
                  <a:pt x="777089" y="338743"/>
                  <a:pt x="781190" y="340801"/>
                </a:cubicBezTo>
                <a:cubicBezTo>
                  <a:pt x="781190" y="344918"/>
                  <a:pt x="783241" y="346977"/>
                  <a:pt x="783241" y="349035"/>
                </a:cubicBezTo>
                <a:cubicBezTo>
                  <a:pt x="779140" y="351093"/>
                  <a:pt x="779140" y="344918"/>
                  <a:pt x="777089" y="342860"/>
                </a:cubicBezTo>
                <a:cubicBezTo>
                  <a:pt x="772988" y="340801"/>
                  <a:pt x="768887" y="338743"/>
                  <a:pt x="766836" y="340801"/>
                </a:cubicBezTo>
                <a:cubicBezTo>
                  <a:pt x="764785" y="336685"/>
                  <a:pt x="760684" y="334626"/>
                  <a:pt x="756583" y="334626"/>
                </a:cubicBezTo>
                <a:cubicBezTo>
                  <a:pt x="754533" y="332568"/>
                  <a:pt x="748381" y="338743"/>
                  <a:pt x="748381" y="332568"/>
                </a:cubicBezTo>
                <a:cubicBezTo>
                  <a:pt x="748381" y="330510"/>
                  <a:pt x="752482" y="330510"/>
                  <a:pt x="752482" y="330510"/>
                </a:cubicBezTo>
                <a:close/>
                <a:moveTo>
                  <a:pt x="779257" y="318226"/>
                </a:moveTo>
                <a:cubicBezTo>
                  <a:pt x="783241" y="318226"/>
                  <a:pt x="783241" y="322376"/>
                  <a:pt x="785233" y="324451"/>
                </a:cubicBezTo>
                <a:cubicBezTo>
                  <a:pt x="785233" y="324451"/>
                  <a:pt x="785233" y="324451"/>
                  <a:pt x="785233" y="326526"/>
                </a:cubicBezTo>
                <a:cubicBezTo>
                  <a:pt x="783241" y="324451"/>
                  <a:pt x="781249" y="320301"/>
                  <a:pt x="779257" y="320301"/>
                </a:cubicBezTo>
                <a:cubicBezTo>
                  <a:pt x="779257" y="318226"/>
                  <a:pt x="779257" y="318226"/>
                  <a:pt x="779257" y="318226"/>
                </a:cubicBezTo>
                <a:close/>
                <a:moveTo>
                  <a:pt x="757495" y="316747"/>
                </a:moveTo>
                <a:cubicBezTo>
                  <a:pt x="758009" y="316747"/>
                  <a:pt x="758523" y="317261"/>
                  <a:pt x="758523" y="318288"/>
                </a:cubicBezTo>
                <a:cubicBezTo>
                  <a:pt x="758523" y="318288"/>
                  <a:pt x="758523" y="320342"/>
                  <a:pt x="758523" y="320342"/>
                </a:cubicBezTo>
                <a:cubicBezTo>
                  <a:pt x="758523" y="320342"/>
                  <a:pt x="758523" y="320342"/>
                  <a:pt x="760579" y="320342"/>
                </a:cubicBezTo>
                <a:cubicBezTo>
                  <a:pt x="762635" y="322396"/>
                  <a:pt x="764692" y="326505"/>
                  <a:pt x="766748" y="322396"/>
                </a:cubicBezTo>
                <a:cubicBezTo>
                  <a:pt x="768804" y="320342"/>
                  <a:pt x="774973" y="320342"/>
                  <a:pt x="779085" y="322396"/>
                </a:cubicBezTo>
                <a:cubicBezTo>
                  <a:pt x="783198" y="324451"/>
                  <a:pt x="783198" y="326505"/>
                  <a:pt x="783198" y="330613"/>
                </a:cubicBezTo>
                <a:cubicBezTo>
                  <a:pt x="783198" y="330613"/>
                  <a:pt x="785254" y="330613"/>
                  <a:pt x="785254" y="330613"/>
                </a:cubicBezTo>
                <a:cubicBezTo>
                  <a:pt x="785254" y="328559"/>
                  <a:pt x="785254" y="326505"/>
                  <a:pt x="785254" y="326505"/>
                </a:cubicBezTo>
                <a:cubicBezTo>
                  <a:pt x="785254" y="326505"/>
                  <a:pt x="787310" y="326505"/>
                  <a:pt x="787310" y="326505"/>
                </a:cubicBezTo>
                <a:cubicBezTo>
                  <a:pt x="787310" y="328559"/>
                  <a:pt x="787310" y="330613"/>
                  <a:pt x="787310" y="330613"/>
                </a:cubicBezTo>
                <a:cubicBezTo>
                  <a:pt x="787310" y="332667"/>
                  <a:pt x="785254" y="330613"/>
                  <a:pt x="785254" y="332667"/>
                </a:cubicBezTo>
                <a:cubicBezTo>
                  <a:pt x="785254" y="334722"/>
                  <a:pt x="785254" y="334722"/>
                  <a:pt x="785254" y="334722"/>
                </a:cubicBezTo>
                <a:cubicBezTo>
                  <a:pt x="789367" y="334722"/>
                  <a:pt x="789367" y="330613"/>
                  <a:pt x="791423" y="332667"/>
                </a:cubicBezTo>
                <a:cubicBezTo>
                  <a:pt x="793479" y="332667"/>
                  <a:pt x="793479" y="332667"/>
                  <a:pt x="793479" y="334722"/>
                </a:cubicBezTo>
                <a:cubicBezTo>
                  <a:pt x="799648" y="336776"/>
                  <a:pt x="795535" y="349101"/>
                  <a:pt x="805816" y="347047"/>
                </a:cubicBezTo>
                <a:cubicBezTo>
                  <a:pt x="803760" y="347047"/>
                  <a:pt x="797591" y="349101"/>
                  <a:pt x="797591" y="342939"/>
                </a:cubicBezTo>
                <a:cubicBezTo>
                  <a:pt x="797591" y="342939"/>
                  <a:pt x="795535" y="342939"/>
                  <a:pt x="795535" y="342939"/>
                </a:cubicBezTo>
                <a:cubicBezTo>
                  <a:pt x="793479" y="347047"/>
                  <a:pt x="789367" y="347047"/>
                  <a:pt x="785254" y="347047"/>
                </a:cubicBezTo>
                <a:cubicBezTo>
                  <a:pt x="785254" y="344993"/>
                  <a:pt x="783198" y="342939"/>
                  <a:pt x="783198" y="340884"/>
                </a:cubicBezTo>
                <a:cubicBezTo>
                  <a:pt x="779085" y="334722"/>
                  <a:pt x="772917" y="334722"/>
                  <a:pt x="766748" y="334722"/>
                </a:cubicBezTo>
                <a:lnTo>
                  <a:pt x="760403" y="331552"/>
                </a:lnTo>
                <a:lnTo>
                  <a:pt x="760172" y="331282"/>
                </a:lnTo>
                <a:lnTo>
                  <a:pt x="759783" y="331242"/>
                </a:lnTo>
                <a:lnTo>
                  <a:pt x="754410" y="328559"/>
                </a:lnTo>
                <a:cubicBezTo>
                  <a:pt x="752354" y="328559"/>
                  <a:pt x="750298" y="328559"/>
                  <a:pt x="748242" y="328559"/>
                </a:cubicBezTo>
                <a:cubicBezTo>
                  <a:pt x="746185" y="326505"/>
                  <a:pt x="742073" y="324451"/>
                  <a:pt x="746185" y="320342"/>
                </a:cubicBezTo>
                <a:cubicBezTo>
                  <a:pt x="748242" y="320342"/>
                  <a:pt x="752354" y="318288"/>
                  <a:pt x="756467" y="318288"/>
                </a:cubicBezTo>
                <a:cubicBezTo>
                  <a:pt x="756467" y="317261"/>
                  <a:pt x="756981" y="316747"/>
                  <a:pt x="757495" y="316747"/>
                </a:cubicBezTo>
                <a:close/>
                <a:moveTo>
                  <a:pt x="121070" y="299634"/>
                </a:moveTo>
                <a:cubicBezTo>
                  <a:pt x="123118" y="299634"/>
                  <a:pt x="125165" y="301701"/>
                  <a:pt x="125165" y="303769"/>
                </a:cubicBezTo>
                <a:cubicBezTo>
                  <a:pt x="127212" y="305836"/>
                  <a:pt x="125165" y="307903"/>
                  <a:pt x="127212" y="309971"/>
                </a:cubicBezTo>
                <a:cubicBezTo>
                  <a:pt x="129260" y="307903"/>
                  <a:pt x="131307" y="309971"/>
                  <a:pt x="131307" y="312038"/>
                </a:cubicBezTo>
                <a:cubicBezTo>
                  <a:pt x="131307" y="316173"/>
                  <a:pt x="133354" y="318241"/>
                  <a:pt x="131307" y="322376"/>
                </a:cubicBezTo>
                <a:cubicBezTo>
                  <a:pt x="129260" y="322376"/>
                  <a:pt x="127212" y="324443"/>
                  <a:pt x="125165" y="324443"/>
                </a:cubicBezTo>
                <a:cubicBezTo>
                  <a:pt x="121070" y="324443"/>
                  <a:pt x="121070" y="320308"/>
                  <a:pt x="119023" y="318241"/>
                </a:cubicBezTo>
                <a:cubicBezTo>
                  <a:pt x="116976" y="316173"/>
                  <a:pt x="119023" y="314106"/>
                  <a:pt x="116976" y="312038"/>
                </a:cubicBezTo>
                <a:cubicBezTo>
                  <a:pt x="114928" y="314106"/>
                  <a:pt x="114928" y="316173"/>
                  <a:pt x="112881" y="318241"/>
                </a:cubicBezTo>
                <a:cubicBezTo>
                  <a:pt x="112881" y="324443"/>
                  <a:pt x="116976" y="332713"/>
                  <a:pt x="123118" y="334780"/>
                </a:cubicBezTo>
                <a:cubicBezTo>
                  <a:pt x="125165" y="334780"/>
                  <a:pt x="129260" y="336848"/>
                  <a:pt x="133354" y="338915"/>
                </a:cubicBezTo>
                <a:cubicBezTo>
                  <a:pt x="143591" y="336848"/>
                  <a:pt x="151781" y="332713"/>
                  <a:pt x="159970" y="326511"/>
                </a:cubicBezTo>
                <a:cubicBezTo>
                  <a:pt x="162017" y="326511"/>
                  <a:pt x="164065" y="328578"/>
                  <a:pt x="164065" y="330645"/>
                </a:cubicBezTo>
                <a:cubicBezTo>
                  <a:pt x="159970" y="334780"/>
                  <a:pt x="153828" y="338915"/>
                  <a:pt x="147685" y="340983"/>
                </a:cubicBezTo>
                <a:cubicBezTo>
                  <a:pt x="141543" y="343050"/>
                  <a:pt x="133354" y="345117"/>
                  <a:pt x="127212" y="343050"/>
                </a:cubicBezTo>
                <a:cubicBezTo>
                  <a:pt x="123118" y="343050"/>
                  <a:pt x="119023" y="340983"/>
                  <a:pt x="114928" y="338915"/>
                </a:cubicBezTo>
                <a:cubicBezTo>
                  <a:pt x="112881" y="338915"/>
                  <a:pt x="114928" y="334780"/>
                  <a:pt x="112881" y="334780"/>
                </a:cubicBezTo>
                <a:cubicBezTo>
                  <a:pt x="106739" y="330645"/>
                  <a:pt x="106739" y="330645"/>
                  <a:pt x="106739" y="330645"/>
                </a:cubicBezTo>
                <a:cubicBezTo>
                  <a:pt x="102644" y="324443"/>
                  <a:pt x="102644" y="312038"/>
                  <a:pt x="108786" y="303769"/>
                </a:cubicBezTo>
                <a:cubicBezTo>
                  <a:pt x="112881" y="301701"/>
                  <a:pt x="116976" y="299634"/>
                  <a:pt x="121070" y="299634"/>
                </a:cubicBezTo>
                <a:close/>
                <a:moveTo>
                  <a:pt x="814116" y="297642"/>
                </a:moveTo>
                <a:cubicBezTo>
                  <a:pt x="814116" y="297642"/>
                  <a:pt x="816108" y="297642"/>
                  <a:pt x="816108" y="297642"/>
                </a:cubicBezTo>
                <a:cubicBezTo>
                  <a:pt x="814116" y="297642"/>
                  <a:pt x="816108" y="299634"/>
                  <a:pt x="814116" y="299634"/>
                </a:cubicBezTo>
                <a:cubicBezTo>
                  <a:pt x="814116" y="299634"/>
                  <a:pt x="814116" y="297642"/>
                  <a:pt x="814116" y="297642"/>
                </a:cubicBezTo>
                <a:close/>
                <a:moveTo>
                  <a:pt x="96419" y="287350"/>
                </a:moveTo>
                <a:cubicBezTo>
                  <a:pt x="96419" y="287350"/>
                  <a:pt x="98494" y="289408"/>
                  <a:pt x="98494" y="289408"/>
                </a:cubicBezTo>
                <a:cubicBezTo>
                  <a:pt x="96419" y="293525"/>
                  <a:pt x="92269" y="295583"/>
                  <a:pt x="92269" y="299700"/>
                </a:cubicBezTo>
                <a:cubicBezTo>
                  <a:pt x="92269" y="305875"/>
                  <a:pt x="98494" y="309992"/>
                  <a:pt x="102644" y="312050"/>
                </a:cubicBezTo>
                <a:cubicBezTo>
                  <a:pt x="102644" y="314109"/>
                  <a:pt x="102644" y="314109"/>
                  <a:pt x="100569" y="316167"/>
                </a:cubicBezTo>
                <a:cubicBezTo>
                  <a:pt x="98494" y="318226"/>
                  <a:pt x="96419" y="314109"/>
                  <a:pt x="94344" y="312050"/>
                </a:cubicBezTo>
                <a:cubicBezTo>
                  <a:pt x="90194" y="307933"/>
                  <a:pt x="86044" y="301758"/>
                  <a:pt x="90194" y="295583"/>
                </a:cubicBezTo>
                <a:cubicBezTo>
                  <a:pt x="90194" y="291466"/>
                  <a:pt x="92269" y="287350"/>
                  <a:pt x="96419" y="287350"/>
                </a:cubicBezTo>
                <a:close/>
                <a:moveTo>
                  <a:pt x="822416" y="285358"/>
                </a:moveTo>
                <a:cubicBezTo>
                  <a:pt x="822416" y="285358"/>
                  <a:pt x="824408" y="285358"/>
                  <a:pt x="824408" y="287460"/>
                </a:cubicBezTo>
                <a:cubicBezTo>
                  <a:pt x="824408" y="287460"/>
                  <a:pt x="822416" y="289563"/>
                  <a:pt x="822416" y="291666"/>
                </a:cubicBezTo>
                <a:cubicBezTo>
                  <a:pt x="822416" y="289563"/>
                  <a:pt x="820424" y="287460"/>
                  <a:pt x="822416" y="285358"/>
                </a:cubicBezTo>
                <a:close/>
                <a:moveTo>
                  <a:pt x="153828" y="285358"/>
                </a:moveTo>
                <a:cubicBezTo>
                  <a:pt x="155875" y="287416"/>
                  <a:pt x="159970" y="287416"/>
                  <a:pt x="164065" y="287416"/>
                </a:cubicBezTo>
                <a:cubicBezTo>
                  <a:pt x="162017" y="289474"/>
                  <a:pt x="159970" y="295650"/>
                  <a:pt x="155875" y="293591"/>
                </a:cubicBezTo>
                <a:cubicBezTo>
                  <a:pt x="153828" y="291533"/>
                  <a:pt x="151781" y="291533"/>
                  <a:pt x="151781" y="289474"/>
                </a:cubicBezTo>
                <a:cubicBezTo>
                  <a:pt x="151781" y="287416"/>
                  <a:pt x="151781" y="285358"/>
                  <a:pt x="153828" y="285358"/>
                </a:cubicBezTo>
                <a:close/>
                <a:moveTo>
                  <a:pt x="182835" y="283366"/>
                </a:moveTo>
                <a:cubicBezTo>
                  <a:pt x="184904" y="283366"/>
                  <a:pt x="184904" y="285418"/>
                  <a:pt x="186972" y="285418"/>
                </a:cubicBezTo>
                <a:cubicBezTo>
                  <a:pt x="182835" y="295680"/>
                  <a:pt x="174560" y="299784"/>
                  <a:pt x="170423" y="307994"/>
                </a:cubicBezTo>
                <a:cubicBezTo>
                  <a:pt x="168355" y="312099"/>
                  <a:pt x="172492" y="316203"/>
                  <a:pt x="168355" y="320308"/>
                </a:cubicBezTo>
                <a:cubicBezTo>
                  <a:pt x="166286" y="322360"/>
                  <a:pt x="166286" y="328517"/>
                  <a:pt x="162149" y="324413"/>
                </a:cubicBezTo>
                <a:cubicBezTo>
                  <a:pt x="160080" y="322360"/>
                  <a:pt x="160080" y="320308"/>
                  <a:pt x="162149" y="316203"/>
                </a:cubicBezTo>
                <a:cubicBezTo>
                  <a:pt x="162149" y="314151"/>
                  <a:pt x="164218" y="314151"/>
                  <a:pt x="164218" y="312099"/>
                </a:cubicBezTo>
                <a:cubicBezTo>
                  <a:pt x="160080" y="310046"/>
                  <a:pt x="160080" y="305941"/>
                  <a:pt x="160080" y="301837"/>
                </a:cubicBezTo>
                <a:cubicBezTo>
                  <a:pt x="160080" y="295680"/>
                  <a:pt x="164218" y="291575"/>
                  <a:pt x="168355" y="287470"/>
                </a:cubicBezTo>
                <a:cubicBezTo>
                  <a:pt x="182835" y="283366"/>
                  <a:pt x="182835" y="283366"/>
                  <a:pt x="182835" y="283366"/>
                </a:cubicBezTo>
                <a:close/>
                <a:moveTo>
                  <a:pt x="147759" y="277058"/>
                </a:moveTo>
                <a:cubicBezTo>
                  <a:pt x="147759" y="279126"/>
                  <a:pt x="153957" y="281195"/>
                  <a:pt x="149825" y="285332"/>
                </a:cubicBezTo>
                <a:cubicBezTo>
                  <a:pt x="149825" y="287401"/>
                  <a:pt x="149825" y="289469"/>
                  <a:pt x="149825" y="291538"/>
                </a:cubicBezTo>
                <a:cubicBezTo>
                  <a:pt x="151891" y="293607"/>
                  <a:pt x="153957" y="295675"/>
                  <a:pt x="158088" y="297744"/>
                </a:cubicBezTo>
                <a:cubicBezTo>
                  <a:pt x="158088" y="299812"/>
                  <a:pt x="158088" y="301881"/>
                  <a:pt x="156023" y="303950"/>
                </a:cubicBezTo>
                <a:cubicBezTo>
                  <a:pt x="151891" y="303950"/>
                  <a:pt x="149825" y="301881"/>
                  <a:pt x="149825" y="297744"/>
                </a:cubicBezTo>
                <a:cubicBezTo>
                  <a:pt x="147759" y="299812"/>
                  <a:pt x="143627" y="299812"/>
                  <a:pt x="141562" y="297744"/>
                </a:cubicBezTo>
                <a:cubicBezTo>
                  <a:pt x="139496" y="295675"/>
                  <a:pt x="139496" y="293607"/>
                  <a:pt x="139496" y="291538"/>
                </a:cubicBezTo>
                <a:cubicBezTo>
                  <a:pt x="139496" y="289469"/>
                  <a:pt x="143627" y="289469"/>
                  <a:pt x="143627" y="285332"/>
                </a:cubicBezTo>
                <a:cubicBezTo>
                  <a:pt x="141562" y="283264"/>
                  <a:pt x="141562" y="281195"/>
                  <a:pt x="143627" y="279126"/>
                </a:cubicBezTo>
                <a:cubicBezTo>
                  <a:pt x="143627" y="277058"/>
                  <a:pt x="145693" y="277058"/>
                  <a:pt x="147759" y="277058"/>
                </a:cubicBezTo>
                <a:close/>
                <a:moveTo>
                  <a:pt x="92269" y="277058"/>
                </a:moveTo>
                <a:cubicBezTo>
                  <a:pt x="94344" y="279119"/>
                  <a:pt x="94344" y="281180"/>
                  <a:pt x="94344" y="283241"/>
                </a:cubicBezTo>
                <a:cubicBezTo>
                  <a:pt x="88119" y="289425"/>
                  <a:pt x="83969" y="295608"/>
                  <a:pt x="86044" y="303853"/>
                </a:cubicBezTo>
                <a:cubicBezTo>
                  <a:pt x="88119" y="310036"/>
                  <a:pt x="92269" y="318281"/>
                  <a:pt x="100569" y="320342"/>
                </a:cubicBezTo>
                <a:cubicBezTo>
                  <a:pt x="102644" y="320342"/>
                  <a:pt x="100569" y="324464"/>
                  <a:pt x="102644" y="324464"/>
                </a:cubicBezTo>
                <a:cubicBezTo>
                  <a:pt x="100569" y="326526"/>
                  <a:pt x="98494" y="324464"/>
                  <a:pt x="98494" y="324464"/>
                </a:cubicBezTo>
                <a:cubicBezTo>
                  <a:pt x="94344" y="324464"/>
                  <a:pt x="96419" y="320342"/>
                  <a:pt x="94344" y="320342"/>
                </a:cubicBezTo>
                <a:cubicBezTo>
                  <a:pt x="92269" y="320342"/>
                  <a:pt x="90194" y="320342"/>
                  <a:pt x="88119" y="320342"/>
                </a:cubicBezTo>
                <a:cubicBezTo>
                  <a:pt x="86044" y="318281"/>
                  <a:pt x="83969" y="314159"/>
                  <a:pt x="86044" y="310036"/>
                </a:cubicBezTo>
                <a:cubicBezTo>
                  <a:pt x="83969" y="307975"/>
                  <a:pt x="79819" y="310036"/>
                  <a:pt x="79819" y="305914"/>
                </a:cubicBezTo>
                <a:cubicBezTo>
                  <a:pt x="77744" y="301792"/>
                  <a:pt x="79819" y="299730"/>
                  <a:pt x="81894" y="297669"/>
                </a:cubicBezTo>
                <a:cubicBezTo>
                  <a:pt x="81894" y="295608"/>
                  <a:pt x="79819" y="291486"/>
                  <a:pt x="81894" y="289425"/>
                </a:cubicBezTo>
                <a:cubicBezTo>
                  <a:pt x="83969" y="287364"/>
                  <a:pt x="86044" y="285302"/>
                  <a:pt x="88119" y="285302"/>
                </a:cubicBezTo>
                <a:cubicBezTo>
                  <a:pt x="90194" y="283241"/>
                  <a:pt x="88119" y="281180"/>
                  <a:pt x="90194" y="279119"/>
                </a:cubicBezTo>
                <a:cubicBezTo>
                  <a:pt x="90194" y="279119"/>
                  <a:pt x="92269" y="277058"/>
                  <a:pt x="92269" y="277058"/>
                </a:cubicBezTo>
                <a:close/>
                <a:moveTo>
                  <a:pt x="771012" y="275066"/>
                </a:moveTo>
                <a:cubicBezTo>
                  <a:pt x="775107" y="275066"/>
                  <a:pt x="777154" y="275066"/>
                  <a:pt x="779201" y="275066"/>
                </a:cubicBezTo>
                <a:cubicBezTo>
                  <a:pt x="783296" y="281241"/>
                  <a:pt x="783296" y="281241"/>
                  <a:pt x="783296" y="281241"/>
                </a:cubicBezTo>
                <a:cubicBezTo>
                  <a:pt x="785343" y="281241"/>
                  <a:pt x="789438" y="283299"/>
                  <a:pt x="791485" y="283299"/>
                </a:cubicBezTo>
                <a:cubicBezTo>
                  <a:pt x="795580" y="283299"/>
                  <a:pt x="797627" y="283299"/>
                  <a:pt x="799674" y="279183"/>
                </a:cubicBezTo>
                <a:cubicBezTo>
                  <a:pt x="801722" y="279183"/>
                  <a:pt x="803769" y="281241"/>
                  <a:pt x="805816" y="283299"/>
                </a:cubicBezTo>
                <a:cubicBezTo>
                  <a:pt x="805816" y="285358"/>
                  <a:pt x="805816" y="289474"/>
                  <a:pt x="803769" y="291533"/>
                </a:cubicBezTo>
                <a:cubicBezTo>
                  <a:pt x="799674" y="291533"/>
                  <a:pt x="797627" y="291533"/>
                  <a:pt x="795580" y="289474"/>
                </a:cubicBezTo>
                <a:cubicBezTo>
                  <a:pt x="793533" y="291533"/>
                  <a:pt x="791485" y="295650"/>
                  <a:pt x="789438" y="295650"/>
                </a:cubicBezTo>
                <a:cubicBezTo>
                  <a:pt x="785343" y="295650"/>
                  <a:pt x="781249" y="291533"/>
                  <a:pt x="779201" y="289474"/>
                </a:cubicBezTo>
                <a:cubicBezTo>
                  <a:pt x="779201" y="287416"/>
                  <a:pt x="779201" y="285358"/>
                  <a:pt x="777154" y="285358"/>
                </a:cubicBezTo>
                <a:cubicBezTo>
                  <a:pt x="775107" y="285358"/>
                  <a:pt x="773059" y="285358"/>
                  <a:pt x="773059" y="285358"/>
                </a:cubicBezTo>
                <a:cubicBezTo>
                  <a:pt x="771012" y="283299"/>
                  <a:pt x="768965" y="281241"/>
                  <a:pt x="768965" y="279183"/>
                </a:cubicBezTo>
                <a:cubicBezTo>
                  <a:pt x="768965" y="277124"/>
                  <a:pt x="771012" y="275066"/>
                  <a:pt x="771012" y="275066"/>
                </a:cubicBezTo>
                <a:close/>
                <a:moveTo>
                  <a:pt x="783282" y="273074"/>
                </a:moveTo>
                <a:cubicBezTo>
                  <a:pt x="785316" y="273074"/>
                  <a:pt x="785316" y="275149"/>
                  <a:pt x="787349" y="275149"/>
                </a:cubicBezTo>
                <a:cubicBezTo>
                  <a:pt x="789383" y="277224"/>
                  <a:pt x="793450" y="279299"/>
                  <a:pt x="797517" y="277224"/>
                </a:cubicBezTo>
                <a:cubicBezTo>
                  <a:pt x="797517" y="281374"/>
                  <a:pt x="793450" y="279299"/>
                  <a:pt x="791416" y="281374"/>
                </a:cubicBezTo>
                <a:cubicBezTo>
                  <a:pt x="787349" y="281374"/>
                  <a:pt x="783282" y="279299"/>
                  <a:pt x="783282" y="275149"/>
                </a:cubicBezTo>
                <a:cubicBezTo>
                  <a:pt x="781249" y="275149"/>
                  <a:pt x="783282" y="275149"/>
                  <a:pt x="783282" y="273074"/>
                </a:cubicBezTo>
                <a:close/>
                <a:moveTo>
                  <a:pt x="143646" y="270050"/>
                </a:moveTo>
                <a:cubicBezTo>
                  <a:pt x="145193" y="269791"/>
                  <a:pt x="146741" y="269791"/>
                  <a:pt x="147772" y="270825"/>
                </a:cubicBezTo>
                <a:cubicBezTo>
                  <a:pt x="147772" y="272893"/>
                  <a:pt x="145709" y="274960"/>
                  <a:pt x="143646" y="274960"/>
                </a:cubicBezTo>
                <a:cubicBezTo>
                  <a:pt x="141583" y="274960"/>
                  <a:pt x="141583" y="277027"/>
                  <a:pt x="139520" y="279095"/>
                </a:cubicBezTo>
                <a:cubicBezTo>
                  <a:pt x="137457" y="281162"/>
                  <a:pt x="141583" y="285297"/>
                  <a:pt x="139520" y="287365"/>
                </a:cubicBezTo>
                <a:cubicBezTo>
                  <a:pt x="137457" y="289432"/>
                  <a:pt x="137457" y="291500"/>
                  <a:pt x="137457" y="293567"/>
                </a:cubicBezTo>
                <a:cubicBezTo>
                  <a:pt x="137457" y="297702"/>
                  <a:pt x="139520" y="299769"/>
                  <a:pt x="141583" y="301837"/>
                </a:cubicBezTo>
                <a:cubicBezTo>
                  <a:pt x="143646" y="301837"/>
                  <a:pt x="145709" y="301837"/>
                  <a:pt x="147772" y="301837"/>
                </a:cubicBezTo>
                <a:cubicBezTo>
                  <a:pt x="149836" y="305972"/>
                  <a:pt x="153962" y="308039"/>
                  <a:pt x="158089" y="308039"/>
                </a:cubicBezTo>
                <a:cubicBezTo>
                  <a:pt x="158089" y="308039"/>
                  <a:pt x="158089" y="310107"/>
                  <a:pt x="158089" y="312174"/>
                </a:cubicBezTo>
                <a:cubicBezTo>
                  <a:pt x="153962" y="314242"/>
                  <a:pt x="149836" y="312174"/>
                  <a:pt x="147772" y="310107"/>
                </a:cubicBezTo>
                <a:cubicBezTo>
                  <a:pt x="145709" y="308039"/>
                  <a:pt x="145709" y="305972"/>
                  <a:pt x="143646" y="305972"/>
                </a:cubicBezTo>
                <a:cubicBezTo>
                  <a:pt x="141583" y="305972"/>
                  <a:pt x="137457" y="303904"/>
                  <a:pt x="135393" y="303904"/>
                </a:cubicBezTo>
                <a:cubicBezTo>
                  <a:pt x="131267" y="299769"/>
                  <a:pt x="129204" y="295635"/>
                  <a:pt x="131267" y="289432"/>
                </a:cubicBezTo>
                <a:cubicBezTo>
                  <a:pt x="131267" y="287365"/>
                  <a:pt x="135393" y="285297"/>
                  <a:pt x="135393" y="283230"/>
                </a:cubicBezTo>
                <a:cubicBezTo>
                  <a:pt x="133330" y="279095"/>
                  <a:pt x="137457" y="274960"/>
                  <a:pt x="139520" y="270825"/>
                </a:cubicBezTo>
                <a:cubicBezTo>
                  <a:pt x="140551" y="270825"/>
                  <a:pt x="142099" y="270308"/>
                  <a:pt x="143646" y="270050"/>
                </a:cubicBezTo>
                <a:close/>
                <a:moveTo>
                  <a:pt x="758486" y="268758"/>
                </a:moveTo>
                <a:cubicBezTo>
                  <a:pt x="760551" y="270820"/>
                  <a:pt x="764680" y="272881"/>
                  <a:pt x="766744" y="274943"/>
                </a:cubicBezTo>
                <a:cubicBezTo>
                  <a:pt x="768809" y="274943"/>
                  <a:pt x="766744" y="277005"/>
                  <a:pt x="766744" y="277005"/>
                </a:cubicBezTo>
                <a:cubicBezTo>
                  <a:pt x="766744" y="281129"/>
                  <a:pt x="768809" y="285253"/>
                  <a:pt x="772938" y="287315"/>
                </a:cubicBezTo>
                <a:cubicBezTo>
                  <a:pt x="775003" y="289377"/>
                  <a:pt x="777067" y="287315"/>
                  <a:pt x="777067" y="289377"/>
                </a:cubicBezTo>
                <a:cubicBezTo>
                  <a:pt x="779132" y="295562"/>
                  <a:pt x="783261" y="297624"/>
                  <a:pt x="787391" y="297624"/>
                </a:cubicBezTo>
                <a:cubicBezTo>
                  <a:pt x="791520" y="299686"/>
                  <a:pt x="793585" y="295562"/>
                  <a:pt x="795649" y="293500"/>
                </a:cubicBezTo>
                <a:cubicBezTo>
                  <a:pt x="799778" y="295562"/>
                  <a:pt x="803908" y="293500"/>
                  <a:pt x="805972" y="291438"/>
                </a:cubicBezTo>
                <a:cubicBezTo>
                  <a:pt x="808037" y="289377"/>
                  <a:pt x="808037" y="285253"/>
                  <a:pt x="810101" y="283191"/>
                </a:cubicBezTo>
                <a:cubicBezTo>
                  <a:pt x="814231" y="285253"/>
                  <a:pt x="816295" y="285253"/>
                  <a:pt x="818360" y="285253"/>
                </a:cubicBezTo>
                <a:cubicBezTo>
                  <a:pt x="820424" y="287315"/>
                  <a:pt x="820424" y="289377"/>
                  <a:pt x="820424" y="291438"/>
                </a:cubicBezTo>
                <a:cubicBezTo>
                  <a:pt x="820424" y="293500"/>
                  <a:pt x="818360" y="295562"/>
                  <a:pt x="816295" y="295562"/>
                </a:cubicBezTo>
                <a:cubicBezTo>
                  <a:pt x="814231" y="295562"/>
                  <a:pt x="812166" y="293500"/>
                  <a:pt x="812166" y="295562"/>
                </a:cubicBezTo>
                <a:cubicBezTo>
                  <a:pt x="812166" y="297624"/>
                  <a:pt x="812166" y="299686"/>
                  <a:pt x="812166" y="299686"/>
                </a:cubicBezTo>
                <a:cubicBezTo>
                  <a:pt x="808037" y="301748"/>
                  <a:pt x="810101" y="305872"/>
                  <a:pt x="805972" y="305872"/>
                </a:cubicBezTo>
                <a:cubicBezTo>
                  <a:pt x="803908" y="307933"/>
                  <a:pt x="801843" y="307933"/>
                  <a:pt x="799778" y="305872"/>
                </a:cubicBezTo>
                <a:cubicBezTo>
                  <a:pt x="797714" y="305872"/>
                  <a:pt x="797714" y="301748"/>
                  <a:pt x="793585" y="303810"/>
                </a:cubicBezTo>
                <a:cubicBezTo>
                  <a:pt x="791520" y="305872"/>
                  <a:pt x="787391" y="307933"/>
                  <a:pt x="783261" y="307933"/>
                </a:cubicBezTo>
                <a:cubicBezTo>
                  <a:pt x="781197" y="305872"/>
                  <a:pt x="777067" y="305872"/>
                  <a:pt x="775003" y="301748"/>
                </a:cubicBezTo>
                <a:cubicBezTo>
                  <a:pt x="775003" y="299686"/>
                  <a:pt x="775003" y="297624"/>
                  <a:pt x="772938" y="297624"/>
                </a:cubicBezTo>
                <a:cubicBezTo>
                  <a:pt x="768809" y="297624"/>
                  <a:pt x="766744" y="297624"/>
                  <a:pt x="764680" y="295562"/>
                </a:cubicBezTo>
                <a:cubicBezTo>
                  <a:pt x="762615" y="293500"/>
                  <a:pt x="760551" y="289377"/>
                  <a:pt x="760551" y="285253"/>
                </a:cubicBezTo>
                <a:cubicBezTo>
                  <a:pt x="762615" y="283191"/>
                  <a:pt x="762615" y="281129"/>
                  <a:pt x="760551" y="281129"/>
                </a:cubicBezTo>
                <a:cubicBezTo>
                  <a:pt x="758486" y="279067"/>
                  <a:pt x="756421" y="277005"/>
                  <a:pt x="754357" y="274943"/>
                </a:cubicBezTo>
                <a:cubicBezTo>
                  <a:pt x="756421" y="272881"/>
                  <a:pt x="754357" y="270820"/>
                  <a:pt x="758486" y="268758"/>
                </a:cubicBezTo>
                <a:close/>
                <a:moveTo>
                  <a:pt x="90176" y="268570"/>
                </a:moveTo>
                <a:cubicBezTo>
                  <a:pt x="91725" y="268312"/>
                  <a:pt x="93275" y="268828"/>
                  <a:pt x="94307" y="270890"/>
                </a:cubicBezTo>
                <a:cubicBezTo>
                  <a:pt x="94307" y="270890"/>
                  <a:pt x="94307" y="272953"/>
                  <a:pt x="92242" y="275015"/>
                </a:cubicBezTo>
                <a:cubicBezTo>
                  <a:pt x="90176" y="275015"/>
                  <a:pt x="86044" y="279140"/>
                  <a:pt x="86044" y="281203"/>
                </a:cubicBezTo>
                <a:cubicBezTo>
                  <a:pt x="81913" y="283265"/>
                  <a:pt x="77781" y="289452"/>
                  <a:pt x="77781" y="293577"/>
                </a:cubicBezTo>
                <a:cubicBezTo>
                  <a:pt x="77781" y="295639"/>
                  <a:pt x="79847" y="295639"/>
                  <a:pt x="79847" y="297702"/>
                </a:cubicBezTo>
                <a:cubicBezTo>
                  <a:pt x="77781" y="299764"/>
                  <a:pt x="75716" y="303889"/>
                  <a:pt x="75716" y="305952"/>
                </a:cubicBezTo>
                <a:cubicBezTo>
                  <a:pt x="77781" y="310076"/>
                  <a:pt x="79847" y="312139"/>
                  <a:pt x="81913" y="312139"/>
                </a:cubicBezTo>
                <a:cubicBezTo>
                  <a:pt x="81913" y="318326"/>
                  <a:pt x="86044" y="320389"/>
                  <a:pt x="88110" y="322451"/>
                </a:cubicBezTo>
                <a:cubicBezTo>
                  <a:pt x="92242" y="322451"/>
                  <a:pt x="92242" y="322451"/>
                  <a:pt x="92242" y="322451"/>
                </a:cubicBezTo>
                <a:cubicBezTo>
                  <a:pt x="94307" y="326576"/>
                  <a:pt x="98439" y="328638"/>
                  <a:pt x="104636" y="328638"/>
                </a:cubicBezTo>
                <a:cubicBezTo>
                  <a:pt x="104636" y="330700"/>
                  <a:pt x="104636" y="330700"/>
                  <a:pt x="104636" y="332763"/>
                </a:cubicBezTo>
                <a:cubicBezTo>
                  <a:pt x="102570" y="334825"/>
                  <a:pt x="100505" y="334825"/>
                  <a:pt x="98439" y="334825"/>
                </a:cubicBezTo>
                <a:cubicBezTo>
                  <a:pt x="96373" y="332763"/>
                  <a:pt x="94307" y="332763"/>
                  <a:pt x="94307" y="330700"/>
                </a:cubicBezTo>
                <a:cubicBezTo>
                  <a:pt x="90176" y="326576"/>
                  <a:pt x="90176" y="326576"/>
                  <a:pt x="90176" y="326576"/>
                </a:cubicBezTo>
                <a:cubicBezTo>
                  <a:pt x="86044" y="326576"/>
                  <a:pt x="81913" y="326576"/>
                  <a:pt x="79847" y="324513"/>
                </a:cubicBezTo>
                <a:cubicBezTo>
                  <a:pt x="77781" y="320389"/>
                  <a:pt x="77781" y="318326"/>
                  <a:pt x="77781" y="314201"/>
                </a:cubicBezTo>
                <a:cubicBezTo>
                  <a:pt x="75716" y="312139"/>
                  <a:pt x="71584" y="310076"/>
                  <a:pt x="69518" y="308014"/>
                </a:cubicBezTo>
                <a:cubicBezTo>
                  <a:pt x="69518" y="303889"/>
                  <a:pt x="67453" y="301827"/>
                  <a:pt x="69518" y="297702"/>
                </a:cubicBezTo>
                <a:cubicBezTo>
                  <a:pt x="71584" y="297702"/>
                  <a:pt x="71584" y="295639"/>
                  <a:pt x="73650" y="295639"/>
                </a:cubicBezTo>
                <a:cubicBezTo>
                  <a:pt x="73650" y="291515"/>
                  <a:pt x="73650" y="289452"/>
                  <a:pt x="73650" y="285327"/>
                </a:cubicBezTo>
                <a:cubicBezTo>
                  <a:pt x="73650" y="283265"/>
                  <a:pt x="75716" y="281203"/>
                  <a:pt x="77781" y="279140"/>
                </a:cubicBezTo>
                <a:cubicBezTo>
                  <a:pt x="79847" y="277078"/>
                  <a:pt x="83979" y="279140"/>
                  <a:pt x="83979" y="275015"/>
                </a:cubicBezTo>
                <a:cubicBezTo>
                  <a:pt x="83979" y="275015"/>
                  <a:pt x="86044" y="275015"/>
                  <a:pt x="86044" y="272953"/>
                </a:cubicBezTo>
                <a:cubicBezTo>
                  <a:pt x="86044" y="272953"/>
                  <a:pt x="86044" y="270890"/>
                  <a:pt x="86044" y="270890"/>
                </a:cubicBezTo>
                <a:cubicBezTo>
                  <a:pt x="87077" y="269859"/>
                  <a:pt x="88627" y="268828"/>
                  <a:pt x="90176" y="268570"/>
                </a:cubicBezTo>
                <a:close/>
                <a:moveTo>
                  <a:pt x="127101" y="244190"/>
                </a:moveTo>
                <a:cubicBezTo>
                  <a:pt x="133243" y="244190"/>
                  <a:pt x="137338" y="244190"/>
                  <a:pt x="141433" y="248301"/>
                </a:cubicBezTo>
                <a:cubicBezTo>
                  <a:pt x="143480" y="248301"/>
                  <a:pt x="141433" y="250357"/>
                  <a:pt x="141433" y="250357"/>
                </a:cubicBezTo>
                <a:cubicBezTo>
                  <a:pt x="139385" y="252413"/>
                  <a:pt x="137338" y="250357"/>
                  <a:pt x="135291" y="250357"/>
                </a:cubicBezTo>
                <a:cubicBezTo>
                  <a:pt x="133243" y="250357"/>
                  <a:pt x="131196" y="250357"/>
                  <a:pt x="131196" y="250357"/>
                </a:cubicBezTo>
                <a:cubicBezTo>
                  <a:pt x="125054" y="250357"/>
                  <a:pt x="118912" y="250357"/>
                  <a:pt x="114818" y="254469"/>
                </a:cubicBezTo>
                <a:cubicBezTo>
                  <a:pt x="108675" y="258581"/>
                  <a:pt x="104581" y="264748"/>
                  <a:pt x="104581" y="272972"/>
                </a:cubicBezTo>
                <a:cubicBezTo>
                  <a:pt x="104581" y="277083"/>
                  <a:pt x="106628" y="281195"/>
                  <a:pt x="110723" y="283251"/>
                </a:cubicBezTo>
                <a:cubicBezTo>
                  <a:pt x="110723" y="285307"/>
                  <a:pt x="112770" y="283251"/>
                  <a:pt x="112770" y="283251"/>
                </a:cubicBezTo>
                <a:cubicBezTo>
                  <a:pt x="110723" y="277083"/>
                  <a:pt x="110723" y="277083"/>
                  <a:pt x="110723" y="277083"/>
                </a:cubicBezTo>
                <a:cubicBezTo>
                  <a:pt x="110723" y="275027"/>
                  <a:pt x="110723" y="272972"/>
                  <a:pt x="114818" y="270916"/>
                </a:cubicBezTo>
                <a:cubicBezTo>
                  <a:pt x="118912" y="268860"/>
                  <a:pt x="120959" y="270916"/>
                  <a:pt x="125054" y="275027"/>
                </a:cubicBezTo>
                <a:cubicBezTo>
                  <a:pt x="125054" y="277083"/>
                  <a:pt x="125054" y="279139"/>
                  <a:pt x="125054" y="281195"/>
                </a:cubicBezTo>
                <a:cubicBezTo>
                  <a:pt x="123007" y="281195"/>
                  <a:pt x="120959" y="283251"/>
                  <a:pt x="123007" y="285307"/>
                </a:cubicBezTo>
                <a:cubicBezTo>
                  <a:pt x="123007" y="285307"/>
                  <a:pt x="125054" y="285307"/>
                  <a:pt x="125054" y="287362"/>
                </a:cubicBezTo>
                <a:cubicBezTo>
                  <a:pt x="125054" y="291474"/>
                  <a:pt x="123007" y="293530"/>
                  <a:pt x="120959" y="295586"/>
                </a:cubicBezTo>
                <a:cubicBezTo>
                  <a:pt x="116865" y="297642"/>
                  <a:pt x="110723" y="297642"/>
                  <a:pt x="106628" y="293530"/>
                </a:cubicBezTo>
                <a:cubicBezTo>
                  <a:pt x="98439" y="287362"/>
                  <a:pt x="94344" y="277083"/>
                  <a:pt x="96391" y="268860"/>
                </a:cubicBezTo>
                <a:cubicBezTo>
                  <a:pt x="98439" y="264748"/>
                  <a:pt x="100486" y="260636"/>
                  <a:pt x="102533" y="258581"/>
                </a:cubicBezTo>
                <a:cubicBezTo>
                  <a:pt x="108675" y="250357"/>
                  <a:pt x="118912" y="246246"/>
                  <a:pt x="127101" y="244190"/>
                </a:cubicBezTo>
                <a:close/>
                <a:moveTo>
                  <a:pt x="177862" y="239817"/>
                </a:moveTo>
                <a:cubicBezTo>
                  <a:pt x="182699" y="240978"/>
                  <a:pt x="185796" y="245623"/>
                  <a:pt x="188892" y="250267"/>
                </a:cubicBezTo>
                <a:cubicBezTo>
                  <a:pt x="190956" y="254395"/>
                  <a:pt x="190956" y="260588"/>
                  <a:pt x="190956" y="264716"/>
                </a:cubicBezTo>
                <a:cubicBezTo>
                  <a:pt x="186828" y="266780"/>
                  <a:pt x="182699" y="270909"/>
                  <a:pt x="182699" y="275037"/>
                </a:cubicBezTo>
                <a:cubicBezTo>
                  <a:pt x="182699" y="277101"/>
                  <a:pt x="182699" y="281230"/>
                  <a:pt x="182699" y="281230"/>
                </a:cubicBezTo>
                <a:cubicBezTo>
                  <a:pt x="178571" y="281230"/>
                  <a:pt x="176507" y="283294"/>
                  <a:pt x="172379" y="283294"/>
                </a:cubicBezTo>
                <a:cubicBezTo>
                  <a:pt x="166186" y="285358"/>
                  <a:pt x="159994" y="285358"/>
                  <a:pt x="153801" y="281230"/>
                </a:cubicBezTo>
                <a:cubicBezTo>
                  <a:pt x="151737" y="279165"/>
                  <a:pt x="149673" y="277101"/>
                  <a:pt x="149673" y="272973"/>
                </a:cubicBezTo>
                <a:cubicBezTo>
                  <a:pt x="147608" y="268844"/>
                  <a:pt x="157930" y="262652"/>
                  <a:pt x="147608" y="262652"/>
                </a:cubicBezTo>
                <a:cubicBezTo>
                  <a:pt x="145544" y="260588"/>
                  <a:pt x="143480" y="256459"/>
                  <a:pt x="143480" y="254395"/>
                </a:cubicBezTo>
                <a:cubicBezTo>
                  <a:pt x="145544" y="248203"/>
                  <a:pt x="145544" y="248203"/>
                  <a:pt x="145544" y="248203"/>
                </a:cubicBezTo>
                <a:cubicBezTo>
                  <a:pt x="147608" y="244074"/>
                  <a:pt x="151737" y="242010"/>
                  <a:pt x="155865" y="242010"/>
                </a:cubicBezTo>
                <a:cubicBezTo>
                  <a:pt x="157930" y="242010"/>
                  <a:pt x="162058" y="246139"/>
                  <a:pt x="164122" y="246139"/>
                </a:cubicBezTo>
                <a:cubicBezTo>
                  <a:pt x="166186" y="242010"/>
                  <a:pt x="168250" y="239946"/>
                  <a:pt x="172379" y="239946"/>
                </a:cubicBezTo>
                <a:cubicBezTo>
                  <a:pt x="174443" y="239430"/>
                  <a:pt x="176249" y="239430"/>
                  <a:pt x="177862" y="239817"/>
                </a:cubicBezTo>
                <a:close/>
                <a:moveTo>
                  <a:pt x="188798" y="235890"/>
                </a:moveTo>
                <a:cubicBezTo>
                  <a:pt x="190845" y="235890"/>
                  <a:pt x="194940" y="235890"/>
                  <a:pt x="194940" y="240064"/>
                </a:cubicBezTo>
                <a:cubicBezTo>
                  <a:pt x="194940" y="244237"/>
                  <a:pt x="192893" y="246324"/>
                  <a:pt x="190845" y="250498"/>
                </a:cubicBezTo>
                <a:cubicBezTo>
                  <a:pt x="188798" y="246324"/>
                  <a:pt x="186751" y="242151"/>
                  <a:pt x="182656" y="240064"/>
                </a:cubicBezTo>
                <a:cubicBezTo>
                  <a:pt x="182656" y="235890"/>
                  <a:pt x="186751" y="235890"/>
                  <a:pt x="188798" y="235890"/>
                </a:cubicBezTo>
                <a:close/>
                <a:moveTo>
                  <a:pt x="223707" y="231906"/>
                </a:moveTo>
                <a:cubicBezTo>
                  <a:pt x="225758" y="231906"/>
                  <a:pt x="227808" y="231906"/>
                  <a:pt x="227808" y="233957"/>
                </a:cubicBezTo>
                <a:cubicBezTo>
                  <a:pt x="217555" y="244209"/>
                  <a:pt x="217555" y="244209"/>
                  <a:pt x="217555" y="244209"/>
                </a:cubicBezTo>
                <a:cubicBezTo>
                  <a:pt x="207302" y="248311"/>
                  <a:pt x="207302" y="260614"/>
                  <a:pt x="199100" y="266766"/>
                </a:cubicBezTo>
                <a:cubicBezTo>
                  <a:pt x="197049" y="266766"/>
                  <a:pt x="194999" y="266766"/>
                  <a:pt x="194999" y="264715"/>
                </a:cubicBezTo>
                <a:cubicBezTo>
                  <a:pt x="192948" y="256513"/>
                  <a:pt x="192948" y="244209"/>
                  <a:pt x="201150" y="240108"/>
                </a:cubicBezTo>
                <a:cubicBezTo>
                  <a:pt x="205252" y="236007"/>
                  <a:pt x="207302" y="233957"/>
                  <a:pt x="211403" y="236007"/>
                </a:cubicBezTo>
                <a:cubicBezTo>
                  <a:pt x="213454" y="236007"/>
                  <a:pt x="213454" y="238058"/>
                  <a:pt x="215505" y="238058"/>
                </a:cubicBezTo>
                <a:cubicBezTo>
                  <a:pt x="215505" y="233957"/>
                  <a:pt x="219606" y="231906"/>
                  <a:pt x="223707" y="231906"/>
                </a:cubicBezTo>
                <a:close/>
                <a:moveTo>
                  <a:pt x="678329" y="229914"/>
                </a:moveTo>
                <a:cubicBezTo>
                  <a:pt x="686519" y="236043"/>
                  <a:pt x="694708" y="242172"/>
                  <a:pt x="698802" y="250345"/>
                </a:cubicBezTo>
                <a:cubicBezTo>
                  <a:pt x="700850" y="252388"/>
                  <a:pt x="702897" y="254431"/>
                  <a:pt x="702897" y="256474"/>
                </a:cubicBezTo>
                <a:cubicBezTo>
                  <a:pt x="700850" y="256474"/>
                  <a:pt x="700850" y="256474"/>
                  <a:pt x="700850" y="256474"/>
                </a:cubicBezTo>
                <a:cubicBezTo>
                  <a:pt x="694708" y="246259"/>
                  <a:pt x="686519" y="238086"/>
                  <a:pt x="678329" y="229914"/>
                </a:cubicBezTo>
                <a:close/>
                <a:moveTo>
                  <a:pt x="727540" y="226112"/>
                </a:moveTo>
                <a:cubicBezTo>
                  <a:pt x="729341" y="226112"/>
                  <a:pt x="730884" y="226625"/>
                  <a:pt x="731914" y="227652"/>
                </a:cubicBezTo>
                <a:cubicBezTo>
                  <a:pt x="729855" y="231761"/>
                  <a:pt x="729855" y="239978"/>
                  <a:pt x="733972" y="242032"/>
                </a:cubicBezTo>
                <a:cubicBezTo>
                  <a:pt x="736031" y="246140"/>
                  <a:pt x="742206" y="246140"/>
                  <a:pt x="746323" y="246140"/>
                </a:cubicBezTo>
                <a:cubicBezTo>
                  <a:pt x="748381" y="248195"/>
                  <a:pt x="746323" y="252303"/>
                  <a:pt x="748381" y="252303"/>
                </a:cubicBezTo>
                <a:cubicBezTo>
                  <a:pt x="748381" y="254357"/>
                  <a:pt x="748381" y="256412"/>
                  <a:pt x="746323" y="256412"/>
                </a:cubicBezTo>
                <a:cubicBezTo>
                  <a:pt x="742206" y="258466"/>
                  <a:pt x="742206" y="254357"/>
                  <a:pt x="738089" y="256412"/>
                </a:cubicBezTo>
                <a:cubicBezTo>
                  <a:pt x="738089" y="258466"/>
                  <a:pt x="736031" y="258466"/>
                  <a:pt x="731914" y="258466"/>
                </a:cubicBezTo>
                <a:cubicBezTo>
                  <a:pt x="729855" y="258466"/>
                  <a:pt x="727797" y="256412"/>
                  <a:pt x="727797" y="254357"/>
                </a:cubicBezTo>
                <a:cubicBezTo>
                  <a:pt x="725739" y="254357"/>
                  <a:pt x="723680" y="256412"/>
                  <a:pt x="721622" y="254357"/>
                </a:cubicBezTo>
                <a:cubicBezTo>
                  <a:pt x="719564" y="252303"/>
                  <a:pt x="719564" y="250249"/>
                  <a:pt x="719564" y="248195"/>
                </a:cubicBezTo>
                <a:cubicBezTo>
                  <a:pt x="721622" y="246140"/>
                  <a:pt x="721622" y="246140"/>
                  <a:pt x="721622" y="246140"/>
                </a:cubicBezTo>
                <a:cubicBezTo>
                  <a:pt x="719564" y="244086"/>
                  <a:pt x="717505" y="242032"/>
                  <a:pt x="717505" y="239978"/>
                </a:cubicBezTo>
                <a:cubicBezTo>
                  <a:pt x="717505" y="235869"/>
                  <a:pt x="719564" y="233815"/>
                  <a:pt x="723680" y="233815"/>
                </a:cubicBezTo>
                <a:cubicBezTo>
                  <a:pt x="723680" y="231761"/>
                  <a:pt x="719564" y="229706"/>
                  <a:pt x="721622" y="227652"/>
                </a:cubicBezTo>
                <a:cubicBezTo>
                  <a:pt x="723680" y="226625"/>
                  <a:pt x="725739" y="226112"/>
                  <a:pt x="727540" y="226112"/>
                </a:cubicBezTo>
                <a:close/>
                <a:moveTo>
                  <a:pt x="189871" y="223139"/>
                </a:moveTo>
                <a:cubicBezTo>
                  <a:pt x="190905" y="223647"/>
                  <a:pt x="191940" y="224664"/>
                  <a:pt x="192974" y="225681"/>
                </a:cubicBezTo>
                <a:cubicBezTo>
                  <a:pt x="192974" y="225681"/>
                  <a:pt x="190905" y="227714"/>
                  <a:pt x="192974" y="229748"/>
                </a:cubicBezTo>
                <a:cubicBezTo>
                  <a:pt x="195043" y="229748"/>
                  <a:pt x="197111" y="227714"/>
                  <a:pt x="199180" y="229748"/>
                </a:cubicBezTo>
                <a:cubicBezTo>
                  <a:pt x="201248" y="231781"/>
                  <a:pt x="201248" y="233815"/>
                  <a:pt x="201248" y="235848"/>
                </a:cubicBezTo>
                <a:cubicBezTo>
                  <a:pt x="199180" y="237882"/>
                  <a:pt x="199180" y="237882"/>
                  <a:pt x="199180" y="237882"/>
                </a:cubicBezTo>
                <a:cubicBezTo>
                  <a:pt x="195043" y="233815"/>
                  <a:pt x="190905" y="231781"/>
                  <a:pt x="184699" y="233815"/>
                </a:cubicBezTo>
                <a:cubicBezTo>
                  <a:pt x="182631" y="233815"/>
                  <a:pt x="182631" y="237882"/>
                  <a:pt x="178494" y="237882"/>
                </a:cubicBezTo>
                <a:cubicBezTo>
                  <a:pt x="178494" y="235848"/>
                  <a:pt x="174356" y="237882"/>
                  <a:pt x="174356" y="235848"/>
                </a:cubicBezTo>
                <a:cubicBezTo>
                  <a:pt x="174356" y="233815"/>
                  <a:pt x="174356" y="231781"/>
                  <a:pt x="176425" y="231781"/>
                </a:cubicBezTo>
                <a:cubicBezTo>
                  <a:pt x="178494" y="229748"/>
                  <a:pt x="182631" y="233815"/>
                  <a:pt x="182631" y="229748"/>
                </a:cubicBezTo>
                <a:cubicBezTo>
                  <a:pt x="182631" y="227714"/>
                  <a:pt x="182631" y="225681"/>
                  <a:pt x="182631" y="225681"/>
                </a:cubicBezTo>
                <a:cubicBezTo>
                  <a:pt x="184699" y="223647"/>
                  <a:pt x="184699" y="223647"/>
                  <a:pt x="186768" y="223647"/>
                </a:cubicBezTo>
                <a:cubicBezTo>
                  <a:pt x="187802" y="222631"/>
                  <a:pt x="188836" y="222631"/>
                  <a:pt x="189871" y="223139"/>
                </a:cubicBezTo>
                <a:close/>
                <a:moveTo>
                  <a:pt x="715264" y="219622"/>
                </a:moveTo>
                <a:cubicBezTo>
                  <a:pt x="717325" y="219622"/>
                  <a:pt x="719386" y="221678"/>
                  <a:pt x="721448" y="223734"/>
                </a:cubicBezTo>
                <a:cubicBezTo>
                  <a:pt x="719386" y="225790"/>
                  <a:pt x="717325" y="227845"/>
                  <a:pt x="719386" y="231957"/>
                </a:cubicBezTo>
                <a:cubicBezTo>
                  <a:pt x="715264" y="234013"/>
                  <a:pt x="715264" y="238125"/>
                  <a:pt x="715264" y="240180"/>
                </a:cubicBezTo>
                <a:cubicBezTo>
                  <a:pt x="715264" y="242236"/>
                  <a:pt x="715264" y="244292"/>
                  <a:pt x="717325" y="246348"/>
                </a:cubicBezTo>
                <a:cubicBezTo>
                  <a:pt x="715264" y="248404"/>
                  <a:pt x="715264" y="252515"/>
                  <a:pt x="717325" y="254571"/>
                </a:cubicBezTo>
                <a:cubicBezTo>
                  <a:pt x="719386" y="258683"/>
                  <a:pt x="723509" y="256627"/>
                  <a:pt x="725570" y="258683"/>
                </a:cubicBezTo>
                <a:cubicBezTo>
                  <a:pt x="727631" y="260739"/>
                  <a:pt x="731753" y="260739"/>
                  <a:pt x="733814" y="260739"/>
                </a:cubicBezTo>
                <a:cubicBezTo>
                  <a:pt x="735876" y="260739"/>
                  <a:pt x="737937" y="258683"/>
                  <a:pt x="739998" y="258683"/>
                </a:cubicBezTo>
                <a:cubicBezTo>
                  <a:pt x="744120" y="262794"/>
                  <a:pt x="750304" y="254571"/>
                  <a:pt x="752365" y="262794"/>
                </a:cubicBezTo>
                <a:cubicBezTo>
                  <a:pt x="750304" y="262794"/>
                  <a:pt x="752365" y="266906"/>
                  <a:pt x="750304" y="266906"/>
                </a:cubicBezTo>
                <a:cubicBezTo>
                  <a:pt x="748243" y="266906"/>
                  <a:pt x="748243" y="264850"/>
                  <a:pt x="748243" y="266906"/>
                </a:cubicBezTo>
                <a:cubicBezTo>
                  <a:pt x="746181" y="271018"/>
                  <a:pt x="739998" y="266906"/>
                  <a:pt x="735876" y="266906"/>
                </a:cubicBezTo>
                <a:cubicBezTo>
                  <a:pt x="733814" y="268962"/>
                  <a:pt x="735876" y="271018"/>
                  <a:pt x="733814" y="271018"/>
                </a:cubicBezTo>
                <a:cubicBezTo>
                  <a:pt x="729692" y="273074"/>
                  <a:pt x="725570" y="271018"/>
                  <a:pt x="723509" y="268962"/>
                </a:cubicBezTo>
                <a:cubicBezTo>
                  <a:pt x="721448" y="266906"/>
                  <a:pt x="717325" y="264850"/>
                  <a:pt x="715264" y="264850"/>
                </a:cubicBezTo>
                <a:cubicBezTo>
                  <a:pt x="713203" y="266906"/>
                  <a:pt x="711142" y="264850"/>
                  <a:pt x="709081" y="262794"/>
                </a:cubicBezTo>
                <a:cubicBezTo>
                  <a:pt x="707020" y="260739"/>
                  <a:pt x="704958" y="258683"/>
                  <a:pt x="704958" y="256627"/>
                </a:cubicBezTo>
                <a:cubicBezTo>
                  <a:pt x="707020" y="256627"/>
                  <a:pt x="704958" y="252515"/>
                  <a:pt x="707020" y="250459"/>
                </a:cubicBezTo>
                <a:cubicBezTo>
                  <a:pt x="709081" y="250459"/>
                  <a:pt x="709081" y="246348"/>
                  <a:pt x="707020" y="246348"/>
                </a:cubicBezTo>
                <a:cubicBezTo>
                  <a:pt x="704958" y="244292"/>
                  <a:pt x="702897" y="242236"/>
                  <a:pt x="702897" y="240180"/>
                </a:cubicBezTo>
                <a:cubicBezTo>
                  <a:pt x="702897" y="238125"/>
                  <a:pt x="702897" y="234013"/>
                  <a:pt x="704958" y="234013"/>
                </a:cubicBezTo>
                <a:cubicBezTo>
                  <a:pt x="711142" y="234013"/>
                  <a:pt x="707020" y="227845"/>
                  <a:pt x="709081" y="223734"/>
                </a:cubicBezTo>
                <a:cubicBezTo>
                  <a:pt x="711142" y="221678"/>
                  <a:pt x="713203" y="221678"/>
                  <a:pt x="715264" y="219622"/>
                </a:cubicBezTo>
                <a:close/>
                <a:moveTo>
                  <a:pt x="764759" y="217298"/>
                </a:moveTo>
                <a:cubicBezTo>
                  <a:pt x="766815" y="217298"/>
                  <a:pt x="766815" y="217298"/>
                  <a:pt x="768870" y="217298"/>
                </a:cubicBezTo>
                <a:cubicBezTo>
                  <a:pt x="764759" y="221430"/>
                  <a:pt x="764759" y="223495"/>
                  <a:pt x="760649" y="227627"/>
                </a:cubicBezTo>
                <a:cubicBezTo>
                  <a:pt x="756538" y="235890"/>
                  <a:pt x="754483" y="248285"/>
                  <a:pt x="760649" y="256548"/>
                </a:cubicBezTo>
                <a:cubicBezTo>
                  <a:pt x="762704" y="262745"/>
                  <a:pt x="770925" y="264811"/>
                  <a:pt x="777091" y="264811"/>
                </a:cubicBezTo>
                <a:cubicBezTo>
                  <a:pt x="777091" y="262745"/>
                  <a:pt x="779146" y="262745"/>
                  <a:pt x="779146" y="260679"/>
                </a:cubicBezTo>
                <a:cubicBezTo>
                  <a:pt x="779146" y="258613"/>
                  <a:pt x="775036" y="260679"/>
                  <a:pt x="772980" y="258613"/>
                </a:cubicBezTo>
                <a:cubicBezTo>
                  <a:pt x="770925" y="256548"/>
                  <a:pt x="770925" y="254482"/>
                  <a:pt x="770925" y="252416"/>
                </a:cubicBezTo>
                <a:cubicBezTo>
                  <a:pt x="772980" y="250350"/>
                  <a:pt x="772980" y="248285"/>
                  <a:pt x="775036" y="248285"/>
                </a:cubicBezTo>
                <a:cubicBezTo>
                  <a:pt x="777091" y="246219"/>
                  <a:pt x="781201" y="248285"/>
                  <a:pt x="783256" y="250350"/>
                </a:cubicBezTo>
                <a:cubicBezTo>
                  <a:pt x="785312" y="250350"/>
                  <a:pt x="785312" y="248285"/>
                  <a:pt x="787367" y="248285"/>
                </a:cubicBezTo>
                <a:cubicBezTo>
                  <a:pt x="789422" y="248285"/>
                  <a:pt x="793532" y="250350"/>
                  <a:pt x="793532" y="252416"/>
                </a:cubicBezTo>
                <a:cubicBezTo>
                  <a:pt x="793532" y="256548"/>
                  <a:pt x="793532" y="260679"/>
                  <a:pt x="791477" y="262745"/>
                </a:cubicBezTo>
                <a:cubicBezTo>
                  <a:pt x="789422" y="271008"/>
                  <a:pt x="781201" y="273074"/>
                  <a:pt x="772980" y="273074"/>
                </a:cubicBezTo>
                <a:cubicBezTo>
                  <a:pt x="768870" y="273074"/>
                  <a:pt x="762704" y="268942"/>
                  <a:pt x="758594" y="266877"/>
                </a:cubicBezTo>
                <a:cubicBezTo>
                  <a:pt x="758594" y="264811"/>
                  <a:pt x="756538" y="262745"/>
                  <a:pt x="754483" y="262745"/>
                </a:cubicBezTo>
                <a:cubicBezTo>
                  <a:pt x="750373" y="258613"/>
                  <a:pt x="750373" y="252416"/>
                  <a:pt x="750373" y="248285"/>
                </a:cubicBezTo>
                <a:cubicBezTo>
                  <a:pt x="750373" y="237956"/>
                  <a:pt x="750373" y="237956"/>
                  <a:pt x="750373" y="237956"/>
                </a:cubicBezTo>
                <a:cubicBezTo>
                  <a:pt x="752428" y="229693"/>
                  <a:pt x="758594" y="221430"/>
                  <a:pt x="764759" y="217298"/>
                </a:cubicBezTo>
                <a:close/>
                <a:moveTo>
                  <a:pt x="131196" y="217298"/>
                </a:moveTo>
                <a:cubicBezTo>
                  <a:pt x="131196" y="221424"/>
                  <a:pt x="131196" y="221424"/>
                  <a:pt x="131196" y="221424"/>
                </a:cubicBezTo>
                <a:cubicBezTo>
                  <a:pt x="131196" y="223488"/>
                  <a:pt x="131196" y="225551"/>
                  <a:pt x="129167" y="225551"/>
                </a:cubicBezTo>
                <a:cubicBezTo>
                  <a:pt x="125109" y="225551"/>
                  <a:pt x="121052" y="229677"/>
                  <a:pt x="119023" y="233803"/>
                </a:cubicBezTo>
                <a:cubicBezTo>
                  <a:pt x="119023" y="235866"/>
                  <a:pt x="121052" y="239993"/>
                  <a:pt x="119023" y="244119"/>
                </a:cubicBezTo>
                <a:cubicBezTo>
                  <a:pt x="119023" y="244119"/>
                  <a:pt x="114965" y="246182"/>
                  <a:pt x="112936" y="244119"/>
                </a:cubicBezTo>
                <a:cubicBezTo>
                  <a:pt x="112936" y="235866"/>
                  <a:pt x="112936" y="227614"/>
                  <a:pt x="119023" y="221424"/>
                </a:cubicBezTo>
                <a:cubicBezTo>
                  <a:pt x="123081" y="219361"/>
                  <a:pt x="127138" y="217298"/>
                  <a:pt x="131196" y="217298"/>
                </a:cubicBezTo>
                <a:close/>
                <a:moveTo>
                  <a:pt x="793466" y="215306"/>
                </a:moveTo>
                <a:cubicBezTo>
                  <a:pt x="795525" y="219443"/>
                  <a:pt x="797583" y="223580"/>
                  <a:pt x="799641" y="223580"/>
                </a:cubicBezTo>
                <a:cubicBezTo>
                  <a:pt x="803758" y="225649"/>
                  <a:pt x="805817" y="223580"/>
                  <a:pt x="807875" y="221512"/>
                </a:cubicBezTo>
                <a:cubicBezTo>
                  <a:pt x="809933" y="219443"/>
                  <a:pt x="809933" y="219443"/>
                  <a:pt x="811992" y="219443"/>
                </a:cubicBezTo>
                <a:cubicBezTo>
                  <a:pt x="814050" y="219443"/>
                  <a:pt x="816109" y="221512"/>
                  <a:pt x="816109" y="223580"/>
                </a:cubicBezTo>
                <a:cubicBezTo>
                  <a:pt x="816109" y="227718"/>
                  <a:pt x="814050" y="229786"/>
                  <a:pt x="811992" y="231855"/>
                </a:cubicBezTo>
                <a:cubicBezTo>
                  <a:pt x="809933" y="233924"/>
                  <a:pt x="807875" y="231855"/>
                  <a:pt x="805817" y="233924"/>
                </a:cubicBezTo>
                <a:cubicBezTo>
                  <a:pt x="805817" y="235992"/>
                  <a:pt x="805817" y="238061"/>
                  <a:pt x="803758" y="240129"/>
                </a:cubicBezTo>
                <a:cubicBezTo>
                  <a:pt x="801700" y="242198"/>
                  <a:pt x="797583" y="242198"/>
                  <a:pt x="795525" y="242198"/>
                </a:cubicBezTo>
                <a:cubicBezTo>
                  <a:pt x="793466" y="240129"/>
                  <a:pt x="791408" y="238061"/>
                  <a:pt x="791408" y="235992"/>
                </a:cubicBezTo>
                <a:cubicBezTo>
                  <a:pt x="791408" y="233924"/>
                  <a:pt x="793466" y="231855"/>
                  <a:pt x="793466" y="229786"/>
                </a:cubicBezTo>
                <a:cubicBezTo>
                  <a:pt x="789349" y="229786"/>
                  <a:pt x="787291" y="229786"/>
                  <a:pt x="787291" y="227718"/>
                </a:cubicBezTo>
                <a:cubicBezTo>
                  <a:pt x="785233" y="223580"/>
                  <a:pt x="787291" y="221512"/>
                  <a:pt x="787291" y="219443"/>
                </a:cubicBezTo>
                <a:cubicBezTo>
                  <a:pt x="789349" y="217375"/>
                  <a:pt x="791408" y="215306"/>
                  <a:pt x="793466" y="215306"/>
                </a:cubicBezTo>
                <a:close/>
                <a:moveTo>
                  <a:pt x="184739" y="213314"/>
                </a:moveTo>
                <a:cubicBezTo>
                  <a:pt x="186806" y="213314"/>
                  <a:pt x="193008" y="213314"/>
                  <a:pt x="195076" y="215361"/>
                </a:cubicBezTo>
                <a:cubicBezTo>
                  <a:pt x="197143" y="217409"/>
                  <a:pt x="195076" y="219456"/>
                  <a:pt x="197143" y="221503"/>
                </a:cubicBezTo>
                <a:cubicBezTo>
                  <a:pt x="199211" y="219456"/>
                  <a:pt x="203346" y="221503"/>
                  <a:pt x="205413" y="221503"/>
                </a:cubicBezTo>
                <a:cubicBezTo>
                  <a:pt x="207481" y="223551"/>
                  <a:pt x="209548" y="227645"/>
                  <a:pt x="209548" y="231740"/>
                </a:cubicBezTo>
                <a:cubicBezTo>
                  <a:pt x="209548" y="231740"/>
                  <a:pt x="207481" y="233787"/>
                  <a:pt x="205413" y="233787"/>
                </a:cubicBezTo>
                <a:cubicBezTo>
                  <a:pt x="203346" y="231740"/>
                  <a:pt x="203346" y="229693"/>
                  <a:pt x="201278" y="227645"/>
                </a:cubicBezTo>
                <a:cubicBezTo>
                  <a:pt x="199211" y="225598"/>
                  <a:pt x="197143" y="225598"/>
                  <a:pt x="195076" y="225598"/>
                </a:cubicBezTo>
                <a:cubicBezTo>
                  <a:pt x="193008" y="221503"/>
                  <a:pt x="190941" y="219456"/>
                  <a:pt x="186806" y="219456"/>
                </a:cubicBezTo>
                <a:cubicBezTo>
                  <a:pt x="184739" y="219456"/>
                  <a:pt x="180604" y="221503"/>
                  <a:pt x="180604" y="225598"/>
                </a:cubicBezTo>
                <a:cubicBezTo>
                  <a:pt x="180604" y="229693"/>
                  <a:pt x="172334" y="227645"/>
                  <a:pt x="172334" y="231740"/>
                </a:cubicBezTo>
                <a:cubicBezTo>
                  <a:pt x="172334" y="235835"/>
                  <a:pt x="170267" y="237882"/>
                  <a:pt x="166132" y="237882"/>
                </a:cubicBezTo>
                <a:cubicBezTo>
                  <a:pt x="164064" y="235835"/>
                  <a:pt x="166132" y="231740"/>
                  <a:pt x="166132" y="229693"/>
                </a:cubicBezTo>
                <a:cubicBezTo>
                  <a:pt x="168199" y="225598"/>
                  <a:pt x="172334" y="221503"/>
                  <a:pt x="176469" y="221503"/>
                </a:cubicBezTo>
                <a:cubicBezTo>
                  <a:pt x="178536" y="217409"/>
                  <a:pt x="180604" y="215361"/>
                  <a:pt x="184739" y="213314"/>
                </a:cubicBezTo>
                <a:close/>
                <a:moveTo>
                  <a:pt x="803714" y="207006"/>
                </a:moveTo>
                <a:cubicBezTo>
                  <a:pt x="805761" y="211180"/>
                  <a:pt x="805761" y="213267"/>
                  <a:pt x="807808" y="217440"/>
                </a:cubicBezTo>
                <a:cubicBezTo>
                  <a:pt x="807808" y="219527"/>
                  <a:pt x="805761" y="219527"/>
                  <a:pt x="803714" y="221614"/>
                </a:cubicBezTo>
                <a:cubicBezTo>
                  <a:pt x="803714" y="221614"/>
                  <a:pt x="799619" y="221614"/>
                  <a:pt x="799619" y="219527"/>
                </a:cubicBezTo>
                <a:cubicBezTo>
                  <a:pt x="797572" y="217440"/>
                  <a:pt x="795524" y="215353"/>
                  <a:pt x="797572" y="213267"/>
                </a:cubicBezTo>
                <a:cubicBezTo>
                  <a:pt x="803714" y="207006"/>
                  <a:pt x="803714" y="207006"/>
                  <a:pt x="803714" y="207006"/>
                </a:cubicBezTo>
                <a:close/>
                <a:moveTo>
                  <a:pt x="125755" y="205788"/>
                </a:moveTo>
                <a:cubicBezTo>
                  <a:pt x="128062" y="205530"/>
                  <a:pt x="130112" y="206046"/>
                  <a:pt x="131138" y="207078"/>
                </a:cubicBezTo>
                <a:cubicBezTo>
                  <a:pt x="133188" y="209142"/>
                  <a:pt x="133188" y="211206"/>
                  <a:pt x="131138" y="215335"/>
                </a:cubicBezTo>
                <a:cubicBezTo>
                  <a:pt x="129087" y="215335"/>
                  <a:pt x="127036" y="215335"/>
                  <a:pt x="124986" y="215335"/>
                </a:cubicBezTo>
                <a:cubicBezTo>
                  <a:pt x="118834" y="217399"/>
                  <a:pt x="114733" y="221527"/>
                  <a:pt x="112682" y="227720"/>
                </a:cubicBezTo>
                <a:cubicBezTo>
                  <a:pt x="108581" y="231848"/>
                  <a:pt x="108581" y="240105"/>
                  <a:pt x="112682" y="246297"/>
                </a:cubicBezTo>
                <a:cubicBezTo>
                  <a:pt x="108581" y="248362"/>
                  <a:pt x="106530" y="252490"/>
                  <a:pt x="104480" y="250426"/>
                </a:cubicBezTo>
                <a:cubicBezTo>
                  <a:pt x="100379" y="248362"/>
                  <a:pt x="100379" y="246297"/>
                  <a:pt x="100379" y="242169"/>
                </a:cubicBezTo>
                <a:cubicBezTo>
                  <a:pt x="100379" y="240105"/>
                  <a:pt x="100379" y="235977"/>
                  <a:pt x="102429" y="235977"/>
                </a:cubicBezTo>
                <a:cubicBezTo>
                  <a:pt x="104480" y="231848"/>
                  <a:pt x="100379" y="231848"/>
                  <a:pt x="100379" y="229784"/>
                </a:cubicBezTo>
                <a:cubicBezTo>
                  <a:pt x="98328" y="223592"/>
                  <a:pt x="100379" y="217399"/>
                  <a:pt x="104480" y="213271"/>
                </a:cubicBezTo>
                <a:cubicBezTo>
                  <a:pt x="106530" y="211206"/>
                  <a:pt x="110632" y="211206"/>
                  <a:pt x="114733" y="211206"/>
                </a:cubicBezTo>
                <a:cubicBezTo>
                  <a:pt x="114733" y="211206"/>
                  <a:pt x="116783" y="213271"/>
                  <a:pt x="118834" y="213271"/>
                </a:cubicBezTo>
                <a:cubicBezTo>
                  <a:pt x="118834" y="211206"/>
                  <a:pt x="118834" y="211206"/>
                  <a:pt x="118834" y="209142"/>
                </a:cubicBezTo>
                <a:cubicBezTo>
                  <a:pt x="120885" y="207078"/>
                  <a:pt x="123448" y="206046"/>
                  <a:pt x="125755" y="205788"/>
                </a:cubicBezTo>
                <a:close/>
                <a:moveTo>
                  <a:pt x="815659" y="205526"/>
                </a:moveTo>
                <a:lnTo>
                  <a:pt x="815932" y="206340"/>
                </a:lnTo>
                <a:lnTo>
                  <a:pt x="817130" y="207309"/>
                </a:lnTo>
                <a:close/>
                <a:moveTo>
                  <a:pt x="843996" y="195967"/>
                </a:moveTo>
                <a:cubicBezTo>
                  <a:pt x="844494" y="196216"/>
                  <a:pt x="844992" y="196714"/>
                  <a:pt x="844992" y="196714"/>
                </a:cubicBezTo>
                <a:cubicBezTo>
                  <a:pt x="844992" y="196714"/>
                  <a:pt x="844992" y="196714"/>
                  <a:pt x="843000" y="196714"/>
                </a:cubicBezTo>
                <a:cubicBezTo>
                  <a:pt x="843000" y="195718"/>
                  <a:pt x="843498" y="195718"/>
                  <a:pt x="843996" y="195967"/>
                </a:cubicBezTo>
                <a:close/>
                <a:moveTo>
                  <a:pt x="242395" y="190738"/>
                </a:moveTo>
                <a:cubicBezTo>
                  <a:pt x="244449" y="192804"/>
                  <a:pt x="248558" y="192804"/>
                  <a:pt x="248558" y="196935"/>
                </a:cubicBezTo>
                <a:cubicBezTo>
                  <a:pt x="250612" y="196935"/>
                  <a:pt x="250612" y="194870"/>
                  <a:pt x="252666" y="194870"/>
                </a:cubicBezTo>
                <a:cubicBezTo>
                  <a:pt x="254721" y="192804"/>
                  <a:pt x="258829" y="192804"/>
                  <a:pt x="260883" y="194870"/>
                </a:cubicBezTo>
                <a:cubicBezTo>
                  <a:pt x="262938" y="196935"/>
                  <a:pt x="264992" y="196935"/>
                  <a:pt x="264992" y="201067"/>
                </a:cubicBezTo>
                <a:cubicBezTo>
                  <a:pt x="262938" y="203133"/>
                  <a:pt x="258829" y="207264"/>
                  <a:pt x="254721" y="209330"/>
                </a:cubicBezTo>
                <a:cubicBezTo>
                  <a:pt x="250612" y="203133"/>
                  <a:pt x="244449" y="201067"/>
                  <a:pt x="238287" y="203133"/>
                </a:cubicBezTo>
                <a:cubicBezTo>
                  <a:pt x="236232" y="203133"/>
                  <a:pt x="236232" y="203133"/>
                  <a:pt x="236232" y="203133"/>
                </a:cubicBezTo>
                <a:cubicBezTo>
                  <a:pt x="234178" y="201067"/>
                  <a:pt x="232124" y="196935"/>
                  <a:pt x="234178" y="194870"/>
                </a:cubicBezTo>
                <a:cubicBezTo>
                  <a:pt x="236232" y="192804"/>
                  <a:pt x="238287" y="190738"/>
                  <a:pt x="242395" y="190738"/>
                </a:cubicBezTo>
                <a:close/>
                <a:moveTo>
                  <a:pt x="155861" y="188485"/>
                </a:moveTo>
                <a:cubicBezTo>
                  <a:pt x="159984" y="187454"/>
                  <a:pt x="164621" y="187454"/>
                  <a:pt x="169001" y="188485"/>
                </a:cubicBezTo>
                <a:cubicBezTo>
                  <a:pt x="173381" y="189517"/>
                  <a:pt x="177503" y="191580"/>
                  <a:pt x="180595" y="194675"/>
                </a:cubicBezTo>
                <a:cubicBezTo>
                  <a:pt x="182656" y="198801"/>
                  <a:pt x="182656" y="202927"/>
                  <a:pt x="182656" y="207054"/>
                </a:cubicBezTo>
                <a:cubicBezTo>
                  <a:pt x="180595" y="209117"/>
                  <a:pt x="178534" y="211180"/>
                  <a:pt x="174412" y="211180"/>
                </a:cubicBezTo>
                <a:cubicBezTo>
                  <a:pt x="174412" y="211180"/>
                  <a:pt x="172351" y="207054"/>
                  <a:pt x="172351" y="209117"/>
                </a:cubicBezTo>
                <a:cubicBezTo>
                  <a:pt x="170289" y="211180"/>
                  <a:pt x="170289" y="213243"/>
                  <a:pt x="168228" y="215306"/>
                </a:cubicBezTo>
                <a:cubicBezTo>
                  <a:pt x="164106" y="217369"/>
                  <a:pt x="162045" y="215306"/>
                  <a:pt x="159984" y="213243"/>
                </a:cubicBezTo>
                <a:cubicBezTo>
                  <a:pt x="157923" y="211180"/>
                  <a:pt x="155861" y="207054"/>
                  <a:pt x="157923" y="204990"/>
                </a:cubicBezTo>
                <a:cubicBezTo>
                  <a:pt x="157923" y="202927"/>
                  <a:pt x="159984" y="200864"/>
                  <a:pt x="162045" y="200864"/>
                </a:cubicBezTo>
                <a:cubicBezTo>
                  <a:pt x="162045" y="200864"/>
                  <a:pt x="164106" y="200864"/>
                  <a:pt x="166167" y="198801"/>
                </a:cubicBezTo>
                <a:cubicBezTo>
                  <a:pt x="166167" y="196738"/>
                  <a:pt x="162045" y="196738"/>
                  <a:pt x="162045" y="196738"/>
                </a:cubicBezTo>
                <a:cubicBezTo>
                  <a:pt x="155861" y="196738"/>
                  <a:pt x="151739" y="196738"/>
                  <a:pt x="147616" y="200864"/>
                </a:cubicBezTo>
                <a:cubicBezTo>
                  <a:pt x="139372" y="211180"/>
                  <a:pt x="139372" y="223558"/>
                  <a:pt x="143494" y="235937"/>
                </a:cubicBezTo>
                <a:cubicBezTo>
                  <a:pt x="147616" y="242127"/>
                  <a:pt x="147616" y="242127"/>
                  <a:pt x="147616" y="242127"/>
                </a:cubicBezTo>
                <a:cubicBezTo>
                  <a:pt x="147616" y="242127"/>
                  <a:pt x="145555" y="244190"/>
                  <a:pt x="143494" y="244190"/>
                </a:cubicBezTo>
                <a:cubicBezTo>
                  <a:pt x="139372" y="242127"/>
                  <a:pt x="139372" y="235937"/>
                  <a:pt x="135249" y="231811"/>
                </a:cubicBezTo>
                <a:cubicBezTo>
                  <a:pt x="133188" y="223558"/>
                  <a:pt x="133188" y="213243"/>
                  <a:pt x="137310" y="204990"/>
                </a:cubicBezTo>
                <a:cubicBezTo>
                  <a:pt x="139372" y="196738"/>
                  <a:pt x="147616" y="190548"/>
                  <a:pt x="155861" y="188485"/>
                </a:cubicBezTo>
                <a:close/>
                <a:moveTo>
                  <a:pt x="139106" y="186246"/>
                </a:moveTo>
                <a:cubicBezTo>
                  <a:pt x="140907" y="187024"/>
                  <a:pt x="142451" y="188580"/>
                  <a:pt x="143480" y="190655"/>
                </a:cubicBezTo>
                <a:cubicBezTo>
                  <a:pt x="143480" y="192730"/>
                  <a:pt x="143480" y="192730"/>
                  <a:pt x="143480" y="192730"/>
                </a:cubicBezTo>
                <a:cubicBezTo>
                  <a:pt x="141422" y="192730"/>
                  <a:pt x="141422" y="188580"/>
                  <a:pt x="139363" y="188580"/>
                </a:cubicBezTo>
                <a:cubicBezTo>
                  <a:pt x="137305" y="186505"/>
                  <a:pt x="135246" y="186505"/>
                  <a:pt x="133188" y="186505"/>
                </a:cubicBezTo>
                <a:cubicBezTo>
                  <a:pt x="135246" y="185468"/>
                  <a:pt x="137305" y="185468"/>
                  <a:pt x="139106" y="186246"/>
                </a:cubicBezTo>
                <a:close/>
                <a:moveTo>
                  <a:pt x="240874" y="184902"/>
                </a:moveTo>
                <a:cubicBezTo>
                  <a:pt x="245313" y="184513"/>
                  <a:pt x="249172" y="187626"/>
                  <a:pt x="250716" y="190738"/>
                </a:cubicBezTo>
                <a:lnTo>
                  <a:pt x="264686" y="188726"/>
                </a:lnTo>
                <a:lnTo>
                  <a:pt x="265718" y="189461"/>
                </a:lnTo>
                <a:lnTo>
                  <a:pt x="271300" y="196963"/>
                </a:lnTo>
                <a:cubicBezTo>
                  <a:pt x="271300" y="199038"/>
                  <a:pt x="269241" y="199038"/>
                  <a:pt x="269241" y="199038"/>
                </a:cubicBezTo>
                <a:cubicBezTo>
                  <a:pt x="267183" y="194888"/>
                  <a:pt x="263066" y="192813"/>
                  <a:pt x="261008" y="190738"/>
                </a:cubicBezTo>
                <a:cubicBezTo>
                  <a:pt x="256891" y="190738"/>
                  <a:pt x="252774" y="190738"/>
                  <a:pt x="250716" y="192813"/>
                </a:cubicBezTo>
                <a:cubicBezTo>
                  <a:pt x="246599" y="188663"/>
                  <a:pt x="242482" y="186588"/>
                  <a:pt x="238366" y="188663"/>
                </a:cubicBezTo>
                <a:cubicBezTo>
                  <a:pt x="234249" y="190738"/>
                  <a:pt x="232190" y="190738"/>
                  <a:pt x="232190" y="192813"/>
                </a:cubicBezTo>
                <a:cubicBezTo>
                  <a:pt x="230132" y="192813"/>
                  <a:pt x="230132" y="192813"/>
                  <a:pt x="230132" y="190738"/>
                </a:cubicBezTo>
                <a:cubicBezTo>
                  <a:pt x="230132" y="188663"/>
                  <a:pt x="234249" y="186588"/>
                  <a:pt x="236307" y="186588"/>
                </a:cubicBezTo>
                <a:cubicBezTo>
                  <a:pt x="237851" y="185551"/>
                  <a:pt x="239395" y="185032"/>
                  <a:pt x="240874" y="184902"/>
                </a:cubicBezTo>
                <a:close/>
                <a:moveTo>
                  <a:pt x="784458" y="183976"/>
                </a:moveTo>
                <a:cubicBezTo>
                  <a:pt x="787298" y="183464"/>
                  <a:pt x="790397" y="183464"/>
                  <a:pt x="793496" y="184489"/>
                </a:cubicBezTo>
                <a:cubicBezTo>
                  <a:pt x="793496" y="188590"/>
                  <a:pt x="793496" y="190641"/>
                  <a:pt x="797627" y="192691"/>
                </a:cubicBezTo>
                <a:cubicBezTo>
                  <a:pt x="799693" y="194742"/>
                  <a:pt x="801759" y="194742"/>
                  <a:pt x="803824" y="194742"/>
                </a:cubicBezTo>
                <a:cubicBezTo>
                  <a:pt x="803824" y="200893"/>
                  <a:pt x="801759" y="207045"/>
                  <a:pt x="795561" y="211146"/>
                </a:cubicBezTo>
                <a:cubicBezTo>
                  <a:pt x="791430" y="213197"/>
                  <a:pt x="791430" y="213197"/>
                  <a:pt x="791430" y="213197"/>
                </a:cubicBezTo>
                <a:cubicBezTo>
                  <a:pt x="789364" y="215248"/>
                  <a:pt x="783167" y="209096"/>
                  <a:pt x="783167" y="215248"/>
                </a:cubicBezTo>
                <a:cubicBezTo>
                  <a:pt x="781101" y="217298"/>
                  <a:pt x="776970" y="217298"/>
                  <a:pt x="774904" y="217298"/>
                </a:cubicBezTo>
                <a:cubicBezTo>
                  <a:pt x="770772" y="217298"/>
                  <a:pt x="768707" y="213197"/>
                  <a:pt x="766641" y="211146"/>
                </a:cubicBezTo>
                <a:cubicBezTo>
                  <a:pt x="766641" y="207045"/>
                  <a:pt x="766641" y="204995"/>
                  <a:pt x="768707" y="202944"/>
                </a:cubicBezTo>
                <a:cubicBezTo>
                  <a:pt x="768707" y="200893"/>
                  <a:pt x="772838" y="200893"/>
                  <a:pt x="772838" y="198843"/>
                </a:cubicBezTo>
                <a:cubicBezTo>
                  <a:pt x="770772" y="194742"/>
                  <a:pt x="772838" y="190641"/>
                  <a:pt x="776970" y="186539"/>
                </a:cubicBezTo>
                <a:cubicBezTo>
                  <a:pt x="779035" y="185514"/>
                  <a:pt x="781618" y="184489"/>
                  <a:pt x="784458" y="183976"/>
                </a:cubicBezTo>
                <a:close/>
                <a:moveTo>
                  <a:pt x="724801" y="180255"/>
                </a:moveTo>
                <a:cubicBezTo>
                  <a:pt x="728138" y="179483"/>
                  <a:pt x="731732" y="179483"/>
                  <a:pt x="735839" y="180512"/>
                </a:cubicBezTo>
                <a:cubicBezTo>
                  <a:pt x="737892" y="182571"/>
                  <a:pt x="739946" y="182571"/>
                  <a:pt x="739946" y="186688"/>
                </a:cubicBezTo>
                <a:cubicBezTo>
                  <a:pt x="741999" y="188746"/>
                  <a:pt x="739946" y="190805"/>
                  <a:pt x="737892" y="190805"/>
                </a:cubicBezTo>
                <a:cubicBezTo>
                  <a:pt x="737892" y="190805"/>
                  <a:pt x="737892" y="190805"/>
                  <a:pt x="737892" y="192863"/>
                </a:cubicBezTo>
                <a:cubicBezTo>
                  <a:pt x="739946" y="194921"/>
                  <a:pt x="739946" y="196980"/>
                  <a:pt x="737892" y="201097"/>
                </a:cubicBezTo>
                <a:cubicBezTo>
                  <a:pt x="735839" y="203155"/>
                  <a:pt x="733785" y="203155"/>
                  <a:pt x="731732" y="203155"/>
                </a:cubicBezTo>
                <a:cubicBezTo>
                  <a:pt x="729678" y="203155"/>
                  <a:pt x="727625" y="201097"/>
                  <a:pt x="725571" y="199038"/>
                </a:cubicBezTo>
                <a:cubicBezTo>
                  <a:pt x="725571" y="196980"/>
                  <a:pt x="725571" y="192863"/>
                  <a:pt x="729678" y="192863"/>
                </a:cubicBezTo>
                <a:cubicBezTo>
                  <a:pt x="729678" y="190805"/>
                  <a:pt x="727625" y="190805"/>
                  <a:pt x="725571" y="190805"/>
                </a:cubicBezTo>
                <a:cubicBezTo>
                  <a:pt x="723518" y="190805"/>
                  <a:pt x="721464" y="194921"/>
                  <a:pt x="719411" y="196980"/>
                </a:cubicBezTo>
                <a:cubicBezTo>
                  <a:pt x="717357" y="203155"/>
                  <a:pt x="721464" y="211388"/>
                  <a:pt x="725571" y="215505"/>
                </a:cubicBezTo>
                <a:cubicBezTo>
                  <a:pt x="733785" y="223739"/>
                  <a:pt x="744053" y="221680"/>
                  <a:pt x="754320" y="219622"/>
                </a:cubicBezTo>
                <a:cubicBezTo>
                  <a:pt x="764587" y="211388"/>
                  <a:pt x="764587" y="211388"/>
                  <a:pt x="764587" y="211388"/>
                </a:cubicBezTo>
                <a:cubicBezTo>
                  <a:pt x="764587" y="213447"/>
                  <a:pt x="766641" y="213447"/>
                  <a:pt x="764587" y="215505"/>
                </a:cubicBezTo>
                <a:cubicBezTo>
                  <a:pt x="756373" y="221680"/>
                  <a:pt x="746106" y="229914"/>
                  <a:pt x="733785" y="225797"/>
                </a:cubicBezTo>
                <a:cubicBezTo>
                  <a:pt x="727625" y="223739"/>
                  <a:pt x="721464" y="221680"/>
                  <a:pt x="719411" y="217564"/>
                </a:cubicBezTo>
                <a:cubicBezTo>
                  <a:pt x="719411" y="215505"/>
                  <a:pt x="717357" y="213447"/>
                  <a:pt x="715304" y="213447"/>
                </a:cubicBezTo>
                <a:cubicBezTo>
                  <a:pt x="713250" y="211388"/>
                  <a:pt x="713250" y="209330"/>
                  <a:pt x="713250" y="207272"/>
                </a:cubicBezTo>
                <a:cubicBezTo>
                  <a:pt x="711197" y="199038"/>
                  <a:pt x="711197" y="190805"/>
                  <a:pt x="715304" y="184629"/>
                </a:cubicBezTo>
                <a:cubicBezTo>
                  <a:pt x="718384" y="182571"/>
                  <a:pt x="721464" y="181027"/>
                  <a:pt x="724801" y="180255"/>
                </a:cubicBezTo>
                <a:close/>
                <a:moveTo>
                  <a:pt x="276280" y="179326"/>
                </a:moveTo>
                <a:lnTo>
                  <a:pt x="281497" y="182438"/>
                </a:lnTo>
                <a:cubicBezTo>
                  <a:pt x="281497" y="186588"/>
                  <a:pt x="283584" y="188663"/>
                  <a:pt x="283584" y="190738"/>
                </a:cubicBezTo>
                <a:cubicBezTo>
                  <a:pt x="279410" y="188663"/>
                  <a:pt x="281497" y="186588"/>
                  <a:pt x="279410" y="182438"/>
                </a:cubicBezTo>
                <a:close/>
                <a:moveTo>
                  <a:pt x="201137" y="178196"/>
                </a:moveTo>
                <a:cubicBezTo>
                  <a:pt x="213458" y="176130"/>
                  <a:pt x="223726" y="186459"/>
                  <a:pt x="229886" y="196788"/>
                </a:cubicBezTo>
                <a:cubicBezTo>
                  <a:pt x="233993" y="205051"/>
                  <a:pt x="238100" y="221577"/>
                  <a:pt x="229886" y="229840"/>
                </a:cubicBezTo>
                <a:cubicBezTo>
                  <a:pt x="227833" y="231906"/>
                  <a:pt x="227833" y="229840"/>
                  <a:pt x="225779" y="229840"/>
                </a:cubicBezTo>
                <a:cubicBezTo>
                  <a:pt x="223726" y="227774"/>
                  <a:pt x="227833" y="225709"/>
                  <a:pt x="227833" y="223643"/>
                </a:cubicBezTo>
                <a:cubicBezTo>
                  <a:pt x="227833" y="211248"/>
                  <a:pt x="225779" y="196788"/>
                  <a:pt x="215512" y="190591"/>
                </a:cubicBezTo>
                <a:cubicBezTo>
                  <a:pt x="209351" y="188525"/>
                  <a:pt x="203191" y="186459"/>
                  <a:pt x="199084" y="188525"/>
                </a:cubicBezTo>
                <a:cubicBezTo>
                  <a:pt x="197031" y="190591"/>
                  <a:pt x="194977" y="190591"/>
                  <a:pt x="194977" y="192656"/>
                </a:cubicBezTo>
                <a:cubicBezTo>
                  <a:pt x="199084" y="194722"/>
                  <a:pt x="201137" y="190591"/>
                  <a:pt x="205244" y="192656"/>
                </a:cubicBezTo>
                <a:cubicBezTo>
                  <a:pt x="209351" y="192656"/>
                  <a:pt x="209351" y="196788"/>
                  <a:pt x="209351" y="198854"/>
                </a:cubicBezTo>
                <a:cubicBezTo>
                  <a:pt x="209351" y="202985"/>
                  <a:pt x="207298" y="207117"/>
                  <a:pt x="203191" y="207117"/>
                </a:cubicBezTo>
                <a:cubicBezTo>
                  <a:pt x="201137" y="209182"/>
                  <a:pt x="199084" y="209182"/>
                  <a:pt x="199084" y="207117"/>
                </a:cubicBezTo>
                <a:cubicBezTo>
                  <a:pt x="197031" y="207117"/>
                  <a:pt x="197031" y="205051"/>
                  <a:pt x="194977" y="202985"/>
                </a:cubicBezTo>
                <a:cubicBezTo>
                  <a:pt x="192924" y="205051"/>
                  <a:pt x="190870" y="207117"/>
                  <a:pt x="188817" y="205051"/>
                </a:cubicBezTo>
                <a:cubicBezTo>
                  <a:pt x="184710" y="200919"/>
                  <a:pt x="182656" y="194722"/>
                  <a:pt x="184710" y="190591"/>
                </a:cubicBezTo>
                <a:cubicBezTo>
                  <a:pt x="186763" y="184393"/>
                  <a:pt x="194977" y="180262"/>
                  <a:pt x="201137" y="178196"/>
                </a:cubicBezTo>
                <a:close/>
                <a:moveTo>
                  <a:pt x="273671" y="177770"/>
                </a:moveTo>
                <a:lnTo>
                  <a:pt x="275236" y="178288"/>
                </a:lnTo>
                <a:lnTo>
                  <a:pt x="276280" y="179326"/>
                </a:lnTo>
                <a:close/>
                <a:moveTo>
                  <a:pt x="270019" y="175435"/>
                </a:moveTo>
                <a:cubicBezTo>
                  <a:pt x="270541" y="175694"/>
                  <a:pt x="271062" y="176213"/>
                  <a:pt x="271062" y="176213"/>
                </a:cubicBezTo>
                <a:lnTo>
                  <a:pt x="273671" y="177770"/>
                </a:lnTo>
                <a:lnTo>
                  <a:pt x="269758" y="176473"/>
                </a:lnTo>
                <a:cubicBezTo>
                  <a:pt x="268976" y="176213"/>
                  <a:pt x="268976" y="176213"/>
                  <a:pt x="268976" y="176213"/>
                </a:cubicBezTo>
                <a:cubicBezTo>
                  <a:pt x="268976" y="175177"/>
                  <a:pt x="269497" y="175177"/>
                  <a:pt x="270019" y="175435"/>
                </a:cubicBezTo>
                <a:close/>
                <a:moveTo>
                  <a:pt x="768765" y="174221"/>
                </a:moveTo>
                <a:cubicBezTo>
                  <a:pt x="776999" y="172147"/>
                  <a:pt x="779058" y="180446"/>
                  <a:pt x="785233" y="180446"/>
                </a:cubicBezTo>
                <a:cubicBezTo>
                  <a:pt x="785233" y="182521"/>
                  <a:pt x="785233" y="182521"/>
                  <a:pt x="785233" y="182521"/>
                </a:cubicBezTo>
                <a:cubicBezTo>
                  <a:pt x="779058" y="182521"/>
                  <a:pt x="774941" y="188746"/>
                  <a:pt x="768765" y="184596"/>
                </a:cubicBezTo>
                <a:cubicBezTo>
                  <a:pt x="766707" y="184596"/>
                  <a:pt x="764649" y="182521"/>
                  <a:pt x="764649" y="180446"/>
                </a:cubicBezTo>
                <a:cubicBezTo>
                  <a:pt x="764649" y="178371"/>
                  <a:pt x="766707" y="176296"/>
                  <a:pt x="768765" y="174221"/>
                </a:cubicBezTo>
                <a:close/>
                <a:moveTo>
                  <a:pt x="180872" y="173938"/>
                </a:moveTo>
                <a:cubicBezTo>
                  <a:pt x="184233" y="174194"/>
                  <a:pt x="187853" y="175218"/>
                  <a:pt x="190956" y="176241"/>
                </a:cubicBezTo>
                <a:cubicBezTo>
                  <a:pt x="190956" y="178288"/>
                  <a:pt x="190956" y="178288"/>
                  <a:pt x="190956" y="178288"/>
                </a:cubicBezTo>
                <a:cubicBezTo>
                  <a:pt x="190956" y="178288"/>
                  <a:pt x="190956" y="180336"/>
                  <a:pt x="188888" y="180336"/>
                </a:cubicBezTo>
                <a:cubicBezTo>
                  <a:pt x="184750" y="178288"/>
                  <a:pt x="178544" y="176241"/>
                  <a:pt x="172339" y="178288"/>
                </a:cubicBezTo>
                <a:cubicBezTo>
                  <a:pt x="170270" y="180336"/>
                  <a:pt x="168202" y="182383"/>
                  <a:pt x="166133" y="184430"/>
                </a:cubicBezTo>
                <a:cubicBezTo>
                  <a:pt x="166133" y="184430"/>
                  <a:pt x="164064" y="184430"/>
                  <a:pt x="164064" y="184430"/>
                </a:cubicBezTo>
                <a:cubicBezTo>
                  <a:pt x="164064" y="180336"/>
                  <a:pt x="168202" y="178288"/>
                  <a:pt x="172339" y="176241"/>
                </a:cubicBezTo>
                <a:cubicBezTo>
                  <a:pt x="174407" y="174194"/>
                  <a:pt x="177510" y="173682"/>
                  <a:pt x="180872" y="173938"/>
                </a:cubicBezTo>
                <a:close/>
                <a:moveTo>
                  <a:pt x="260717" y="173392"/>
                </a:moveTo>
                <a:cubicBezTo>
                  <a:pt x="261008" y="173640"/>
                  <a:pt x="261008" y="174138"/>
                  <a:pt x="261008" y="174138"/>
                </a:cubicBezTo>
                <a:cubicBezTo>
                  <a:pt x="258684" y="174138"/>
                  <a:pt x="258684" y="174138"/>
                  <a:pt x="258684" y="174138"/>
                </a:cubicBezTo>
                <a:cubicBezTo>
                  <a:pt x="259846" y="173142"/>
                  <a:pt x="260427" y="173142"/>
                  <a:pt x="260717" y="173392"/>
                </a:cubicBezTo>
                <a:close/>
                <a:moveTo>
                  <a:pt x="710201" y="171425"/>
                </a:moveTo>
                <a:cubicBezTo>
                  <a:pt x="711197" y="171171"/>
                  <a:pt x="712193" y="171171"/>
                  <a:pt x="713189" y="172188"/>
                </a:cubicBezTo>
                <a:cubicBezTo>
                  <a:pt x="711197" y="174221"/>
                  <a:pt x="709205" y="176255"/>
                  <a:pt x="709205" y="178288"/>
                </a:cubicBezTo>
                <a:cubicBezTo>
                  <a:pt x="707213" y="180322"/>
                  <a:pt x="707213" y="182355"/>
                  <a:pt x="709205" y="182355"/>
                </a:cubicBezTo>
                <a:cubicBezTo>
                  <a:pt x="709205" y="184389"/>
                  <a:pt x="711197" y="184389"/>
                  <a:pt x="711197" y="186422"/>
                </a:cubicBezTo>
                <a:cubicBezTo>
                  <a:pt x="709205" y="186422"/>
                  <a:pt x="707213" y="184389"/>
                  <a:pt x="707213" y="182355"/>
                </a:cubicBezTo>
                <a:lnTo>
                  <a:pt x="707213" y="173143"/>
                </a:lnTo>
                <a:lnTo>
                  <a:pt x="708173" y="171943"/>
                </a:lnTo>
                <a:close/>
                <a:moveTo>
                  <a:pt x="659737" y="168163"/>
                </a:moveTo>
                <a:cubicBezTo>
                  <a:pt x="661812" y="168163"/>
                  <a:pt x="663887" y="168163"/>
                  <a:pt x="663887" y="168163"/>
                </a:cubicBezTo>
                <a:cubicBezTo>
                  <a:pt x="668037" y="170210"/>
                  <a:pt x="665962" y="174304"/>
                  <a:pt x="665962" y="176352"/>
                </a:cubicBezTo>
                <a:cubicBezTo>
                  <a:pt x="663887" y="178399"/>
                  <a:pt x="665962" y="180446"/>
                  <a:pt x="663887" y="180446"/>
                </a:cubicBezTo>
                <a:lnTo>
                  <a:pt x="661831" y="174359"/>
                </a:lnTo>
                <a:lnTo>
                  <a:pt x="661862" y="174233"/>
                </a:lnTo>
                <a:lnTo>
                  <a:pt x="661750" y="174120"/>
                </a:lnTo>
                <a:close/>
                <a:moveTo>
                  <a:pt x="629009" y="168163"/>
                </a:moveTo>
                <a:cubicBezTo>
                  <a:pt x="631075" y="168163"/>
                  <a:pt x="635206" y="170203"/>
                  <a:pt x="639338" y="172242"/>
                </a:cubicBezTo>
                <a:cubicBezTo>
                  <a:pt x="639338" y="174282"/>
                  <a:pt x="641404" y="178359"/>
                  <a:pt x="639338" y="180399"/>
                </a:cubicBezTo>
                <a:cubicBezTo>
                  <a:pt x="639338" y="180399"/>
                  <a:pt x="635206" y="182438"/>
                  <a:pt x="639338" y="184478"/>
                </a:cubicBezTo>
                <a:cubicBezTo>
                  <a:pt x="641404" y="186517"/>
                  <a:pt x="641404" y="186517"/>
                  <a:pt x="643469" y="188557"/>
                </a:cubicBezTo>
                <a:cubicBezTo>
                  <a:pt x="643469" y="190596"/>
                  <a:pt x="643469" y="192635"/>
                  <a:pt x="641404" y="194675"/>
                </a:cubicBezTo>
                <a:cubicBezTo>
                  <a:pt x="641404" y="196714"/>
                  <a:pt x="637272" y="196714"/>
                  <a:pt x="637272" y="196714"/>
                </a:cubicBezTo>
                <a:cubicBezTo>
                  <a:pt x="629009" y="190596"/>
                  <a:pt x="629009" y="190596"/>
                  <a:pt x="629009" y="190596"/>
                </a:cubicBezTo>
                <a:cubicBezTo>
                  <a:pt x="629009" y="188557"/>
                  <a:pt x="631075" y="186517"/>
                  <a:pt x="631075" y="184478"/>
                </a:cubicBezTo>
                <a:cubicBezTo>
                  <a:pt x="631075" y="180399"/>
                  <a:pt x="631075" y="176320"/>
                  <a:pt x="629009" y="174282"/>
                </a:cubicBezTo>
                <a:cubicBezTo>
                  <a:pt x="626943" y="172242"/>
                  <a:pt x="624877" y="170203"/>
                  <a:pt x="629009" y="168163"/>
                </a:cubicBezTo>
                <a:close/>
                <a:moveTo>
                  <a:pt x="246447" y="168163"/>
                </a:moveTo>
                <a:cubicBezTo>
                  <a:pt x="250550" y="168163"/>
                  <a:pt x="256704" y="170206"/>
                  <a:pt x="258755" y="174292"/>
                </a:cubicBezTo>
                <a:cubicBezTo>
                  <a:pt x="258755" y="176335"/>
                  <a:pt x="256704" y="178378"/>
                  <a:pt x="258755" y="178378"/>
                </a:cubicBezTo>
                <a:cubicBezTo>
                  <a:pt x="264909" y="174292"/>
                  <a:pt x="271063" y="178378"/>
                  <a:pt x="275165" y="182464"/>
                </a:cubicBezTo>
                <a:cubicBezTo>
                  <a:pt x="277216" y="184507"/>
                  <a:pt x="279268" y="188593"/>
                  <a:pt x="279268" y="190636"/>
                </a:cubicBezTo>
                <a:cubicBezTo>
                  <a:pt x="277216" y="192679"/>
                  <a:pt x="275165" y="194722"/>
                  <a:pt x="273114" y="194722"/>
                </a:cubicBezTo>
                <a:lnTo>
                  <a:pt x="265718" y="189461"/>
                </a:lnTo>
                <a:lnTo>
                  <a:pt x="265125" y="188663"/>
                </a:lnTo>
                <a:lnTo>
                  <a:pt x="264686" y="188726"/>
                </a:lnTo>
                <a:lnTo>
                  <a:pt x="258755" y="184507"/>
                </a:lnTo>
                <a:cubicBezTo>
                  <a:pt x="252601" y="186550"/>
                  <a:pt x="252601" y="186550"/>
                  <a:pt x="252601" y="186550"/>
                </a:cubicBezTo>
                <a:cubicBezTo>
                  <a:pt x="248498" y="182464"/>
                  <a:pt x="242345" y="182464"/>
                  <a:pt x="236191" y="182464"/>
                </a:cubicBezTo>
                <a:cubicBezTo>
                  <a:pt x="234140" y="182464"/>
                  <a:pt x="230037" y="186550"/>
                  <a:pt x="227986" y="188593"/>
                </a:cubicBezTo>
                <a:cubicBezTo>
                  <a:pt x="225935" y="188593"/>
                  <a:pt x="223883" y="184507"/>
                  <a:pt x="221832" y="184507"/>
                </a:cubicBezTo>
                <a:cubicBezTo>
                  <a:pt x="221832" y="180421"/>
                  <a:pt x="223883" y="180421"/>
                  <a:pt x="223883" y="178378"/>
                </a:cubicBezTo>
                <a:cubicBezTo>
                  <a:pt x="223883" y="176335"/>
                  <a:pt x="225935" y="174292"/>
                  <a:pt x="227986" y="174292"/>
                </a:cubicBezTo>
                <a:cubicBezTo>
                  <a:pt x="230037" y="172250"/>
                  <a:pt x="234140" y="174292"/>
                  <a:pt x="236191" y="176335"/>
                </a:cubicBezTo>
                <a:cubicBezTo>
                  <a:pt x="238242" y="176335"/>
                  <a:pt x="238242" y="176335"/>
                  <a:pt x="238242" y="176335"/>
                </a:cubicBezTo>
                <a:cubicBezTo>
                  <a:pt x="240293" y="174292"/>
                  <a:pt x="242345" y="168163"/>
                  <a:pt x="246447" y="168163"/>
                </a:cubicBezTo>
                <a:close/>
                <a:moveTo>
                  <a:pt x="213532" y="168163"/>
                </a:moveTo>
                <a:cubicBezTo>
                  <a:pt x="215635" y="168163"/>
                  <a:pt x="213532" y="172242"/>
                  <a:pt x="215635" y="172242"/>
                </a:cubicBezTo>
                <a:cubicBezTo>
                  <a:pt x="215635" y="174282"/>
                  <a:pt x="215635" y="176320"/>
                  <a:pt x="215635" y="176320"/>
                </a:cubicBezTo>
                <a:cubicBezTo>
                  <a:pt x="217737" y="178359"/>
                  <a:pt x="219840" y="178359"/>
                  <a:pt x="219840" y="182438"/>
                </a:cubicBezTo>
                <a:cubicBezTo>
                  <a:pt x="217737" y="180399"/>
                  <a:pt x="215635" y="178359"/>
                  <a:pt x="213532" y="178359"/>
                </a:cubicBezTo>
                <a:cubicBezTo>
                  <a:pt x="213532" y="174282"/>
                  <a:pt x="213532" y="172242"/>
                  <a:pt x="213532" y="168163"/>
                </a:cubicBezTo>
                <a:close/>
                <a:moveTo>
                  <a:pt x="633178" y="163846"/>
                </a:moveTo>
                <a:cubicBezTo>
                  <a:pt x="635211" y="163846"/>
                  <a:pt x="639278" y="163846"/>
                  <a:pt x="641312" y="165912"/>
                </a:cubicBezTo>
                <a:cubicBezTo>
                  <a:pt x="643345" y="167978"/>
                  <a:pt x="645379" y="170044"/>
                  <a:pt x="645379" y="172110"/>
                </a:cubicBezTo>
                <a:cubicBezTo>
                  <a:pt x="647412" y="176241"/>
                  <a:pt x="645379" y="180372"/>
                  <a:pt x="645379" y="182438"/>
                </a:cubicBezTo>
                <a:cubicBezTo>
                  <a:pt x="647412" y="182438"/>
                  <a:pt x="649446" y="186570"/>
                  <a:pt x="649446" y="188635"/>
                </a:cubicBezTo>
                <a:cubicBezTo>
                  <a:pt x="649446" y="192767"/>
                  <a:pt x="649446" y="196898"/>
                  <a:pt x="645379" y="201030"/>
                </a:cubicBezTo>
                <a:cubicBezTo>
                  <a:pt x="643345" y="201030"/>
                  <a:pt x="643345" y="201030"/>
                  <a:pt x="641312" y="198964"/>
                </a:cubicBezTo>
                <a:cubicBezTo>
                  <a:pt x="645379" y="194833"/>
                  <a:pt x="647412" y="190701"/>
                  <a:pt x="643345" y="184504"/>
                </a:cubicBezTo>
                <a:cubicBezTo>
                  <a:pt x="643345" y="184504"/>
                  <a:pt x="641312" y="184504"/>
                  <a:pt x="641312" y="182438"/>
                </a:cubicBezTo>
                <a:cubicBezTo>
                  <a:pt x="643345" y="178307"/>
                  <a:pt x="643345" y="174175"/>
                  <a:pt x="641312" y="172110"/>
                </a:cubicBezTo>
                <a:cubicBezTo>
                  <a:pt x="639278" y="167978"/>
                  <a:pt x="635211" y="167978"/>
                  <a:pt x="633178" y="165912"/>
                </a:cubicBezTo>
                <a:cubicBezTo>
                  <a:pt x="633178" y="165912"/>
                  <a:pt x="633178" y="165912"/>
                  <a:pt x="633178" y="163846"/>
                </a:cubicBezTo>
                <a:close/>
                <a:moveTo>
                  <a:pt x="764042" y="163428"/>
                </a:moveTo>
                <a:cubicBezTo>
                  <a:pt x="767586" y="163909"/>
                  <a:pt x="771416" y="166990"/>
                  <a:pt x="772949" y="170071"/>
                </a:cubicBezTo>
                <a:cubicBezTo>
                  <a:pt x="772949" y="172126"/>
                  <a:pt x="770906" y="172126"/>
                  <a:pt x="768863" y="172126"/>
                </a:cubicBezTo>
                <a:cubicBezTo>
                  <a:pt x="764776" y="174180"/>
                  <a:pt x="762733" y="176234"/>
                  <a:pt x="762733" y="178288"/>
                </a:cubicBezTo>
                <a:cubicBezTo>
                  <a:pt x="762733" y="182397"/>
                  <a:pt x="764776" y="184451"/>
                  <a:pt x="766820" y="186505"/>
                </a:cubicBezTo>
                <a:cubicBezTo>
                  <a:pt x="768863" y="186505"/>
                  <a:pt x="768863" y="188559"/>
                  <a:pt x="772949" y="188559"/>
                </a:cubicBezTo>
                <a:cubicBezTo>
                  <a:pt x="772949" y="190614"/>
                  <a:pt x="770906" y="192668"/>
                  <a:pt x="768863" y="192668"/>
                </a:cubicBezTo>
                <a:cubicBezTo>
                  <a:pt x="764776" y="194722"/>
                  <a:pt x="762733" y="194722"/>
                  <a:pt x="758647" y="192668"/>
                </a:cubicBezTo>
                <a:cubicBezTo>
                  <a:pt x="756604" y="192668"/>
                  <a:pt x="756604" y="188559"/>
                  <a:pt x="754561" y="186505"/>
                </a:cubicBezTo>
                <a:cubicBezTo>
                  <a:pt x="752518" y="186505"/>
                  <a:pt x="750475" y="184451"/>
                  <a:pt x="748432" y="184451"/>
                </a:cubicBezTo>
                <a:cubicBezTo>
                  <a:pt x="746389" y="182397"/>
                  <a:pt x="746389" y="180342"/>
                  <a:pt x="746389" y="178288"/>
                </a:cubicBezTo>
                <a:cubicBezTo>
                  <a:pt x="746389" y="176234"/>
                  <a:pt x="748432" y="174180"/>
                  <a:pt x="750475" y="172126"/>
                </a:cubicBezTo>
                <a:cubicBezTo>
                  <a:pt x="752518" y="170071"/>
                  <a:pt x="756604" y="174180"/>
                  <a:pt x="756604" y="170071"/>
                </a:cubicBezTo>
                <a:cubicBezTo>
                  <a:pt x="756604" y="168017"/>
                  <a:pt x="758647" y="165963"/>
                  <a:pt x="760690" y="163909"/>
                </a:cubicBezTo>
                <a:cubicBezTo>
                  <a:pt x="761712" y="163395"/>
                  <a:pt x="762861" y="163267"/>
                  <a:pt x="764042" y="163428"/>
                </a:cubicBezTo>
                <a:close/>
                <a:moveTo>
                  <a:pt x="447229" y="161901"/>
                </a:moveTo>
                <a:cubicBezTo>
                  <a:pt x="286211" y="161901"/>
                  <a:pt x="155681" y="292431"/>
                  <a:pt x="155681" y="453449"/>
                </a:cubicBezTo>
                <a:cubicBezTo>
                  <a:pt x="155681" y="614467"/>
                  <a:pt x="286211" y="744997"/>
                  <a:pt x="447229" y="744997"/>
                </a:cubicBezTo>
                <a:cubicBezTo>
                  <a:pt x="608247" y="744997"/>
                  <a:pt x="738777" y="614467"/>
                  <a:pt x="738777" y="453449"/>
                </a:cubicBezTo>
                <a:cubicBezTo>
                  <a:pt x="738777" y="292431"/>
                  <a:pt x="608247" y="161901"/>
                  <a:pt x="447229" y="161901"/>
                </a:cubicBezTo>
                <a:close/>
                <a:moveTo>
                  <a:pt x="174384" y="160374"/>
                </a:moveTo>
                <a:cubicBezTo>
                  <a:pt x="175930" y="160374"/>
                  <a:pt x="177476" y="160886"/>
                  <a:pt x="178506" y="161911"/>
                </a:cubicBezTo>
                <a:cubicBezTo>
                  <a:pt x="180568" y="163958"/>
                  <a:pt x="180568" y="166005"/>
                  <a:pt x="182629" y="166005"/>
                </a:cubicBezTo>
                <a:cubicBezTo>
                  <a:pt x="182629" y="166005"/>
                  <a:pt x="182629" y="163958"/>
                  <a:pt x="184690" y="163958"/>
                </a:cubicBezTo>
                <a:cubicBezTo>
                  <a:pt x="186751" y="161911"/>
                  <a:pt x="188812" y="163958"/>
                  <a:pt x="192934" y="163958"/>
                </a:cubicBezTo>
                <a:cubicBezTo>
                  <a:pt x="194996" y="166005"/>
                  <a:pt x="192934" y="170099"/>
                  <a:pt x="194996" y="170099"/>
                </a:cubicBezTo>
                <a:cubicBezTo>
                  <a:pt x="197057" y="170099"/>
                  <a:pt x="199118" y="170099"/>
                  <a:pt x="201179" y="172147"/>
                </a:cubicBezTo>
                <a:cubicBezTo>
                  <a:pt x="201179" y="172147"/>
                  <a:pt x="201179" y="174194"/>
                  <a:pt x="203240" y="174194"/>
                </a:cubicBezTo>
                <a:cubicBezTo>
                  <a:pt x="201179" y="176241"/>
                  <a:pt x="199118" y="174194"/>
                  <a:pt x="199118" y="176241"/>
                </a:cubicBezTo>
                <a:cubicBezTo>
                  <a:pt x="192934" y="178288"/>
                  <a:pt x="190873" y="172147"/>
                  <a:pt x="184690" y="172147"/>
                </a:cubicBezTo>
                <a:cubicBezTo>
                  <a:pt x="176445" y="170099"/>
                  <a:pt x="170262" y="172147"/>
                  <a:pt x="164078" y="178288"/>
                </a:cubicBezTo>
                <a:cubicBezTo>
                  <a:pt x="162017" y="182383"/>
                  <a:pt x="159956" y="184430"/>
                  <a:pt x="155834" y="184430"/>
                </a:cubicBezTo>
                <a:cubicBezTo>
                  <a:pt x="153772" y="184430"/>
                  <a:pt x="155834" y="182383"/>
                  <a:pt x="155834" y="182383"/>
                </a:cubicBezTo>
                <a:cubicBezTo>
                  <a:pt x="157895" y="180336"/>
                  <a:pt x="162017" y="180336"/>
                  <a:pt x="159956" y="178288"/>
                </a:cubicBezTo>
                <a:cubicBezTo>
                  <a:pt x="159956" y="176241"/>
                  <a:pt x="159956" y="174194"/>
                  <a:pt x="159956" y="172147"/>
                </a:cubicBezTo>
                <a:cubicBezTo>
                  <a:pt x="162017" y="172147"/>
                  <a:pt x="162017" y="168052"/>
                  <a:pt x="166139" y="168052"/>
                </a:cubicBezTo>
                <a:cubicBezTo>
                  <a:pt x="168201" y="168052"/>
                  <a:pt x="168201" y="163958"/>
                  <a:pt x="170262" y="161911"/>
                </a:cubicBezTo>
                <a:cubicBezTo>
                  <a:pt x="171292" y="160886"/>
                  <a:pt x="172838" y="160374"/>
                  <a:pt x="174384" y="160374"/>
                </a:cubicBezTo>
                <a:close/>
                <a:moveTo>
                  <a:pt x="703993" y="159415"/>
                </a:moveTo>
                <a:cubicBezTo>
                  <a:pt x="705022" y="158901"/>
                  <a:pt x="706051" y="158901"/>
                  <a:pt x="707080" y="159929"/>
                </a:cubicBezTo>
                <a:cubicBezTo>
                  <a:pt x="709139" y="161987"/>
                  <a:pt x="709139" y="166104"/>
                  <a:pt x="711197" y="168163"/>
                </a:cubicBezTo>
                <a:lnTo>
                  <a:pt x="708173" y="171943"/>
                </a:lnTo>
                <a:lnTo>
                  <a:pt x="707213" y="172188"/>
                </a:lnTo>
                <a:lnTo>
                  <a:pt x="707213" y="173143"/>
                </a:lnTo>
                <a:lnTo>
                  <a:pt x="702963" y="178454"/>
                </a:lnTo>
                <a:cubicBezTo>
                  <a:pt x="702963" y="182571"/>
                  <a:pt x="705022" y="184629"/>
                  <a:pt x="707080" y="186688"/>
                </a:cubicBezTo>
                <a:cubicBezTo>
                  <a:pt x="711197" y="188746"/>
                  <a:pt x="711197" y="188746"/>
                  <a:pt x="711197" y="188746"/>
                </a:cubicBezTo>
                <a:cubicBezTo>
                  <a:pt x="711197" y="192863"/>
                  <a:pt x="709139" y="194921"/>
                  <a:pt x="709139" y="199038"/>
                </a:cubicBezTo>
                <a:cubicBezTo>
                  <a:pt x="705022" y="199038"/>
                  <a:pt x="702963" y="196980"/>
                  <a:pt x="700905" y="196980"/>
                </a:cubicBezTo>
                <a:cubicBezTo>
                  <a:pt x="698847" y="194921"/>
                  <a:pt x="696788" y="192863"/>
                  <a:pt x="698847" y="190805"/>
                </a:cubicBezTo>
                <a:cubicBezTo>
                  <a:pt x="698847" y="188746"/>
                  <a:pt x="698847" y="186688"/>
                  <a:pt x="696788" y="184629"/>
                </a:cubicBezTo>
                <a:cubicBezTo>
                  <a:pt x="692672" y="184629"/>
                  <a:pt x="692672" y="180512"/>
                  <a:pt x="690613" y="178454"/>
                </a:cubicBezTo>
                <a:cubicBezTo>
                  <a:pt x="692672" y="174338"/>
                  <a:pt x="692672" y="172279"/>
                  <a:pt x="694730" y="170221"/>
                </a:cubicBezTo>
                <a:cubicBezTo>
                  <a:pt x="696788" y="170221"/>
                  <a:pt x="698847" y="170221"/>
                  <a:pt x="698847" y="168163"/>
                </a:cubicBezTo>
                <a:cubicBezTo>
                  <a:pt x="698847" y="166104"/>
                  <a:pt x="698847" y="161987"/>
                  <a:pt x="700905" y="161987"/>
                </a:cubicBezTo>
                <a:cubicBezTo>
                  <a:pt x="701934" y="160958"/>
                  <a:pt x="702963" y="159929"/>
                  <a:pt x="703993" y="159415"/>
                </a:cubicBezTo>
                <a:close/>
                <a:moveTo>
                  <a:pt x="447229" y="155446"/>
                </a:moveTo>
                <a:cubicBezTo>
                  <a:pt x="611812" y="155446"/>
                  <a:pt x="745232" y="288866"/>
                  <a:pt x="745232" y="453449"/>
                </a:cubicBezTo>
                <a:cubicBezTo>
                  <a:pt x="745232" y="618032"/>
                  <a:pt x="611812" y="751452"/>
                  <a:pt x="447229" y="751452"/>
                </a:cubicBezTo>
                <a:cubicBezTo>
                  <a:pt x="282646" y="751452"/>
                  <a:pt x="149226" y="618032"/>
                  <a:pt x="149226" y="453449"/>
                </a:cubicBezTo>
                <a:cubicBezTo>
                  <a:pt x="149226" y="288866"/>
                  <a:pt x="282646" y="155446"/>
                  <a:pt x="447229" y="155446"/>
                </a:cubicBezTo>
                <a:close/>
                <a:moveTo>
                  <a:pt x="192970" y="152265"/>
                </a:moveTo>
                <a:lnTo>
                  <a:pt x="195797" y="153153"/>
                </a:lnTo>
                <a:cubicBezTo>
                  <a:pt x="197082" y="154177"/>
                  <a:pt x="198110" y="155712"/>
                  <a:pt x="199138" y="157760"/>
                </a:cubicBezTo>
                <a:cubicBezTo>
                  <a:pt x="199138" y="157760"/>
                  <a:pt x="201195" y="159808"/>
                  <a:pt x="199138" y="159808"/>
                </a:cubicBezTo>
                <a:cubicBezTo>
                  <a:pt x="197082" y="159808"/>
                  <a:pt x="197082" y="157760"/>
                  <a:pt x="197082" y="155712"/>
                </a:cubicBezTo>
                <a:cubicBezTo>
                  <a:pt x="197082" y="155712"/>
                  <a:pt x="195026" y="153665"/>
                  <a:pt x="192970" y="153665"/>
                </a:cubicBezTo>
                <a:cubicBezTo>
                  <a:pt x="192970" y="153665"/>
                  <a:pt x="192970" y="153665"/>
                  <a:pt x="192970" y="153409"/>
                </a:cubicBezTo>
                <a:close/>
                <a:moveTo>
                  <a:pt x="190913" y="151618"/>
                </a:moveTo>
                <a:cubicBezTo>
                  <a:pt x="190913" y="151618"/>
                  <a:pt x="190913" y="151618"/>
                  <a:pt x="192970" y="151618"/>
                </a:cubicBezTo>
                <a:lnTo>
                  <a:pt x="192970" y="152265"/>
                </a:lnTo>
                <a:close/>
                <a:moveTo>
                  <a:pt x="650187" y="151100"/>
                </a:moveTo>
                <a:cubicBezTo>
                  <a:pt x="652599" y="151482"/>
                  <a:pt x="654143" y="154159"/>
                  <a:pt x="655687" y="155689"/>
                </a:cubicBezTo>
                <a:cubicBezTo>
                  <a:pt x="657745" y="157728"/>
                  <a:pt x="657745" y="161807"/>
                  <a:pt x="655687" y="163846"/>
                </a:cubicBezTo>
                <a:lnTo>
                  <a:pt x="653629" y="160787"/>
                </a:lnTo>
                <a:lnTo>
                  <a:pt x="653629" y="159779"/>
                </a:lnTo>
                <a:lnTo>
                  <a:pt x="652155" y="158596"/>
                </a:lnTo>
                <a:lnTo>
                  <a:pt x="647453" y="151610"/>
                </a:lnTo>
                <a:cubicBezTo>
                  <a:pt x="648482" y="151100"/>
                  <a:pt x="649383" y="150972"/>
                  <a:pt x="650187" y="151100"/>
                </a:cubicBezTo>
                <a:close/>
                <a:moveTo>
                  <a:pt x="176520" y="149570"/>
                </a:moveTo>
                <a:cubicBezTo>
                  <a:pt x="178576" y="149570"/>
                  <a:pt x="182688" y="151618"/>
                  <a:pt x="184745" y="153665"/>
                </a:cubicBezTo>
                <a:cubicBezTo>
                  <a:pt x="186801" y="153665"/>
                  <a:pt x="188857" y="155712"/>
                  <a:pt x="192970" y="153665"/>
                </a:cubicBezTo>
                <a:cubicBezTo>
                  <a:pt x="192970" y="155712"/>
                  <a:pt x="195026" y="155712"/>
                  <a:pt x="195026" y="157760"/>
                </a:cubicBezTo>
                <a:cubicBezTo>
                  <a:pt x="197082" y="159808"/>
                  <a:pt x="195026" y="161855"/>
                  <a:pt x="197082" y="163902"/>
                </a:cubicBezTo>
                <a:cubicBezTo>
                  <a:pt x="201195" y="161855"/>
                  <a:pt x="205307" y="161855"/>
                  <a:pt x="207363" y="163902"/>
                </a:cubicBezTo>
                <a:cubicBezTo>
                  <a:pt x="211476" y="167998"/>
                  <a:pt x="211476" y="167998"/>
                  <a:pt x="211476" y="167998"/>
                </a:cubicBezTo>
                <a:cubicBezTo>
                  <a:pt x="211476" y="172091"/>
                  <a:pt x="213532" y="174138"/>
                  <a:pt x="211476" y="176186"/>
                </a:cubicBezTo>
                <a:cubicBezTo>
                  <a:pt x="209420" y="176186"/>
                  <a:pt x="207363" y="176186"/>
                  <a:pt x="205307" y="176186"/>
                </a:cubicBezTo>
                <a:cubicBezTo>
                  <a:pt x="203251" y="172091"/>
                  <a:pt x="203251" y="167998"/>
                  <a:pt x="199138" y="167998"/>
                </a:cubicBezTo>
                <a:cubicBezTo>
                  <a:pt x="197082" y="165949"/>
                  <a:pt x="197082" y="165949"/>
                  <a:pt x="197082" y="165949"/>
                </a:cubicBezTo>
                <a:cubicBezTo>
                  <a:pt x="195026" y="163902"/>
                  <a:pt x="192970" y="161855"/>
                  <a:pt x="190913" y="161855"/>
                </a:cubicBezTo>
                <a:cubicBezTo>
                  <a:pt x="188857" y="159808"/>
                  <a:pt x="184745" y="159808"/>
                  <a:pt x="182688" y="161855"/>
                </a:cubicBezTo>
                <a:cubicBezTo>
                  <a:pt x="178576" y="159808"/>
                  <a:pt x="176520" y="155712"/>
                  <a:pt x="170351" y="157760"/>
                </a:cubicBezTo>
                <a:cubicBezTo>
                  <a:pt x="166238" y="161855"/>
                  <a:pt x="166238" y="161855"/>
                  <a:pt x="166238" y="161855"/>
                </a:cubicBezTo>
                <a:cubicBezTo>
                  <a:pt x="166238" y="167998"/>
                  <a:pt x="158013" y="165949"/>
                  <a:pt x="158013" y="172091"/>
                </a:cubicBezTo>
                <a:cubicBezTo>
                  <a:pt x="158013" y="176186"/>
                  <a:pt x="155957" y="178233"/>
                  <a:pt x="153901" y="180280"/>
                </a:cubicBezTo>
                <a:cubicBezTo>
                  <a:pt x="151845" y="182328"/>
                  <a:pt x="153901" y="186422"/>
                  <a:pt x="149789" y="186422"/>
                </a:cubicBezTo>
                <a:cubicBezTo>
                  <a:pt x="149789" y="184375"/>
                  <a:pt x="149789" y="182328"/>
                  <a:pt x="149789" y="180280"/>
                </a:cubicBezTo>
                <a:cubicBezTo>
                  <a:pt x="151845" y="176186"/>
                  <a:pt x="158013" y="178233"/>
                  <a:pt x="153901" y="174138"/>
                </a:cubicBezTo>
                <a:cubicBezTo>
                  <a:pt x="153901" y="170044"/>
                  <a:pt x="153901" y="167998"/>
                  <a:pt x="153901" y="165949"/>
                </a:cubicBezTo>
                <a:cubicBezTo>
                  <a:pt x="153901" y="163902"/>
                  <a:pt x="155957" y="161855"/>
                  <a:pt x="158013" y="159808"/>
                </a:cubicBezTo>
                <a:cubicBezTo>
                  <a:pt x="162126" y="159808"/>
                  <a:pt x="162126" y="159808"/>
                  <a:pt x="162126" y="159808"/>
                </a:cubicBezTo>
                <a:cubicBezTo>
                  <a:pt x="164182" y="157760"/>
                  <a:pt x="166238" y="153665"/>
                  <a:pt x="168295" y="151618"/>
                </a:cubicBezTo>
                <a:cubicBezTo>
                  <a:pt x="172407" y="151618"/>
                  <a:pt x="176520" y="151618"/>
                  <a:pt x="178576" y="153665"/>
                </a:cubicBezTo>
                <a:cubicBezTo>
                  <a:pt x="180632" y="155712"/>
                  <a:pt x="180632" y="157760"/>
                  <a:pt x="182688" y="157760"/>
                </a:cubicBezTo>
                <a:cubicBezTo>
                  <a:pt x="182688" y="155712"/>
                  <a:pt x="182688" y="155712"/>
                  <a:pt x="182688" y="153665"/>
                </a:cubicBezTo>
                <a:cubicBezTo>
                  <a:pt x="180632" y="151618"/>
                  <a:pt x="178576" y="151618"/>
                  <a:pt x="176520" y="149570"/>
                </a:cubicBezTo>
                <a:close/>
                <a:moveTo>
                  <a:pt x="570240" y="148091"/>
                </a:moveTo>
                <a:cubicBezTo>
                  <a:pt x="573323" y="148091"/>
                  <a:pt x="576406" y="148603"/>
                  <a:pt x="579489" y="149626"/>
                </a:cubicBezTo>
                <a:cubicBezTo>
                  <a:pt x="581544" y="151673"/>
                  <a:pt x="585654" y="153721"/>
                  <a:pt x="587710" y="155768"/>
                </a:cubicBezTo>
                <a:cubicBezTo>
                  <a:pt x="589765" y="159862"/>
                  <a:pt x="585654" y="163958"/>
                  <a:pt x="589765" y="163958"/>
                </a:cubicBezTo>
                <a:cubicBezTo>
                  <a:pt x="591820" y="163958"/>
                  <a:pt x="593875" y="163958"/>
                  <a:pt x="595931" y="166005"/>
                </a:cubicBezTo>
                <a:cubicBezTo>
                  <a:pt x="597986" y="168052"/>
                  <a:pt x="595931" y="170099"/>
                  <a:pt x="595931" y="170099"/>
                </a:cubicBezTo>
                <a:cubicBezTo>
                  <a:pt x="595931" y="172147"/>
                  <a:pt x="595931" y="172147"/>
                  <a:pt x="595931" y="172147"/>
                </a:cubicBezTo>
                <a:cubicBezTo>
                  <a:pt x="591820" y="170099"/>
                  <a:pt x="585654" y="168052"/>
                  <a:pt x="581544" y="163958"/>
                </a:cubicBezTo>
                <a:cubicBezTo>
                  <a:pt x="577433" y="159862"/>
                  <a:pt x="571268" y="161911"/>
                  <a:pt x="567158" y="159862"/>
                </a:cubicBezTo>
                <a:cubicBezTo>
                  <a:pt x="569213" y="157815"/>
                  <a:pt x="579489" y="159862"/>
                  <a:pt x="577433" y="153721"/>
                </a:cubicBezTo>
                <a:cubicBezTo>
                  <a:pt x="575378" y="149626"/>
                  <a:pt x="573323" y="151673"/>
                  <a:pt x="571268" y="151673"/>
                </a:cubicBezTo>
                <a:cubicBezTo>
                  <a:pt x="565102" y="151673"/>
                  <a:pt x="560992" y="155768"/>
                  <a:pt x="556881" y="155768"/>
                </a:cubicBezTo>
                <a:cubicBezTo>
                  <a:pt x="556881" y="155768"/>
                  <a:pt x="554826" y="155768"/>
                  <a:pt x="554826" y="153721"/>
                </a:cubicBezTo>
                <a:cubicBezTo>
                  <a:pt x="554826" y="151673"/>
                  <a:pt x="558937" y="151673"/>
                  <a:pt x="560992" y="149626"/>
                </a:cubicBezTo>
                <a:cubicBezTo>
                  <a:pt x="564075" y="148603"/>
                  <a:pt x="567158" y="148091"/>
                  <a:pt x="570240" y="148091"/>
                </a:cubicBezTo>
                <a:close/>
                <a:moveTo>
                  <a:pt x="707038" y="143263"/>
                </a:moveTo>
                <a:cubicBezTo>
                  <a:pt x="709088" y="143263"/>
                  <a:pt x="709088" y="143263"/>
                  <a:pt x="711139" y="145320"/>
                </a:cubicBezTo>
                <a:cubicBezTo>
                  <a:pt x="709088" y="149437"/>
                  <a:pt x="709088" y="151496"/>
                  <a:pt x="709088" y="155613"/>
                </a:cubicBezTo>
                <a:cubicBezTo>
                  <a:pt x="704987" y="157671"/>
                  <a:pt x="702936" y="155613"/>
                  <a:pt x="700886" y="157671"/>
                </a:cubicBezTo>
                <a:cubicBezTo>
                  <a:pt x="696785" y="159730"/>
                  <a:pt x="696785" y="163846"/>
                  <a:pt x="696785" y="167963"/>
                </a:cubicBezTo>
                <a:cubicBezTo>
                  <a:pt x="692683" y="170022"/>
                  <a:pt x="688582" y="172080"/>
                  <a:pt x="688582" y="176197"/>
                </a:cubicBezTo>
                <a:cubicBezTo>
                  <a:pt x="688582" y="182372"/>
                  <a:pt x="690633" y="184430"/>
                  <a:pt x="694734" y="186489"/>
                </a:cubicBezTo>
                <a:cubicBezTo>
                  <a:pt x="694734" y="190605"/>
                  <a:pt x="696785" y="194722"/>
                  <a:pt x="698835" y="198839"/>
                </a:cubicBezTo>
                <a:cubicBezTo>
                  <a:pt x="700886" y="200897"/>
                  <a:pt x="704987" y="200897"/>
                  <a:pt x="709088" y="200897"/>
                </a:cubicBezTo>
                <a:cubicBezTo>
                  <a:pt x="711139" y="202956"/>
                  <a:pt x="709088" y="207073"/>
                  <a:pt x="711139" y="209131"/>
                </a:cubicBezTo>
                <a:cubicBezTo>
                  <a:pt x="711139" y="211189"/>
                  <a:pt x="713189" y="211189"/>
                  <a:pt x="711139" y="213248"/>
                </a:cubicBezTo>
                <a:cubicBezTo>
                  <a:pt x="707038" y="215306"/>
                  <a:pt x="704987" y="213248"/>
                  <a:pt x="700886" y="211189"/>
                </a:cubicBezTo>
                <a:cubicBezTo>
                  <a:pt x="700886" y="209131"/>
                  <a:pt x="700886" y="207073"/>
                  <a:pt x="698835" y="205014"/>
                </a:cubicBezTo>
                <a:cubicBezTo>
                  <a:pt x="696785" y="207073"/>
                  <a:pt x="692683" y="205014"/>
                  <a:pt x="690633" y="202956"/>
                </a:cubicBezTo>
                <a:cubicBezTo>
                  <a:pt x="688582" y="200897"/>
                  <a:pt x="686532" y="198839"/>
                  <a:pt x="686532" y="196781"/>
                </a:cubicBezTo>
                <a:cubicBezTo>
                  <a:pt x="688582" y="194722"/>
                  <a:pt x="688582" y="192664"/>
                  <a:pt x="688582" y="190605"/>
                </a:cubicBezTo>
                <a:cubicBezTo>
                  <a:pt x="686532" y="190605"/>
                  <a:pt x="682431" y="188547"/>
                  <a:pt x="682431" y="186489"/>
                </a:cubicBezTo>
                <a:cubicBezTo>
                  <a:pt x="682431" y="184430"/>
                  <a:pt x="682431" y="182372"/>
                  <a:pt x="680380" y="182372"/>
                </a:cubicBezTo>
                <a:cubicBezTo>
                  <a:pt x="680380" y="178255"/>
                  <a:pt x="678329" y="176197"/>
                  <a:pt x="680380" y="174138"/>
                </a:cubicBezTo>
                <a:cubicBezTo>
                  <a:pt x="680380" y="170022"/>
                  <a:pt x="684481" y="167963"/>
                  <a:pt x="686532" y="165905"/>
                </a:cubicBezTo>
                <a:cubicBezTo>
                  <a:pt x="684481" y="161789"/>
                  <a:pt x="684481" y="157671"/>
                  <a:pt x="688582" y="155613"/>
                </a:cubicBezTo>
                <a:cubicBezTo>
                  <a:pt x="688582" y="153555"/>
                  <a:pt x="692683" y="153555"/>
                  <a:pt x="692683" y="151496"/>
                </a:cubicBezTo>
                <a:cubicBezTo>
                  <a:pt x="694734" y="151496"/>
                  <a:pt x="694734" y="151496"/>
                  <a:pt x="694734" y="151496"/>
                </a:cubicBezTo>
                <a:cubicBezTo>
                  <a:pt x="694734" y="153555"/>
                  <a:pt x="694734" y="153555"/>
                  <a:pt x="694734" y="153555"/>
                </a:cubicBezTo>
                <a:cubicBezTo>
                  <a:pt x="696785" y="153555"/>
                  <a:pt x="696785" y="151496"/>
                  <a:pt x="696785" y="151496"/>
                </a:cubicBezTo>
                <a:cubicBezTo>
                  <a:pt x="698835" y="147379"/>
                  <a:pt x="702936" y="143263"/>
                  <a:pt x="707038" y="143263"/>
                </a:cubicBezTo>
                <a:close/>
                <a:moveTo>
                  <a:pt x="643337" y="143263"/>
                </a:moveTo>
                <a:cubicBezTo>
                  <a:pt x="643337" y="145327"/>
                  <a:pt x="643337" y="145327"/>
                  <a:pt x="643337" y="145327"/>
                </a:cubicBezTo>
                <a:cubicBezTo>
                  <a:pt x="641278" y="147391"/>
                  <a:pt x="643337" y="149457"/>
                  <a:pt x="643337" y="151521"/>
                </a:cubicBezTo>
                <a:lnTo>
                  <a:pt x="652155" y="158596"/>
                </a:lnTo>
                <a:lnTo>
                  <a:pt x="653629" y="160787"/>
                </a:lnTo>
                <a:lnTo>
                  <a:pt x="653629" y="165973"/>
                </a:lnTo>
                <a:lnTo>
                  <a:pt x="661750" y="174120"/>
                </a:lnTo>
                <a:lnTo>
                  <a:pt x="661831" y="174359"/>
                </a:lnTo>
                <a:lnTo>
                  <a:pt x="659804" y="182490"/>
                </a:lnTo>
                <a:cubicBezTo>
                  <a:pt x="659804" y="186619"/>
                  <a:pt x="663921" y="188684"/>
                  <a:pt x="665979" y="190748"/>
                </a:cubicBezTo>
                <a:cubicBezTo>
                  <a:pt x="668037" y="194878"/>
                  <a:pt x="665979" y="199007"/>
                  <a:pt x="663921" y="201072"/>
                </a:cubicBezTo>
                <a:lnTo>
                  <a:pt x="663921" y="196942"/>
                </a:lnTo>
                <a:cubicBezTo>
                  <a:pt x="663921" y="192813"/>
                  <a:pt x="663921" y="192813"/>
                  <a:pt x="663921" y="192813"/>
                </a:cubicBezTo>
                <a:cubicBezTo>
                  <a:pt x="657746" y="184555"/>
                  <a:pt x="657746" y="184555"/>
                  <a:pt x="657746" y="184555"/>
                </a:cubicBezTo>
                <a:cubicBezTo>
                  <a:pt x="657746" y="184555"/>
                  <a:pt x="655687" y="186619"/>
                  <a:pt x="655687" y="186619"/>
                </a:cubicBezTo>
                <a:cubicBezTo>
                  <a:pt x="657746" y="188684"/>
                  <a:pt x="661862" y="188684"/>
                  <a:pt x="661862" y="192813"/>
                </a:cubicBezTo>
                <a:cubicBezTo>
                  <a:pt x="661862" y="196942"/>
                  <a:pt x="661862" y="203136"/>
                  <a:pt x="657746" y="207266"/>
                </a:cubicBezTo>
                <a:cubicBezTo>
                  <a:pt x="655687" y="207266"/>
                  <a:pt x="653629" y="209330"/>
                  <a:pt x="653629" y="207266"/>
                </a:cubicBezTo>
                <a:cubicBezTo>
                  <a:pt x="651570" y="205201"/>
                  <a:pt x="647454" y="205201"/>
                  <a:pt x="647454" y="203136"/>
                </a:cubicBezTo>
                <a:cubicBezTo>
                  <a:pt x="651570" y="196942"/>
                  <a:pt x="653629" y="190748"/>
                  <a:pt x="651570" y="184555"/>
                </a:cubicBezTo>
                <a:cubicBezTo>
                  <a:pt x="649512" y="182490"/>
                  <a:pt x="647454" y="182490"/>
                  <a:pt x="649512" y="178361"/>
                </a:cubicBezTo>
                <a:cubicBezTo>
                  <a:pt x="649512" y="174233"/>
                  <a:pt x="647454" y="170103"/>
                  <a:pt x="645395" y="165973"/>
                </a:cubicBezTo>
                <a:cubicBezTo>
                  <a:pt x="643337" y="163909"/>
                  <a:pt x="639220" y="161845"/>
                  <a:pt x="637162" y="161845"/>
                </a:cubicBezTo>
                <a:cubicBezTo>
                  <a:pt x="637162" y="159779"/>
                  <a:pt x="637162" y="159779"/>
                  <a:pt x="637162" y="159779"/>
                </a:cubicBezTo>
                <a:cubicBezTo>
                  <a:pt x="639220" y="155651"/>
                  <a:pt x="641278" y="153585"/>
                  <a:pt x="641278" y="149457"/>
                </a:cubicBezTo>
                <a:cubicBezTo>
                  <a:pt x="641278" y="147391"/>
                  <a:pt x="641278" y="143263"/>
                  <a:pt x="643337" y="143263"/>
                </a:cubicBezTo>
                <a:close/>
                <a:moveTo>
                  <a:pt x="302134" y="138780"/>
                </a:moveTo>
                <a:cubicBezTo>
                  <a:pt x="302425" y="138282"/>
                  <a:pt x="303006" y="138282"/>
                  <a:pt x="304168" y="139279"/>
                </a:cubicBezTo>
                <a:cubicBezTo>
                  <a:pt x="304168" y="139279"/>
                  <a:pt x="301844" y="139279"/>
                  <a:pt x="301844" y="141270"/>
                </a:cubicBezTo>
                <a:cubicBezTo>
                  <a:pt x="301844" y="140275"/>
                  <a:pt x="301844" y="139279"/>
                  <a:pt x="302134" y="138780"/>
                </a:cubicBezTo>
                <a:close/>
                <a:moveTo>
                  <a:pt x="575576" y="134962"/>
                </a:moveTo>
                <a:cubicBezTo>
                  <a:pt x="577623" y="134962"/>
                  <a:pt x="579671" y="134962"/>
                  <a:pt x="581718" y="139168"/>
                </a:cubicBezTo>
                <a:cubicBezTo>
                  <a:pt x="581718" y="141270"/>
                  <a:pt x="579671" y="143373"/>
                  <a:pt x="579671" y="143373"/>
                </a:cubicBezTo>
                <a:cubicBezTo>
                  <a:pt x="577623" y="147578"/>
                  <a:pt x="573529" y="143373"/>
                  <a:pt x="569434" y="145476"/>
                </a:cubicBezTo>
                <a:cubicBezTo>
                  <a:pt x="571481" y="141270"/>
                  <a:pt x="573529" y="139168"/>
                  <a:pt x="575576" y="134962"/>
                </a:cubicBezTo>
                <a:close/>
                <a:moveTo>
                  <a:pt x="508872" y="130536"/>
                </a:moveTo>
                <a:cubicBezTo>
                  <a:pt x="511184" y="130019"/>
                  <a:pt x="513753" y="130019"/>
                  <a:pt x="515808" y="131053"/>
                </a:cubicBezTo>
                <a:cubicBezTo>
                  <a:pt x="521974" y="133118"/>
                  <a:pt x="526085" y="139316"/>
                  <a:pt x="532250" y="143447"/>
                </a:cubicBezTo>
                <a:cubicBezTo>
                  <a:pt x="532250" y="145512"/>
                  <a:pt x="530195" y="147578"/>
                  <a:pt x="530195" y="147578"/>
                </a:cubicBezTo>
                <a:cubicBezTo>
                  <a:pt x="526085" y="147578"/>
                  <a:pt x="528140" y="145512"/>
                  <a:pt x="528140" y="143447"/>
                </a:cubicBezTo>
                <a:cubicBezTo>
                  <a:pt x="524029" y="139316"/>
                  <a:pt x="519919" y="135184"/>
                  <a:pt x="513753" y="135184"/>
                </a:cubicBezTo>
                <a:cubicBezTo>
                  <a:pt x="511698" y="135184"/>
                  <a:pt x="511698" y="135184"/>
                  <a:pt x="509643" y="137250"/>
                </a:cubicBezTo>
                <a:cubicBezTo>
                  <a:pt x="509643" y="139316"/>
                  <a:pt x="511698" y="141382"/>
                  <a:pt x="513753" y="141382"/>
                </a:cubicBezTo>
                <a:cubicBezTo>
                  <a:pt x="513753" y="141382"/>
                  <a:pt x="515808" y="141382"/>
                  <a:pt x="515808" y="143447"/>
                </a:cubicBezTo>
                <a:cubicBezTo>
                  <a:pt x="511698" y="141382"/>
                  <a:pt x="505532" y="139316"/>
                  <a:pt x="501422" y="141382"/>
                </a:cubicBezTo>
                <a:cubicBezTo>
                  <a:pt x="497311" y="141382"/>
                  <a:pt x="493201" y="141382"/>
                  <a:pt x="489090" y="141382"/>
                </a:cubicBezTo>
                <a:cubicBezTo>
                  <a:pt x="489090" y="139316"/>
                  <a:pt x="489090" y="137250"/>
                  <a:pt x="491146" y="135184"/>
                </a:cubicBezTo>
                <a:cubicBezTo>
                  <a:pt x="495256" y="135184"/>
                  <a:pt x="497311" y="135184"/>
                  <a:pt x="499367" y="137250"/>
                </a:cubicBezTo>
                <a:cubicBezTo>
                  <a:pt x="501422" y="137250"/>
                  <a:pt x="501422" y="133118"/>
                  <a:pt x="503477" y="133118"/>
                </a:cubicBezTo>
                <a:cubicBezTo>
                  <a:pt x="504505" y="132085"/>
                  <a:pt x="506560" y="131053"/>
                  <a:pt x="508872" y="130536"/>
                </a:cubicBezTo>
                <a:close/>
                <a:moveTo>
                  <a:pt x="250583" y="123976"/>
                </a:moveTo>
                <a:cubicBezTo>
                  <a:pt x="252127" y="124235"/>
                  <a:pt x="253671" y="124754"/>
                  <a:pt x="254700" y="124754"/>
                </a:cubicBezTo>
                <a:cubicBezTo>
                  <a:pt x="256758" y="124754"/>
                  <a:pt x="256758" y="124754"/>
                  <a:pt x="256758" y="124754"/>
                </a:cubicBezTo>
                <a:cubicBezTo>
                  <a:pt x="254700" y="128904"/>
                  <a:pt x="256758" y="130978"/>
                  <a:pt x="258816" y="133054"/>
                </a:cubicBezTo>
                <a:cubicBezTo>
                  <a:pt x="262933" y="135128"/>
                  <a:pt x="269108" y="137203"/>
                  <a:pt x="273225" y="135128"/>
                </a:cubicBezTo>
                <a:cubicBezTo>
                  <a:pt x="275284" y="135128"/>
                  <a:pt x="275284" y="130978"/>
                  <a:pt x="277342" y="133054"/>
                </a:cubicBezTo>
                <a:cubicBezTo>
                  <a:pt x="279400" y="135128"/>
                  <a:pt x="285576" y="135128"/>
                  <a:pt x="283517" y="139279"/>
                </a:cubicBezTo>
                <a:cubicBezTo>
                  <a:pt x="281459" y="143429"/>
                  <a:pt x="279400" y="145503"/>
                  <a:pt x="275284" y="145503"/>
                </a:cubicBezTo>
                <a:cubicBezTo>
                  <a:pt x="273225" y="145503"/>
                  <a:pt x="271167" y="143429"/>
                  <a:pt x="269108" y="141353"/>
                </a:cubicBezTo>
                <a:cubicBezTo>
                  <a:pt x="267050" y="141353"/>
                  <a:pt x="264992" y="147578"/>
                  <a:pt x="262933" y="147578"/>
                </a:cubicBezTo>
                <a:cubicBezTo>
                  <a:pt x="258816" y="147578"/>
                  <a:pt x="254700" y="143429"/>
                  <a:pt x="254700" y="141353"/>
                </a:cubicBezTo>
                <a:cubicBezTo>
                  <a:pt x="252641" y="139279"/>
                  <a:pt x="256758" y="137203"/>
                  <a:pt x="252641" y="135128"/>
                </a:cubicBezTo>
                <a:cubicBezTo>
                  <a:pt x="250583" y="135128"/>
                  <a:pt x="246466" y="135128"/>
                  <a:pt x="246466" y="130978"/>
                </a:cubicBezTo>
                <a:cubicBezTo>
                  <a:pt x="244408" y="128904"/>
                  <a:pt x="244408" y="126828"/>
                  <a:pt x="246466" y="124754"/>
                </a:cubicBezTo>
                <a:cubicBezTo>
                  <a:pt x="247495" y="123716"/>
                  <a:pt x="249039" y="123716"/>
                  <a:pt x="250583" y="123976"/>
                </a:cubicBezTo>
                <a:close/>
                <a:moveTo>
                  <a:pt x="577535" y="122678"/>
                </a:moveTo>
                <a:cubicBezTo>
                  <a:pt x="579593" y="124747"/>
                  <a:pt x="581651" y="124747"/>
                  <a:pt x="581651" y="126816"/>
                </a:cubicBezTo>
                <a:cubicBezTo>
                  <a:pt x="581651" y="128884"/>
                  <a:pt x="581651" y="130953"/>
                  <a:pt x="583710" y="130953"/>
                </a:cubicBezTo>
                <a:cubicBezTo>
                  <a:pt x="587827" y="128884"/>
                  <a:pt x="589885" y="128884"/>
                  <a:pt x="591943" y="130953"/>
                </a:cubicBezTo>
                <a:cubicBezTo>
                  <a:pt x="594002" y="133022"/>
                  <a:pt x="594002" y="135090"/>
                  <a:pt x="594002" y="135090"/>
                </a:cubicBezTo>
                <a:cubicBezTo>
                  <a:pt x="591943" y="139228"/>
                  <a:pt x="589885" y="137159"/>
                  <a:pt x="587827" y="139228"/>
                </a:cubicBezTo>
                <a:cubicBezTo>
                  <a:pt x="589885" y="141297"/>
                  <a:pt x="591943" y="143365"/>
                  <a:pt x="589885" y="147503"/>
                </a:cubicBezTo>
                <a:cubicBezTo>
                  <a:pt x="589885" y="147503"/>
                  <a:pt x="587827" y="149570"/>
                  <a:pt x="585768" y="149570"/>
                </a:cubicBezTo>
                <a:cubicBezTo>
                  <a:pt x="583710" y="149570"/>
                  <a:pt x="583710" y="147503"/>
                  <a:pt x="581651" y="147503"/>
                </a:cubicBezTo>
                <a:cubicBezTo>
                  <a:pt x="581651" y="145434"/>
                  <a:pt x="583710" y="141297"/>
                  <a:pt x="583710" y="137159"/>
                </a:cubicBezTo>
                <a:cubicBezTo>
                  <a:pt x="581651" y="135090"/>
                  <a:pt x="579593" y="133022"/>
                  <a:pt x="575476" y="130953"/>
                </a:cubicBezTo>
                <a:cubicBezTo>
                  <a:pt x="575476" y="128884"/>
                  <a:pt x="573418" y="124747"/>
                  <a:pt x="577535" y="122678"/>
                </a:cubicBezTo>
                <a:close/>
                <a:moveTo>
                  <a:pt x="258767" y="122678"/>
                </a:moveTo>
                <a:cubicBezTo>
                  <a:pt x="260842" y="124737"/>
                  <a:pt x="260842" y="126796"/>
                  <a:pt x="260842" y="128854"/>
                </a:cubicBezTo>
                <a:cubicBezTo>
                  <a:pt x="262917" y="130912"/>
                  <a:pt x="264992" y="130912"/>
                  <a:pt x="267067" y="130912"/>
                </a:cubicBezTo>
                <a:cubicBezTo>
                  <a:pt x="269142" y="130912"/>
                  <a:pt x="271217" y="128854"/>
                  <a:pt x="273292" y="128854"/>
                </a:cubicBezTo>
                <a:cubicBezTo>
                  <a:pt x="273292" y="130912"/>
                  <a:pt x="271217" y="132971"/>
                  <a:pt x="271217" y="132971"/>
                </a:cubicBezTo>
                <a:cubicBezTo>
                  <a:pt x="267067" y="132971"/>
                  <a:pt x="260842" y="132971"/>
                  <a:pt x="258767" y="128854"/>
                </a:cubicBezTo>
                <a:cubicBezTo>
                  <a:pt x="258767" y="126796"/>
                  <a:pt x="256692" y="124737"/>
                  <a:pt x="258767" y="122678"/>
                </a:cubicBezTo>
                <a:close/>
                <a:moveTo>
                  <a:pt x="622795" y="120686"/>
                </a:moveTo>
                <a:cubicBezTo>
                  <a:pt x="628998" y="120686"/>
                  <a:pt x="635200" y="122740"/>
                  <a:pt x="637267" y="128900"/>
                </a:cubicBezTo>
                <a:cubicBezTo>
                  <a:pt x="643470" y="137114"/>
                  <a:pt x="639335" y="147382"/>
                  <a:pt x="635200" y="155596"/>
                </a:cubicBezTo>
                <a:cubicBezTo>
                  <a:pt x="633132" y="159703"/>
                  <a:pt x="631065" y="163810"/>
                  <a:pt x="626930" y="165863"/>
                </a:cubicBezTo>
                <a:cubicBezTo>
                  <a:pt x="620728" y="174077"/>
                  <a:pt x="610390" y="176130"/>
                  <a:pt x="600053" y="174077"/>
                </a:cubicBezTo>
                <a:cubicBezTo>
                  <a:pt x="597986" y="174077"/>
                  <a:pt x="597986" y="172023"/>
                  <a:pt x="600053" y="169971"/>
                </a:cubicBezTo>
                <a:cubicBezTo>
                  <a:pt x="602121" y="169971"/>
                  <a:pt x="606256" y="169971"/>
                  <a:pt x="610390" y="167917"/>
                </a:cubicBezTo>
                <a:cubicBezTo>
                  <a:pt x="620728" y="165863"/>
                  <a:pt x="628998" y="155596"/>
                  <a:pt x="631065" y="145328"/>
                </a:cubicBezTo>
                <a:cubicBezTo>
                  <a:pt x="633132" y="141221"/>
                  <a:pt x="631065" y="137114"/>
                  <a:pt x="628998" y="133007"/>
                </a:cubicBezTo>
                <a:cubicBezTo>
                  <a:pt x="626930" y="133007"/>
                  <a:pt x="626930" y="130954"/>
                  <a:pt x="624863" y="130954"/>
                </a:cubicBezTo>
                <a:cubicBezTo>
                  <a:pt x="622795" y="133007"/>
                  <a:pt x="626930" y="133007"/>
                  <a:pt x="626930" y="135061"/>
                </a:cubicBezTo>
                <a:cubicBezTo>
                  <a:pt x="628998" y="137114"/>
                  <a:pt x="626930" y="141221"/>
                  <a:pt x="626930" y="143275"/>
                </a:cubicBezTo>
                <a:cubicBezTo>
                  <a:pt x="624863" y="145328"/>
                  <a:pt x="620728" y="147382"/>
                  <a:pt x="616593" y="147382"/>
                </a:cubicBezTo>
                <a:cubicBezTo>
                  <a:pt x="614525" y="147382"/>
                  <a:pt x="612458" y="145328"/>
                  <a:pt x="610390" y="143275"/>
                </a:cubicBezTo>
                <a:cubicBezTo>
                  <a:pt x="610390" y="139168"/>
                  <a:pt x="614525" y="139168"/>
                  <a:pt x="612458" y="135061"/>
                </a:cubicBezTo>
                <a:cubicBezTo>
                  <a:pt x="610390" y="135061"/>
                  <a:pt x="608323" y="130954"/>
                  <a:pt x="610390" y="128900"/>
                </a:cubicBezTo>
                <a:cubicBezTo>
                  <a:pt x="612458" y="122740"/>
                  <a:pt x="616593" y="120686"/>
                  <a:pt x="622795" y="120686"/>
                </a:cubicBezTo>
                <a:close/>
                <a:moveTo>
                  <a:pt x="522124" y="120686"/>
                </a:moveTo>
                <a:cubicBezTo>
                  <a:pt x="528266" y="120686"/>
                  <a:pt x="522124" y="128875"/>
                  <a:pt x="524172" y="132971"/>
                </a:cubicBezTo>
                <a:cubicBezTo>
                  <a:pt x="522124" y="128875"/>
                  <a:pt x="515982" y="128875"/>
                  <a:pt x="515982" y="124781"/>
                </a:cubicBezTo>
                <a:cubicBezTo>
                  <a:pt x="518030" y="122735"/>
                  <a:pt x="520077" y="120686"/>
                  <a:pt x="522124" y="120686"/>
                </a:cubicBezTo>
                <a:close/>
                <a:moveTo>
                  <a:pt x="456112" y="118695"/>
                </a:moveTo>
                <a:cubicBezTo>
                  <a:pt x="458159" y="120754"/>
                  <a:pt x="458159" y="120754"/>
                  <a:pt x="460207" y="122811"/>
                </a:cubicBezTo>
                <a:cubicBezTo>
                  <a:pt x="460207" y="126928"/>
                  <a:pt x="456112" y="126928"/>
                  <a:pt x="454064" y="131045"/>
                </a:cubicBezTo>
                <a:cubicBezTo>
                  <a:pt x="452017" y="133103"/>
                  <a:pt x="449970" y="135162"/>
                  <a:pt x="449970" y="139279"/>
                </a:cubicBezTo>
                <a:cubicBezTo>
                  <a:pt x="445875" y="139279"/>
                  <a:pt x="441781" y="139279"/>
                  <a:pt x="437686" y="139279"/>
                </a:cubicBezTo>
                <a:cubicBezTo>
                  <a:pt x="437686" y="139279"/>
                  <a:pt x="435639" y="137220"/>
                  <a:pt x="437686" y="137220"/>
                </a:cubicBezTo>
                <a:cubicBezTo>
                  <a:pt x="437686" y="133103"/>
                  <a:pt x="439733" y="131045"/>
                  <a:pt x="441781" y="128987"/>
                </a:cubicBezTo>
                <a:cubicBezTo>
                  <a:pt x="443828" y="128987"/>
                  <a:pt x="445875" y="128987"/>
                  <a:pt x="445875" y="126928"/>
                </a:cubicBezTo>
                <a:cubicBezTo>
                  <a:pt x="445875" y="124869"/>
                  <a:pt x="447922" y="122811"/>
                  <a:pt x="449970" y="120754"/>
                </a:cubicBezTo>
                <a:cubicBezTo>
                  <a:pt x="452017" y="118695"/>
                  <a:pt x="454064" y="118695"/>
                  <a:pt x="456112" y="118695"/>
                </a:cubicBezTo>
                <a:close/>
                <a:moveTo>
                  <a:pt x="234176" y="118695"/>
                </a:moveTo>
                <a:cubicBezTo>
                  <a:pt x="238281" y="118695"/>
                  <a:pt x="240333" y="120754"/>
                  <a:pt x="242386" y="122811"/>
                </a:cubicBezTo>
                <a:cubicBezTo>
                  <a:pt x="244438" y="124869"/>
                  <a:pt x="242386" y="126928"/>
                  <a:pt x="242386" y="126928"/>
                </a:cubicBezTo>
                <a:cubicBezTo>
                  <a:pt x="242386" y="131045"/>
                  <a:pt x="244438" y="135162"/>
                  <a:pt x="248543" y="137220"/>
                </a:cubicBezTo>
                <a:cubicBezTo>
                  <a:pt x="246490" y="137220"/>
                  <a:pt x="246490" y="137220"/>
                  <a:pt x="246490" y="137220"/>
                </a:cubicBezTo>
                <a:cubicBezTo>
                  <a:pt x="248543" y="137220"/>
                  <a:pt x="250595" y="137220"/>
                  <a:pt x="250595" y="139279"/>
                </a:cubicBezTo>
                <a:cubicBezTo>
                  <a:pt x="250595" y="143395"/>
                  <a:pt x="252647" y="145454"/>
                  <a:pt x="256752" y="147513"/>
                </a:cubicBezTo>
                <a:cubicBezTo>
                  <a:pt x="258805" y="149570"/>
                  <a:pt x="260857" y="149570"/>
                  <a:pt x="264962" y="149570"/>
                </a:cubicBezTo>
                <a:cubicBezTo>
                  <a:pt x="267014" y="147513"/>
                  <a:pt x="269066" y="143395"/>
                  <a:pt x="271119" y="147513"/>
                </a:cubicBezTo>
                <a:cubicBezTo>
                  <a:pt x="275223" y="147513"/>
                  <a:pt x="279328" y="147513"/>
                  <a:pt x="283433" y="145454"/>
                </a:cubicBezTo>
                <a:cubicBezTo>
                  <a:pt x="287537" y="143395"/>
                  <a:pt x="287537" y="135162"/>
                  <a:pt x="291642" y="139279"/>
                </a:cubicBezTo>
                <a:cubicBezTo>
                  <a:pt x="293695" y="141336"/>
                  <a:pt x="297799" y="139279"/>
                  <a:pt x="299852" y="139279"/>
                </a:cubicBezTo>
                <a:cubicBezTo>
                  <a:pt x="299852" y="141336"/>
                  <a:pt x="299852" y="141336"/>
                  <a:pt x="297799" y="143395"/>
                </a:cubicBezTo>
                <a:cubicBezTo>
                  <a:pt x="295747" y="145454"/>
                  <a:pt x="291642" y="145454"/>
                  <a:pt x="289590" y="147513"/>
                </a:cubicBezTo>
                <a:lnTo>
                  <a:pt x="289590" y="149570"/>
                </a:lnTo>
                <a:cubicBezTo>
                  <a:pt x="287537" y="153687"/>
                  <a:pt x="283433" y="157805"/>
                  <a:pt x="277276" y="157805"/>
                </a:cubicBezTo>
                <a:cubicBezTo>
                  <a:pt x="275223" y="155746"/>
                  <a:pt x="273171" y="153687"/>
                  <a:pt x="271119" y="155746"/>
                </a:cubicBezTo>
                <a:cubicBezTo>
                  <a:pt x="267014" y="157805"/>
                  <a:pt x="264962" y="159862"/>
                  <a:pt x="260857" y="159862"/>
                </a:cubicBezTo>
                <a:cubicBezTo>
                  <a:pt x="256752" y="159862"/>
                  <a:pt x="254700" y="157805"/>
                  <a:pt x="252647" y="155746"/>
                </a:cubicBezTo>
                <a:cubicBezTo>
                  <a:pt x="250595" y="153687"/>
                  <a:pt x="248543" y="149570"/>
                  <a:pt x="246490" y="147513"/>
                </a:cubicBezTo>
                <a:cubicBezTo>
                  <a:pt x="244438" y="149570"/>
                  <a:pt x="242386" y="147513"/>
                  <a:pt x="242386" y="147513"/>
                </a:cubicBezTo>
                <a:cubicBezTo>
                  <a:pt x="238281" y="147513"/>
                  <a:pt x="236229" y="143395"/>
                  <a:pt x="236229" y="141336"/>
                </a:cubicBezTo>
                <a:cubicBezTo>
                  <a:pt x="234176" y="137220"/>
                  <a:pt x="240333" y="135162"/>
                  <a:pt x="238281" y="131045"/>
                </a:cubicBezTo>
                <a:cubicBezTo>
                  <a:pt x="236229" y="128987"/>
                  <a:pt x="232124" y="126928"/>
                  <a:pt x="232124" y="122811"/>
                </a:cubicBezTo>
                <a:cubicBezTo>
                  <a:pt x="232124" y="122811"/>
                  <a:pt x="232124" y="118695"/>
                  <a:pt x="234176" y="118695"/>
                </a:cubicBezTo>
                <a:close/>
                <a:moveTo>
                  <a:pt x="360258" y="117473"/>
                </a:moveTo>
                <a:cubicBezTo>
                  <a:pt x="362055" y="117731"/>
                  <a:pt x="363595" y="118758"/>
                  <a:pt x="363595" y="120813"/>
                </a:cubicBezTo>
                <a:cubicBezTo>
                  <a:pt x="363595" y="124923"/>
                  <a:pt x="363595" y="129034"/>
                  <a:pt x="359488" y="129034"/>
                </a:cubicBezTo>
                <a:cubicBezTo>
                  <a:pt x="359488" y="131090"/>
                  <a:pt x="361542" y="133144"/>
                  <a:pt x="361542" y="135201"/>
                </a:cubicBezTo>
                <a:cubicBezTo>
                  <a:pt x="363595" y="137255"/>
                  <a:pt x="361542" y="139311"/>
                  <a:pt x="361542" y="141365"/>
                </a:cubicBezTo>
                <a:cubicBezTo>
                  <a:pt x="361542" y="145476"/>
                  <a:pt x="351274" y="141365"/>
                  <a:pt x="355381" y="147531"/>
                </a:cubicBezTo>
                <a:cubicBezTo>
                  <a:pt x="355381" y="149586"/>
                  <a:pt x="355381" y="151641"/>
                  <a:pt x="353328" y="153697"/>
                </a:cubicBezTo>
                <a:cubicBezTo>
                  <a:pt x="353328" y="151641"/>
                  <a:pt x="353328" y="147531"/>
                  <a:pt x="353328" y="145476"/>
                </a:cubicBezTo>
                <a:cubicBezTo>
                  <a:pt x="351274" y="145476"/>
                  <a:pt x="353328" y="149586"/>
                  <a:pt x="351274" y="149586"/>
                </a:cubicBezTo>
                <a:cubicBezTo>
                  <a:pt x="351274" y="153697"/>
                  <a:pt x="347167" y="157808"/>
                  <a:pt x="341007" y="159862"/>
                </a:cubicBezTo>
                <a:cubicBezTo>
                  <a:pt x="338954" y="157808"/>
                  <a:pt x="334847" y="157808"/>
                  <a:pt x="332793" y="153697"/>
                </a:cubicBezTo>
                <a:cubicBezTo>
                  <a:pt x="332793" y="151641"/>
                  <a:pt x="330740" y="151641"/>
                  <a:pt x="330740" y="153697"/>
                </a:cubicBezTo>
                <a:cubicBezTo>
                  <a:pt x="328686" y="155752"/>
                  <a:pt x="326633" y="155752"/>
                  <a:pt x="324579" y="155752"/>
                </a:cubicBezTo>
                <a:cubicBezTo>
                  <a:pt x="322526" y="153697"/>
                  <a:pt x="322526" y="153697"/>
                  <a:pt x="320472" y="153697"/>
                </a:cubicBezTo>
                <a:cubicBezTo>
                  <a:pt x="318419" y="151641"/>
                  <a:pt x="320472" y="147531"/>
                  <a:pt x="318419" y="145476"/>
                </a:cubicBezTo>
                <a:cubicBezTo>
                  <a:pt x="316365" y="145476"/>
                  <a:pt x="314312" y="147531"/>
                  <a:pt x="312258" y="145476"/>
                </a:cubicBezTo>
                <a:cubicBezTo>
                  <a:pt x="310205" y="143420"/>
                  <a:pt x="308151" y="141365"/>
                  <a:pt x="308151" y="137255"/>
                </a:cubicBezTo>
                <a:cubicBezTo>
                  <a:pt x="308151" y="135201"/>
                  <a:pt x="310205" y="133144"/>
                  <a:pt x="312258" y="133144"/>
                </a:cubicBezTo>
                <a:cubicBezTo>
                  <a:pt x="314312" y="135201"/>
                  <a:pt x="314312" y="137255"/>
                  <a:pt x="316365" y="137255"/>
                </a:cubicBezTo>
                <a:cubicBezTo>
                  <a:pt x="320472" y="137255"/>
                  <a:pt x="320472" y="143420"/>
                  <a:pt x="324579" y="143420"/>
                </a:cubicBezTo>
                <a:cubicBezTo>
                  <a:pt x="328686" y="145476"/>
                  <a:pt x="330740" y="141365"/>
                  <a:pt x="332793" y="145476"/>
                </a:cubicBezTo>
                <a:cubicBezTo>
                  <a:pt x="336900" y="147531"/>
                  <a:pt x="341007" y="145476"/>
                  <a:pt x="343060" y="143420"/>
                </a:cubicBezTo>
                <a:cubicBezTo>
                  <a:pt x="345114" y="143420"/>
                  <a:pt x="345114" y="141365"/>
                  <a:pt x="345114" y="139311"/>
                </a:cubicBezTo>
                <a:cubicBezTo>
                  <a:pt x="349221" y="137255"/>
                  <a:pt x="351274" y="133144"/>
                  <a:pt x="351274" y="129034"/>
                </a:cubicBezTo>
                <a:cubicBezTo>
                  <a:pt x="353328" y="126979"/>
                  <a:pt x="351274" y="126979"/>
                  <a:pt x="351274" y="124923"/>
                </a:cubicBezTo>
                <a:cubicBezTo>
                  <a:pt x="355381" y="122869"/>
                  <a:pt x="353328" y="118758"/>
                  <a:pt x="355381" y="118758"/>
                </a:cubicBezTo>
                <a:cubicBezTo>
                  <a:pt x="356408" y="117731"/>
                  <a:pt x="358461" y="117216"/>
                  <a:pt x="360258" y="117473"/>
                </a:cubicBezTo>
                <a:close/>
                <a:moveTo>
                  <a:pt x="347217" y="117214"/>
                </a:moveTo>
                <a:cubicBezTo>
                  <a:pt x="348752" y="117214"/>
                  <a:pt x="350288" y="117724"/>
                  <a:pt x="351311" y="118746"/>
                </a:cubicBezTo>
                <a:cubicBezTo>
                  <a:pt x="351311" y="120788"/>
                  <a:pt x="351311" y="122832"/>
                  <a:pt x="349264" y="122832"/>
                </a:cubicBezTo>
                <a:cubicBezTo>
                  <a:pt x="347217" y="122832"/>
                  <a:pt x="347217" y="124875"/>
                  <a:pt x="347217" y="124875"/>
                </a:cubicBezTo>
                <a:cubicBezTo>
                  <a:pt x="347217" y="126918"/>
                  <a:pt x="349264" y="126918"/>
                  <a:pt x="349264" y="128961"/>
                </a:cubicBezTo>
                <a:cubicBezTo>
                  <a:pt x="349264" y="131004"/>
                  <a:pt x="347217" y="133047"/>
                  <a:pt x="347217" y="135090"/>
                </a:cubicBezTo>
                <a:cubicBezTo>
                  <a:pt x="345169" y="135090"/>
                  <a:pt x="343122" y="135090"/>
                  <a:pt x="343122" y="137133"/>
                </a:cubicBezTo>
                <a:cubicBezTo>
                  <a:pt x="343122" y="139177"/>
                  <a:pt x="343122" y="141219"/>
                  <a:pt x="341075" y="141219"/>
                </a:cubicBezTo>
                <a:cubicBezTo>
                  <a:pt x="339027" y="143263"/>
                  <a:pt x="336980" y="143263"/>
                  <a:pt x="334933" y="143263"/>
                </a:cubicBezTo>
                <a:cubicBezTo>
                  <a:pt x="332885" y="141219"/>
                  <a:pt x="332885" y="137133"/>
                  <a:pt x="330838" y="139177"/>
                </a:cubicBezTo>
                <a:cubicBezTo>
                  <a:pt x="328791" y="141219"/>
                  <a:pt x="328791" y="141219"/>
                  <a:pt x="326743" y="141219"/>
                </a:cubicBezTo>
                <a:cubicBezTo>
                  <a:pt x="324696" y="141219"/>
                  <a:pt x="322649" y="139177"/>
                  <a:pt x="322649" y="137133"/>
                </a:cubicBezTo>
                <a:cubicBezTo>
                  <a:pt x="322649" y="137133"/>
                  <a:pt x="324696" y="133047"/>
                  <a:pt x="322649" y="133047"/>
                </a:cubicBezTo>
                <a:cubicBezTo>
                  <a:pt x="320602" y="133047"/>
                  <a:pt x="318554" y="135090"/>
                  <a:pt x="316507" y="135090"/>
                </a:cubicBezTo>
                <a:cubicBezTo>
                  <a:pt x="314459" y="133047"/>
                  <a:pt x="314459" y="131004"/>
                  <a:pt x="314459" y="131004"/>
                </a:cubicBezTo>
                <a:cubicBezTo>
                  <a:pt x="316507" y="128961"/>
                  <a:pt x="318554" y="124875"/>
                  <a:pt x="320602" y="126918"/>
                </a:cubicBezTo>
                <a:cubicBezTo>
                  <a:pt x="324696" y="128961"/>
                  <a:pt x="330838" y="128961"/>
                  <a:pt x="334933" y="126918"/>
                </a:cubicBezTo>
                <a:cubicBezTo>
                  <a:pt x="339027" y="124875"/>
                  <a:pt x="341075" y="120788"/>
                  <a:pt x="343122" y="118746"/>
                </a:cubicBezTo>
                <a:cubicBezTo>
                  <a:pt x="344146" y="117724"/>
                  <a:pt x="345681" y="117214"/>
                  <a:pt x="347217" y="117214"/>
                </a:cubicBezTo>
                <a:close/>
                <a:moveTo>
                  <a:pt x="585835" y="116702"/>
                </a:moveTo>
                <a:cubicBezTo>
                  <a:pt x="589951" y="120819"/>
                  <a:pt x="589951" y="120819"/>
                  <a:pt x="589951" y="120819"/>
                </a:cubicBezTo>
                <a:cubicBezTo>
                  <a:pt x="592010" y="120819"/>
                  <a:pt x="589951" y="124936"/>
                  <a:pt x="592010" y="124936"/>
                </a:cubicBezTo>
                <a:cubicBezTo>
                  <a:pt x="596127" y="124936"/>
                  <a:pt x="598185" y="124936"/>
                  <a:pt x="600244" y="129053"/>
                </a:cubicBezTo>
                <a:cubicBezTo>
                  <a:pt x="602302" y="131112"/>
                  <a:pt x="602302" y="135228"/>
                  <a:pt x="602302" y="137286"/>
                </a:cubicBezTo>
                <a:cubicBezTo>
                  <a:pt x="600244" y="141404"/>
                  <a:pt x="598185" y="139345"/>
                  <a:pt x="596127" y="143461"/>
                </a:cubicBezTo>
                <a:cubicBezTo>
                  <a:pt x="598185" y="145520"/>
                  <a:pt x="598185" y="147578"/>
                  <a:pt x="598185" y="151695"/>
                </a:cubicBezTo>
                <a:cubicBezTo>
                  <a:pt x="596127" y="153753"/>
                  <a:pt x="594068" y="155812"/>
                  <a:pt x="592010" y="155812"/>
                </a:cubicBezTo>
                <a:cubicBezTo>
                  <a:pt x="589951" y="157871"/>
                  <a:pt x="589951" y="153753"/>
                  <a:pt x="587893" y="151695"/>
                </a:cubicBezTo>
                <a:cubicBezTo>
                  <a:pt x="589951" y="149637"/>
                  <a:pt x="592010" y="149637"/>
                  <a:pt x="594068" y="145520"/>
                </a:cubicBezTo>
                <a:cubicBezTo>
                  <a:pt x="592010" y="143461"/>
                  <a:pt x="594068" y="139345"/>
                  <a:pt x="596127" y="137286"/>
                </a:cubicBezTo>
                <a:cubicBezTo>
                  <a:pt x="596127" y="135228"/>
                  <a:pt x="596127" y="131112"/>
                  <a:pt x="594068" y="129053"/>
                </a:cubicBezTo>
                <a:cubicBezTo>
                  <a:pt x="592010" y="126994"/>
                  <a:pt x="587893" y="126994"/>
                  <a:pt x="585835" y="126994"/>
                </a:cubicBezTo>
                <a:cubicBezTo>
                  <a:pt x="583776" y="122878"/>
                  <a:pt x="579659" y="122878"/>
                  <a:pt x="575543" y="120819"/>
                </a:cubicBezTo>
                <a:cubicBezTo>
                  <a:pt x="575543" y="122878"/>
                  <a:pt x="573484" y="120819"/>
                  <a:pt x="571426" y="118761"/>
                </a:cubicBezTo>
                <a:cubicBezTo>
                  <a:pt x="575543" y="116702"/>
                  <a:pt x="581718" y="116702"/>
                  <a:pt x="585835" y="116702"/>
                </a:cubicBezTo>
                <a:close/>
                <a:moveTo>
                  <a:pt x="340148" y="115628"/>
                </a:moveTo>
                <a:cubicBezTo>
                  <a:pt x="340438" y="115562"/>
                  <a:pt x="340632" y="115694"/>
                  <a:pt x="340761" y="115955"/>
                </a:cubicBezTo>
                <a:cubicBezTo>
                  <a:pt x="341019" y="116482"/>
                  <a:pt x="341019" y="117533"/>
                  <a:pt x="341019" y="118585"/>
                </a:cubicBezTo>
                <a:cubicBezTo>
                  <a:pt x="338954" y="120686"/>
                  <a:pt x="334822" y="124892"/>
                  <a:pt x="332756" y="124892"/>
                </a:cubicBezTo>
                <a:cubicBezTo>
                  <a:pt x="328625" y="126994"/>
                  <a:pt x="324493" y="124892"/>
                  <a:pt x="322427" y="122789"/>
                </a:cubicBezTo>
                <a:cubicBezTo>
                  <a:pt x="324493" y="120686"/>
                  <a:pt x="326559" y="124892"/>
                  <a:pt x="328625" y="122789"/>
                </a:cubicBezTo>
                <a:cubicBezTo>
                  <a:pt x="332756" y="122789"/>
                  <a:pt x="336888" y="118585"/>
                  <a:pt x="338954" y="116482"/>
                </a:cubicBezTo>
                <a:cubicBezTo>
                  <a:pt x="339470" y="115957"/>
                  <a:pt x="339857" y="115694"/>
                  <a:pt x="340148" y="115628"/>
                </a:cubicBezTo>
                <a:close/>
                <a:moveTo>
                  <a:pt x="363595" y="114379"/>
                </a:moveTo>
                <a:cubicBezTo>
                  <a:pt x="363595" y="114379"/>
                  <a:pt x="365753" y="114379"/>
                  <a:pt x="365753" y="114379"/>
                </a:cubicBezTo>
                <a:cubicBezTo>
                  <a:pt x="367911" y="118585"/>
                  <a:pt x="367911" y="120686"/>
                  <a:pt x="367911" y="124892"/>
                </a:cubicBezTo>
                <a:cubicBezTo>
                  <a:pt x="367911" y="124892"/>
                  <a:pt x="365753" y="126994"/>
                  <a:pt x="365753" y="126994"/>
                </a:cubicBezTo>
                <a:cubicBezTo>
                  <a:pt x="365753" y="122789"/>
                  <a:pt x="365753" y="118585"/>
                  <a:pt x="363595" y="114379"/>
                </a:cubicBezTo>
                <a:close/>
                <a:moveTo>
                  <a:pt x="450093" y="112386"/>
                </a:moveTo>
                <a:cubicBezTo>
                  <a:pt x="452136" y="112386"/>
                  <a:pt x="456223" y="112386"/>
                  <a:pt x="456223" y="114450"/>
                </a:cubicBezTo>
                <a:cubicBezTo>
                  <a:pt x="456223" y="116514"/>
                  <a:pt x="452136" y="114450"/>
                  <a:pt x="452136" y="116514"/>
                </a:cubicBezTo>
                <a:cubicBezTo>
                  <a:pt x="446007" y="116514"/>
                  <a:pt x="446007" y="126829"/>
                  <a:pt x="439878" y="126829"/>
                </a:cubicBezTo>
                <a:cubicBezTo>
                  <a:pt x="435792" y="128892"/>
                  <a:pt x="433749" y="135081"/>
                  <a:pt x="433749" y="139207"/>
                </a:cubicBezTo>
                <a:cubicBezTo>
                  <a:pt x="433749" y="141271"/>
                  <a:pt x="431706" y="141271"/>
                  <a:pt x="429663" y="139207"/>
                </a:cubicBezTo>
                <a:cubicBezTo>
                  <a:pt x="429663" y="137145"/>
                  <a:pt x="431706" y="133018"/>
                  <a:pt x="433749" y="128892"/>
                </a:cubicBezTo>
                <a:cubicBezTo>
                  <a:pt x="435792" y="126829"/>
                  <a:pt x="435792" y="124765"/>
                  <a:pt x="439878" y="124765"/>
                </a:cubicBezTo>
                <a:cubicBezTo>
                  <a:pt x="441921" y="120639"/>
                  <a:pt x="446007" y="114450"/>
                  <a:pt x="450093" y="112386"/>
                </a:cubicBezTo>
                <a:close/>
                <a:moveTo>
                  <a:pt x="524116" y="108402"/>
                </a:moveTo>
                <a:cubicBezTo>
                  <a:pt x="526164" y="108402"/>
                  <a:pt x="530258" y="108402"/>
                  <a:pt x="530258" y="110461"/>
                </a:cubicBezTo>
                <a:cubicBezTo>
                  <a:pt x="530258" y="114578"/>
                  <a:pt x="526164" y="116636"/>
                  <a:pt x="526164" y="118695"/>
                </a:cubicBezTo>
                <a:cubicBezTo>
                  <a:pt x="522069" y="116636"/>
                  <a:pt x="517974" y="118695"/>
                  <a:pt x="515927" y="120754"/>
                </a:cubicBezTo>
                <a:cubicBezTo>
                  <a:pt x="513880" y="122811"/>
                  <a:pt x="513880" y="124870"/>
                  <a:pt x="511832" y="126928"/>
                </a:cubicBezTo>
                <a:cubicBezTo>
                  <a:pt x="509785" y="126928"/>
                  <a:pt x="507738" y="128987"/>
                  <a:pt x="505690" y="124870"/>
                </a:cubicBezTo>
                <a:cubicBezTo>
                  <a:pt x="505690" y="122811"/>
                  <a:pt x="509785" y="120754"/>
                  <a:pt x="509785" y="118695"/>
                </a:cubicBezTo>
                <a:cubicBezTo>
                  <a:pt x="509785" y="116636"/>
                  <a:pt x="507738" y="112520"/>
                  <a:pt x="509785" y="110461"/>
                </a:cubicBezTo>
                <a:cubicBezTo>
                  <a:pt x="511832" y="110461"/>
                  <a:pt x="511832" y="110461"/>
                  <a:pt x="513880" y="110461"/>
                </a:cubicBezTo>
                <a:cubicBezTo>
                  <a:pt x="515927" y="110461"/>
                  <a:pt x="517974" y="112520"/>
                  <a:pt x="520022" y="110461"/>
                </a:cubicBezTo>
                <a:cubicBezTo>
                  <a:pt x="520022" y="108402"/>
                  <a:pt x="522069" y="108402"/>
                  <a:pt x="524116" y="108402"/>
                </a:cubicBezTo>
                <a:close/>
                <a:moveTo>
                  <a:pt x="661019" y="108266"/>
                </a:moveTo>
                <a:cubicBezTo>
                  <a:pt x="662030" y="109226"/>
                  <a:pt x="662435" y="113064"/>
                  <a:pt x="664053" y="114600"/>
                </a:cubicBezTo>
                <a:cubicBezTo>
                  <a:pt x="661895" y="116648"/>
                  <a:pt x="661895" y="118695"/>
                  <a:pt x="661895" y="118695"/>
                </a:cubicBezTo>
                <a:cubicBezTo>
                  <a:pt x="659737" y="116648"/>
                  <a:pt x="661895" y="114600"/>
                  <a:pt x="659737" y="112552"/>
                </a:cubicBezTo>
                <a:cubicBezTo>
                  <a:pt x="659737" y="110505"/>
                  <a:pt x="659737" y="110505"/>
                  <a:pt x="659737" y="108458"/>
                </a:cubicBezTo>
                <a:cubicBezTo>
                  <a:pt x="660277" y="107946"/>
                  <a:pt x="660682" y="107946"/>
                  <a:pt x="661019" y="108266"/>
                </a:cubicBezTo>
                <a:close/>
                <a:moveTo>
                  <a:pt x="550871" y="102165"/>
                </a:moveTo>
                <a:cubicBezTo>
                  <a:pt x="553946" y="101133"/>
                  <a:pt x="557020" y="101133"/>
                  <a:pt x="559582" y="102165"/>
                </a:cubicBezTo>
                <a:cubicBezTo>
                  <a:pt x="562144" y="103194"/>
                  <a:pt x="564194" y="105255"/>
                  <a:pt x="565219" y="108347"/>
                </a:cubicBezTo>
                <a:cubicBezTo>
                  <a:pt x="567269" y="110408"/>
                  <a:pt x="567269" y="114530"/>
                  <a:pt x="565219" y="118653"/>
                </a:cubicBezTo>
                <a:cubicBezTo>
                  <a:pt x="565219" y="120715"/>
                  <a:pt x="567269" y="118653"/>
                  <a:pt x="569318" y="120715"/>
                </a:cubicBezTo>
                <a:cubicBezTo>
                  <a:pt x="573418" y="122776"/>
                  <a:pt x="573418" y="126898"/>
                  <a:pt x="573418" y="133081"/>
                </a:cubicBezTo>
                <a:cubicBezTo>
                  <a:pt x="571368" y="141326"/>
                  <a:pt x="563169" y="147510"/>
                  <a:pt x="554970" y="149570"/>
                </a:cubicBezTo>
                <a:cubicBezTo>
                  <a:pt x="552921" y="149570"/>
                  <a:pt x="552921" y="147510"/>
                  <a:pt x="552921" y="145449"/>
                </a:cubicBezTo>
                <a:cubicBezTo>
                  <a:pt x="548821" y="143387"/>
                  <a:pt x="544722" y="141326"/>
                  <a:pt x="540622" y="141326"/>
                </a:cubicBezTo>
                <a:cubicBezTo>
                  <a:pt x="534473" y="143387"/>
                  <a:pt x="534473" y="143387"/>
                  <a:pt x="534473" y="143387"/>
                </a:cubicBezTo>
                <a:cubicBezTo>
                  <a:pt x="528324" y="137203"/>
                  <a:pt x="526274" y="131020"/>
                  <a:pt x="526274" y="124837"/>
                </a:cubicBezTo>
                <a:cubicBezTo>
                  <a:pt x="526274" y="118653"/>
                  <a:pt x="530374" y="114530"/>
                  <a:pt x="534473" y="110408"/>
                </a:cubicBezTo>
                <a:cubicBezTo>
                  <a:pt x="538573" y="108347"/>
                  <a:pt x="542672" y="112469"/>
                  <a:pt x="544722" y="108347"/>
                </a:cubicBezTo>
                <a:cubicBezTo>
                  <a:pt x="544722" y="104226"/>
                  <a:pt x="548821" y="102165"/>
                  <a:pt x="550871" y="102165"/>
                </a:cubicBezTo>
                <a:close/>
                <a:moveTo>
                  <a:pt x="509674" y="100103"/>
                </a:moveTo>
                <a:cubicBezTo>
                  <a:pt x="511722" y="100103"/>
                  <a:pt x="515816" y="102165"/>
                  <a:pt x="517864" y="104229"/>
                </a:cubicBezTo>
                <a:cubicBezTo>
                  <a:pt x="517864" y="104229"/>
                  <a:pt x="519911" y="102165"/>
                  <a:pt x="519911" y="102165"/>
                </a:cubicBezTo>
                <a:cubicBezTo>
                  <a:pt x="524006" y="100103"/>
                  <a:pt x="528100" y="100103"/>
                  <a:pt x="530148" y="102165"/>
                </a:cubicBezTo>
                <a:cubicBezTo>
                  <a:pt x="534242" y="102165"/>
                  <a:pt x="534242" y="106292"/>
                  <a:pt x="534242" y="108356"/>
                </a:cubicBezTo>
                <a:cubicBezTo>
                  <a:pt x="534242" y="110418"/>
                  <a:pt x="534242" y="110418"/>
                  <a:pt x="534242" y="110418"/>
                </a:cubicBezTo>
                <a:cubicBezTo>
                  <a:pt x="530148" y="108356"/>
                  <a:pt x="528100" y="104229"/>
                  <a:pt x="524006" y="104229"/>
                </a:cubicBezTo>
                <a:cubicBezTo>
                  <a:pt x="521958" y="104229"/>
                  <a:pt x="519911" y="106292"/>
                  <a:pt x="517864" y="108356"/>
                </a:cubicBezTo>
                <a:cubicBezTo>
                  <a:pt x="513769" y="106292"/>
                  <a:pt x="513769" y="106292"/>
                  <a:pt x="509674" y="108356"/>
                </a:cubicBezTo>
                <a:cubicBezTo>
                  <a:pt x="507627" y="108356"/>
                  <a:pt x="505580" y="112481"/>
                  <a:pt x="505580" y="114545"/>
                </a:cubicBezTo>
                <a:cubicBezTo>
                  <a:pt x="507627" y="118671"/>
                  <a:pt x="501485" y="120734"/>
                  <a:pt x="503532" y="124860"/>
                </a:cubicBezTo>
                <a:cubicBezTo>
                  <a:pt x="503532" y="126923"/>
                  <a:pt x="505580" y="128987"/>
                  <a:pt x="503532" y="128987"/>
                </a:cubicBezTo>
                <a:cubicBezTo>
                  <a:pt x="499438" y="128987"/>
                  <a:pt x="499438" y="126923"/>
                  <a:pt x="497390" y="124860"/>
                </a:cubicBezTo>
                <a:cubicBezTo>
                  <a:pt x="497390" y="122798"/>
                  <a:pt x="497390" y="118671"/>
                  <a:pt x="499438" y="116608"/>
                </a:cubicBezTo>
                <a:cubicBezTo>
                  <a:pt x="501485" y="116608"/>
                  <a:pt x="501485" y="116608"/>
                  <a:pt x="503532" y="114545"/>
                </a:cubicBezTo>
                <a:cubicBezTo>
                  <a:pt x="501485" y="112481"/>
                  <a:pt x="501485" y="108356"/>
                  <a:pt x="501485" y="106292"/>
                </a:cubicBezTo>
                <a:cubicBezTo>
                  <a:pt x="503532" y="102165"/>
                  <a:pt x="505580" y="100103"/>
                  <a:pt x="509674" y="100103"/>
                </a:cubicBezTo>
                <a:close/>
                <a:moveTo>
                  <a:pt x="623937" y="99391"/>
                </a:moveTo>
                <a:cubicBezTo>
                  <a:pt x="624951" y="99647"/>
                  <a:pt x="625966" y="100158"/>
                  <a:pt x="626980" y="100158"/>
                </a:cubicBezTo>
                <a:cubicBezTo>
                  <a:pt x="631038" y="102206"/>
                  <a:pt x="635096" y="106300"/>
                  <a:pt x="637125" y="110395"/>
                </a:cubicBezTo>
                <a:cubicBezTo>
                  <a:pt x="639153" y="114489"/>
                  <a:pt x="637125" y="118585"/>
                  <a:pt x="637125" y="122678"/>
                </a:cubicBezTo>
                <a:cubicBezTo>
                  <a:pt x="635096" y="122678"/>
                  <a:pt x="635096" y="120631"/>
                  <a:pt x="635096" y="120631"/>
                </a:cubicBezTo>
                <a:cubicBezTo>
                  <a:pt x="635096" y="116536"/>
                  <a:pt x="635096" y="112442"/>
                  <a:pt x="633067" y="108347"/>
                </a:cubicBezTo>
                <a:cubicBezTo>
                  <a:pt x="629009" y="104253"/>
                  <a:pt x="624951" y="104253"/>
                  <a:pt x="620894" y="102206"/>
                </a:cubicBezTo>
                <a:cubicBezTo>
                  <a:pt x="620894" y="102206"/>
                  <a:pt x="620894" y="100158"/>
                  <a:pt x="620894" y="100158"/>
                </a:cubicBezTo>
                <a:cubicBezTo>
                  <a:pt x="621908" y="99135"/>
                  <a:pt x="622923" y="99135"/>
                  <a:pt x="623937" y="99391"/>
                </a:cubicBezTo>
                <a:close/>
                <a:moveTo>
                  <a:pt x="452081" y="98110"/>
                </a:moveTo>
                <a:cubicBezTo>
                  <a:pt x="458215" y="100167"/>
                  <a:pt x="458215" y="100167"/>
                  <a:pt x="458215" y="100167"/>
                </a:cubicBezTo>
                <a:cubicBezTo>
                  <a:pt x="458215" y="102221"/>
                  <a:pt x="456170" y="106331"/>
                  <a:pt x="456170" y="110442"/>
                </a:cubicBezTo>
                <a:cubicBezTo>
                  <a:pt x="450037" y="108388"/>
                  <a:pt x="445948" y="110442"/>
                  <a:pt x="441859" y="114552"/>
                </a:cubicBezTo>
                <a:cubicBezTo>
                  <a:pt x="439815" y="116608"/>
                  <a:pt x="439815" y="118663"/>
                  <a:pt x="437771" y="122773"/>
                </a:cubicBezTo>
                <a:cubicBezTo>
                  <a:pt x="431637" y="124828"/>
                  <a:pt x="427548" y="130995"/>
                  <a:pt x="427548" y="137160"/>
                </a:cubicBezTo>
                <a:cubicBezTo>
                  <a:pt x="427548" y="139216"/>
                  <a:pt x="427548" y="141270"/>
                  <a:pt x="425504" y="141270"/>
                </a:cubicBezTo>
                <a:cubicBezTo>
                  <a:pt x="423460" y="141270"/>
                  <a:pt x="423460" y="141270"/>
                  <a:pt x="421415" y="141270"/>
                </a:cubicBezTo>
                <a:cubicBezTo>
                  <a:pt x="421415" y="135105"/>
                  <a:pt x="419371" y="128939"/>
                  <a:pt x="423460" y="124828"/>
                </a:cubicBezTo>
                <a:cubicBezTo>
                  <a:pt x="427548" y="122773"/>
                  <a:pt x="429593" y="122773"/>
                  <a:pt x="431637" y="120718"/>
                </a:cubicBezTo>
                <a:cubicBezTo>
                  <a:pt x="431637" y="116608"/>
                  <a:pt x="427548" y="112497"/>
                  <a:pt x="429593" y="108388"/>
                </a:cubicBezTo>
                <a:cubicBezTo>
                  <a:pt x="431637" y="106331"/>
                  <a:pt x="433682" y="106331"/>
                  <a:pt x="437771" y="106331"/>
                </a:cubicBezTo>
                <a:cubicBezTo>
                  <a:pt x="441859" y="106331"/>
                  <a:pt x="441859" y="106331"/>
                  <a:pt x="441859" y="106331"/>
                </a:cubicBezTo>
                <a:cubicBezTo>
                  <a:pt x="445948" y="104277"/>
                  <a:pt x="445948" y="98110"/>
                  <a:pt x="452081" y="98110"/>
                </a:cubicBezTo>
                <a:close/>
                <a:moveTo>
                  <a:pt x="618687" y="91803"/>
                </a:moveTo>
                <a:lnTo>
                  <a:pt x="620894" y="91987"/>
                </a:lnTo>
                <a:lnTo>
                  <a:pt x="621763" y="92060"/>
                </a:lnTo>
                <a:cubicBezTo>
                  <a:pt x="622788" y="92317"/>
                  <a:pt x="623813" y="92832"/>
                  <a:pt x="624839" y="93861"/>
                </a:cubicBezTo>
                <a:cubicBezTo>
                  <a:pt x="626889" y="95919"/>
                  <a:pt x="628940" y="91803"/>
                  <a:pt x="630990" y="91803"/>
                </a:cubicBezTo>
                <a:cubicBezTo>
                  <a:pt x="633041" y="91803"/>
                  <a:pt x="635092" y="91803"/>
                  <a:pt x="635092" y="93861"/>
                </a:cubicBezTo>
                <a:cubicBezTo>
                  <a:pt x="637142" y="95919"/>
                  <a:pt x="635092" y="97978"/>
                  <a:pt x="637142" y="97978"/>
                </a:cubicBezTo>
                <a:cubicBezTo>
                  <a:pt x="641243" y="95919"/>
                  <a:pt x="643294" y="97978"/>
                  <a:pt x="647395" y="100037"/>
                </a:cubicBezTo>
                <a:cubicBezTo>
                  <a:pt x="649446" y="102095"/>
                  <a:pt x="647395" y="104153"/>
                  <a:pt x="647395" y="108270"/>
                </a:cubicBezTo>
                <a:cubicBezTo>
                  <a:pt x="647395" y="108270"/>
                  <a:pt x="645344" y="108270"/>
                  <a:pt x="645344" y="110328"/>
                </a:cubicBezTo>
                <a:cubicBezTo>
                  <a:pt x="647395" y="112386"/>
                  <a:pt x="649446" y="112386"/>
                  <a:pt x="649446" y="114445"/>
                </a:cubicBezTo>
                <a:cubicBezTo>
                  <a:pt x="649446" y="116504"/>
                  <a:pt x="649446" y="118562"/>
                  <a:pt x="647395" y="120620"/>
                </a:cubicBezTo>
                <a:cubicBezTo>
                  <a:pt x="647395" y="120620"/>
                  <a:pt x="643294" y="120620"/>
                  <a:pt x="645344" y="122678"/>
                </a:cubicBezTo>
                <a:cubicBezTo>
                  <a:pt x="647395" y="124737"/>
                  <a:pt x="647395" y="126796"/>
                  <a:pt x="645344" y="128854"/>
                </a:cubicBezTo>
                <a:cubicBezTo>
                  <a:pt x="645344" y="128854"/>
                  <a:pt x="643294" y="132971"/>
                  <a:pt x="641243" y="130912"/>
                </a:cubicBezTo>
                <a:cubicBezTo>
                  <a:pt x="641243" y="128854"/>
                  <a:pt x="637142" y="126796"/>
                  <a:pt x="639193" y="122678"/>
                </a:cubicBezTo>
                <a:cubicBezTo>
                  <a:pt x="641243" y="118562"/>
                  <a:pt x="641243" y="112386"/>
                  <a:pt x="639193" y="108270"/>
                </a:cubicBezTo>
                <a:cubicBezTo>
                  <a:pt x="635092" y="100037"/>
                  <a:pt x="626889" y="97978"/>
                  <a:pt x="620737" y="95919"/>
                </a:cubicBezTo>
                <a:cubicBezTo>
                  <a:pt x="620737" y="93861"/>
                  <a:pt x="614586" y="91803"/>
                  <a:pt x="618687" y="91803"/>
                </a:cubicBezTo>
                <a:close/>
                <a:moveTo>
                  <a:pt x="316292" y="87819"/>
                </a:moveTo>
                <a:cubicBezTo>
                  <a:pt x="320382" y="96052"/>
                  <a:pt x="322427" y="102228"/>
                  <a:pt x="322427" y="108402"/>
                </a:cubicBezTo>
                <a:cubicBezTo>
                  <a:pt x="322427" y="118695"/>
                  <a:pt x="316292" y="126928"/>
                  <a:pt x="308112" y="133103"/>
                </a:cubicBezTo>
                <a:cubicBezTo>
                  <a:pt x="301976" y="137220"/>
                  <a:pt x="295841" y="139279"/>
                  <a:pt x="287661" y="135162"/>
                </a:cubicBezTo>
                <a:cubicBezTo>
                  <a:pt x="281525" y="133103"/>
                  <a:pt x="273345" y="126928"/>
                  <a:pt x="273345" y="120754"/>
                </a:cubicBezTo>
                <a:cubicBezTo>
                  <a:pt x="271300" y="114578"/>
                  <a:pt x="273345" y="108402"/>
                  <a:pt x="277435" y="104287"/>
                </a:cubicBezTo>
                <a:cubicBezTo>
                  <a:pt x="279480" y="102228"/>
                  <a:pt x="283570" y="100169"/>
                  <a:pt x="285616" y="102228"/>
                </a:cubicBezTo>
                <a:cubicBezTo>
                  <a:pt x="287661" y="104287"/>
                  <a:pt x="285616" y="106344"/>
                  <a:pt x="287661" y="108402"/>
                </a:cubicBezTo>
                <a:cubicBezTo>
                  <a:pt x="291751" y="108402"/>
                  <a:pt x="293796" y="106344"/>
                  <a:pt x="295841" y="108402"/>
                </a:cubicBezTo>
                <a:cubicBezTo>
                  <a:pt x="295841" y="110461"/>
                  <a:pt x="297886" y="112520"/>
                  <a:pt x="295841" y="114578"/>
                </a:cubicBezTo>
                <a:cubicBezTo>
                  <a:pt x="295841" y="118695"/>
                  <a:pt x="291751" y="120754"/>
                  <a:pt x="289706" y="120754"/>
                </a:cubicBezTo>
                <a:cubicBezTo>
                  <a:pt x="285616" y="122811"/>
                  <a:pt x="285616" y="116636"/>
                  <a:pt x="281525" y="118695"/>
                </a:cubicBezTo>
                <a:cubicBezTo>
                  <a:pt x="283570" y="122811"/>
                  <a:pt x="287661" y="126928"/>
                  <a:pt x="293796" y="128987"/>
                </a:cubicBezTo>
                <a:cubicBezTo>
                  <a:pt x="295841" y="128987"/>
                  <a:pt x="299931" y="128987"/>
                  <a:pt x="304021" y="126928"/>
                </a:cubicBezTo>
                <a:cubicBezTo>
                  <a:pt x="310157" y="122811"/>
                  <a:pt x="314247" y="118695"/>
                  <a:pt x="316292" y="110461"/>
                </a:cubicBezTo>
                <a:cubicBezTo>
                  <a:pt x="318337" y="104287"/>
                  <a:pt x="316292" y="96052"/>
                  <a:pt x="314247" y="89877"/>
                </a:cubicBezTo>
                <a:cubicBezTo>
                  <a:pt x="314247" y="89877"/>
                  <a:pt x="316292" y="87819"/>
                  <a:pt x="316292" y="87819"/>
                </a:cubicBezTo>
                <a:close/>
                <a:moveTo>
                  <a:pt x="215649" y="85827"/>
                </a:moveTo>
                <a:cubicBezTo>
                  <a:pt x="217682" y="87886"/>
                  <a:pt x="221749" y="89943"/>
                  <a:pt x="223783" y="89943"/>
                </a:cubicBezTo>
                <a:cubicBezTo>
                  <a:pt x="225816" y="89943"/>
                  <a:pt x="223783" y="92002"/>
                  <a:pt x="223783" y="94061"/>
                </a:cubicBezTo>
                <a:cubicBezTo>
                  <a:pt x="219716" y="96119"/>
                  <a:pt x="215649" y="94061"/>
                  <a:pt x="211582" y="92002"/>
                </a:cubicBezTo>
                <a:cubicBezTo>
                  <a:pt x="211582" y="92002"/>
                  <a:pt x="209548" y="89943"/>
                  <a:pt x="211582" y="87886"/>
                </a:cubicBezTo>
                <a:cubicBezTo>
                  <a:pt x="211582" y="87886"/>
                  <a:pt x="213615" y="85827"/>
                  <a:pt x="215649" y="85827"/>
                </a:cubicBezTo>
                <a:close/>
                <a:moveTo>
                  <a:pt x="483537" y="83153"/>
                </a:moveTo>
                <a:cubicBezTo>
                  <a:pt x="486050" y="82928"/>
                  <a:pt x="488627" y="83056"/>
                  <a:pt x="491205" y="83571"/>
                </a:cubicBezTo>
                <a:cubicBezTo>
                  <a:pt x="493267" y="83571"/>
                  <a:pt x="493267" y="85632"/>
                  <a:pt x="495328" y="87693"/>
                </a:cubicBezTo>
                <a:cubicBezTo>
                  <a:pt x="497390" y="89753"/>
                  <a:pt x="497390" y="93875"/>
                  <a:pt x="497390" y="95936"/>
                </a:cubicBezTo>
                <a:cubicBezTo>
                  <a:pt x="495328" y="97996"/>
                  <a:pt x="493267" y="100057"/>
                  <a:pt x="491205" y="100057"/>
                </a:cubicBezTo>
                <a:cubicBezTo>
                  <a:pt x="491205" y="102118"/>
                  <a:pt x="491205" y="104178"/>
                  <a:pt x="491205" y="104178"/>
                </a:cubicBezTo>
                <a:cubicBezTo>
                  <a:pt x="489143" y="108300"/>
                  <a:pt x="485019" y="108300"/>
                  <a:pt x="482957" y="108300"/>
                </a:cubicBezTo>
                <a:cubicBezTo>
                  <a:pt x="480895" y="106239"/>
                  <a:pt x="478833" y="104178"/>
                  <a:pt x="476771" y="102118"/>
                </a:cubicBezTo>
                <a:cubicBezTo>
                  <a:pt x="476771" y="97996"/>
                  <a:pt x="478833" y="95936"/>
                  <a:pt x="480895" y="93875"/>
                </a:cubicBezTo>
                <a:cubicBezTo>
                  <a:pt x="482957" y="93875"/>
                  <a:pt x="482957" y="93875"/>
                  <a:pt x="485019" y="91814"/>
                </a:cubicBezTo>
                <a:cubicBezTo>
                  <a:pt x="482957" y="91814"/>
                  <a:pt x="482957" y="91814"/>
                  <a:pt x="482957" y="91814"/>
                </a:cubicBezTo>
                <a:cubicBezTo>
                  <a:pt x="478833" y="91814"/>
                  <a:pt x="474710" y="91814"/>
                  <a:pt x="472648" y="95936"/>
                </a:cubicBezTo>
                <a:cubicBezTo>
                  <a:pt x="466462" y="100057"/>
                  <a:pt x="466462" y="108300"/>
                  <a:pt x="466462" y="116543"/>
                </a:cubicBezTo>
                <a:cubicBezTo>
                  <a:pt x="470586" y="126845"/>
                  <a:pt x="476771" y="133028"/>
                  <a:pt x="485019" y="139210"/>
                </a:cubicBezTo>
                <a:cubicBezTo>
                  <a:pt x="476771" y="141270"/>
                  <a:pt x="470586" y="133028"/>
                  <a:pt x="464400" y="128906"/>
                </a:cubicBezTo>
                <a:cubicBezTo>
                  <a:pt x="458215" y="118603"/>
                  <a:pt x="458215" y="104178"/>
                  <a:pt x="464400" y="93875"/>
                </a:cubicBezTo>
                <a:cubicBezTo>
                  <a:pt x="469039" y="87693"/>
                  <a:pt x="475998" y="83829"/>
                  <a:pt x="483537" y="83153"/>
                </a:cubicBezTo>
                <a:close/>
                <a:moveTo>
                  <a:pt x="640800" y="81031"/>
                </a:moveTo>
                <a:cubicBezTo>
                  <a:pt x="642335" y="81320"/>
                  <a:pt x="643871" y="83636"/>
                  <a:pt x="645406" y="83636"/>
                </a:cubicBezTo>
                <a:cubicBezTo>
                  <a:pt x="647454" y="91870"/>
                  <a:pt x="647454" y="91870"/>
                  <a:pt x="647454" y="91870"/>
                </a:cubicBezTo>
                <a:cubicBezTo>
                  <a:pt x="651548" y="91870"/>
                  <a:pt x="653595" y="98044"/>
                  <a:pt x="657690" y="100103"/>
                </a:cubicBezTo>
                <a:cubicBezTo>
                  <a:pt x="657690" y="102161"/>
                  <a:pt x="653595" y="104219"/>
                  <a:pt x="655643" y="106277"/>
                </a:cubicBezTo>
                <a:cubicBezTo>
                  <a:pt x="659737" y="108337"/>
                  <a:pt x="655643" y="110395"/>
                  <a:pt x="657690" y="112453"/>
                </a:cubicBezTo>
                <a:cubicBezTo>
                  <a:pt x="659737" y="116570"/>
                  <a:pt x="657690" y="120686"/>
                  <a:pt x="655643" y="122745"/>
                </a:cubicBezTo>
                <a:cubicBezTo>
                  <a:pt x="657690" y="126862"/>
                  <a:pt x="657690" y="130978"/>
                  <a:pt x="655643" y="133037"/>
                </a:cubicBezTo>
                <a:cubicBezTo>
                  <a:pt x="655643" y="135095"/>
                  <a:pt x="655643" y="135095"/>
                  <a:pt x="655643" y="135095"/>
                </a:cubicBezTo>
                <a:cubicBezTo>
                  <a:pt x="655643" y="130978"/>
                  <a:pt x="655643" y="126862"/>
                  <a:pt x="653595" y="122745"/>
                </a:cubicBezTo>
                <a:cubicBezTo>
                  <a:pt x="651548" y="126862"/>
                  <a:pt x="653595" y="126862"/>
                  <a:pt x="653595" y="128921"/>
                </a:cubicBezTo>
                <a:cubicBezTo>
                  <a:pt x="653595" y="133037"/>
                  <a:pt x="651548" y="137154"/>
                  <a:pt x="649501" y="139212"/>
                </a:cubicBezTo>
                <a:cubicBezTo>
                  <a:pt x="647454" y="141270"/>
                  <a:pt x="645406" y="141270"/>
                  <a:pt x="643359" y="141270"/>
                </a:cubicBezTo>
                <a:cubicBezTo>
                  <a:pt x="641312" y="139212"/>
                  <a:pt x="643359" y="137154"/>
                  <a:pt x="643359" y="135095"/>
                </a:cubicBezTo>
                <a:cubicBezTo>
                  <a:pt x="645406" y="133037"/>
                  <a:pt x="649501" y="130978"/>
                  <a:pt x="649501" y="126862"/>
                </a:cubicBezTo>
                <a:cubicBezTo>
                  <a:pt x="649501" y="124803"/>
                  <a:pt x="647454" y="122745"/>
                  <a:pt x="649501" y="122745"/>
                </a:cubicBezTo>
                <a:cubicBezTo>
                  <a:pt x="651548" y="120686"/>
                  <a:pt x="653595" y="116570"/>
                  <a:pt x="653595" y="114511"/>
                </a:cubicBezTo>
                <a:cubicBezTo>
                  <a:pt x="653595" y="112453"/>
                  <a:pt x="651548" y="110395"/>
                  <a:pt x="649501" y="110395"/>
                </a:cubicBezTo>
                <a:cubicBezTo>
                  <a:pt x="649501" y="106277"/>
                  <a:pt x="651548" y="104219"/>
                  <a:pt x="649501" y="100103"/>
                </a:cubicBezTo>
                <a:cubicBezTo>
                  <a:pt x="647454" y="95986"/>
                  <a:pt x="643359" y="93927"/>
                  <a:pt x="639264" y="93927"/>
                </a:cubicBezTo>
                <a:cubicBezTo>
                  <a:pt x="637217" y="91870"/>
                  <a:pt x="637217" y="89811"/>
                  <a:pt x="633122" y="89811"/>
                </a:cubicBezTo>
                <a:cubicBezTo>
                  <a:pt x="631075" y="89811"/>
                  <a:pt x="629028" y="87752"/>
                  <a:pt x="626980" y="89811"/>
                </a:cubicBezTo>
                <a:cubicBezTo>
                  <a:pt x="622886" y="87752"/>
                  <a:pt x="618791" y="85694"/>
                  <a:pt x="614696" y="87752"/>
                </a:cubicBezTo>
                <a:cubicBezTo>
                  <a:pt x="614696" y="87752"/>
                  <a:pt x="610602" y="85694"/>
                  <a:pt x="612649" y="83636"/>
                </a:cubicBezTo>
                <a:cubicBezTo>
                  <a:pt x="616744" y="81578"/>
                  <a:pt x="620838" y="81578"/>
                  <a:pt x="624933" y="83636"/>
                </a:cubicBezTo>
                <a:cubicBezTo>
                  <a:pt x="626980" y="85694"/>
                  <a:pt x="626980" y="85694"/>
                  <a:pt x="626980" y="85694"/>
                </a:cubicBezTo>
                <a:cubicBezTo>
                  <a:pt x="631075" y="85694"/>
                  <a:pt x="633122" y="81578"/>
                  <a:pt x="637217" y="83636"/>
                </a:cubicBezTo>
                <a:cubicBezTo>
                  <a:pt x="639264" y="83636"/>
                  <a:pt x="641312" y="85694"/>
                  <a:pt x="641312" y="87752"/>
                </a:cubicBezTo>
                <a:cubicBezTo>
                  <a:pt x="641312" y="87752"/>
                  <a:pt x="641312" y="91870"/>
                  <a:pt x="643359" y="91870"/>
                </a:cubicBezTo>
                <a:cubicBezTo>
                  <a:pt x="643359" y="91870"/>
                  <a:pt x="645406" y="91870"/>
                  <a:pt x="645406" y="89811"/>
                </a:cubicBezTo>
                <a:cubicBezTo>
                  <a:pt x="645406" y="87752"/>
                  <a:pt x="641312" y="83636"/>
                  <a:pt x="639264" y="81578"/>
                </a:cubicBezTo>
                <a:cubicBezTo>
                  <a:pt x="639776" y="81063"/>
                  <a:pt x="640288" y="80934"/>
                  <a:pt x="640800" y="81031"/>
                </a:cubicBezTo>
                <a:close/>
                <a:moveTo>
                  <a:pt x="587959" y="79519"/>
                </a:moveTo>
                <a:cubicBezTo>
                  <a:pt x="594135" y="81571"/>
                  <a:pt x="600310" y="81571"/>
                  <a:pt x="604426" y="83624"/>
                </a:cubicBezTo>
                <a:cubicBezTo>
                  <a:pt x="612660" y="87728"/>
                  <a:pt x="620894" y="95937"/>
                  <a:pt x="618835" y="104148"/>
                </a:cubicBezTo>
                <a:cubicBezTo>
                  <a:pt x="620894" y="110304"/>
                  <a:pt x="618835" y="116461"/>
                  <a:pt x="614718" y="118514"/>
                </a:cubicBezTo>
                <a:cubicBezTo>
                  <a:pt x="610602" y="122618"/>
                  <a:pt x="606485" y="124672"/>
                  <a:pt x="602368" y="122618"/>
                </a:cubicBezTo>
                <a:cubicBezTo>
                  <a:pt x="600310" y="120566"/>
                  <a:pt x="598251" y="118514"/>
                  <a:pt x="600310" y="116461"/>
                </a:cubicBezTo>
                <a:cubicBezTo>
                  <a:pt x="600310" y="116461"/>
                  <a:pt x="600310" y="114409"/>
                  <a:pt x="600310" y="112357"/>
                </a:cubicBezTo>
                <a:cubicBezTo>
                  <a:pt x="598251" y="112357"/>
                  <a:pt x="594135" y="112357"/>
                  <a:pt x="594135" y="110304"/>
                </a:cubicBezTo>
                <a:cubicBezTo>
                  <a:pt x="592076" y="108251"/>
                  <a:pt x="594135" y="104148"/>
                  <a:pt x="596193" y="102094"/>
                </a:cubicBezTo>
                <a:cubicBezTo>
                  <a:pt x="600310" y="100042"/>
                  <a:pt x="604426" y="100042"/>
                  <a:pt x="606485" y="102094"/>
                </a:cubicBezTo>
                <a:cubicBezTo>
                  <a:pt x="608543" y="104148"/>
                  <a:pt x="606485" y="106199"/>
                  <a:pt x="608543" y="106199"/>
                </a:cubicBezTo>
                <a:cubicBezTo>
                  <a:pt x="612660" y="106199"/>
                  <a:pt x="610602" y="102094"/>
                  <a:pt x="610602" y="100042"/>
                </a:cubicBezTo>
                <a:cubicBezTo>
                  <a:pt x="608543" y="93885"/>
                  <a:pt x="602368" y="87728"/>
                  <a:pt x="596193" y="87728"/>
                </a:cubicBezTo>
                <a:cubicBezTo>
                  <a:pt x="585901" y="85676"/>
                  <a:pt x="577667" y="89780"/>
                  <a:pt x="571492" y="93885"/>
                </a:cubicBezTo>
                <a:cubicBezTo>
                  <a:pt x="567375" y="95937"/>
                  <a:pt x="565317" y="104148"/>
                  <a:pt x="559142" y="100042"/>
                </a:cubicBezTo>
                <a:cubicBezTo>
                  <a:pt x="561200" y="91833"/>
                  <a:pt x="567375" y="87728"/>
                  <a:pt x="573551" y="83624"/>
                </a:cubicBezTo>
                <a:cubicBezTo>
                  <a:pt x="579726" y="83624"/>
                  <a:pt x="583843" y="81571"/>
                  <a:pt x="587959" y="79519"/>
                </a:cubicBezTo>
                <a:close/>
                <a:moveTo>
                  <a:pt x="388440" y="75535"/>
                </a:moveTo>
                <a:cubicBezTo>
                  <a:pt x="390487" y="75535"/>
                  <a:pt x="390487" y="77565"/>
                  <a:pt x="390487" y="79592"/>
                </a:cubicBezTo>
                <a:cubicBezTo>
                  <a:pt x="390487" y="83651"/>
                  <a:pt x="388440" y="85679"/>
                  <a:pt x="386392" y="89738"/>
                </a:cubicBezTo>
                <a:cubicBezTo>
                  <a:pt x="384345" y="89738"/>
                  <a:pt x="382298" y="93795"/>
                  <a:pt x="380250" y="91766"/>
                </a:cubicBezTo>
                <a:cubicBezTo>
                  <a:pt x="380250" y="91766"/>
                  <a:pt x="378203" y="91766"/>
                  <a:pt x="380250" y="89738"/>
                </a:cubicBezTo>
                <a:cubicBezTo>
                  <a:pt x="382298" y="89738"/>
                  <a:pt x="386392" y="85679"/>
                  <a:pt x="388440" y="83651"/>
                </a:cubicBezTo>
                <a:cubicBezTo>
                  <a:pt x="388440" y="81621"/>
                  <a:pt x="388440" y="77565"/>
                  <a:pt x="388440" y="75535"/>
                </a:cubicBezTo>
                <a:close/>
                <a:moveTo>
                  <a:pt x="359914" y="74313"/>
                </a:moveTo>
                <a:cubicBezTo>
                  <a:pt x="361718" y="74057"/>
                  <a:pt x="363778" y="74571"/>
                  <a:pt x="365839" y="75598"/>
                </a:cubicBezTo>
                <a:cubicBezTo>
                  <a:pt x="367900" y="77653"/>
                  <a:pt x="374082" y="79709"/>
                  <a:pt x="376142" y="85874"/>
                </a:cubicBezTo>
                <a:cubicBezTo>
                  <a:pt x="378203" y="89984"/>
                  <a:pt x="376142" y="98205"/>
                  <a:pt x="374082" y="102316"/>
                </a:cubicBezTo>
                <a:cubicBezTo>
                  <a:pt x="367900" y="110537"/>
                  <a:pt x="359657" y="116702"/>
                  <a:pt x="349353" y="114648"/>
                </a:cubicBezTo>
                <a:cubicBezTo>
                  <a:pt x="336990" y="114648"/>
                  <a:pt x="324625" y="104371"/>
                  <a:pt x="320504" y="92041"/>
                </a:cubicBezTo>
                <a:cubicBezTo>
                  <a:pt x="320504" y="89984"/>
                  <a:pt x="318443" y="87930"/>
                  <a:pt x="320504" y="85874"/>
                </a:cubicBezTo>
                <a:cubicBezTo>
                  <a:pt x="322565" y="85874"/>
                  <a:pt x="322565" y="85874"/>
                  <a:pt x="322565" y="85874"/>
                </a:cubicBezTo>
                <a:cubicBezTo>
                  <a:pt x="326686" y="96151"/>
                  <a:pt x="334929" y="106426"/>
                  <a:pt x="347293" y="108482"/>
                </a:cubicBezTo>
                <a:cubicBezTo>
                  <a:pt x="353475" y="108482"/>
                  <a:pt x="357596" y="108482"/>
                  <a:pt x="363778" y="104371"/>
                </a:cubicBezTo>
                <a:cubicBezTo>
                  <a:pt x="367900" y="100262"/>
                  <a:pt x="369960" y="96151"/>
                  <a:pt x="367900" y="89984"/>
                </a:cubicBezTo>
                <a:cubicBezTo>
                  <a:pt x="367900" y="87930"/>
                  <a:pt x="365839" y="87930"/>
                  <a:pt x="365839" y="87930"/>
                </a:cubicBezTo>
                <a:cubicBezTo>
                  <a:pt x="363778" y="92041"/>
                  <a:pt x="361718" y="94095"/>
                  <a:pt x="359657" y="94095"/>
                </a:cubicBezTo>
                <a:cubicBezTo>
                  <a:pt x="355536" y="94095"/>
                  <a:pt x="353475" y="92041"/>
                  <a:pt x="353475" y="89984"/>
                </a:cubicBezTo>
                <a:cubicBezTo>
                  <a:pt x="353475" y="87930"/>
                  <a:pt x="353475" y="85874"/>
                  <a:pt x="353475" y="85874"/>
                </a:cubicBezTo>
                <a:cubicBezTo>
                  <a:pt x="355536" y="83819"/>
                  <a:pt x="355536" y="83819"/>
                  <a:pt x="357596" y="83819"/>
                </a:cubicBezTo>
                <a:cubicBezTo>
                  <a:pt x="355536" y="81764"/>
                  <a:pt x="355536" y="79709"/>
                  <a:pt x="355536" y="77653"/>
                </a:cubicBezTo>
                <a:cubicBezTo>
                  <a:pt x="356566" y="75598"/>
                  <a:pt x="358112" y="74571"/>
                  <a:pt x="359914" y="74313"/>
                </a:cubicBezTo>
                <a:close/>
                <a:moveTo>
                  <a:pt x="419338" y="72095"/>
                </a:moveTo>
                <a:lnTo>
                  <a:pt x="421296" y="75369"/>
                </a:lnTo>
                <a:cubicBezTo>
                  <a:pt x="421296" y="77402"/>
                  <a:pt x="423355" y="81470"/>
                  <a:pt x="421296" y="83503"/>
                </a:cubicBezTo>
                <a:cubicBezTo>
                  <a:pt x="419238" y="83503"/>
                  <a:pt x="419238" y="83503"/>
                  <a:pt x="419238" y="83503"/>
                </a:cubicBezTo>
                <a:cubicBezTo>
                  <a:pt x="420267" y="81470"/>
                  <a:pt x="420267" y="79436"/>
                  <a:pt x="420010" y="77402"/>
                </a:cubicBezTo>
                <a:close/>
                <a:moveTo>
                  <a:pt x="418620" y="70895"/>
                </a:moveTo>
                <a:lnTo>
                  <a:pt x="419238" y="71302"/>
                </a:lnTo>
                <a:lnTo>
                  <a:pt x="419338" y="72095"/>
                </a:lnTo>
                <a:close/>
                <a:moveTo>
                  <a:pt x="397896" y="69651"/>
                </a:moveTo>
                <a:cubicBezTo>
                  <a:pt x="398702" y="69812"/>
                  <a:pt x="399605" y="70328"/>
                  <a:pt x="400637" y="71358"/>
                </a:cubicBezTo>
                <a:cubicBezTo>
                  <a:pt x="402700" y="75482"/>
                  <a:pt x="402700" y="75482"/>
                  <a:pt x="402700" y="75482"/>
                </a:cubicBezTo>
                <a:cubicBezTo>
                  <a:pt x="404763" y="77545"/>
                  <a:pt x="402700" y="81668"/>
                  <a:pt x="400637" y="83730"/>
                </a:cubicBezTo>
                <a:cubicBezTo>
                  <a:pt x="402700" y="85792"/>
                  <a:pt x="404763" y="87854"/>
                  <a:pt x="402700" y="89916"/>
                </a:cubicBezTo>
                <a:cubicBezTo>
                  <a:pt x="402700" y="94039"/>
                  <a:pt x="398573" y="98164"/>
                  <a:pt x="394447" y="98164"/>
                </a:cubicBezTo>
                <a:cubicBezTo>
                  <a:pt x="392384" y="100225"/>
                  <a:pt x="390321" y="98164"/>
                  <a:pt x="390321" y="100225"/>
                </a:cubicBezTo>
                <a:cubicBezTo>
                  <a:pt x="390321" y="102287"/>
                  <a:pt x="386195" y="104349"/>
                  <a:pt x="384132" y="106412"/>
                </a:cubicBezTo>
                <a:cubicBezTo>
                  <a:pt x="382068" y="106412"/>
                  <a:pt x="380005" y="106412"/>
                  <a:pt x="377942" y="104349"/>
                </a:cubicBezTo>
                <a:cubicBezTo>
                  <a:pt x="375879" y="102287"/>
                  <a:pt x="380005" y="98164"/>
                  <a:pt x="380005" y="96101"/>
                </a:cubicBezTo>
                <a:cubicBezTo>
                  <a:pt x="380005" y="94039"/>
                  <a:pt x="380005" y="96101"/>
                  <a:pt x="382068" y="96101"/>
                </a:cubicBezTo>
                <a:cubicBezTo>
                  <a:pt x="388258" y="94039"/>
                  <a:pt x="392384" y="87854"/>
                  <a:pt x="394447" y="81668"/>
                </a:cubicBezTo>
                <a:cubicBezTo>
                  <a:pt x="394447" y="77545"/>
                  <a:pt x="392384" y="75482"/>
                  <a:pt x="392384" y="73420"/>
                </a:cubicBezTo>
                <a:cubicBezTo>
                  <a:pt x="393416" y="72390"/>
                  <a:pt x="394447" y="70844"/>
                  <a:pt x="395737" y="70070"/>
                </a:cubicBezTo>
                <a:cubicBezTo>
                  <a:pt x="396381" y="69683"/>
                  <a:pt x="397091" y="69490"/>
                  <a:pt x="397896" y="69651"/>
                </a:cubicBezTo>
                <a:close/>
                <a:moveTo>
                  <a:pt x="413063" y="67236"/>
                </a:moveTo>
                <a:cubicBezTo>
                  <a:pt x="415121" y="67236"/>
                  <a:pt x="416665" y="68251"/>
                  <a:pt x="417951" y="69778"/>
                </a:cubicBezTo>
                <a:lnTo>
                  <a:pt x="418620" y="70895"/>
                </a:lnTo>
                <a:lnTo>
                  <a:pt x="415668" y="68950"/>
                </a:lnTo>
                <a:cubicBezTo>
                  <a:pt x="413063" y="67236"/>
                  <a:pt x="413063" y="67236"/>
                  <a:pt x="413063" y="67236"/>
                </a:cubicBezTo>
                <a:close/>
                <a:moveTo>
                  <a:pt x="277299" y="67236"/>
                </a:moveTo>
                <a:cubicBezTo>
                  <a:pt x="275236" y="69298"/>
                  <a:pt x="275236" y="73425"/>
                  <a:pt x="277299" y="75489"/>
                </a:cubicBezTo>
                <a:cubicBezTo>
                  <a:pt x="279362" y="77551"/>
                  <a:pt x="283489" y="81677"/>
                  <a:pt x="285552" y="79614"/>
                </a:cubicBezTo>
                <a:cubicBezTo>
                  <a:pt x="289678" y="79614"/>
                  <a:pt x="291741" y="75489"/>
                  <a:pt x="293805" y="73425"/>
                </a:cubicBezTo>
                <a:cubicBezTo>
                  <a:pt x="295868" y="75489"/>
                  <a:pt x="295868" y="77551"/>
                  <a:pt x="295868" y="79614"/>
                </a:cubicBezTo>
                <a:cubicBezTo>
                  <a:pt x="295868" y="83740"/>
                  <a:pt x="293805" y="85803"/>
                  <a:pt x="291741" y="87866"/>
                </a:cubicBezTo>
                <a:cubicBezTo>
                  <a:pt x="289678" y="87866"/>
                  <a:pt x="287615" y="85803"/>
                  <a:pt x="285552" y="87866"/>
                </a:cubicBezTo>
                <a:cubicBezTo>
                  <a:pt x="287615" y="91992"/>
                  <a:pt x="283489" y="94056"/>
                  <a:pt x="279362" y="96119"/>
                </a:cubicBezTo>
                <a:cubicBezTo>
                  <a:pt x="277299" y="96119"/>
                  <a:pt x="275236" y="94056"/>
                  <a:pt x="273173" y="94056"/>
                </a:cubicBezTo>
                <a:cubicBezTo>
                  <a:pt x="271110" y="91992"/>
                  <a:pt x="269047" y="87866"/>
                  <a:pt x="271110" y="83740"/>
                </a:cubicBezTo>
                <a:cubicBezTo>
                  <a:pt x="273173" y="83740"/>
                  <a:pt x="273173" y="83740"/>
                  <a:pt x="273173" y="83740"/>
                </a:cubicBezTo>
                <a:cubicBezTo>
                  <a:pt x="271110" y="79614"/>
                  <a:pt x="266984" y="79614"/>
                  <a:pt x="266984" y="77551"/>
                </a:cubicBezTo>
                <a:cubicBezTo>
                  <a:pt x="266984" y="73425"/>
                  <a:pt x="269047" y="71361"/>
                  <a:pt x="271110" y="69298"/>
                </a:cubicBezTo>
                <a:cubicBezTo>
                  <a:pt x="273173" y="67236"/>
                  <a:pt x="273173" y="67236"/>
                  <a:pt x="277299" y="67236"/>
                </a:cubicBezTo>
                <a:close/>
                <a:moveTo>
                  <a:pt x="567347" y="65243"/>
                </a:moveTo>
                <a:cubicBezTo>
                  <a:pt x="569410" y="67277"/>
                  <a:pt x="573537" y="67277"/>
                  <a:pt x="575600" y="71344"/>
                </a:cubicBezTo>
                <a:cubicBezTo>
                  <a:pt x="577663" y="73377"/>
                  <a:pt x="579726" y="75410"/>
                  <a:pt x="579726" y="79477"/>
                </a:cubicBezTo>
                <a:cubicBezTo>
                  <a:pt x="577663" y="79477"/>
                  <a:pt x="577663" y="81512"/>
                  <a:pt x="575600" y="81512"/>
                </a:cubicBezTo>
                <a:cubicBezTo>
                  <a:pt x="573537" y="75410"/>
                  <a:pt x="567347" y="71344"/>
                  <a:pt x="561158" y="71344"/>
                </a:cubicBezTo>
                <a:cubicBezTo>
                  <a:pt x="554968" y="75410"/>
                  <a:pt x="554968" y="75410"/>
                  <a:pt x="554968" y="75410"/>
                </a:cubicBezTo>
                <a:cubicBezTo>
                  <a:pt x="552905" y="73377"/>
                  <a:pt x="550842" y="71344"/>
                  <a:pt x="550842" y="69310"/>
                </a:cubicBezTo>
                <a:cubicBezTo>
                  <a:pt x="557032" y="67277"/>
                  <a:pt x="561158" y="65243"/>
                  <a:pt x="567347" y="65243"/>
                </a:cubicBezTo>
                <a:close/>
                <a:moveTo>
                  <a:pt x="493185" y="63252"/>
                </a:moveTo>
                <a:cubicBezTo>
                  <a:pt x="497280" y="63252"/>
                  <a:pt x="499327" y="63252"/>
                  <a:pt x="501374" y="65280"/>
                </a:cubicBezTo>
                <a:cubicBezTo>
                  <a:pt x="501374" y="67309"/>
                  <a:pt x="501374" y="67309"/>
                  <a:pt x="499327" y="69338"/>
                </a:cubicBezTo>
                <a:cubicBezTo>
                  <a:pt x="495232" y="67309"/>
                  <a:pt x="491138" y="67309"/>
                  <a:pt x="489090" y="69338"/>
                </a:cubicBezTo>
                <a:cubicBezTo>
                  <a:pt x="482948" y="71366"/>
                  <a:pt x="482948" y="77453"/>
                  <a:pt x="480901" y="79482"/>
                </a:cubicBezTo>
                <a:cubicBezTo>
                  <a:pt x="480901" y="81512"/>
                  <a:pt x="478854" y="81512"/>
                  <a:pt x="476806" y="81512"/>
                </a:cubicBezTo>
                <a:cubicBezTo>
                  <a:pt x="476806" y="77453"/>
                  <a:pt x="478854" y="73395"/>
                  <a:pt x="480901" y="71366"/>
                </a:cubicBezTo>
                <a:cubicBezTo>
                  <a:pt x="482948" y="65280"/>
                  <a:pt x="489090" y="63252"/>
                  <a:pt x="493185" y="63252"/>
                </a:cubicBezTo>
                <a:close/>
                <a:moveTo>
                  <a:pt x="528266" y="60927"/>
                </a:moveTo>
                <a:cubicBezTo>
                  <a:pt x="538558" y="62993"/>
                  <a:pt x="550908" y="71256"/>
                  <a:pt x="555025" y="81585"/>
                </a:cubicBezTo>
                <a:cubicBezTo>
                  <a:pt x="555025" y="85716"/>
                  <a:pt x="559142" y="91914"/>
                  <a:pt x="555025" y="98110"/>
                </a:cubicBezTo>
                <a:cubicBezTo>
                  <a:pt x="555025" y="98110"/>
                  <a:pt x="552967" y="98110"/>
                  <a:pt x="550908" y="98110"/>
                </a:cubicBezTo>
                <a:cubicBezTo>
                  <a:pt x="550908" y="96045"/>
                  <a:pt x="550908" y="91914"/>
                  <a:pt x="550908" y="89848"/>
                </a:cubicBezTo>
                <a:cubicBezTo>
                  <a:pt x="548850" y="81585"/>
                  <a:pt x="544733" y="73322"/>
                  <a:pt x="536500" y="69190"/>
                </a:cubicBezTo>
                <a:cubicBezTo>
                  <a:pt x="532383" y="69190"/>
                  <a:pt x="528266" y="67124"/>
                  <a:pt x="524149" y="69190"/>
                </a:cubicBezTo>
                <a:cubicBezTo>
                  <a:pt x="517974" y="71256"/>
                  <a:pt x="511799" y="73322"/>
                  <a:pt x="511799" y="79519"/>
                </a:cubicBezTo>
                <a:cubicBezTo>
                  <a:pt x="513857" y="83651"/>
                  <a:pt x="515916" y="77453"/>
                  <a:pt x="517974" y="77453"/>
                </a:cubicBezTo>
                <a:cubicBezTo>
                  <a:pt x="520033" y="77453"/>
                  <a:pt x="522091" y="79519"/>
                  <a:pt x="524149" y="79519"/>
                </a:cubicBezTo>
                <a:cubicBezTo>
                  <a:pt x="526208" y="81585"/>
                  <a:pt x="526208" y="83651"/>
                  <a:pt x="524149" y="87782"/>
                </a:cubicBezTo>
                <a:cubicBezTo>
                  <a:pt x="524149" y="89848"/>
                  <a:pt x="522091" y="91914"/>
                  <a:pt x="517974" y="91914"/>
                </a:cubicBezTo>
                <a:cubicBezTo>
                  <a:pt x="515916" y="91914"/>
                  <a:pt x="513857" y="89848"/>
                  <a:pt x="511799" y="89848"/>
                </a:cubicBezTo>
                <a:cubicBezTo>
                  <a:pt x="511799" y="91914"/>
                  <a:pt x="509741" y="93980"/>
                  <a:pt x="505624" y="93980"/>
                </a:cubicBezTo>
                <a:cubicBezTo>
                  <a:pt x="503566" y="91914"/>
                  <a:pt x="499449" y="89848"/>
                  <a:pt x="497390" y="85716"/>
                </a:cubicBezTo>
                <a:cubicBezTo>
                  <a:pt x="497390" y="79519"/>
                  <a:pt x="499449" y="73322"/>
                  <a:pt x="503566" y="69190"/>
                </a:cubicBezTo>
                <a:cubicBezTo>
                  <a:pt x="509741" y="62993"/>
                  <a:pt x="520033" y="60927"/>
                  <a:pt x="528266" y="60927"/>
                </a:cubicBezTo>
                <a:close/>
                <a:moveTo>
                  <a:pt x="289504" y="60927"/>
                </a:moveTo>
                <a:cubicBezTo>
                  <a:pt x="291552" y="67153"/>
                  <a:pt x="291552" y="67153"/>
                  <a:pt x="291552" y="67153"/>
                </a:cubicBezTo>
                <a:cubicBezTo>
                  <a:pt x="291552" y="69227"/>
                  <a:pt x="291552" y="73376"/>
                  <a:pt x="289504" y="73376"/>
                </a:cubicBezTo>
                <a:cubicBezTo>
                  <a:pt x="287457" y="75452"/>
                  <a:pt x="285410" y="77527"/>
                  <a:pt x="283362" y="77527"/>
                </a:cubicBezTo>
                <a:cubicBezTo>
                  <a:pt x="281315" y="75452"/>
                  <a:pt x="279268" y="73376"/>
                  <a:pt x="279268" y="71302"/>
                </a:cubicBezTo>
                <a:cubicBezTo>
                  <a:pt x="279268" y="69227"/>
                  <a:pt x="279268" y="67153"/>
                  <a:pt x="281315" y="67153"/>
                </a:cubicBezTo>
                <a:cubicBezTo>
                  <a:pt x="285410" y="67153"/>
                  <a:pt x="287457" y="63002"/>
                  <a:pt x="289504" y="60927"/>
                </a:cubicBezTo>
                <a:close/>
                <a:moveTo>
                  <a:pt x="406976" y="54951"/>
                </a:moveTo>
                <a:cubicBezTo>
                  <a:pt x="411108" y="54951"/>
                  <a:pt x="413173" y="57007"/>
                  <a:pt x="415239" y="61120"/>
                </a:cubicBezTo>
                <a:cubicBezTo>
                  <a:pt x="413173" y="67289"/>
                  <a:pt x="413173" y="67289"/>
                  <a:pt x="413173" y="67289"/>
                </a:cubicBezTo>
                <a:cubicBezTo>
                  <a:pt x="413173" y="63176"/>
                  <a:pt x="413173" y="57007"/>
                  <a:pt x="406976" y="57007"/>
                </a:cubicBezTo>
                <a:cubicBezTo>
                  <a:pt x="406976" y="59063"/>
                  <a:pt x="411108" y="61120"/>
                  <a:pt x="411108" y="63176"/>
                </a:cubicBezTo>
                <a:cubicBezTo>
                  <a:pt x="411108" y="65233"/>
                  <a:pt x="409042" y="67289"/>
                  <a:pt x="411108" y="69344"/>
                </a:cubicBezTo>
                <a:cubicBezTo>
                  <a:pt x="417305" y="71401"/>
                  <a:pt x="417305" y="75513"/>
                  <a:pt x="419371" y="79626"/>
                </a:cubicBezTo>
                <a:cubicBezTo>
                  <a:pt x="419371" y="83739"/>
                  <a:pt x="417305" y="85795"/>
                  <a:pt x="415239" y="87851"/>
                </a:cubicBezTo>
                <a:cubicBezTo>
                  <a:pt x="417305" y="89907"/>
                  <a:pt x="415239" y="94019"/>
                  <a:pt x="417305" y="96076"/>
                </a:cubicBezTo>
                <a:cubicBezTo>
                  <a:pt x="417305" y="96076"/>
                  <a:pt x="415239" y="98132"/>
                  <a:pt x="415239" y="98132"/>
                </a:cubicBezTo>
                <a:cubicBezTo>
                  <a:pt x="415239" y="96076"/>
                  <a:pt x="413173" y="94019"/>
                  <a:pt x="415239" y="89907"/>
                </a:cubicBezTo>
                <a:cubicBezTo>
                  <a:pt x="415239" y="89907"/>
                  <a:pt x="415239" y="89907"/>
                  <a:pt x="413173" y="89907"/>
                </a:cubicBezTo>
                <a:cubicBezTo>
                  <a:pt x="413173" y="89907"/>
                  <a:pt x="413173" y="89907"/>
                  <a:pt x="411108" y="91963"/>
                </a:cubicBezTo>
                <a:cubicBezTo>
                  <a:pt x="415239" y="94019"/>
                  <a:pt x="411108" y="98132"/>
                  <a:pt x="413173" y="100189"/>
                </a:cubicBezTo>
                <a:cubicBezTo>
                  <a:pt x="411108" y="104302"/>
                  <a:pt x="409042" y="108413"/>
                  <a:pt x="404910" y="108413"/>
                </a:cubicBezTo>
                <a:cubicBezTo>
                  <a:pt x="402845" y="108413"/>
                  <a:pt x="398713" y="108413"/>
                  <a:pt x="398713" y="110469"/>
                </a:cubicBezTo>
                <a:cubicBezTo>
                  <a:pt x="396647" y="112526"/>
                  <a:pt x="396647" y="116638"/>
                  <a:pt x="392516" y="116638"/>
                </a:cubicBezTo>
                <a:cubicBezTo>
                  <a:pt x="392516" y="116638"/>
                  <a:pt x="388384" y="118695"/>
                  <a:pt x="388384" y="116638"/>
                </a:cubicBezTo>
                <a:cubicBezTo>
                  <a:pt x="386318" y="114582"/>
                  <a:pt x="384253" y="114582"/>
                  <a:pt x="380121" y="114582"/>
                </a:cubicBezTo>
                <a:cubicBezTo>
                  <a:pt x="380121" y="116638"/>
                  <a:pt x="378055" y="116638"/>
                  <a:pt x="375990" y="118695"/>
                </a:cubicBezTo>
                <a:cubicBezTo>
                  <a:pt x="373924" y="118695"/>
                  <a:pt x="371858" y="118695"/>
                  <a:pt x="371858" y="116638"/>
                </a:cubicBezTo>
                <a:cubicBezTo>
                  <a:pt x="363595" y="112526"/>
                  <a:pt x="373924" y="108413"/>
                  <a:pt x="375990" y="106358"/>
                </a:cubicBezTo>
                <a:cubicBezTo>
                  <a:pt x="378055" y="108413"/>
                  <a:pt x="382187" y="110469"/>
                  <a:pt x="386318" y="108413"/>
                </a:cubicBezTo>
                <a:cubicBezTo>
                  <a:pt x="388384" y="106358"/>
                  <a:pt x="390450" y="104302"/>
                  <a:pt x="392516" y="102245"/>
                </a:cubicBezTo>
                <a:cubicBezTo>
                  <a:pt x="396647" y="102245"/>
                  <a:pt x="402845" y="98132"/>
                  <a:pt x="404910" y="94019"/>
                </a:cubicBezTo>
                <a:cubicBezTo>
                  <a:pt x="406976" y="91963"/>
                  <a:pt x="404910" y="85795"/>
                  <a:pt x="404910" y="83739"/>
                </a:cubicBezTo>
                <a:cubicBezTo>
                  <a:pt x="406976" y="79626"/>
                  <a:pt x="406976" y="77569"/>
                  <a:pt x="404910" y="75513"/>
                </a:cubicBezTo>
                <a:cubicBezTo>
                  <a:pt x="404910" y="71401"/>
                  <a:pt x="402845" y="67289"/>
                  <a:pt x="398713" y="65233"/>
                </a:cubicBezTo>
                <a:cubicBezTo>
                  <a:pt x="400779" y="59063"/>
                  <a:pt x="400779" y="59063"/>
                  <a:pt x="400779" y="59063"/>
                </a:cubicBezTo>
                <a:cubicBezTo>
                  <a:pt x="398713" y="54951"/>
                  <a:pt x="404910" y="57007"/>
                  <a:pt x="406976" y="54951"/>
                </a:cubicBezTo>
                <a:close/>
                <a:moveTo>
                  <a:pt x="495288" y="52960"/>
                </a:moveTo>
                <a:cubicBezTo>
                  <a:pt x="497343" y="52960"/>
                  <a:pt x="499398" y="52960"/>
                  <a:pt x="501454" y="54995"/>
                </a:cubicBezTo>
                <a:cubicBezTo>
                  <a:pt x="501454" y="57031"/>
                  <a:pt x="499398" y="57031"/>
                  <a:pt x="501454" y="57031"/>
                </a:cubicBezTo>
                <a:cubicBezTo>
                  <a:pt x="503509" y="57031"/>
                  <a:pt x="505564" y="57031"/>
                  <a:pt x="507619" y="57031"/>
                </a:cubicBezTo>
                <a:cubicBezTo>
                  <a:pt x="509674" y="57031"/>
                  <a:pt x="509674" y="61104"/>
                  <a:pt x="509674" y="61104"/>
                </a:cubicBezTo>
                <a:cubicBezTo>
                  <a:pt x="505564" y="67214"/>
                  <a:pt x="501454" y="61104"/>
                  <a:pt x="497343" y="61104"/>
                </a:cubicBezTo>
                <a:cubicBezTo>
                  <a:pt x="489122" y="59068"/>
                  <a:pt x="485012" y="63140"/>
                  <a:pt x="478846" y="67214"/>
                </a:cubicBezTo>
                <a:cubicBezTo>
                  <a:pt x="476791" y="71285"/>
                  <a:pt x="474736" y="75358"/>
                  <a:pt x="474736" y="81466"/>
                </a:cubicBezTo>
                <a:cubicBezTo>
                  <a:pt x="474736" y="83503"/>
                  <a:pt x="472680" y="83503"/>
                  <a:pt x="472680" y="83503"/>
                </a:cubicBezTo>
                <a:cubicBezTo>
                  <a:pt x="470625" y="83503"/>
                  <a:pt x="468570" y="81466"/>
                  <a:pt x="468570" y="79431"/>
                </a:cubicBezTo>
                <a:cubicBezTo>
                  <a:pt x="466515" y="77394"/>
                  <a:pt x="474736" y="75358"/>
                  <a:pt x="470625" y="71285"/>
                </a:cubicBezTo>
                <a:cubicBezTo>
                  <a:pt x="468570" y="69249"/>
                  <a:pt x="470625" y="67214"/>
                  <a:pt x="472680" y="65177"/>
                </a:cubicBezTo>
                <a:cubicBezTo>
                  <a:pt x="474736" y="63140"/>
                  <a:pt x="476791" y="65177"/>
                  <a:pt x="476791" y="63140"/>
                </a:cubicBezTo>
                <a:cubicBezTo>
                  <a:pt x="476791" y="61104"/>
                  <a:pt x="476791" y="59068"/>
                  <a:pt x="476791" y="57031"/>
                </a:cubicBezTo>
                <a:cubicBezTo>
                  <a:pt x="478846" y="54995"/>
                  <a:pt x="482956" y="52960"/>
                  <a:pt x="487067" y="54995"/>
                </a:cubicBezTo>
                <a:cubicBezTo>
                  <a:pt x="489122" y="54995"/>
                  <a:pt x="489122" y="57031"/>
                  <a:pt x="491177" y="54995"/>
                </a:cubicBezTo>
                <a:cubicBezTo>
                  <a:pt x="491177" y="52960"/>
                  <a:pt x="493233" y="52960"/>
                  <a:pt x="495288" y="52960"/>
                </a:cubicBezTo>
                <a:close/>
                <a:moveTo>
                  <a:pt x="564222" y="50444"/>
                </a:moveTo>
                <a:cubicBezTo>
                  <a:pt x="566795" y="49672"/>
                  <a:pt x="569368" y="49672"/>
                  <a:pt x="571426" y="50701"/>
                </a:cubicBezTo>
                <a:cubicBezTo>
                  <a:pt x="575543" y="52760"/>
                  <a:pt x="579659" y="54818"/>
                  <a:pt x="581718" y="56877"/>
                </a:cubicBezTo>
                <a:cubicBezTo>
                  <a:pt x="581718" y="58935"/>
                  <a:pt x="581718" y="60993"/>
                  <a:pt x="581718" y="63052"/>
                </a:cubicBezTo>
                <a:cubicBezTo>
                  <a:pt x="579659" y="63052"/>
                  <a:pt x="579659" y="65111"/>
                  <a:pt x="579659" y="65111"/>
                </a:cubicBezTo>
                <a:cubicBezTo>
                  <a:pt x="581718" y="67168"/>
                  <a:pt x="585835" y="65111"/>
                  <a:pt x="587893" y="67168"/>
                </a:cubicBezTo>
                <a:cubicBezTo>
                  <a:pt x="589951" y="67168"/>
                  <a:pt x="592010" y="71285"/>
                  <a:pt x="592010" y="73344"/>
                </a:cubicBezTo>
                <a:cubicBezTo>
                  <a:pt x="592010" y="75403"/>
                  <a:pt x="592010" y="77460"/>
                  <a:pt x="589951" y="77460"/>
                </a:cubicBezTo>
                <a:cubicBezTo>
                  <a:pt x="587893" y="77460"/>
                  <a:pt x="585835" y="77460"/>
                  <a:pt x="583776" y="79519"/>
                </a:cubicBezTo>
                <a:cubicBezTo>
                  <a:pt x="581718" y="79519"/>
                  <a:pt x="581718" y="79519"/>
                  <a:pt x="581718" y="79519"/>
                </a:cubicBezTo>
                <a:cubicBezTo>
                  <a:pt x="581718" y="73344"/>
                  <a:pt x="577601" y="67168"/>
                  <a:pt x="571426" y="65111"/>
                </a:cubicBezTo>
                <a:cubicBezTo>
                  <a:pt x="565251" y="60993"/>
                  <a:pt x="554959" y="63052"/>
                  <a:pt x="550842" y="67168"/>
                </a:cubicBezTo>
                <a:cubicBezTo>
                  <a:pt x="546725" y="67168"/>
                  <a:pt x="544667" y="65111"/>
                  <a:pt x="540550" y="63052"/>
                </a:cubicBezTo>
                <a:cubicBezTo>
                  <a:pt x="540550" y="63052"/>
                  <a:pt x="540550" y="60993"/>
                  <a:pt x="540550" y="60993"/>
                </a:cubicBezTo>
                <a:cubicBezTo>
                  <a:pt x="544667" y="58935"/>
                  <a:pt x="546725" y="56877"/>
                  <a:pt x="550842" y="56877"/>
                </a:cubicBezTo>
                <a:cubicBezTo>
                  <a:pt x="552900" y="56877"/>
                  <a:pt x="552900" y="58935"/>
                  <a:pt x="554959" y="58935"/>
                </a:cubicBezTo>
                <a:cubicBezTo>
                  <a:pt x="557017" y="56877"/>
                  <a:pt x="557017" y="56877"/>
                  <a:pt x="557017" y="54818"/>
                </a:cubicBezTo>
                <a:cubicBezTo>
                  <a:pt x="559076" y="52760"/>
                  <a:pt x="561649" y="51216"/>
                  <a:pt x="564222" y="50444"/>
                </a:cubicBezTo>
                <a:close/>
                <a:moveTo>
                  <a:pt x="597986" y="48643"/>
                </a:moveTo>
                <a:cubicBezTo>
                  <a:pt x="600044" y="48643"/>
                  <a:pt x="602103" y="50691"/>
                  <a:pt x="604161" y="50691"/>
                </a:cubicBezTo>
                <a:cubicBezTo>
                  <a:pt x="604161" y="52738"/>
                  <a:pt x="606220" y="52738"/>
                  <a:pt x="606220" y="54785"/>
                </a:cubicBezTo>
                <a:cubicBezTo>
                  <a:pt x="606220" y="56832"/>
                  <a:pt x="608278" y="58880"/>
                  <a:pt x="606220" y="60927"/>
                </a:cubicBezTo>
                <a:cubicBezTo>
                  <a:pt x="604161" y="60927"/>
                  <a:pt x="606220" y="56832"/>
                  <a:pt x="604161" y="54785"/>
                </a:cubicBezTo>
                <a:cubicBezTo>
                  <a:pt x="604161" y="52738"/>
                  <a:pt x="600044" y="50691"/>
                  <a:pt x="597986" y="48643"/>
                </a:cubicBezTo>
                <a:close/>
                <a:moveTo>
                  <a:pt x="332862" y="48643"/>
                </a:moveTo>
                <a:cubicBezTo>
                  <a:pt x="334948" y="48643"/>
                  <a:pt x="337035" y="48643"/>
                  <a:pt x="337035" y="50701"/>
                </a:cubicBezTo>
                <a:cubicBezTo>
                  <a:pt x="337035" y="52760"/>
                  <a:pt x="337035" y="54818"/>
                  <a:pt x="337035" y="56877"/>
                </a:cubicBezTo>
                <a:cubicBezTo>
                  <a:pt x="334948" y="58935"/>
                  <a:pt x="330775" y="58935"/>
                  <a:pt x="328688" y="56877"/>
                </a:cubicBezTo>
                <a:cubicBezTo>
                  <a:pt x="322427" y="50701"/>
                  <a:pt x="322427" y="50701"/>
                  <a:pt x="322427" y="50701"/>
                </a:cubicBezTo>
                <a:cubicBezTo>
                  <a:pt x="326601" y="48643"/>
                  <a:pt x="328688" y="48643"/>
                  <a:pt x="332862" y="48643"/>
                </a:cubicBezTo>
                <a:close/>
                <a:moveTo>
                  <a:pt x="310343" y="46651"/>
                </a:moveTo>
                <a:cubicBezTo>
                  <a:pt x="316518" y="46651"/>
                  <a:pt x="322693" y="54884"/>
                  <a:pt x="324752" y="59002"/>
                </a:cubicBezTo>
                <a:cubicBezTo>
                  <a:pt x="324752" y="63118"/>
                  <a:pt x="324752" y="67236"/>
                  <a:pt x="320635" y="69293"/>
                </a:cubicBezTo>
                <a:cubicBezTo>
                  <a:pt x="320635" y="71352"/>
                  <a:pt x="322693" y="71352"/>
                  <a:pt x="322693" y="73410"/>
                </a:cubicBezTo>
                <a:cubicBezTo>
                  <a:pt x="324752" y="75469"/>
                  <a:pt x="322693" y="79585"/>
                  <a:pt x="322693" y="81643"/>
                </a:cubicBezTo>
                <a:cubicBezTo>
                  <a:pt x="318576" y="85761"/>
                  <a:pt x="314459" y="87819"/>
                  <a:pt x="308284" y="85761"/>
                </a:cubicBezTo>
                <a:cubicBezTo>
                  <a:pt x="306226" y="83702"/>
                  <a:pt x="304167" y="79585"/>
                  <a:pt x="304167" y="75469"/>
                </a:cubicBezTo>
                <a:cubicBezTo>
                  <a:pt x="302109" y="73410"/>
                  <a:pt x="300051" y="75469"/>
                  <a:pt x="297992" y="73410"/>
                </a:cubicBezTo>
                <a:cubicBezTo>
                  <a:pt x="293876" y="69293"/>
                  <a:pt x="293876" y="65177"/>
                  <a:pt x="293876" y="59002"/>
                </a:cubicBezTo>
                <a:cubicBezTo>
                  <a:pt x="295934" y="54884"/>
                  <a:pt x="295934" y="54884"/>
                  <a:pt x="295934" y="54884"/>
                </a:cubicBezTo>
                <a:cubicBezTo>
                  <a:pt x="302109" y="54884"/>
                  <a:pt x="306226" y="50768"/>
                  <a:pt x="310343" y="46651"/>
                </a:cubicBezTo>
                <a:close/>
                <a:moveTo>
                  <a:pt x="499428" y="44659"/>
                </a:moveTo>
                <a:cubicBezTo>
                  <a:pt x="501489" y="44659"/>
                  <a:pt x="503549" y="44659"/>
                  <a:pt x="505610" y="46712"/>
                </a:cubicBezTo>
                <a:cubicBezTo>
                  <a:pt x="507671" y="48764"/>
                  <a:pt x="503549" y="52869"/>
                  <a:pt x="507671" y="50816"/>
                </a:cubicBezTo>
                <a:cubicBezTo>
                  <a:pt x="511792" y="50816"/>
                  <a:pt x="507671" y="46712"/>
                  <a:pt x="507671" y="46712"/>
                </a:cubicBezTo>
                <a:cubicBezTo>
                  <a:pt x="509731" y="46712"/>
                  <a:pt x="511792" y="48764"/>
                  <a:pt x="511792" y="50816"/>
                </a:cubicBezTo>
                <a:cubicBezTo>
                  <a:pt x="513853" y="50816"/>
                  <a:pt x="515914" y="52869"/>
                  <a:pt x="517974" y="54921"/>
                </a:cubicBezTo>
                <a:cubicBezTo>
                  <a:pt x="517974" y="56973"/>
                  <a:pt x="515914" y="59025"/>
                  <a:pt x="517974" y="59025"/>
                </a:cubicBezTo>
                <a:cubicBezTo>
                  <a:pt x="515914" y="59025"/>
                  <a:pt x="513853" y="61078"/>
                  <a:pt x="511792" y="59025"/>
                </a:cubicBezTo>
                <a:cubicBezTo>
                  <a:pt x="511792" y="56973"/>
                  <a:pt x="509731" y="54921"/>
                  <a:pt x="507671" y="54921"/>
                </a:cubicBezTo>
                <a:cubicBezTo>
                  <a:pt x="505610" y="52869"/>
                  <a:pt x="503549" y="54921"/>
                  <a:pt x="501489" y="52869"/>
                </a:cubicBezTo>
                <a:cubicBezTo>
                  <a:pt x="499428" y="48764"/>
                  <a:pt x="495307" y="48764"/>
                  <a:pt x="491185" y="50816"/>
                </a:cubicBezTo>
                <a:cubicBezTo>
                  <a:pt x="489125" y="52869"/>
                  <a:pt x="485003" y="50816"/>
                  <a:pt x="480882" y="52869"/>
                </a:cubicBezTo>
                <a:cubicBezTo>
                  <a:pt x="476761" y="54921"/>
                  <a:pt x="472639" y="56973"/>
                  <a:pt x="474700" y="61078"/>
                </a:cubicBezTo>
                <a:cubicBezTo>
                  <a:pt x="470579" y="63130"/>
                  <a:pt x="468518" y="65182"/>
                  <a:pt x="466457" y="69287"/>
                </a:cubicBezTo>
                <a:cubicBezTo>
                  <a:pt x="466457" y="71340"/>
                  <a:pt x="468518" y="73393"/>
                  <a:pt x="466457" y="75445"/>
                </a:cubicBezTo>
                <a:cubicBezTo>
                  <a:pt x="466457" y="77496"/>
                  <a:pt x="464396" y="79549"/>
                  <a:pt x="466457" y="81602"/>
                </a:cubicBezTo>
                <a:cubicBezTo>
                  <a:pt x="466457" y="83653"/>
                  <a:pt x="470579" y="85706"/>
                  <a:pt x="466457" y="87759"/>
                </a:cubicBezTo>
                <a:cubicBezTo>
                  <a:pt x="464396" y="87759"/>
                  <a:pt x="464396" y="89811"/>
                  <a:pt x="462336" y="87759"/>
                </a:cubicBezTo>
                <a:cubicBezTo>
                  <a:pt x="460275" y="85706"/>
                  <a:pt x="458215" y="83653"/>
                  <a:pt x="458215" y="79549"/>
                </a:cubicBezTo>
                <a:cubicBezTo>
                  <a:pt x="458215" y="73393"/>
                  <a:pt x="468518" y="71340"/>
                  <a:pt x="462336" y="65182"/>
                </a:cubicBezTo>
                <a:cubicBezTo>
                  <a:pt x="462336" y="63130"/>
                  <a:pt x="462336" y="61078"/>
                  <a:pt x="464396" y="59025"/>
                </a:cubicBezTo>
                <a:cubicBezTo>
                  <a:pt x="466457" y="56973"/>
                  <a:pt x="468518" y="56973"/>
                  <a:pt x="470579" y="54921"/>
                </a:cubicBezTo>
                <a:cubicBezTo>
                  <a:pt x="472639" y="52869"/>
                  <a:pt x="472639" y="46712"/>
                  <a:pt x="476761" y="46712"/>
                </a:cubicBezTo>
                <a:cubicBezTo>
                  <a:pt x="480882" y="46712"/>
                  <a:pt x="485003" y="46712"/>
                  <a:pt x="489125" y="48764"/>
                </a:cubicBezTo>
                <a:cubicBezTo>
                  <a:pt x="489125" y="46712"/>
                  <a:pt x="491185" y="44659"/>
                  <a:pt x="493246" y="46712"/>
                </a:cubicBezTo>
                <a:cubicBezTo>
                  <a:pt x="493246" y="46712"/>
                  <a:pt x="495307" y="46712"/>
                  <a:pt x="495307" y="46712"/>
                </a:cubicBezTo>
                <a:cubicBezTo>
                  <a:pt x="497367" y="48764"/>
                  <a:pt x="497367" y="44659"/>
                  <a:pt x="499428" y="44659"/>
                </a:cubicBezTo>
                <a:close/>
                <a:moveTo>
                  <a:pt x="341019" y="44197"/>
                </a:moveTo>
                <a:cubicBezTo>
                  <a:pt x="342549" y="44197"/>
                  <a:pt x="344078" y="44707"/>
                  <a:pt x="345098" y="44707"/>
                </a:cubicBezTo>
                <a:cubicBezTo>
                  <a:pt x="347138" y="46746"/>
                  <a:pt x="349177" y="48786"/>
                  <a:pt x="351216" y="50825"/>
                </a:cubicBezTo>
                <a:cubicBezTo>
                  <a:pt x="353256" y="52865"/>
                  <a:pt x="347138" y="54904"/>
                  <a:pt x="351216" y="56943"/>
                </a:cubicBezTo>
                <a:cubicBezTo>
                  <a:pt x="353256" y="56943"/>
                  <a:pt x="353256" y="58983"/>
                  <a:pt x="355295" y="61022"/>
                </a:cubicBezTo>
                <a:cubicBezTo>
                  <a:pt x="355295" y="63062"/>
                  <a:pt x="353256" y="67140"/>
                  <a:pt x="351216" y="67140"/>
                </a:cubicBezTo>
                <a:cubicBezTo>
                  <a:pt x="351216" y="69180"/>
                  <a:pt x="347138" y="71219"/>
                  <a:pt x="345098" y="69180"/>
                </a:cubicBezTo>
                <a:cubicBezTo>
                  <a:pt x="343059" y="69180"/>
                  <a:pt x="343059" y="67140"/>
                  <a:pt x="343059" y="67140"/>
                </a:cubicBezTo>
                <a:cubicBezTo>
                  <a:pt x="341019" y="67140"/>
                  <a:pt x="341019" y="71219"/>
                  <a:pt x="338980" y="71219"/>
                </a:cubicBezTo>
                <a:cubicBezTo>
                  <a:pt x="334901" y="71219"/>
                  <a:pt x="332861" y="71219"/>
                  <a:pt x="330822" y="67140"/>
                </a:cubicBezTo>
                <a:cubicBezTo>
                  <a:pt x="328783" y="65101"/>
                  <a:pt x="326743" y="63062"/>
                  <a:pt x="328783" y="61022"/>
                </a:cubicBezTo>
                <a:cubicBezTo>
                  <a:pt x="330822" y="61022"/>
                  <a:pt x="334901" y="61022"/>
                  <a:pt x="336940" y="58983"/>
                </a:cubicBezTo>
                <a:cubicBezTo>
                  <a:pt x="338980" y="56943"/>
                  <a:pt x="341019" y="54904"/>
                  <a:pt x="341019" y="50825"/>
                </a:cubicBezTo>
                <a:cubicBezTo>
                  <a:pt x="336940" y="46746"/>
                  <a:pt x="336940" y="46746"/>
                  <a:pt x="336940" y="46746"/>
                </a:cubicBezTo>
                <a:cubicBezTo>
                  <a:pt x="337960" y="44707"/>
                  <a:pt x="339490" y="44197"/>
                  <a:pt x="341019" y="44197"/>
                </a:cubicBezTo>
                <a:close/>
                <a:moveTo>
                  <a:pt x="583710" y="38352"/>
                </a:moveTo>
                <a:cubicBezTo>
                  <a:pt x="590018" y="40399"/>
                  <a:pt x="590018" y="46541"/>
                  <a:pt x="590018" y="50635"/>
                </a:cubicBezTo>
                <a:cubicBezTo>
                  <a:pt x="590018" y="50635"/>
                  <a:pt x="587915" y="50635"/>
                  <a:pt x="587915" y="50635"/>
                </a:cubicBezTo>
                <a:cubicBezTo>
                  <a:pt x="585813" y="48588"/>
                  <a:pt x="587915" y="46541"/>
                  <a:pt x="587915" y="46541"/>
                </a:cubicBezTo>
                <a:cubicBezTo>
                  <a:pt x="585813" y="44493"/>
                  <a:pt x="585813" y="40399"/>
                  <a:pt x="583710" y="40399"/>
                </a:cubicBezTo>
                <a:cubicBezTo>
                  <a:pt x="583710" y="38352"/>
                  <a:pt x="583710" y="38352"/>
                  <a:pt x="583710" y="38352"/>
                </a:cubicBezTo>
                <a:close/>
                <a:moveTo>
                  <a:pt x="421363" y="32375"/>
                </a:moveTo>
                <a:lnTo>
                  <a:pt x="421363" y="34367"/>
                </a:lnTo>
                <a:cubicBezTo>
                  <a:pt x="419371" y="34367"/>
                  <a:pt x="419371" y="34367"/>
                  <a:pt x="419371" y="34367"/>
                </a:cubicBezTo>
                <a:cubicBezTo>
                  <a:pt x="421363" y="32375"/>
                  <a:pt x="421363" y="32375"/>
                  <a:pt x="421363" y="32375"/>
                </a:cubicBezTo>
                <a:close/>
                <a:moveTo>
                  <a:pt x="421363" y="28060"/>
                </a:moveTo>
                <a:cubicBezTo>
                  <a:pt x="423355" y="28060"/>
                  <a:pt x="421363" y="30217"/>
                  <a:pt x="423355" y="32375"/>
                </a:cubicBezTo>
                <a:cubicBezTo>
                  <a:pt x="421363" y="32375"/>
                  <a:pt x="421363" y="32375"/>
                  <a:pt x="421363" y="32375"/>
                </a:cubicBezTo>
                <a:close/>
                <a:moveTo>
                  <a:pt x="361686" y="26067"/>
                </a:moveTo>
                <a:cubicBezTo>
                  <a:pt x="374053" y="26067"/>
                  <a:pt x="374053" y="26067"/>
                  <a:pt x="374053" y="26067"/>
                </a:cubicBezTo>
                <a:cubicBezTo>
                  <a:pt x="382298" y="30189"/>
                  <a:pt x="382298" y="30189"/>
                  <a:pt x="382298" y="30189"/>
                </a:cubicBezTo>
                <a:cubicBezTo>
                  <a:pt x="390542" y="34312"/>
                  <a:pt x="398787" y="42556"/>
                  <a:pt x="398787" y="52862"/>
                </a:cubicBezTo>
                <a:cubicBezTo>
                  <a:pt x="398787" y="59046"/>
                  <a:pt x="396726" y="65229"/>
                  <a:pt x="392604" y="69351"/>
                </a:cubicBezTo>
                <a:cubicBezTo>
                  <a:pt x="388481" y="73474"/>
                  <a:pt x="380237" y="75535"/>
                  <a:pt x="374053" y="75535"/>
                </a:cubicBezTo>
                <a:cubicBezTo>
                  <a:pt x="369931" y="73474"/>
                  <a:pt x="365808" y="71412"/>
                  <a:pt x="365808" y="67290"/>
                </a:cubicBezTo>
                <a:cubicBezTo>
                  <a:pt x="365808" y="65229"/>
                  <a:pt x="365808" y="63169"/>
                  <a:pt x="367870" y="63169"/>
                </a:cubicBezTo>
                <a:cubicBezTo>
                  <a:pt x="369931" y="63169"/>
                  <a:pt x="371992" y="63169"/>
                  <a:pt x="371992" y="63169"/>
                </a:cubicBezTo>
                <a:cubicBezTo>
                  <a:pt x="371992" y="61108"/>
                  <a:pt x="369931" y="59046"/>
                  <a:pt x="371992" y="56985"/>
                </a:cubicBezTo>
                <a:cubicBezTo>
                  <a:pt x="371992" y="52862"/>
                  <a:pt x="374053" y="52862"/>
                  <a:pt x="376114" y="52862"/>
                </a:cubicBezTo>
                <a:cubicBezTo>
                  <a:pt x="378175" y="52862"/>
                  <a:pt x="380237" y="52862"/>
                  <a:pt x="382298" y="54923"/>
                </a:cubicBezTo>
                <a:cubicBezTo>
                  <a:pt x="382298" y="56985"/>
                  <a:pt x="382298" y="61108"/>
                  <a:pt x="382298" y="63169"/>
                </a:cubicBezTo>
                <a:cubicBezTo>
                  <a:pt x="380237" y="63169"/>
                  <a:pt x="378175" y="63169"/>
                  <a:pt x="380237" y="65229"/>
                </a:cubicBezTo>
                <a:cubicBezTo>
                  <a:pt x="382298" y="67290"/>
                  <a:pt x="386420" y="63169"/>
                  <a:pt x="388481" y="61108"/>
                </a:cubicBezTo>
                <a:cubicBezTo>
                  <a:pt x="390542" y="56985"/>
                  <a:pt x="390542" y="50801"/>
                  <a:pt x="390542" y="46679"/>
                </a:cubicBezTo>
                <a:cubicBezTo>
                  <a:pt x="384359" y="38435"/>
                  <a:pt x="378175" y="30189"/>
                  <a:pt x="367870" y="30189"/>
                </a:cubicBezTo>
                <a:cubicBezTo>
                  <a:pt x="361686" y="28128"/>
                  <a:pt x="355503" y="30189"/>
                  <a:pt x="349319" y="30189"/>
                </a:cubicBezTo>
                <a:cubicBezTo>
                  <a:pt x="349319" y="30189"/>
                  <a:pt x="349319" y="30189"/>
                  <a:pt x="349319" y="28128"/>
                </a:cubicBezTo>
                <a:cubicBezTo>
                  <a:pt x="353441" y="28128"/>
                  <a:pt x="357564" y="28128"/>
                  <a:pt x="361686" y="26067"/>
                </a:cubicBezTo>
                <a:close/>
                <a:moveTo>
                  <a:pt x="453449" y="14275"/>
                </a:moveTo>
                <a:lnTo>
                  <a:pt x="427592" y="16881"/>
                </a:lnTo>
                <a:lnTo>
                  <a:pt x="427592" y="21939"/>
                </a:lnTo>
                <a:cubicBezTo>
                  <a:pt x="425522" y="21939"/>
                  <a:pt x="425522" y="21939"/>
                  <a:pt x="425522" y="21939"/>
                </a:cubicBezTo>
                <a:cubicBezTo>
                  <a:pt x="423452" y="23993"/>
                  <a:pt x="421382" y="23993"/>
                  <a:pt x="423452" y="26047"/>
                </a:cubicBezTo>
                <a:cubicBezTo>
                  <a:pt x="421382" y="26047"/>
                  <a:pt x="421382" y="26047"/>
                  <a:pt x="421382" y="26047"/>
                </a:cubicBezTo>
                <a:cubicBezTo>
                  <a:pt x="421382" y="26047"/>
                  <a:pt x="421382" y="23993"/>
                  <a:pt x="419312" y="23993"/>
                </a:cubicBezTo>
                <a:cubicBezTo>
                  <a:pt x="417242" y="26047"/>
                  <a:pt x="419312" y="28101"/>
                  <a:pt x="419312" y="30155"/>
                </a:cubicBezTo>
                <a:cubicBezTo>
                  <a:pt x="419312" y="32209"/>
                  <a:pt x="419312" y="34263"/>
                  <a:pt x="417242" y="36317"/>
                </a:cubicBezTo>
                <a:cubicBezTo>
                  <a:pt x="413102" y="38372"/>
                  <a:pt x="411032" y="38372"/>
                  <a:pt x="408961" y="38372"/>
                </a:cubicBezTo>
                <a:cubicBezTo>
                  <a:pt x="406891" y="40426"/>
                  <a:pt x="406891" y="44534"/>
                  <a:pt x="404821" y="46589"/>
                </a:cubicBezTo>
                <a:cubicBezTo>
                  <a:pt x="402751" y="46589"/>
                  <a:pt x="400681" y="48643"/>
                  <a:pt x="400681" y="46589"/>
                </a:cubicBezTo>
                <a:cubicBezTo>
                  <a:pt x="398611" y="42480"/>
                  <a:pt x="394471" y="40426"/>
                  <a:pt x="394471" y="36317"/>
                </a:cubicBezTo>
                <a:cubicBezTo>
                  <a:pt x="398611" y="34263"/>
                  <a:pt x="402751" y="30155"/>
                  <a:pt x="402751" y="23993"/>
                </a:cubicBezTo>
                <a:cubicBezTo>
                  <a:pt x="404821" y="19883"/>
                  <a:pt x="404821" y="19883"/>
                  <a:pt x="404821" y="19883"/>
                </a:cubicBezTo>
                <a:cubicBezTo>
                  <a:pt x="408961" y="17829"/>
                  <a:pt x="415172" y="17829"/>
                  <a:pt x="419312" y="17829"/>
                </a:cubicBezTo>
                <a:lnTo>
                  <a:pt x="420079" y="17639"/>
                </a:lnTo>
                <a:lnTo>
                  <a:pt x="399049" y="19759"/>
                </a:lnTo>
                <a:lnTo>
                  <a:pt x="400779" y="19759"/>
                </a:lnTo>
                <a:cubicBezTo>
                  <a:pt x="400779" y="21846"/>
                  <a:pt x="400779" y="21846"/>
                  <a:pt x="400779" y="21846"/>
                </a:cubicBezTo>
                <a:cubicBezTo>
                  <a:pt x="400779" y="28106"/>
                  <a:pt x="396684" y="32280"/>
                  <a:pt x="392590" y="34367"/>
                </a:cubicBezTo>
                <a:cubicBezTo>
                  <a:pt x="390542" y="32280"/>
                  <a:pt x="388495" y="32280"/>
                  <a:pt x="388495" y="30194"/>
                </a:cubicBezTo>
                <a:cubicBezTo>
                  <a:pt x="388495" y="28106"/>
                  <a:pt x="392590" y="28106"/>
                  <a:pt x="394637" y="23933"/>
                </a:cubicBezTo>
                <a:lnTo>
                  <a:pt x="396561" y="20010"/>
                </a:lnTo>
                <a:lnTo>
                  <a:pt x="364940" y="23197"/>
                </a:lnTo>
                <a:lnTo>
                  <a:pt x="342257" y="30239"/>
                </a:lnTo>
                <a:lnTo>
                  <a:pt x="343196" y="30051"/>
                </a:lnTo>
                <a:cubicBezTo>
                  <a:pt x="345261" y="30051"/>
                  <a:pt x="347327" y="30051"/>
                  <a:pt x="347327" y="32117"/>
                </a:cubicBezTo>
                <a:cubicBezTo>
                  <a:pt x="345261" y="36249"/>
                  <a:pt x="343196" y="36249"/>
                  <a:pt x="341130" y="38315"/>
                </a:cubicBezTo>
                <a:cubicBezTo>
                  <a:pt x="339064" y="40380"/>
                  <a:pt x="336998" y="38315"/>
                  <a:pt x="334933" y="38315"/>
                </a:cubicBezTo>
                <a:cubicBezTo>
                  <a:pt x="334933" y="42446"/>
                  <a:pt x="332867" y="44511"/>
                  <a:pt x="328735" y="46578"/>
                </a:cubicBezTo>
                <a:cubicBezTo>
                  <a:pt x="322538" y="48643"/>
                  <a:pt x="316341" y="44511"/>
                  <a:pt x="310143" y="44511"/>
                </a:cubicBezTo>
                <a:cubicBezTo>
                  <a:pt x="310143" y="42446"/>
                  <a:pt x="310143" y="42446"/>
                  <a:pt x="310143" y="40380"/>
                </a:cubicBezTo>
                <a:cubicBezTo>
                  <a:pt x="316341" y="38315"/>
                  <a:pt x="324604" y="40380"/>
                  <a:pt x="330801" y="36249"/>
                </a:cubicBezTo>
                <a:lnTo>
                  <a:pt x="332253" y="33344"/>
                </a:lnTo>
                <a:lnTo>
                  <a:pt x="282503" y="48787"/>
                </a:lnTo>
                <a:lnTo>
                  <a:pt x="266569" y="57436"/>
                </a:lnTo>
                <a:lnTo>
                  <a:pt x="275245" y="56943"/>
                </a:lnTo>
                <a:cubicBezTo>
                  <a:pt x="279385" y="54884"/>
                  <a:pt x="283525" y="50768"/>
                  <a:pt x="285595" y="48710"/>
                </a:cubicBezTo>
                <a:cubicBezTo>
                  <a:pt x="286630" y="48195"/>
                  <a:pt x="287536" y="48066"/>
                  <a:pt x="288344" y="48195"/>
                </a:cubicBezTo>
                <a:cubicBezTo>
                  <a:pt x="290770" y="48581"/>
                  <a:pt x="292323" y="51282"/>
                  <a:pt x="293876" y="52826"/>
                </a:cubicBezTo>
                <a:cubicBezTo>
                  <a:pt x="293876" y="54884"/>
                  <a:pt x="293876" y="54884"/>
                  <a:pt x="293876" y="54884"/>
                </a:cubicBezTo>
                <a:cubicBezTo>
                  <a:pt x="287665" y="61059"/>
                  <a:pt x="281455" y="67236"/>
                  <a:pt x="275245" y="63118"/>
                </a:cubicBezTo>
                <a:cubicBezTo>
                  <a:pt x="273174" y="63118"/>
                  <a:pt x="273174" y="59002"/>
                  <a:pt x="271104" y="61059"/>
                </a:cubicBezTo>
                <a:cubicBezTo>
                  <a:pt x="269034" y="63118"/>
                  <a:pt x="266964" y="65177"/>
                  <a:pt x="262824" y="65177"/>
                </a:cubicBezTo>
                <a:cubicBezTo>
                  <a:pt x="260754" y="65177"/>
                  <a:pt x="258684" y="65177"/>
                  <a:pt x="258684" y="63118"/>
                </a:cubicBezTo>
                <a:lnTo>
                  <a:pt x="258684" y="61716"/>
                </a:lnTo>
                <a:lnTo>
                  <a:pt x="254731" y="63861"/>
                </a:lnTo>
                <a:lnTo>
                  <a:pt x="254731" y="65301"/>
                </a:lnTo>
                <a:cubicBezTo>
                  <a:pt x="244376" y="71449"/>
                  <a:pt x="236092" y="81695"/>
                  <a:pt x="234021" y="91940"/>
                </a:cubicBezTo>
                <a:cubicBezTo>
                  <a:pt x="234021" y="98088"/>
                  <a:pt x="234021" y="106285"/>
                  <a:pt x="240234" y="108334"/>
                </a:cubicBezTo>
                <a:cubicBezTo>
                  <a:pt x="242305" y="112432"/>
                  <a:pt x="248518" y="112432"/>
                  <a:pt x="252660" y="112432"/>
                </a:cubicBezTo>
                <a:cubicBezTo>
                  <a:pt x="254731" y="112432"/>
                  <a:pt x="256802" y="110383"/>
                  <a:pt x="258874" y="108334"/>
                </a:cubicBezTo>
                <a:cubicBezTo>
                  <a:pt x="256802" y="104236"/>
                  <a:pt x="254731" y="110383"/>
                  <a:pt x="250589" y="106285"/>
                </a:cubicBezTo>
                <a:cubicBezTo>
                  <a:pt x="248518" y="106285"/>
                  <a:pt x="248518" y="102186"/>
                  <a:pt x="248518" y="100137"/>
                </a:cubicBezTo>
                <a:cubicBezTo>
                  <a:pt x="250589" y="98088"/>
                  <a:pt x="252660" y="96039"/>
                  <a:pt x="254731" y="96039"/>
                </a:cubicBezTo>
                <a:cubicBezTo>
                  <a:pt x="256802" y="96039"/>
                  <a:pt x="258874" y="96039"/>
                  <a:pt x="260945" y="100137"/>
                </a:cubicBezTo>
                <a:cubicBezTo>
                  <a:pt x="263016" y="100137"/>
                  <a:pt x="265087" y="98088"/>
                  <a:pt x="267158" y="100137"/>
                </a:cubicBezTo>
                <a:cubicBezTo>
                  <a:pt x="271300" y="104236"/>
                  <a:pt x="271300" y="104236"/>
                  <a:pt x="271300" y="104236"/>
                </a:cubicBezTo>
                <a:cubicBezTo>
                  <a:pt x="271300" y="108334"/>
                  <a:pt x="269229" y="114482"/>
                  <a:pt x="263016" y="118580"/>
                </a:cubicBezTo>
                <a:cubicBezTo>
                  <a:pt x="256802" y="120629"/>
                  <a:pt x="250589" y="122678"/>
                  <a:pt x="244376" y="120629"/>
                </a:cubicBezTo>
                <a:cubicBezTo>
                  <a:pt x="240234" y="116531"/>
                  <a:pt x="234021" y="114482"/>
                  <a:pt x="231950" y="108334"/>
                </a:cubicBezTo>
                <a:cubicBezTo>
                  <a:pt x="227808" y="106285"/>
                  <a:pt x="227808" y="102186"/>
                  <a:pt x="227808" y="98088"/>
                </a:cubicBezTo>
                <a:cubicBezTo>
                  <a:pt x="227808" y="91940"/>
                  <a:pt x="227808" y="87842"/>
                  <a:pt x="229879" y="83744"/>
                </a:cubicBezTo>
                <a:cubicBezTo>
                  <a:pt x="231950" y="79646"/>
                  <a:pt x="235574" y="75547"/>
                  <a:pt x="239975" y="71961"/>
                </a:cubicBezTo>
                <a:lnTo>
                  <a:pt x="241882" y="70836"/>
                </a:lnTo>
                <a:lnTo>
                  <a:pt x="207903" y="89279"/>
                </a:lnTo>
                <a:lnTo>
                  <a:pt x="198095" y="97371"/>
                </a:lnTo>
                <a:lnTo>
                  <a:pt x="207409" y="91803"/>
                </a:lnTo>
                <a:cubicBezTo>
                  <a:pt x="209474" y="95919"/>
                  <a:pt x="213606" y="97978"/>
                  <a:pt x="219803" y="97978"/>
                </a:cubicBezTo>
                <a:cubicBezTo>
                  <a:pt x="221869" y="97978"/>
                  <a:pt x="226000" y="95919"/>
                  <a:pt x="223935" y="100037"/>
                </a:cubicBezTo>
                <a:cubicBezTo>
                  <a:pt x="223935" y="104153"/>
                  <a:pt x="230132" y="108270"/>
                  <a:pt x="223935" y="110328"/>
                </a:cubicBezTo>
                <a:cubicBezTo>
                  <a:pt x="221869" y="112386"/>
                  <a:pt x="217737" y="108270"/>
                  <a:pt x="215672" y="108270"/>
                </a:cubicBezTo>
                <a:cubicBezTo>
                  <a:pt x="213606" y="102095"/>
                  <a:pt x="211540" y="112386"/>
                  <a:pt x="207409" y="110328"/>
                </a:cubicBezTo>
                <a:cubicBezTo>
                  <a:pt x="205343" y="108270"/>
                  <a:pt x="201211" y="108270"/>
                  <a:pt x="203277" y="104153"/>
                </a:cubicBezTo>
                <a:cubicBezTo>
                  <a:pt x="199145" y="100037"/>
                  <a:pt x="195014" y="108270"/>
                  <a:pt x="192948" y="102095"/>
                </a:cubicBezTo>
                <a:lnTo>
                  <a:pt x="195733" y="99320"/>
                </a:lnTo>
                <a:lnTo>
                  <a:pt x="142906" y="142906"/>
                </a:lnTo>
                <a:lnTo>
                  <a:pt x="93538" y="202741"/>
                </a:lnTo>
                <a:lnTo>
                  <a:pt x="95078" y="202659"/>
                </a:lnTo>
                <a:cubicBezTo>
                  <a:pt x="96360" y="201886"/>
                  <a:pt x="97386" y="200855"/>
                  <a:pt x="98411" y="200855"/>
                </a:cubicBezTo>
                <a:cubicBezTo>
                  <a:pt x="100463" y="200855"/>
                  <a:pt x="102514" y="202917"/>
                  <a:pt x="104565" y="200855"/>
                </a:cubicBezTo>
                <a:cubicBezTo>
                  <a:pt x="106616" y="200855"/>
                  <a:pt x="106616" y="200855"/>
                  <a:pt x="106616" y="200855"/>
                </a:cubicBezTo>
                <a:cubicBezTo>
                  <a:pt x="108668" y="196732"/>
                  <a:pt x="110719" y="188484"/>
                  <a:pt x="118924" y="190546"/>
                </a:cubicBezTo>
                <a:cubicBezTo>
                  <a:pt x="120975" y="190546"/>
                  <a:pt x="123027" y="190546"/>
                  <a:pt x="125078" y="192608"/>
                </a:cubicBezTo>
                <a:cubicBezTo>
                  <a:pt x="127129" y="192608"/>
                  <a:pt x="127129" y="190546"/>
                  <a:pt x="129181" y="190546"/>
                </a:cubicBezTo>
                <a:cubicBezTo>
                  <a:pt x="131232" y="188484"/>
                  <a:pt x="133796" y="187968"/>
                  <a:pt x="136104" y="188484"/>
                </a:cubicBezTo>
                <a:cubicBezTo>
                  <a:pt x="138411" y="189000"/>
                  <a:pt x="140463" y="190546"/>
                  <a:pt x="141488" y="192608"/>
                </a:cubicBezTo>
                <a:cubicBezTo>
                  <a:pt x="137386" y="196732"/>
                  <a:pt x="135334" y="200855"/>
                  <a:pt x="133283" y="204979"/>
                </a:cubicBezTo>
                <a:cubicBezTo>
                  <a:pt x="131232" y="202917"/>
                  <a:pt x="127129" y="202917"/>
                  <a:pt x="123027" y="202917"/>
                </a:cubicBezTo>
                <a:cubicBezTo>
                  <a:pt x="120975" y="204979"/>
                  <a:pt x="118924" y="204979"/>
                  <a:pt x="116873" y="209103"/>
                </a:cubicBezTo>
                <a:cubicBezTo>
                  <a:pt x="114821" y="209103"/>
                  <a:pt x="114821" y="207041"/>
                  <a:pt x="112770" y="207041"/>
                </a:cubicBezTo>
                <a:cubicBezTo>
                  <a:pt x="106616" y="207041"/>
                  <a:pt x="104565" y="209103"/>
                  <a:pt x="100463" y="213227"/>
                </a:cubicBezTo>
                <a:cubicBezTo>
                  <a:pt x="96360" y="215289"/>
                  <a:pt x="96360" y="221474"/>
                  <a:pt x="96360" y="225598"/>
                </a:cubicBezTo>
                <a:cubicBezTo>
                  <a:pt x="98411" y="227660"/>
                  <a:pt x="98411" y="231783"/>
                  <a:pt x="100463" y="233846"/>
                </a:cubicBezTo>
                <a:cubicBezTo>
                  <a:pt x="98411" y="237969"/>
                  <a:pt x="96360" y="242093"/>
                  <a:pt x="98411" y="246217"/>
                </a:cubicBezTo>
                <a:cubicBezTo>
                  <a:pt x="98411" y="248279"/>
                  <a:pt x="100463" y="252402"/>
                  <a:pt x="102514" y="252402"/>
                </a:cubicBezTo>
                <a:cubicBezTo>
                  <a:pt x="102514" y="254464"/>
                  <a:pt x="102514" y="254464"/>
                  <a:pt x="102514" y="254464"/>
                </a:cubicBezTo>
                <a:cubicBezTo>
                  <a:pt x="100463" y="258588"/>
                  <a:pt x="98411" y="260650"/>
                  <a:pt x="94309" y="264774"/>
                </a:cubicBezTo>
                <a:cubicBezTo>
                  <a:pt x="92258" y="260650"/>
                  <a:pt x="88155" y="256526"/>
                  <a:pt x="90206" y="252402"/>
                </a:cubicBezTo>
                <a:cubicBezTo>
                  <a:pt x="86104" y="250340"/>
                  <a:pt x="94309" y="248279"/>
                  <a:pt x="90206" y="246217"/>
                </a:cubicBezTo>
                <a:cubicBezTo>
                  <a:pt x="86104" y="242093"/>
                  <a:pt x="84052" y="240031"/>
                  <a:pt x="84052" y="235907"/>
                </a:cubicBezTo>
                <a:cubicBezTo>
                  <a:pt x="84052" y="233846"/>
                  <a:pt x="88155" y="231783"/>
                  <a:pt x="88155" y="229722"/>
                </a:cubicBezTo>
                <a:cubicBezTo>
                  <a:pt x="90206" y="225598"/>
                  <a:pt x="86104" y="223536"/>
                  <a:pt x="86104" y="221474"/>
                </a:cubicBezTo>
                <a:lnTo>
                  <a:pt x="84787" y="216179"/>
                </a:lnTo>
                <a:lnTo>
                  <a:pt x="48787" y="282503"/>
                </a:lnTo>
                <a:lnTo>
                  <a:pt x="28714" y="347168"/>
                </a:lnTo>
                <a:lnTo>
                  <a:pt x="29491" y="347168"/>
                </a:lnTo>
                <a:lnTo>
                  <a:pt x="31887" y="347168"/>
                </a:lnTo>
                <a:lnTo>
                  <a:pt x="34626" y="351269"/>
                </a:lnTo>
                <a:cubicBezTo>
                  <a:pt x="34626" y="351269"/>
                  <a:pt x="30518" y="349219"/>
                  <a:pt x="32572" y="353320"/>
                </a:cubicBezTo>
                <a:cubicBezTo>
                  <a:pt x="32572" y="353320"/>
                  <a:pt x="32572" y="355370"/>
                  <a:pt x="34626" y="355370"/>
                </a:cubicBezTo>
                <a:cubicBezTo>
                  <a:pt x="36681" y="353320"/>
                  <a:pt x="38735" y="353320"/>
                  <a:pt x="40789" y="355370"/>
                </a:cubicBezTo>
                <a:cubicBezTo>
                  <a:pt x="42843" y="357421"/>
                  <a:pt x="44897" y="359472"/>
                  <a:pt x="46952" y="363573"/>
                </a:cubicBezTo>
                <a:cubicBezTo>
                  <a:pt x="46952" y="365623"/>
                  <a:pt x="44897" y="365623"/>
                  <a:pt x="44897" y="369724"/>
                </a:cubicBezTo>
                <a:cubicBezTo>
                  <a:pt x="46952" y="369724"/>
                  <a:pt x="49006" y="371775"/>
                  <a:pt x="51060" y="373826"/>
                </a:cubicBezTo>
                <a:cubicBezTo>
                  <a:pt x="51060" y="373826"/>
                  <a:pt x="53114" y="373826"/>
                  <a:pt x="53114" y="373826"/>
                </a:cubicBezTo>
                <a:cubicBezTo>
                  <a:pt x="51060" y="371775"/>
                  <a:pt x="49006" y="369724"/>
                  <a:pt x="46952" y="367674"/>
                </a:cubicBezTo>
                <a:cubicBezTo>
                  <a:pt x="46952" y="367674"/>
                  <a:pt x="46952" y="365623"/>
                  <a:pt x="49006" y="365623"/>
                </a:cubicBezTo>
                <a:cubicBezTo>
                  <a:pt x="49006" y="367674"/>
                  <a:pt x="51060" y="369724"/>
                  <a:pt x="53114" y="369724"/>
                </a:cubicBezTo>
                <a:cubicBezTo>
                  <a:pt x="55169" y="373826"/>
                  <a:pt x="51060" y="375876"/>
                  <a:pt x="55169" y="377927"/>
                </a:cubicBezTo>
                <a:cubicBezTo>
                  <a:pt x="53114" y="379977"/>
                  <a:pt x="53114" y="377927"/>
                  <a:pt x="51060" y="377927"/>
                </a:cubicBezTo>
                <a:cubicBezTo>
                  <a:pt x="46952" y="377927"/>
                  <a:pt x="42843" y="377927"/>
                  <a:pt x="38735" y="379977"/>
                </a:cubicBezTo>
                <a:cubicBezTo>
                  <a:pt x="36681" y="379977"/>
                  <a:pt x="36681" y="379977"/>
                  <a:pt x="36681" y="379977"/>
                </a:cubicBezTo>
                <a:cubicBezTo>
                  <a:pt x="36681" y="375876"/>
                  <a:pt x="35140" y="372800"/>
                  <a:pt x="32572" y="370493"/>
                </a:cubicBezTo>
                <a:lnTo>
                  <a:pt x="23091" y="365998"/>
                </a:lnTo>
                <a:lnTo>
                  <a:pt x="22704" y="369831"/>
                </a:lnTo>
                <a:lnTo>
                  <a:pt x="32510" y="373764"/>
                </a:lnTo>
                <a:cubicBezTo>
                  <a:pt x="32510" y="377843"/>
                  <a:pt x="36577" y="377843"/>
                  <a:pt x="34543" y="381922"/>
                </a:cubicBezTo>
                <a:cubicBezTo>
                  <a:pt x="34543" y="381922"/>
                  <a:pt x="32510" y="383961"/>
                  <a:pt x="30476" y="381922"/>
                </a:cubicBezTo>
                <a:cubicBezTo>
                  <a:pt x="28443" y="377843"/>
                  <a:pt x="26409" y="375804"/>
                  <a:pt x="22342" y="373764"/>
                </a:cubicBezTo>
                <a:lnTo>
                  <a:pt x="22342" y="373421"/>
                </a:lnTo>
                <a:lnTo>
                  <a:pt x="18904" y="407528"/>
                </a:lnTo>
                <a:lnTo>
                  <a:pt x="23531" y="395415"/>
                </a:lnTo>
                <a:cubicBezTo>
                  <a:pt x="27395" y="389754"/>
                  <a:pt x="32547" y="385123"/>
                  <a:pt x="38729" y="382035"/>
                </a:cubicBezTo>
                <a:cubicBezTo>
                  <a:pt x="40790" y="381006"/>
                  <a:pt x="43365" y="380492"/>
                  <a:pt x="45941" y="380492"/>
                </a:cubicBezTo>
                <a:cubicBezTo>
                  <a:pt x="48517" y="380492"/>
                  <a:pt x="51093" y="381006"/>
                  <a:pt x="53154" y="382035"/>
                </a:cubicBezTo>
                <a:cubicBezTo>
                  <a:pt x="57275" y="382035"/>
                  <a:pt x="57275" y="382035"/>
                  <a:pt x="57275" y="382035"/>
                </a:cubicBezTo>
                <a:cubicBezTo>
                  <a:pt x="61396" y="384094"/>
                  <a:pt x="67578" y="386152"/>
                  <a:pt x="69639" y="392328"/>
                </a:cubicBezTo>
                <a:cubicBezTo>
                  <a:pt x="71700" y="396444"/>
                  <a:pt x="73760" y="402619"/>
                  <a:pt x="71700" y="406736"/>
                </a:cubicBezTo>
                <a:cubicBezTo>
                  <a:pt x="71700" y="412911"/>
                  <a:pt x="65518" y="414970"/>
                  <a:pt x="59336" y="417028"/>
                </a:cubicBezTo>
                <a:cubicBezTo>
                  <a:pt x="57275" y="417028"/>
                  <a:pt x="55214" y="414970"/>
                  <a:pt x="53154" y="412911"/>
                </a:cubicBezTo>
                <a:cubicBezTo>
                  <a:pt x="53154" y="410853"/>
                  <a:pt x="55214" y="410853"/>
                  <a:pt x="53154" y="408795"/>
                </a:cubicBezTo>
                <a:cubicBezTo>
                  <a:pt x="51093" y="408795"/>
                  <a:pt x="49032" y="408795"/>
                  <a:pt x="49032" y="406736"/>
                </a:cubicBezTo>
                <a:cubicBezTo>
                  <a:pt x="49032" y="404678"/>
                  <a:pt x="46972" y="404678"/>
                  <a:pt x="49032" y="402619"/>
                </a:cubicBezTo>
                <a:cubicBezTo>
                  <a:pt x="51093" y="400561"/>
                  <a:pt x="53154" y="398503"/>
                  <a:pt x="55214" y="400561"/>
                </a:cubicBezTo>
                <a:cubicBezTo>
                  <a:pt x="57275" y="400561"/>
                  <a:pt x="59336" y="402619"/>
                  <a:pt x="59336" y="404678"/>
                </a:cubicBezTo>
                <a:cubicBezTo>
                  <a:pt x="63457" y="404678"/>
                  <a:pt x="63457" y="402619"/>
                  <a:pt x="63457" y="398503"/>
                </a:cubicBezTo>
                <a:cubicBezTo>
                  <a:pt x="61396" y="394386"/>
                  <a:pt x="55214" y="390269"/>
                  <a:pt x="51093" y="388211"/>
                </a:cubicBezTo>
                <a:cubicBezTo>
                  <a:pt x="42850" y="388211"/>
                  <a:pt x="36668" y="392328"/>
                  <a:pt x="30486" y="396444"/>
                </a:cubicBezTo>
                <a:cubicBezTo>
                  <a:pt x="24304" y="402619"/>
                  <a:pt x="20183" y="410853"/>
                  <a:pt x="18122" y="421145"/>
                </a:cubicBezTo>
                <a:lnTo>
                  <a:pt x="17531" y="421145"/>
                </a:lnTo>
                <a:lnTo>
                  <a:pt x="17251" y="423927"/>
                </a:lnTo>
                <a:lnTo>
                  <a:pt x="22190" y="427331"/>
                </a:lnTo>
                <a:cubicBezTo>
                  <a:pt x="24237" y="429393"/>
                  <a:pt x="22190" y="433516"/>
                  <a:pt x="20143" y="435578"/>
                </a:cubicBezTo>
                <a:cubicBezTo>
                  <a:pt x="22190" y="437640"/>
                  <a:pt x="26285" y="439702"/>
                  <a:pt x="26285" y="443826"/>
                </a:cubicBezTo>
                <a:cubicBezTo>
                  <a:pt x="26285" y="446919"/>
                  <a:pt x="24749" y="450011"/>
                  <a:pt x="22446" y="452846"/>
                </a:cubicBezTo>
                <a:lnTo>
                  <a:pt x="14888" y="459535"/>
                </a:lnTo>
                <a:lnTo>
                  <a:pt x="17110" y="481575"/>
                </a:lnTo>
                <a:lnTo>
                  <a:pt x="22348" y="485006"/>
                </a:lnTo>
                <a:cubicBezTo>
                  <a:pt x="24435" y="489107"/>
                  <a:pt x="28609" y="491158"/>
                  <a:pt x="26522" y="495259"/>
                </a:cubicBezTo>
                <a:cubicBezTo>
                  <a:pt x="24435" y="497309"/>
                  <a:pt x="26522" y="499360"/>
                  <a:pt x="24435" y="499360"/>
                </a:cubicBezTo>
                <a:cubicBezTo>
                  <a:pt x="24435" y="499360"/>
                  <a:pt x="20261" y="499360"/>
                  <a:pt x="20261" y="501410"/>
                </a:cubicBezTo>
                <a:cubicBezTo>
                  <a:pt x="22348" y="503461"/>
                  <a:pt x="24435" y="505512"/>
                  <a:pt x="24435" y="507562"/>
                </a:cubicBezTo>
                <a:cubicBezTo>
                  <a:pt x="24435" y="509613"/>
                  <a:pt x="24435" y="513714"/>
                  <a:pt x="22348" y="513714"/>
                </a:cubicBezTo>
                <a:lnTo>
                  <a:pt x="20350" y="513714"/>
                </a:lnTo>
                <a:lnTo>
                  <a:pt x="20882" y="518995"/>
                </a:lnTo>
                <a:lnTo>
                  <a:pt x="21132" y="519109"/>
                </a:lnTo>
                <a:cubicBezTo>
                  <a:pt x="21388" y="519881"/>
                  <a:pt x="21388" y="520911"/>
                  <a:pt x="22411" y="521940"/>
                </a:cubicBezTo>
                <a:cubicBezTo>
                  <a:pt x="26506" y="532232"/>
                  <a:pt x="36743" y="544582"/>
                  <a:pt x="46979" y="548699"/>
                </a:cubicBezTo>
                <a:cubicBezTo>
                  <a:pt x="53121" y="548699"/>
                  <a:pt x="59263" y="548699"/>
                  <a:pt x="63358" y="544582"/>
                </a:cubicBezTo>
                <a:cubicBezTo>
                  <a:pt x="65405" y="540465"/>
                  <a:pt x="67453" y="536348"/>
                  <a:pt x="65405" y="530173"/>
                </a:cubicBezTo>
                <a:cubicBezTo>
                  <a:pt x="63358" y="532232"/>
                  <a:pt x="63358" y="534290"/>
                  <a:pt x="61311" y="534290"/>
                </a:cubicBezTo>
                <a:cubicBezTo>
                  <a:pt x="57216" y="536348"/>
                  <a:pt x="55169" y="534290"/>
                  <a:pt x="51074" y="532232"/>
                </a:cubicBezTo>
                <a:cubicBezTo>
                  <a:pt x="51074" y="530173"/>
                  <a:pt x="51074" y="528115"/>
                  <a:pt x="51074" y="528115"/>
                </a:cubicBezTo>
                <a:cubicBezTo>
                  <a:pt x="51074" y="526056"/>
                  <a:pt x="51074" y="523998"/>
                  <a:pt x="53121" y="523998"/>
                </a:cubicBezTo>
                <a:cubicBezTo>
                  <a:pt x="55169" y="523998"/>
                  <a:pt x="57216" y="523998"/>
                  <a:pt x="57216" y="521940"/>
                </a:cubicBezTo>
                <a:cubicBezTo>
                  <a:pt x="55169" y="519881"/>
                  <a:pt x="57216" y="517823"/>
                  <a:pt x="59263" y="517823"/>
                </a:cubicBezTo>
                <a:cubicBezTo>
                  <a:pt x="60799" y="517308"/>
                  <a:pt x="62334" y="517180"/>
                  <a:pt x="63838" y="517341"/>
                </a:cubicBezTo>
                <a:cubicBezTo>
                  <a:pt x="68348" y="517823"/>
                  <a:pt x="72571" y="520910"/>
                  <a:pt x="75642" y="523998"/>
                </a:cubicBezTo>
                <a:cubicBezTo>
                  <a:pt x="79737" y="532232"/>
                  <a:pt x="75642" y="542523"/>
                  <a:pt x="71547" y="548699"/>
                </a:cubicBezTo>
                <a:cubicBezTo>
                  <a:pt x="65405" y="554874"/>
                  <a:pt x="55169" y="556932"/>
                  <a:pt x="46979" y="554874"/>
                </a:cubicBezTo>
                <a:cubicBezTo>
                  <a:pt x="40837" y="553845"/>
                  <a:pt x="35719" y="550243"/>
                  <a:pt x="31369" y="545611"/>
                </a:cubicBezTo>
                <a:lnTo>
                  <a:pt x="22280" y="532861"/>
                </a:lnTo>
                <a:lnTo>
                  <a:pt x="23197" y="541958"/>
                </a:lnTo>
                <a:lnTo>
                  <a:pt x="29605" y="562600"/>
                </a:lnTo>
                <a:lnTo>
                  <a:pt x="32688" y="561058"/>
                </a:lnTo>
                <a:cubicBezTo>
                  <a:pt x="34727" y="559019"/>
                  <a:pt x="34727" y="556980"/>
                  <a:pt x="36766" y="554940"/>
                </a:cubicBezTo>
                <a:cubicBezTo>
                  <a:pt x="38806" y="554940"/>
                  <a:pt x="38806" y="554940"/>
                  <a:pt x="40845" y="556980"/>
                </a:cubicBezTo>
                <a:cubicBezTo>
                  <a:pt x="42885" y="559019"/>
                  <a:pt x="40845" y="561058"/>
                  <a:pt x="40845" y="563098"/>
                </a:cubicBezTo>
                <a:cubicBezTo>
                  <a:pt x="38806" y="567177"/>
                  <a:pt x="34727" y="567177"/>
                  <a:pt x="32688" y="569216"/>
                </a:cubicBezTo>
                <a:lnTo>
                  <a:pt x="31308" y="568088"/>
                </a:lnTo>
                <a:lnTo>
                  <a:pt x="32309" y="571312"/>
                </a:lnTo>
                <a:lnTo>
                  <a:pt x="34687" y="571312"/>
                </a:lnTo>
                <a:cubicBezTo>
                  <a:pt x="38773" y="569258"/>
                  <a:pt x="42859" y="565149"/>
                  <a:pt x="44902" y="561041"/>
                </a:cubicBezTo>
                <a:cubicBezTo>
                  <a:pt x="44902" y="561041"/>
                  <a:pt x="42859" y="558987"/>
                  <a:pt x="44902" y="556932"/>
                </a:cubicBezTo>
                <a:cubicBezTo>
                  <a:pt x="48988" y="558987"/>
                  <a:pt x="53074" y="558987"/>
                  <a:pt x="55117" y="558987"/>
                </a:cubicBezTo>
                <a:cubicBezTo>
                  <a:pt x="55117" y="563095"/>
                  <a:pt x="57160" y="569258"/>
                  <a:pt x="53074" y="571312"/>
                </a:cubicBezTo>
                <a:cubicBezTo>
                  <a:pt x="51031" y="571312"/>
                  <a:pt x="51031" y="569258"/>
                  <a:pt x="48988" y="571312"/>
                </a:cubicBezTo>
                <a:cubicBezTo>
                  <a:pt x="51031" y="573366"/>
                  <a:pt x="53074" y="575420"/>
                  <a:pt x="53074" y="577475"/>
                </a:cubicBezTo>
                <a:cubicBezTo>
                  <a:pt x="51031" y="577475"/>
                  <a:pt x="51031" y="579529"/>
                  <a:pt x="48988" y="579529"/>
                </a:cubicBezTo>
                <a:cubicBezTo>
                  <a:pt x="46945" y="579529"/>
                  <a:pt x="44902" y="581583"/>
                  <a:pt x="42859" y="581583"/>
                </a:cubicBezTo>
                <a:cubicBezTo>
                  <a:pt x="40816" y="583637"/>
                  <a:pt x="42859" y="585692"/>
                  <a:pt x="40816" y="587746"/>
                </a:cubicBezTo>
                <a:lnTo>
                  <a:pt x="37870" y="589227"/>
                </a:lnTo>
                <a:lnTo>
                  <a:pt x="40525" y="597779"/>
                </a:lnTo>
                <a:lnTo>
                  <a:pt x="40727" y="598174"/>
                </a:lnTo>
                <a:cubicBezTo>
                  <a:pt x="40727" y="602231"/>
                  <a:pt x="42802" y="606289"/>
                  <a:pt x="44877" y="608318"/>
                </a:cubicBezTo>
                <a:lnTo>
                  <a:pt x="44877" y="611798"/>
                </a:lnTo>
                <a:lnTo>
                  <a:pt x="45351" y="613326"/>
                </a:lnTo>
                <a:lnTo>
                  <a:pt x="48989" y="620614"/>
                </a:lnTo>
                <a:cubicBezTo>
                  <a:pt x="48989" y="624734"/>
                  <a:pt x="53102" y="626793"/>
                  <a:pt x="53102" y="628853"/>
                </a:cubicBezTo>
                <a:lnTo>
                  <a:pt x="62766" y="650149"/>
                </a:lnTo>
                <a:lnTo>
                  <a:pt x="69047" y="661720"/>
                </a:lnTo>
                <a:lnTo>
                  <a:pt x="73664" y="670045"/>
                </a:lnTo>
                <a:lnTo>
                  <a:pt x="72613" y="668290"/>
                </a:lnTo>
                <a:lnTo>
                  <a:pt x="89279" y="698995"/>
                </a:lnTo>
                <a:lnTo>
                  <a:pt x="103689" y="716460"/>
                </a:lnTo>
                <a:lnTo>
                  <a:pt x="90114" y="696820"/>
                </a:lnTo>
                <a:cubicBezTo>
                  <a:pt x="83945" y="688582"/>
                  <a:pt x="77777" y="678284"/>
                  <a:pt x="73664" y="670045"/>
                </a:cubicBezTo>
                <a:cubicBezTo>
                  <a:pt x="77777" y="676224"/>
                  <a:pt x="81889" y="680343"/>
                  <a:pt x="83945" y="686522"/>
                </a:cubicBezTo>
                <a:cubicBezTo>
                  <a:pt x="88058" y="690641"/>
                  <a:pt x="90114" y="696820"/>
                  <a:pt x="94227" y="698880"/>
                </a:cubicBezTo>
                <a:cubicBezTo>
                  <a:pt x="96283" y="705059"/>
                  <a:pt x="100395" y="707118"/>
                  <a:pt x="102451" y="713297"/>
                </a:cubicBezTo>
                <a:lnTo>
                  <a:pt x="106088" y="719369"/>
                </a:lnTo>
                <a:lnTo>
                  <a:pt x="133970" y="753161"/>
                </a:lnTo>
                <a:lnTo>
                  <a:pt x="148037" y="766694"/>
                </a:lnTo>
                <a:cubicBezTo>
                  <a:pt x="152922" y="771564"/>
                  <a:pt x="158064" y="776178"/>
                  <a:pt x="164234" y="779254"/>
                </a:cubicBezTo>
                <a:cubicBezTo>
                  <a:pt x="172461" y="787456"/>
                  <a:pt x="182745" y="793608"/>
                  <a:pt x="190972" y="801810"/>
                </a:cubicBezTo>
                <a:cubicBezTo>
                  <a:pt x="199199" y="805911"/>
                  <a:pt x="203313" y="812063"/>
                  <a:pt x="211540" y="816164"/>
                </a:cubicBezTo>
                <a:cubicBezTo>
                  <a:pt x="211540" y="816164"/>
                  <a:pt x="211540" y="818215"/>
                  <a:pt x="211540" y="818215"/>
                </a:cubicBezTo>
                <a:cubicBezTo>
                  <a:pt x="211540" y="818215"/>
                  <a:pt x="209483" y="818215"/>
                  <a:pt x="209483" y="816164"/>
                </a:cubicBezTo>
                <a:lnTo>
                  <a:pt x="178100" y="793029"/>
                </a:lnTo>
                <a:lnTo>
                  <a:pt x="207903" y="817619"/>
                </a:lnTo>
                <a:cubicBezTo>
                  <a:pt x="277996" y="864973"/>
                  <a:pt x="362493" y="892623"/>
                  <a:pt x="453449" y="892623"/>
                </a:cubicBezTo>
                <a:cubicBezTo>
                  <a:pt x="483768" y="892623"/>
                  <a:pt x="513369" y="889551"/>
                  <a:pt x="541958" y="883701"/>
                </a:cubicBezTo>
                <a:lnTo>
                  <a:pt x="608451" y="863060"/>
                </a:lnTo>
                <a:lnTo>
                  <a:pt x="602238" y="861306"/>
                </a:lnTo>
                <a:cubicBezTo>
                  <a:pt x="599669" y="859501"/>
                  <a:pt x="597100" y="857438"/>
                  <a:pt x="594017" y="857438"/>
                </a:cubicBezTo>
                <a:cubicBezTo>
                  <a:pt x="591962" y="859501"/>
                  <a:pt x="589907" y="861564"/>
                  <a:pt x="587852" y="861564"/>
                </a:cubicBezTo>
                <a:cubicBezTo>
                  <a:pt x="583741" y="861564"/>
                  <a:pt x="581686" y="859501"/>
                  <a:pt x="579631" y="857438"/>
                </a:cubicBezTo>
                <a:cubicBezTo>
                  <a:pt x="577576" y="855375"/>
                  <a:pt x="577576" y="851248"/>
                  <a:pt x="573465" y="851248"/>
                </a:cubicBezTo>
                <a:cubicBezTo>
                  <a:pt x="571410" y="855375"/>
                  <a:pt x="569355" y="853312"/>
                  <a:pt x="567300" y="853312"/>
                </a:cubicBezTo>
                <a:cubicBezTo>
                  <a:pt x="563189" y="851248"/>
                  <a:pt x="563189" y="847122"/>
                  <a:pt x="561134" y="842996"/>
                </a:cubicBezTo>
                <a:cubicBezTo>
                  <a:pt x="563189" y="840933"/>
                  <a:pt x="565244" y="842996"/>
                  <a:pt x="569355" y="840933"/>
                </a:cubicBezTo>
                <a:cubicBezTo>
                  <a:pt x="573465" y="838869"/>
                  <a:pt x="573465" y="838869"/>
                  <a:pt x="573465" y="838869"/>
                </a:cubicBezTo>
                <a:cubicBezTo>
                  <a:pt x="577576" y="840933"/>
                  <a:pt x="577576" y="845059"/>
                  <a:pt x="581686" y="845059"/>
                </a:cubicBezTo>
                <a:cubicBezTo>
                  <a:pt x="585797" y="847122"/>
                  <a:pt x="589907" y="847122"/>
                  <a:pt x="591962" y="845059"/>
                </a:cubicBezTo>
                <a:cubicBezTo>
                  <a:pt x="596073" y="849185"/>
                  <a:pt x="600183" y="851248"/>
                  <a:pt x="606349" y="851248"/>
                </a:cubicBezTo>
                <a:cubicBezTo>
                  <a:pt x="610459" y="849185"/>
                  <a:pt x="616625" y="847122"/>
                  <a:pt x="618680" y="840933"/>
                </a:cubicBezTo>
                <a:cubicBezTo>
                  <a:pt x="620735" y="834743"/>
                  <a:pt x="620735" y="834743"/>
                  <a:pt x="620735" y="834743"/>
                </a:cubicBezTo>
                <a:cubicBezTo>
                  <a:pt x="624846" y="832680"/>
                  <a:pt x="628956" y="830617"/>
                  <a:pt x="631012" y="824428"/>
                </a:cubicBezTo>
                <a:cubicBezTo>
                  <a:pt x="631012" y="822365"/>
                  <a:pt x="628956" y="820301"/>
                  <a:pt x="628956" y="816175"/>
                </a:cubicBezTo>
                <a:cubicBezTo>
                  <a:pt x="633067" y="816175"/>
                  <a:pt x="637177" y="814112"/>
                  <a:pt x="641288" y="812049"/>
                </a:cubicBezTo>
                <a:cubicBezTo>
                  <a:pt x="642829" y="813596"/>
                  <a:pt x="643214" y="810501"/>
                  <a:pt x="644178" y="810598"/>
                </a:cubicBezTo>
                <a:cubicBezTo>
                  <a:pt x="644499" y="810631"/>
                  <a:pt x="644884" y="811017"/>
                  <a:pt x="645398" y="812049"/>
                </a:cubicBezTo>
                <a:cubicBezTo>
                  <a:pt x="647453" y="816175"/>
                  <a:pt x="647453" y="816175"/>
                  <a:pt x="647453" y="816175"/>
                </a:cubicBezTo>
                <a:cubicBezTo>
                  <a:pt x="647453" y="818238"/>
                  <a:pt x="647453" y="820301"/>
                  <a:pt x="645398" y="820301"/>
                </a:cubicBezTo>
                <a:cubicBezTo>
                  <a:pt x="645398" y="820301"/>
                  <a:pt x="645398" y="818238"/>
                  <a:pt x="645398" y="816175"/>
                </a:cubicBezTo>
                <a:cubicBezTo>
                  <a:pt x="643343" y="818238"/>
                  <a:pt x="645398" y="820301"/>
                  <a:pt x="643343" y="822365"/>
                </a:cubicBezTo>
                <a:cubicBezTo>
                  <a:pt x="641288" y="824428"/>
                  <a:pt x="639233" y="828554"/>
                  <a:pt x="641288" y="830617"/>
                </a:cubicBezTo>
                <a:lnTo>
                  <a:pt x="641288" y="834743"/>
                </a:lnTo>
                <a:cubicBezTo>
                  <a:pt x="641288" y="832680"/>
                  <a:pt x="641288" y="828554"/>
                  <a:pt x="639233" y="826491"/>
                </a:cubicBezTo>
                <a:cubicBezTo>
                  <a:pt x="637177" y="826491"/>
                  <a:pt x="637177" y="828554"/>
                  <a:pt x="637177" y="830617"/>
                </a:cubicBezTo>
                <a:cubicBezTo>
                  <a:pt x="639233" y="830617"/>
                  <a:pt x="639233" y="834743"/>
                  <a:pt x="639233" y="836806"/>
                </a:cubicBezTo>
                <a:cubicBezTo>
                  <a:pt x="639233" y="838869"/>
                  <a:pt x="637177" y="842996"/>
                  <a:pt x="633067" y="842996"/>
                </a:cubicBezTo>
                <a:cubicBezTo>
                  <a:pt x="631012" y="845059"/>
                  <a:pt x="624846" y="842996"/>
                  <a:pt x="626901" y="849185"/>
                </a:cubicBezTo>
                <a:cubicBezTo>
                  <a:pt x="628956" y="849185"/>
                  <a:pt x="628956" y="849185"/>
                  <a:pt x="628956" y="849185"/>
                </a:cubicBezTo>
                <a:cubicBezTo>
                  <a:pt x="631012" y="849185"/>
                  <a:pt x="628956" y="851248"/>
                  <a:pt x="628956" y="851248"/>
                </a:cubicBezTo>
                <a:lnTo>
                  <a:pt x="621102" y="859133"/>
                </a:lnTo>
                <a:lnTo>
                  <a:pt x="624396" y="858111"/>
                </a:lnTo>
                <a:cubicBezTo>
                  <a:pt x="650667" y="846999"/>
                  <a:pt x="675631" y="833404"/>
                  <a:pt x="698996" y="817619"/>
                </a:cubicBezTo>
                <a:lnTo>
                  <a:pt x="742184" y="781986"/>
                </a:lnTo>
                <a:lnTo>
                  <a:pt x="742184" y="779137"/>
                </a:lnTo>
                <a:cubicBezTo>
                  <a:pt x="740155" y="777086"/>
                  <a:pt x="738126" y="775035"/>
                  <a:pt x="736097" y="772985"/>
                </a:cubicBezTo>
                <a:cubicBezTo>
                  <a:pt x="736097" y="768884"/>
                  <a:pt x="738126" y="766833"/>
                  <a:pt x="740155" y="764783"/>
                </a:cubicBezTo>
                <a:cubicBezTo>
                  <a:pt x="740155" y="760681"/>
                  <a:pt x="738126" y="756580"/>
                  <a:pt x="742184" y="752479"/>
                </a:cubicBezTo>
                <a:cubicBezTo>
                  <a:pt x="746241" y="754530"/>
                  <a:pt x="748270" y="756580"/>
                  <a:pt x="752328" y="756580"/>
                </a:cubicBezTo>
                <a:cubicBezTo>
                  <a:pt x="754357" y="758631"/>
                  <a:pt x="752328" y="760681"/>
                  <a:pt x="752328" y="762732"/>
                </a:cubicBezTo>
                <a:lnTo>
                  <a:pt x="753706" y="772479"/>
                </a:lnTo>
                <a:lnTo>
                  <a:pt x="755862" y="770700"/>
                </a:lnTo>
                <a:lnTo>
                  <a:pt x="754423" y="760594"/>
                </a:lnTo>
                <a:cubicBezTo>
                  <a:pt x="755452" y="759562"/>
                  <a:pt x="755967" y="758529"/>
                  <a:pt x="756481" y="758012"/>
                </a:cubicBezTo>
                <a:cubicBezTo>
                  <a:pt x="756996" y="757496"/>
                  <a:pt x="757511" y="757496"/>
                  <a:pt x="758540" y="758529"/>
                </a:cubicBezTo>
                <a:cubicBezTo>
                  <a:pt x="762657" y="756463"/>
                  <a:pt x="758540" y="762660"/>
                  <a:pt x="758540" y="764726"/>
                </a:cubicBezTo>
                <a:lnTo>
                  <a:pt x="759521" y="767681"/>
                </a:lnTo>
                <a:lnTo>
                  <a:pt x="763992" y="763992"/>
                </a:lnTo>
                <a:lnTo>
                  <a:pt x="773185" y="752850"/>
                </a:lnTo>
                <a:lnTo>
                  <a:pt x="769388" y="754924"/>
                </a:lnTo>
                <a:cubicBezTo>
                  <a:pt x="763206" y="755950"/>
                  <a:pt x="756509" y="755437"/>
                  <a:pt x="750327" y="754411"/>
                </a:cubicBezTo>
                <a:cubicBezTo>
                  <a:pt x="744145" y="750306"/>
                  <a:pt x="737963" y="748254"/>
                  <a:pt x="735902" y="740044"/>
                </a:cubicBezTo>
                <a:cubicBezTo>
                  <a:pt x="735902" y="735939"/>
                  <a:pt x="731781" y="733887"/>
                  <a:pt x="733842" y="731835"/>
                </a:cubicBezTo>
                <a:cubicBezTo>
                  <a:pt x="733842" y="725678"/>
                  <a:pt x="735902" y="721573"/>
                  <a:pt x="740024" y="717468"/>
                </a:cubicBezTo>
                <a:cubicBezTo>
                  <a:pt x="742084" y="715416"/>
                  <a:pt x="745175" y="713877"/>
                  <a:pt x="748524" y="713364"/>
                </a:cubicBezTo>
                <a:cubicBezTo>
                  <a:pt x="751872" y="712851"/>
                  <a:pt x="755479" y="713364"/>
                  <a:pt x="758570" y="715416"/>
                </a:cubicBezTo>
                <a:cubicBezTo>
                  <a:pt x="760630" y="717468"/>
                  <a:pt x="760630" y="717468"/>
                  <a:pt x="760630" y="717468"/>
                </a:cubicBezTo>
                <a:cubicBezTo>
                  <a:pt x="760630" y="719521"/>
                  <a:pt x="762691" y="721573"/>
                  <a:pt x="760630" y="721573"/>
                </a:cubicBezTo>
                <a:cubicBezTo>
                  <a:pt x="758570" y="723625"/>
                  <a:pt x="758570" y="721573"/>
                  <a:pt x="756509" y="723625"/>
                </a:cubicBezTo>
                <a:cubicBezTo>
                  <a:pt x="756509" y="725678"/>
                  <a:pt x="758570" y="725678"/>
                  <a:pt x="758570" y="727730"/>
                </a:cubicBezTo>
                <a:cubicBezTo>
                  <a:pt x="760630" y="729782"/>
                  <a:pt x="758570" y="731835"/>
                  <a:pt x="756509" y="733887"/>
                </a:cubicBezTo>
                <a:cubicBezTo>
                  <a:pt x="754448" y="733887"/>
                  <a:pt x="752388" y="733887"/>
                  <a:pt x="750327" y="731835"/>
                </a:cubicBezTo>
                <a:cubicBezTo>
                  <a:pt x="746206" y="731835"/>
                  <a:pt x="752388" y="723625"/>
                  <a:pt x="746206" y="725678"/>
                </a:cubicBezTo>
                <a:cubicBezTo>
                  <a:pt x="742084" y="729782"/>
                  <a:pt x="746206" y="733887"/>
                  <a:pt x="744145" y="740044"/>
                </a:cubicBezTo>
                <a:cubicBezTo>
                  <a:pt x="746206" y="746201"/>
                  <a:pt x="754448" y="750306"/>
                  <a:pt x="762691" y="750306"/>
                </a:cubicBezTo>
                <a:cubicBezTo>
                  <a:pt x="765782" y="751332"/>
                  <a:pt x="769388" y="750819"/>
                  <a:pt x="772995" y="749793"/>
                </a:cubicBezTo>
                <a:lnTo>
                  <a:pt x="776803" y="748465"/>
                </a:lnTo>
                <a:lnTo>
                  <a:pt x="793532" y="728189"/>
                </a:lnTo>
                <a:lnTo>
                  <a:pt x="793532" y="723595"/>
                </a:lnTo>
                <a:cubicBezTo>
                  <a:pt x="795580" y="721537"/>
                  <a:pt x="797627" y="721537"/>
                  <a:pt x="797627" y="719478"/>
                </a:cubicBezTo>
                <a:cubicBezTo>
                  <a:pt x="797627" y="717420"/>
                  <a:pt x="797627" y="715362"/>
                  <a:pt x="797627" y="711245"/>
                </a:cubicBezTo>
                <a:lnTo>
                  <a:pt x="811976" y="705835"/>
                </a:lnTo>
                <a:lnTo>
                  <a:pt x="817619" y="698995"/>
                </a:lnTo>
                <a:lnTo>
                  <a:pt x="826265" y="683067"/>
                </a:lnTo>
                <a:lnTo>
                  <a:pt x="824408" y="678385"/>
                </a:lnTo>
                <a:cubicBezTo>
                  <a:pt x="824408" y="676315"/>
                  <a:pt x="826461" y="674245"/>
                  <a:pt x="826461" y="672175"/>
                </a:cubicBezTo>
                <a:cubicBezTo>
                  <a:pt x="828513" y="668034"/>
                  <a:pt x="830565" y="665964"/>
                  <a:pt x="832618" y="665964"/>
                </a:cubicBezTo>
                <a:lnTo>
                  <a:pt x="835659" y="665760"/>
                </a:lnTo>
                <a:lnTo>
                  <a:pt x="838775" y="660019"/>
                </a:lnTo>
                <a:lnTo>
                  <a:pt x="838775" y="655614"/>
                </a:lnTo>
                <a:lnTo>
                  <a:pt x="841784" y="654476"/>
                </a:lnTo>
                <a:lnTo>
                  <a:pt x="849076" y="641042"/>
                </a:lnTo>
                <a:lnTo>
                  <a:pt x="848852" y="626304"/>
                </a:lnTo>
                <a:cubicBezTo>
                  <a:pt x="847565" y="620650"/>
                  <a:pt x="844992" y="615511"/>
                  <a:pt x="840876" y="612427"/>
                </a:cubicBezTo>
                <a:cubicBezTo>
                  <a:pt x="834700" y="608315"/>
                  <a:pt x="828525" y="608315"/>
                  <a:pt x="824408" y="612427"/>
                </a:cubicBezTo>
                <a:cubicBezTo>
                  <a:pt x="822350" y="612427"/>
                  <a:pt x="818233" y="614483"/>
                  <a:pt x="818233" y="618594"/>
                </a:cubicBezTo>
                <a:cubicBezTo>
                  <a:pt x="820292" y="620650"/>
                  <a:pt x="822350" y="614483"/>
                  <a:pt x="824408" y="616538"/>
                </a:cubicBezTo>
                <a:cubicBezTo>
                  <a:pt x="828525" y="616538"/>
                  <a:pt x="828525" y="620650"/>
                  <a:pt x="828525" y="622706"/>
                </a:cubicBezTo>
                <a:cubicBezTo>
                  <a:pt x="830584" y="624762"/>
                  <a:pt x="830584" y="626818"/>
                  <a:pt x="828525" y="626818"/>
                </a:cubicBezTo>
                <a:cubicBezTo>
                  <a:pt x="826467" y="628874"/>
                  <a:pt x="824408" y="628874"/>
                  <a:pt x="824408" y="628874"/>
                </a:cubicBezTo>
                <a:cubicBezTo>
                  <a:pt x="822350" y="630929"/>
                  <a:pt x="818233" y="624762"/>
                  <a:pt x="818233" y="628874"/>
                </a:cubicBezTo>
                <a:cubicBezTo>
                  <a:pt x="814117" y="630929"/>
                  <a:pt x="812058" y="630929"/>
                  <a:pt x="810000" y="628874"/>
                </a:cubicBezTo>
                <a:cubicBezTo>
                  <a:pt x="805883" y="624762"/>
                  <a:pt x="803824" y="616538"/>
                  <a:pt x="810000" y="610371"/>
                </a:cubicBezTo>
                <a:cubicBezTo>
                  <a:pt x="814117" y="604203"/>
                  <a:pt x="822350" y="600092"/>
                  <a:pt x="832642" y="600092"/>
                </a:cubicBezTo>
                <a:cubicBezTo>
                  <a:pt x="832642" y="602148"/>
                  <a:pt x="832642" y="602148"/>
                  <a:pt x="832642" y="602148"/>
                </a:cubicBezTo>
                <a:cubicBezTo>
                  <a:pt x="838817" y="600092"/>
                  <a:pt x="842934" y="604203"/>
                  <a:pt x="847051" y="608315"/>
                </a:cubicBezTo>
                <a:lnTo>
                  <a:pt x="852959" y="633886"/>
                </a:lnTo>
                <a:lnTo>
                  <a:pt x="858111" y="624395"/>
                </a:lnTo>
                <a:lnTo>
                  <a:pt x="861443" y="613659"/>
                </a:lnTo>
                <a:lnTo>
                  <a:pt x="855326" y="614700"/>
                </a:lnTo>
                <a:cubicBezTo>
                  <a:pt x="853292" y="614700"/>
                  <a:pt x="853292" y="612625"/>
                  <a:pt x="853292" y="610550"/>
                </a:cubicBezTo>
                <a:lnTo>
                  <a:pt x="863485" y="607083"/>
                </a:lnTo>
                <a:lnTo>
                  <a:pt x="864162" y="604901"/>
                </a:lnTo>
                <a:lnTo>
                  <a:pt x="851027" y="606344"/>
                </a:lnTo>
                <a:cubicBezTo>
                  <a:pt x="851027" y="608392"/>
                  <a:pt x="851027" y="608392"/>
                  <a:pt x="851027" y="608392"/>
                </a:cubicBezTo>
                <a:cubicBezTo>
                  <a:pt x="846887" y="608392"/>
                  <a:pt x="846887" y="604297"/>
                  <a:pt x="844816" y="604297"/>
                </a:cubicBezTo>
                <a:cubicBezTo>
                  <a:pt x="842746" y="602250"/>
                  <a:pt x="840676" y="602250"/>
                  <a:pt x="840676" y="598155"/>
                </a:cubicBezTo>
                <a:cubicBezTo>
                  <a:pt x="840676" y="596108"/>
                  <a:pt x="844816" y="594061"/>
                  <a:pt x="846887" y="594061"/>
                </a:cubicBezTo>
                <a:cubicBezTo>
                  <a:pt x="848957" y="592013"/>
                  <a:pt x="851027" y="596108"/>
                  <a:pt x="853097" y="594061"/>
                </a:cubicBezTo>
                <a:cubicBezTo>
                  <a:pt x="853097" y="592013"/>
                  <a:pt x="853097" y="587919"/>
                  <a:pt x="857237" y="585871"/>
                </a:cubicBezTo>
                <a:cubicBezTo>
                  <a:pt x="861377" y="585871"/>
                  <a:pt x="863447" y="587919"/>
                  <a:pt x="865518" y="589966"/>
                </a:cubicBezTo>
                <a:lnTo>
                  <a:pt x="870252" y="585284"/>
                </a:lnTo>
                <a:lnTo>
                  <a:pt x="883701" y="541958"/>
                </a:lnTo>
                <a:cubicBezTo>
                  <a:pt x="889551" y="513369"/>
                  <a:pt x="892623" y="483768"/>
                  <a:pt x="892623" y="453449"/>
                </a:cubicBezTo>
                <a:lnTo>
                  <a:pt x="892448" y="451715"/>
                </a:lnTo>
                <a:lnTo>
                  <a:pt x="892136" y="452021"/>
                </a:lnTo>
                <a:lnTo>
                  <a:pt x="892423" y="451460"/>
                </a:lnTo>
                <a:lnTo>
                  <a:pt x="891876" y="446038"/>
                </a:lnTo>
                <a:lnTo>
                  <a:pt x="890266" y="450053"/>
                </a:lnTo>
                <a:cubicBezTo>
                  <a:pt x="884081" y="456223"/>
                  <a:pt x="884081" y="456223"/>
                  <a:pt x="884081" y="456223"/>
                </a:cubicBezTo>
                <a:cubicBezTo>
                  <a:pt x="884081" y="456223"/>
                  <a:pt x="884081" y="458280"/>
                  <a:pt x="886142" y="458280"/>
                </a:cubicBezTo>
                <a:cubicBezTo>
                  <a:pt x="888204" y="458280"/>
                  <a:pt x="884081" y="454167"/>
                  <a:pt x="888204" y="456223"/>
                </a:cubicBezTo>
                <a:cubicBezTo>
                  <a:pt x="888204" y="458280"/>
                  <a:pt x="890266" y="464450"/>
                  <a:pt x="886142" y="466507"/>
                </a:cubicBezTo>
                <a:cubicBezTo>
                  <a:pt x="886142" y="464450"/>
                  <a:pt x="888204" y="460337"/>
                  <a:pt x="886142" y="460337"/>
                </a:cubicBezTo>
                <a:cubicBezTo>
                  <a:pt x="884081" y="460337"/>
                  <a:pt x="886142" y="462394"/>
                  <a:pt x="884081" y="464450"/>
                </a:cubicBezTo>
                <a:cubicBezTo>
                  <a:pt x="884081" y="468564"/>
                  <a:pt x="882019" y="470621"/>
                  <a:pt x="877895" y="470621"/>
                </a:cubicBezTo>
                <a:cubicBezTo>
                  <a:pt x="875833" y="472678"/>
                  <a:pt x="873771" y="470621"/>
                  <a:pt x="871709" y="472678"/>
                </a:cubicBezTo>
                <a:cubicBezTo>
                  <a:pt x="871709" y="472678"/>
                  <a:pt x="871709" y="474734"/>
                  <a:pt x="873771" y="474734"/>
                </a:cubicBezTo>
                <a:cubicBezTo>
                  <a:pt x="875833" y="474734"/>
                  <a:pt x="873771" y="476791"/>
                  <a:pt x="873771" y="476791"/>
                </a:cubicBezTo>
                <a:cubicBezTo>
                  <a:pt x="873771" y="478848"/>
                  <a:pt x="873771" y="476791"/>
                  <a:pt x="871709" y="476791"/>
                </a:cubicBezTo>
                <a:cubicBezTo>
                  <a:pt x="871709" y="478848"/>
                  <a:pt x="867585" y="480905"/>
                  <a:pt x="863462" y="480905"/>
                </a:cubicBezTo>
                <a:cubicBezTo>
                  <a:pt x="861400" y="480905"/>
                  <a:pt x="859338" y="480905"/>
                  <a:pt x="859338" y="478848"/>
                </a:cubicBezTo>
                <a:cubicBezTo>
                  <a:pt x="859338" y="474734"/>
                  <a:pt x="857276" y="470621"/>
                  <a:pt x="857276" y="466507"/>
                </a:cubicBezTo>
                <a:lnTo>
                  <a:pt x="863592" y="463807"/>
                </a:lnTo>
                <a:lnTo>
                  <a:pt x="865576" y="464305"/>
                </a:lnTo>
                <a:lnTo>
                  <a:pt x="866428" y="462595"/>
                </a:lnTo>
                <a:lnTo>
                  <a:pt x="871709" y="460337"/>
                </a:lnTo>
                <a:cubicBezTo>
                  <a:pt x="871709" y="458280"/>
                  <a:pt x="871709" y="456223"/>
                  <a:pt x="871709" y="452110"/>
                </a:cubicBezTo>
                <a:cubicBezTo>
                  <a:pt x="875833" y="452110"/>
                  <a:pt x="879957" y="447996"/>
                  <a:pt x="879957" y="443883"/>
                </a:cubicBezTo>
                <a:cubicBezTo>
                  <a:pt x="882019" y="437712"/>
                  <a:pt x="879957" y="431542"/>
                  <a:pt x="873771" y="427429"/>
                </a:cubicBezTo>
                <a:cubicBezTo>
                  <a:pt x="869647" y="423315"/>
                  <a:pt x="869647" y="423315"/>
                  <a:pt x="869647" y="423315"/>
                </a:cubicBezTo>
                <a:lnTo>
                  <a:pt x="865576" y="417223"/>
                </a:lnTo>
                <a:lnTo>
                  <a:pt x="865576" y="417021"/>
                </a:lnTo>
                <a:lnTo>
                  <a:pt x="865304" y="416815"/>
                </a:lnTo>
                <a:lnTo>
                  <a:pt x="861400" y="410974"/>
                </a:lnTo>
                <a:cubicBezTo>
                  <a:pt x="857276" y="408918"/>
                  <a:pt x="857276" y="408918"/>
                  <a:pt x="857276" y="408918"/>
                </a:cubicBezTo>
                <a:cubicBezTo>
                  <a:pt x="859338" y="404804"/>
                  <a:pt x="857276" y="402747"/>
                  <a:pt x="857276" y="398634"/>
                </a:cubicBezTo>
                <a:cubicBezTo>
                  <a:pt x="857276" y="398634"/>
                  <a:pt x="857276" y="396577"/>
                  <a:pt x="859338" y="396577"/>
                </a:cubicBezTo>
                <a:cubicBezTo>
                  <a:pt x="863462" y="396577"/>
                  <a:pt x="867585" y="400691"/>
                  <a:pt x="869647" y="402747"/>
                </a:cubicBezTo>
                <a:cubicBezTo>
                  <a:pt x="869647" y="404804"/>
                  <a:pt x="869647" y="406861"/>
                  <a:pt x="869647" y="406861"/>
                </a:cubicBezTo>
                <a:cubicBezTo>
                  <a:pt x="871709" y="406861"/>
                  <a:pt x="875833" y="406861"/>
                  <a:pt x="877895" y="406861"/>
                </a:cubicBezTo>
                <a:cubicBezTo>
                  <a:pt x="882019" y="408918"/>
                  <a:pt x="882019" y="410974"/>
                  <a:pt x="884081" y="415088"/>
                </a:cubicBezTo>
                <a:cubicBezTo>
                  <a:pt x="884081" y="417145"/>
                  <a:pt x="879957" y="421258"/>
                  <a:pt x="886142" y="423315"/>
                </a:cubicBezTo>
                <a:lnTo>
                  <a:pt x="889970" y="427134"/>
                </a:lnTo>
                <a:lnTo>
                  <a:pt x="883701" y="364940"/>
                </a:lnTo>
                <a:lnTo>
                  <a:pt x="860654" y="290695"/>
                </a:lnTo>
                <a:lnTo>
                  <a:pt x="858399" y="290020"/>
                </a:lnTo>
                <a:cubicBezTo>
                  <a:pt x="856861" y="288484"/>
                  <a:pt x="855323" y="287460"/>
                  <a:pt x="853273" y="291555"/>
                </a:cubicBezTo>
                <a:cubicBezTo>
                  <a:pt x="851222" y="291555"/>
                  <a:pt x="849172" y="291555"/>
                  <a:pt x="847121" y="291555"/>
                </a:cubicBezTo>
                <a:cubicBezTo>
                  <a:pt x="843020" y="289508"/>
                  <a:pt x="845070" y="283366"/>
                  <a:pt x="838919" y="285413"/>
                </a:cubicBezTo>
                <a:cubicBezTo>
                  <a:pt x="836868" y="287460"/>
                  <a:pt x="834818" y="285413"/>
                  <a:pt x="832767" y="283366"/>
                </a:cubicBezTo>
                <a:cubicBezTo>
                  <a:pt x="830716" y="281318"/>
                  <a:pt x="830716" y="279271"/>
                  <a:pt x="832767" y="277224"/>
                </a:cubicBezTo>
                <a:cubicBezTo>
                  <a:pt x="834818" y="275176"/>
                  <a:pt x="836868" y="273129"/>
                  <a:pt x="838919" y="271082"/>
                </a:cubicBezTo>
                <a:cubicBezTo>
                  <a:pt x="840969" y="273129"/>
                  <a:pt x="844045" y="274665"/>
                  <a:pt x="847377" y="275176"/>
                </a:cubicBezTo>
                <a:lnTo>
                  <a:pt x="853458" y="273931"/>
                </a:lnTo>
                <a:lnTo>
                  <a:pt x="852394" y="271971"/>
                </a:lnTo>
                <a:lnTo>
                  <a:pt x="849059" y="273074"/>
                </a:lnTo>
                <a:cubicBezTo>
                  <a:pt x="844909" y="271015"/>
                  <a:pt x="840759" y="271015"/>
                  <a:pt x="838684" y="268957"/>
                </a:cubicBezTo>
                <a:cubicBezTo>
                  <a:pt x="838684" y="266899"/>
                  <a:pt x="840759" y="264840"/>
                  <a:pt x="840759" y="262782"/>
                </a:cubicBezTo>
                <a:lnTo>
                  <a:pt x="848062" y="263989"/>
                </a:lnTo>
                <a:lnTo>
                  <a:pt x="840523" y="250100"/>
                </a:lnTo>
                <a:lnTo>
                  <a:pt x="840936" y="256511"/>
                </a:lnTo>
                <a:cubicBezTo>
                  <a:pt x="840936" y="260642"/>
                  <a:pt x="836808" y="266840"/>
                  <a:pt x="834744" y="270971"/>
                </a:cubicBezTo>
                <a:cubicBezTo>
                  <a:pt x="830615" y="275103"/>
                  <a:pt x="824423" y="283366"/>
                  <a:pt x="816166" y="281300"/>
                </a:cubicBezTo>
                <a:cubicBezTo>
                  <a:pt x="807909" y="281300"/>
                  <a:pt x="801717" y="279234"/>
                  <a:pt x="797589" y="270971"/>
                </a:cubicBezTo>
                <a:cubicBezTo>
                  <a:pt x="795524" y="268905"/>
                  <a:pt x="795524" y="264774"/>
                  <a:pt x="795524" y="262708"/>
                </a:cubicBezTo>
                <a:cubicBezTo>
                  <a:pt x="795524" y="258576"/>
                  <a:pt x="797589" y="254445"/>
                  <a:pt x="799653" y="252379"/>
                </a:cubicBezTo>
                <a:cubicBezTo>
                  <a:pt x="801717" y="252379"/>
                  <a:pt x="803781" y="252379"/>
                  <a:pt x="803781" y="252379"/>
                </a:cubicBezTo>
                <a:cubicBezTo>
                  <a:pt x="805845" y="252379"/>
                  <a:pt x="805845" y="258576"/>
                  <a:pt x="807909" y="256511"/>
                </a:cubicBezTo>
                <a:cubicBezTo>
                  <a:pt x="809974" y="252379"/>
                  <a:pt x="812038" y="254445"/>
                  <a:pt x="814102" y="254445"/>
                </a:cubicBezTo>
                <a:cubicBezTo>
                  <a:pt x="816166" y="256511"/>
                  <a:pt x="818230" y="258576"/>
                  <a:pt x="818230" y="262708"/>
                </a:cubicBezTo>
                <a:cubicBezTo>
                  <a:pt x="816166" y="264774"/>
                  <a:pt x="814102" y="264774"/>
                  <a:pt x="812038" y="266840"/>
                </a:cubicBezTo>
                <a:cubicBezTo>
                  <a:pt x="809974" y="266840"/>
                  <a:pt x="805845" y="262708"/>
                  <a:pt x="805845" y="266840"/>
                </a:cubicBezTo>
                <a:cubicBezTo>
                  <a:pt x="807909" y="270971"/>
                  <a:pt x="812038" y="273037"/>
                  <a:pt x="816166" y="273037"/>
                </a:cubicBezTo>
                <a:cubicBezTo>
                  <a:pt x="822359" y="275103"/>
                  <a:pt x="826487" y="270971"/>
                  <a:pt x="830615" y="266840"/>
                </a:cubicBezTo>
                <a:cubicBezTo>
                  <a:pt x="833711" y="262708"/>
                  <a:pt x="835260" y="257027"/>
                  <a:pt x="835518" y="251088"/>
                </a:cubicBezTo>
                <a:lnTo>
                  <a:pt x="833118" y="236456"/>
                </a:lnTo>
                <a:lnTo>
                  <a:pt x="827085" y="225342"/>
                </a:lnTo>
                <a:lnTo>
                  <a:pt x="826566" y="225598"/>
                </a:lnTo>
                <a:cubicBezTo>
                  <a:pt x="824491" y="225598"/>
                  <a:pt x="822417" y="221490"/>
                  <a:pt x="820342" y="219435"/>
                </a:cubicBezTo>
                <a:cubicBezTo>
                  <a:pt x="818267" y="217381"/>
                  <a:pt x="820342" y="215327"/>
                  <a:pt x="818267" y="215327"/>
                </a:cubicBezTo>
                <a:cubicBezTo>
                  <a:pt x="816192" y="217381"/>
                  <a:pt x="814117" y="215327"/>
                  <a:pt x="812042" y="215327"/>
                </a:cubicBezTo>
                <a:cubicBezTo>
                  <a:pt x="807891" y="211218"/>
                  <a:pt x="805816" y="207110"/>
                  <a:pt x="805816" y="203001"/>
                </a:cubicBezTo>
                <a:lnTo>
                  <a:pt x="807635" y="195801"/>
                </a:lnTo>
                <a:lnTo>
                  <a:pt x="794914" y="180384"/>
                </a:lnTo>
                <a:lnTo>
                  <a:pt x="787319" y="180384"/>
                </a:lnTo>
                <a:cubicBezTo>
                  <a:pt x="783241" y="176276"/>
                  <a:pt x="777122" y="174222"/>
                  <a:pt x="777122" y="168059"/>
                </a:cubicBezTo>
                <a:cubicBezTo>
                  <a:pt x="775083" y="166005"/>
                  <a:pt x="781201" y="163950"/>
                  <a:pt x="777122" y="161896"/>
                </a:cubicBezTo>
                <a:cubicBezTo>
                  <a:pt x="773044" y="161896"/>
                  <a:pt x="771004" y="159842"/>
                  <a:pt x="768965" y="157788"/>
                </a:cubicBezTo>
                <a:cubicBezTo>
                  <a:pt x="768965" y="155734"/>
                  <a:pt x="768965" y="153680"/>
                  <a:pt x="768965" y="151626"/>
                </a:cubicBezTo>
                <a:lnTo>
                  <a:pt x="770804" y="151162"/>
                </a:lnTo>
                <a:lnTo>
                  <a:pt x="767693" y="147391"/>
                </a:lnTo>
                <a:lnTo>
                  <a:pt x="765805" y="147234"/>
                </a:lnTo>
                <a:cubicBezTo>
                  <a:pt x="764775" y="146460"/>
                  <a:pt x="763744" y="145428"/>
                  <a:pt x="762714" y="145428"/>
                </a:cubicBezTo>
                <a:cubicBezTo>
                  <a:pt x="758593" y="141299"/>
                  <a:pt x="754471" y="141299"/>
                  <a:pt x="750350" y="139235"/>
                </a:cubicBezTo>
                <a:cubicBezTo>
                  <a:pt x="746229" y="141299"/>
                  <a:pt x="744168" y="137171"/>
                  <a:pt x="740047" y="139235"/>
                </a:cubicBezTo>
                <a:cubicBezTo>
                  <a:pt x="731804" y="141299"/>
                  <a:pt x="723561" y="143363"/>
                  <a:pt x="721500" y="151621"/>
                </a:cubicBezTo>
                <a:cubicBezTo>
                  <a:pt x="719440" y="155749"/>
                  <a:pt x="719440" y="159877"/>
                  <a:pt x="721500" y="161941"/>
                </a:cubicBezTo>
                <a:cubicBezTo>
                  <a:pt x="723561" y="164006"/>
                  <a:pt x="723561" y="168134"/>
                  <a:pt x="725622" y="166070"/>
                </a:cubicBezTo>
                <a:cubicBezTo>
                  <a:pt x="727682" y="164006"/>
                  <a:pt x="721500" y="159877"/>
                  <a:pt x="725622" y="157813"/>
                </a:cubicBezTo>
                <a:cubicBezTo>
                  <a:pt x="727682" y="153684"/>
                  <a:pt x="731804" y="153684"/>
                  <a:pt x="735925" y="155749"/>
                </a:cubicBezTo>
                <a:cubicBezTo>
                  <a:pt x="737986" y="155749"/>
                  <a:pt x="740047" y="159877"/>
                  <a:pt x="740047" y="161941"/>
                </a:cubicBezTo>
                <a:cubicBezTo>
                  <a:pt x="740047" y="164006"/>
                  <a:pt x="740047" y="166070"/>
                  <a:pt x="737986" y="168134"/>
                </a:cubicBezTo>
                <a:cubicBezTo>
                  <a:pt x="737986" y="168134"/>
                  <a:pt x="740047" y="168134"/>
                  <a:pt x="740047" y="170198"/>
                </a:cubicBezTo>
                <a:cubicBezTo>
                  <a:pt x="740047" y="172262"/>
                  <a:pt x="737986" y="174326"/>
                  <a:pt x="735925" y="176390"/>
                </a:cubicBezTo>
                <a:cubicBezTo>
                  <a:pt x="729743" y="178454"/>
                  <a:pt x="723561" y="176390"/>
                  <a:pt x="717379" y="172262"/>
                </a:cubicBezTo>
                <a:cubicBezTo>
                  <a:pt x="713258" y="168134"/>
                  <a:pt x="711197" y="159877"/>
                  <a:pt x="711197" y="151621"/>
                </a:cubicBezTo>
                <a:cubicBezTo>
                  <a:pt x="713258" y="143363"/>
                  <a:pt x="721500" y="135108"/>
                  <a:pt x="731804" y="133042"/>
                </a:cubicBezTo>
                <a:cubicBezTo>
                  <a:pt x="734895" y="132010"/>
                  <a:pt x="737986" y="131495"/>
                  <a:pt x="741077" y="131753"/>
                </a:cubicBezTo>
                <a:cubicBezTo>
                  <a:pt x="744168" y="132010"/>
                  <a:pt x="747259" y="133042"/>
                  <a:pt x="750350" y="135108"/>
                </a:cubicBezTo>
                <a:lnTo>
                  <a:pt x="759084" y="138857"/>
                </a:lnTo>
                <a:lnTo>
                  <a:pt x="736097" y="119890"/>
                </a:lnTo>
                <a:lnTo>
                  <a:pt x="736097" y="128914"/>
                </a:lnTo>
                <a:cubicBezTo>
                  <a:pt x="734039" y="128914"/>
                  <a:pt x="731980" y="130978"/>
                  <a:pt x="731980" y="128914"/>
                </a:cubicBezTo>
                <a:cubicBezTo>
                  <a:pt x="729922" y="126848"/>
                  <a:pt x="725805" y="122715"/>
                  <a:pt x="727863" y="118585"/>
                </a:cubicBezTo>
                <a:lnTo>
                  <a:pt x="730218" y="115040"/>
                </a:lnTo>
                <a:lnTo>
                  <a:pt x="728513" y="113633"/>
                </a:lnTo>
                <a:lnTo>
                  <a:pt x="725672" y="120761"/>
                </a:lnTo>
                <a:cubicBezTo>
                  <a:pt x="723614" y="124892"/>
                  <a:pt x="725672" y="126957"/>
                  <a:pt x="727731" y="131090"/>
                </a:cubicBezTo>
                <a:cubicBezTo>
                  <a:pt x="723614" y="133155"/>
                  <a:pt x="719497" y="137286"/>
                  <a:pt x="715380" y="135221"/>
                </a:cubicBezTo>
                <a:cubicBezTo>
                  <a:pt x="713322" y="133155"/>
                  <a:pt x="713322" y="129024"/>
                  <a:pt x="715380" y="126957"/>
                </a:cubicBezTo>
                <a:cubicBezTo>
                  <a:pt x="715380" y="126957"/>
                  <a:pt x="717439" y="124892"/>
                  <a:pt x="715380" y="122826"/>
                </a:cubicBezTo>
                <a:cubicBezTo>
                  <a:pt x="713322" y="120761"/>
                  <a:pt x="709205" y="116629"/>
                  <a:pt x="711263" y="112497"/>
                </a:cubicBezTo>
                <a:cubicBezTo>
                  <a:pt x="713322" y="112497"/>
                  <a:pt x="715380" y="110432"/>
                  <a:pt x="713322" y="108366"/>
                </a:cubicBezTo>
                <a:lnTo>
                  <a:pt x="713322" y="101099"/>
                </a:lnTo>
                <a:lnTo>
                  <a:pt x="698996" y="89279"/>
                </a:lnTo>
                <a:cubicBezTo>
                  <a:pt x="628903" y="41925"/>
                  <a:pt x="544405" y="14275"/>
                  <a:pt x="453449" y="14275"/>
                </a:cubicBezTo>
                <a:close/>
                <a:moveTo>
                  <a:pt x="453449" y="0"/>
                </a:moveTo>
                <a:cubicBezTo>
                  <a:pt x="703882" y="0"/>
                  <a:pt x="906898" y="203016"/>
                  <a:pt x="906898" y="453449"/>
                </a:cubicBezTo>
                <a:cubicBezTo>
                  <a:pt x="906898" y="703882"/>
                  <a:pt x="703882" y="906898"/>
                  <a:pt x="453449" y="906898"/>
                </a:cubicBezTo>
                <a:cubicBezTo>
                  <a:pt x="203016" y="906898"/>
                  <a:pt x="0" y="703882"/>
                  <a:pt x="0" y="453449"/>
                </a:cubicBezTo>
                <a:cubicBezTo>
                  <a:pt x="0" y="203016"/>
                  <a:pt x="203016" y="0"/>
                  <a:pt x="453449" y="0"/>
                </a:cubicBezTo>
                <a:close/>
              </a:path>
            </a:pathLst>
          </a:custGeom>
          <a:solidFill>
            <a:srgbClr val="004D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altLang="en-US" sz="3600" noProof="1">
                <a:solidFill>
                  <a:srgbClr val="004DA1"/>
                </a:solidFill>
                <a:latin typeface="华文楷体" panose="02010600040101010101" pitchFamily="2" charset="-122"/>
                <a:ea typeface="华文楷体" panose="02010600040101010101" pitchFamily="2" charset="-122"/>
              </a:rPr>
              <a:t>贰</a:t>
            </a:r>
          </a:p>
        </p:txBody>
      </p:sp>
      <p:sp>
        <p:nvSpPr>
          <p:cNvPr id="10" name="任意多边形 9"/>
          <p:cNvSpPr/>
          <p:nvPr/>
        </p:nvSpPr>
        <p:spPr>
          <a:xfrm>
            <a:off x="7485063" y="3865563"/>
            <a:ext cx="906462" cy="906462"/>
          </a:xfrm>
          <a:custGeom>
            <a:avLst/>
            <a:gdLst>
              <a:gd name="connsiteX0" fmla="*/ 435734 w 906898"/>
              <a:gd name="connsiteY0" fmla="*/ 875766 h 906898"/>
              <a:gd name="connsiteX1" fmla="*/ 439812 w 906898"/>
              <a:gd name="connsiteY1" fmla="*/ 878048 h 906898"/>
              <a:gd name="connsiteX2" fmla="*/ 443891 w 906898"/>
              <a:gd name="connsiteY2" fmla="*/ 882106 h 906898"/>
              <a:gd name="connsiteX3" fmla="*/ 443891 w 906898"/>
              <a:gd name="connsiteY3" fmla="*/ 890222 h 906898"/>
              <a:gd name="connsiteX4" fmla="*/ 437773 w 906898"/>
              <a:gd name="connsiteY4" fmla="*/ 890222 h 906898"/>
              <a:gd name="connsiteX5" fmla="*/ 435733 w 906898"/>
              <a:gd name="connsiteY5" fmla="*/ 882106 h 906898"/>
              <a:gd name="connsiteX6" fmla="*/ 431655 w 906898"/>
              <a:gd name="connsiteY6" fmla="*/ 878048 h 906898"/>
              <a:gd name="connsiteX7" fmla="*/ 435734 w 906898"/>
              <a:gd name="connsiteY7" fmla="*/ 875766 h 906898"/>
              <a:gd name="connsiteX8" fmla="*/ 464542 w 906898"/>
              <a:gd name="connsiteY8" fmla="*/ 873791 h 906898"/>
              <a:gd name="connsiteX9" fmla="*/ 464542 w 906898"/>
              <a:gd name="connsiteY9" fmla="*/ 877908 h 906898"/>
              <a:gd name="connsiteX10" fmla="*/ 462472 w 906898"/>
              <a:gd name="connsiteY10" fmla="*/ 875850 h 906898"/>
              <a:gd name="connsiteX11" fmla="*/ 464542 w 906898"/>
              <a:gd name="connsiteY11" fmla="*/ 873791 h 906898"/>
              <a:gd name="connsiteX12" fmla="*/ 365619 w 906898"/>
              <a:gd name="connsiteY12" fmla="*/ 868820 h 906898"/>
              <a:gd name="connsiteX13" fmla="*/ 370516 w 906898"/>
              <a:gd name="connsiteY13" fmla="*/ 869015 h 906898"/>
              <a:gd name="connsiteX14" fmla="*/ 376100 w 906898"/>
              <a:gd name="connsiteY14" fmla="*/ 871888 h 906898"/>
              <a:gd name="connsiteX15" fmla="*/ 376100 w 906898"/>
              <a:gd name="connsiteY15" fmla="*/ 878085 h 906898"/>
              <a:gd name="connsiteX16" fmla="*/ 388495 w 906898"/>
              <a:gd name="connsiteY16" fmla="*/ 878085 h 906898"/>
              <a:gd name="connsiteX17" fmla="*/ 388495 w 906898"/>
              <a:gd name="connsiteY17" fmla="*/ 884282 h 906898"/>
              <a:gd name="connsiteX18" fmla="*/ 371969 w 906898"/>
              <a:gd name="connsiteY18" fmla="*/ 880151 h 906898"/>
              <a:gd name="connsiteX19" fmla="*/ 363706 w 906898"/>
              <a:gd name="connsiteY19" fmla="*/ 878085 h 906898"/>
              <a:gd name="connsiteX20" fmla="*/ 353377 w 906898"/>
              <a:gd name="connsiteY20" fmla="*/ 873953 h 906898"/>
              <a:gd name="connsiteX21" fmla="*/ 365619 w 906898"/>
              <a:gd name="connsiteY21" fmla="*/ 868820 h 906898"/>
              <a:gd name="connsiteX22" fmla="*/ 443065 w 906898"/>
              <a:gd name="connsiteY22" fmla="*/ 860926 h 906898"/>
              <a:gd name="connsiteX23" fmla="*/ 445911 w 906898"/>
              <a:gd name="connsiteY23" fmla="*/ 861441 h 906898"/>
              <a:gd name="connsiteX24" fmla="*/ 450051 w 906898"/>
              <a:gd name="connsiteY24" fmla="*/ 863499 h 906898"/>
              <a:gd name="connsiteX25" fmla="*/ 450051 w 906898"/>
              <a:gd name="connsiteY25" fmla="*/ 871733 h 906898"/>
              <a:gd name="connsiteX26" fmla="*/ 456262 w 906898"/>
              <a:gd name="connsiteY26" fmla="*/ 869674 h 906898"/>
              <a:gd name="connsiteX27" fmla="*/ 462472 w 906898"/>
              <a:gd name="connsiteY27" fmla="*/ 875850 h 906898"/>
              <a:gd name="connsiteX28" fmla="*/ 460402 w 906898"/>
              <a:gd name="connsiteY28" fmla="*/ 882025 h 906898"/>
              <a:gd name="connsiteX29" fmla="*/ 462472 w 906898"/>
              <a:gd name="connsiteY29" fmla="*/ 882025 h 906898"/>
              <a:gd name="connsiteX30" fmla="*/ 464542 w 906898"/>
              <a:gd name="connsiteY30" fmla="*/ 879966 h 906898"/>
              <a:gd name="connsiteX31" fmla="*/ 468682 w 906898"/>
              <a:gd name="connsiteY31" fmla="*/ 882025 h 906898"/>
              <a:gd name="connsiteX32" fmla="*/ 470752 w 906898"/>
              <a:gd name="connsiteY32" fmla="*/ 890258 h 906898"/>
              <a:gd name="connsiteX33" fmla="*/ 464542 w 906898"/>
              <a:gd name="connsiteY33" fmla="*/ 890258 h 906898"/>
              <a:gd name="connsiteX34" fmla="*/ 447981 w 906898"/>
              <a:gd name="connsiteY34" fmla="*/ 890258 h 906898"/>
              <a:gd name="connsiteX35" fmla="*/ 445911 w 906898"/>
              <a:gd name="connsiteY35" fmla="*/ 882025 h 906898"/>
              <a:gd name="connsiteX36" fmla="*/ 437631 w 906898"/>
              <a:gd name="connsiteY36" fmla="*/ 873791 h 906898"/>
              <a:gd name="connsiteX37" fmla="*/ 441771 w 906898"/>
              <a:gd name="connsiteY37" fmla="*/ 863499 h 906898"/>
              <a:gd name="connsiteX38" fmla="*/ 443065 w 906898"/>
              <a:gd name="connsiteY38" fmla="*/ 860926 h 906898"/>
              <a:gd name="connsiteX39" fmla="*/ 372933 w 906898"/>
              <a:gd name="connsiteY39" fmla="*/ 854195 h 906898"/>
              <a:gd name="connsiteX40" fmla="*/ 378120 w 906898"/>
              <a:gd name="connsiteY40" fmla="*/ 857307 h 906898"/>
              <a:gd name="connsiteX41" fmla="*/ 378120 w 906898"/>
              <a:gd name="connsiteY41" fmla="*/ 863532 h 906898"/>
              <a:gd name="connsiteX42" fmla="*/ 363595 w 906898"/>
              <a:gd name="connsiteY42" fmla="*/ 865607 h 906898"/>
              <a:gd name="connsiteX43" fmla="*/ 367745 w 906898"/>
              <a:gd name="connsiteY43" fmla="*/ 857307 h 906898"/>
              <a:gd name="connsiteX44" fmla="*/ 372933 w 906898"/>
              <a:gd name="connsiteY44" fmla="*/ 854195 h 906898"/>
              <a:gd name="connsiteX45" fmla="*/ 304101 w 906898"/>
              <a:gd name="connsiteY45" fmla="*/ 854167 h 906898"/>
              <a:gd name="connsiteX46" fmla="*/ 310276 w 906898"/>
              <a:gd name="connsiteY46" fmla="*/ 855435 h 906898"/>
              <a:gd name="connsiteX47" fmla="*/ 312335 w 906898"/>
              <a:gd name="connsiteY47" fmla="*/ 859493 h 906898"/>
              <a:gd name="connsiteX48" fmla="*/ 322627 w 906898"/>
              <a:gd name="connsiteY48" fmla="*/ 857464 h 906898"/>
              <a:gd name="connsiteX49" fmla="*/ 330860 w 906898"/>
              <a:gd name="connsiteY49" fmla="*/ 863551 h 906898"/>
              <a:gd name="connsiteX50" fmla="*/ 330860 w 906898"/>
              <a:gd name="connsiteY50" fmla="*/ 871667 h 906898"/>
              <a:gd name="connsiteX51" fmla="*/ 320568 w 906898"/>
              <a:gd name="connsiteY51" fmla="*/ 865580 h 906898"/>
              <a:gd name="connsiteX52" fmla="*/ 312335 w 906898"/>
              <a:gd name="connsiteY52" fmla="*/ 861522 h 906898"/>
              <a:gd name="connsiteX53" fmla="*/ 306159 w 906898"/>
              <a:gd name="connsiteY53" fmla="*/ 863551 h 906898"/>
              <a:gd name="connsiteX54" fmla="*/ 297926 w 906898"/>
              <a:gd name="connsiteY54" fmla="*/ 857464 h 906898"/>
              <a:gd name="connsiteX55" fmla="*/ 304101 w 906898"/>
              <a:gd name="connsiteY55" fmla="*/ 854167 h 906898"/>
              <a:gd name="connsiteX56" fmla="*/ 441781 w 906898"/>
              <a:gd name="connsiteY56" fmla="*/ 853407 h 906898"/>
              <a:gd name="connsiteX57" fmla="*/ 443939 w 906898"/>
              <a:gd name="connsiteY57" fmla="*/ 857391 h 906898"/>
              <a:gd name="connsiteX58" fmla="*/ 441781 w 906898"/>
              <a:gd name="connsiteY58" fmla="*/ 861375 h 906898"/>
              <a:gd name="connsiteX59" fmla="*/ 441781 w 906898"/>
              <a:gd name="connsiteY59" fmla="*/ 857391 h 906898"/>
              <a:gd name="connsiteX60" fmla="*/ 441781 w 906898"/>
              <a:gd name="connsiteY60" fmla="*/ 853407 h 906898"/>
              <a:gd name="connsiteX61" fmla="*/ 451621 w 906898"/>
              <a:gd name="connsiteY61" fmla="*/ 843321 h 906898"/>
              <a:gd name="connsiteX62" fmla="*/ 451981 w 906898"/>
              <a:gd name="connsiteY62" fmla="*/ 843372 h 906898"/>
              <a:gd name="connsiteX63" fmla="*/ 452239 w 906898"/>
              <a:gd name="connsiteY63" fmla="*/ 845173 h 906898"/>
              <a:gd name="connsiteX64" fmla="*/ 324585 w 906898"/>
              <a:gd name="connsiteY64" fmla="*/ 843115 h 906898"/>
              <a:gd name="connsiteX65" fmla="*/ 330728 w 906898"/>
              <a:gd name="connsiteY65" fmla="*/ 847193 h 906898"/>
              <a:gd name="connsiteX66" fmla="*/ 330728 w 906898"/>
              <a:gd name="connsiteY66" fmla="*/ 857391 h 906898"/>
              <a:gd name="connsiteX67" fmla="*/ 320491 w 906898"/>
              <a:gd name="connsiteY67" fmla="*/ 853312 h 906898"/>
              <a:gd name="connsiteX68" fmla="*/ 320491 w 906898"/>
              <a:gd name="connsiteY68" fmla="*/ 847193 h 906898"/>
              <a:gd name="connsiteX69" fmla="*/ 324585 w 906898"/>
              <a:gd name="connsiteY69" fmla="*/ 843115 h 906898"/>
              <a:gd name="connsiteX70" fmla="*/ 374871 w 906898"/>
              <a:gd name="connsiteY70" fmla="*/ 842849 h 906898"/>
              <a:gd name="connsiteX71" fmla="*/ 382092 w 906898"/>
              <a:gd name="connsiteY71" fmla="*/ 844907 h 906898"/>
              <a:gd name="connsiteX72" fmla="*/ 390345 w 906898"/>
              <a:gd name="connsiteY72" fmla="*/ 844907 h 906898"/>
              <a:gd name="connsiteX73" fmla="*/ 394471 w 906898"/>
              <a:gd name="connsiteY73" fmla="*/ 849024 h 906898"/>
              <a:gd name="connsiteX74" fmla="*/ 392408 w 906898"/>
              <a:gd name="connsiteY74" fmla="*/ 855199 h 906898"/>
              <a:gd name="connsiteX75" fmla="*/ 388282 w 906898"/>
              <a:gd name="connsiteY75" fmla="*/ 859316 h 906898"/>
              <a:gd name="connsiteX76" fmla="*/ 390345 w 906898"/>
              <a:gd name="connsiteY76" fmla="*/ 863433 h 906898"/>
              <a:gd name="connsiteX77" fmla="*/ 377966 w 906898"/>
              <a:gd name="connsiteY77" fmla="*/ 871667 h 906898"/>
              <a:gd name="connsiteX78" fmla="*/ 375903 w 906898"/>
              <a:gd name="connsiteY78" fmla="*/ 867550 h 906898"/>
              <a:gd name="connsiteX79" fmla="*/ 382092 w 906898"/>
              <a:gd name="connsiteY79" fmla="*/ 863433 h 906898"/>
              <a:gd name="connsiteX80" fmla="*/ 380029 w 906898"/>
              <a:gd name="connsiteY80" fmla="*/ 855199 h 906898"/>
              <a:gd name="connsiteX81" fmla="*/ 369713 w 906898"/>
              <a:gd name="connsiteY81" fmla="*/ 853141 h 906898"/>
              <a:gd name="connsiteX82" fmla="*/ 365587 w 906898"/>
              <a:gd name="connsiteY82" fmla="*/ 855199 h 906898"/>
              <a:gd name="connsiteX83" fmla="*/ 367650 w 906898"/>
              <a:gd name="connsiteY83" fmla="*/ 846966 h 906898"/>
              <a:gd name="connsiteX84" fmla="*/ 374871 w 906898"/>
              <a:gd name="connsiteY84" fmla="*/ 842849 h 906898"/>
              <a:gd name="connsiteX85" fmla="*/ 414287 w 906898"/>
              <a:gd name="connsiteY85" fmla="*/ 835843 h 906898"/>
              <a:gd name="connsiteX86" fmla="*/ 425291 w 906898"/>
              <a:gd name="connsiteY86" fmla="*/ 836870 h 906898"/>
              <a:gd name="connsiteX87" fmla="*/ 429386 w 906898"/>
              <a:gd name="connsiteY87" fmla="*/ 840982 h 906898"/>
              <a:gd name="connsiteX88" fmla="*/ 437575 w 906898"/>
              <a:gd name="connsiteY88" fmla="*/ 855373 h 906898"/>
              <a:gd name="connsiteX89" fmla="*/ 433481 w 906898"/>
              <a:gd name="connsiteY89" fmla="*/ 873876 h 906898"/>
              <a:gd name="connsiteX90" fmla="*/ 417102 w 906898"/>
              <a:gd name="connsiteY90" fmla="*/ 884155 h 906898"/>
              <a:gd name="connsiteX91" fmla="*/ 392534 w 906898"/>
              <a:gd name="connsiteY91" fmla="*/ 884155 h 906898"/>
              <a:gd name="connsiteX92" fmla="*/ 394582 w 906898"/>
              <a:gd name="connsiteY92" fmla="*/ 882099 h 906898"/>
              <a:gd name="connsiteX93" fmla="*/ 425291 w 906898"/>
              <a:gd name="connsiteY93" fmla="*/ 873876 h 906898"/>
              <a:gd name="connsiteX94" fmla="*/ 431433 w 906898"/>
              <a:gd name="connsiteY94" fmla="*/ 857429 h 906898"/>
              <a:gd name="connsiteX95" fmla="*/ 423244 w 906898"/>
              <a:gd name="connsiteY95" fmla="*/ 845094 h 906898"/>
              <a:gd name="connsiteX96" fmla="*/ 417102 w 906898"/>
              <a:gd name="connsiteY96" fmla="*/ 845094 h 906898"/>
              <a:gd name="connsiteX97" fmla="*/ 421197 w 906898"/>
              <a:gd name="connsiteY97" fmla="*/ 851261 h 906898"/>
              <a:gd name="connsiteX98" fmla="*/ 417102 w 906898"/>
              <a:gd name="connsiteY98" fmla="*/ 857429 h 906898"/>
              <a:gd name="connsiteX99" fmla="*/ 410960 w 906898"/>
              <a:gd name="connsiteY99" fmla="*/ 857429 h 906898"/>
              <a:gd name="connsiteX100" fmla="*/ 406865 w 906898"/>
              <a:gd name="connsiteY100" fmla="*/ 851261 h 906898"/>
              <a:gd name="connsiteX101" fmla="*/ 402771 w 906898"/>
              <a:gd name="connsiteY101" fmla="*/ 847150 h 906898"/>
              <a:gd name="connsiteX102" fmla="*/ 404818 w 906898"/>
              <a:gd name="connsiteY102" fmla="*/ 840982 h 906898"/>
              <a:gd name="connsiteX103" fmla="*/ 414287 w 906898"/>
              <a:gd name="connsiteY103" fmla="*/ 835843 h 906898"/>
              <a:gd name="connsiteX104" fmla="*/ 351245 w 906898"/>
              <a:gd name="connsiteY104" fmla="*/ 831270 h 906898"/>
              <a:gd name="connsiteX105" fmla="*/ 359478 w 906898"/>
              <a:gd name="connsiteY105" fmla="*/ 832557 h 906898"/>
              <a:gd name="connsiteX106" fmla="*/ 361537 w 906898"/>
              <a:gd name="connsiteY106" fmla="*/ 842849 h 906898"/>
              <a:gd name="connsiteX107" fmla="*/ 359478 w 906898"/>
              <a:gd name="connsiteY107" fmla="*/ 846966 h 906898"/>
              <a:gd name="connsiteX108" fmla="*/ 363595 w 906898"/>
              <a:gd name="connsiteY108" fmla="*/ 855199 h 906898"/>
              <a:gd name="connsiteX109" fmla="*/ 351245 w 906898"/>
              <a:gd name="connsiteY109" fmla="*/ 871666 h 906898"/>
              <a:gd name="connsiteX110" fmla="*/ 347128 w 906898"/>
              <a:gd name="connsiteY110" fmla="*/ 867550 h 906898"/>
              <a:gd name="connsiteX111" fmla="*/ 336836 w 906898"/>
              <a:gd name="connsiteY111" fmla="*/ 867550 h 906898"/>
              <a:gd name="connsiteX112" fmla="*/ 332719 w 906898"/>
              <a:gd name="connsiteY112" fmla="*/ 853141 h 906898"/>
              <a:gd name="connsiteX113" fmla="*/ 332719 w 906898"/>
              <a:gd name="connsiteY113" fmla="*/ 846966 h 906898"/>
              <a:gd name="connsiteX114" fmla="*/ 340953 w 906898"/>
              <a:gd name="connsiteY114" fmla="*/ 842849 h 906898"/>
              <a:gd name="connsiteX115" fmla="*/ 343011 w 906898"/>
              <a:gd name="connsiteY115" fmla="*/ 834615 h 906898"/>
              <a:gd name="connsiteX116" fmla="*/ 351245 w 906898"/>
              <a:gd name="connsiteY116" fmla="*/ 831270 h 906898"/>
              <a:gd name="connsiteX117" fmla="*/ 258794 w 906898"/>
              <a:gd name="connsiteY117" fmla="*/ 828507 h 906898"/>
              <a:gd name="connsiteX118" fmla="*/ 262926 w 906898"/>
              <a:gd name="connsiteY118" fmla="*/ 830593 h 906898"/>
              <a:gd name="connsiteX119" fmla="*/ 260860 w 906898"/>
              <a:gd name="connsiteY119" fmla="*/ 834767 h 906898"/>
              <a:gd name="connsiteX120" fmla="*/ 248466 w 906898"/>
              <a:gd name="connsiteY120" fmla="*/ 836854 h 906898"/>
              <a:gd name="connsiteX121" fmla="*/ 246400 w 906898"/>
              <a:gd name="connsiteY121" fmla="*/ 832680 h 906898"/>
              <a:gd name="connsiteX122" fmla="*/ 258794 w 906898"/>
              <a:gd name="connsiteY122" fmla="*/ 828507 h 906898"/>
              <a:gd name="connsiteX123" fmla="*/ 511733 w 906898"/>
              <a:gd name="connsiteY123" fmla="*/ 824523 h 906898"/>
              <a:gd name="connsiteX124" fmla="*/ 517908 w 906898"/>
              <a:gd name="connsiteY124" fmla="*/ 830623 h 906898"/>
              <a:gd name="connsiteX125" fmla="*/ 538492 w 906898"/>
              <a:gd name="connsiteY125" fmla="*/ 836724 h 906898"/>
              <a:gd name="connsiteX126" fmla="*/ 519966 w 906898"/>
              <a:gd name="connsiteY126" fmla="*/ 836724 h 906898"/>
              <a:gd name="connsiteX127" fmla="*/ 511733 w 906898"/>
              <a:gd name="connsiteY127" fmla="*/ 826556 h 906898"/>
              <a:gd name="connsiteX128" fmla="*/ 511733 w 906898"/>
              <a:gd name="connsiteY128" fmla="*/ 824523 h 906898"/>
              <a:gd name="connsiteX129" fmla="*/ 314393 w 906898"/>
              <a:gd name="connsiteY129" fmla="*/ 824523 h 906898"/>
              <a:gd name="connsiteX130" fmla="*/ 320568 w 906898"/>
              <a:gd name="connsiteY130" fmla="*/ 826581 h 906898"/>
              <a:gd name="connsiteX131" fmla="*/ 322627 w 906898"/>
              <a:gd name="connsiteY131" fmla="*/ 832756 h 906898"/>
              <a:gd name="connsiteX132" fmla="*/ 332919 w 906898"/>
              <a:gd name="connsiteY132" fmla="*/ 832756 h 906898"/>
              <a:gd name="connsiteX133" fmla="*/ 334977 w 906898"/>
              <a:gd name="connsiteY133" fmla="*/ 840990 h 906898"/>
              <a:gd name="connsiteX134" fmla="*/ 332919 w 906898"/>
              <a:gd name="connsiteY134" fmla="*/ 845107 h 906898"/>
              <a:gd name="connsiteX135" fmla="*/ 330860 w 906898"/>
              <a:gd name="connsiteY135" fmla="*/ 843048 h 906898"/>
              <a:gd name="connsiteX136" fmla="*/ 322627 w 906898"/>
              <a:gd name="connsiteY136" fmla="*/ 840990 h 906898"/>
              <a:gd name="connsiteX137" fmla="*/ 316451 w 906898"/>
              <a:gd name="connsiteY137" fmla="*/ 849223 h 906898"/>
              <a:gd name="connsiteX138" fmla="*/ 316451 w 906898"/>
              <a:gd name="connsiteY138" fmla="*/ 853340 h 906898"/>
              <a:gd name="connsiteX139" fmla="*/ 314393 w 906898"/>
              <a:gd name="connsiteY139" fmla="*/ 855399 h 906898"/>
              <a:gd name="connsiteX140" fmla="*/ 308218 w 906898"/>
              <a:gd name="connsiteY140" fmla="*/ 845107 h 906898"/>
              <a:gd name="connsiteX141" fmla="*/ 310276 w 906898"/>
              <a:gd name="connsiteY141" fmla="*/ 838931 h 906898"/>
              <a:gd name="connsiteX142" fmla="*/ 308218 w 906898"/>
              <a:gd name="connsiteY142" fmla="*/ 828639 h 906898"/>
              <a:gd name="connsiteX143" fmla="*/ 314393 w 906898"/>
              <a:gd name="connsiteY143" fmla="*/ 824523 h 906898"/>
              <a:gd name="connsiteX144" fmla="*/ 506728 w 906898"/>
              <a:gd name="connsiteY144" fmla="*/ 822104 h 906898"/>
              <a:gd name="connsiteX145" fmla="*/ 509631 w 906898"/>
              <a:gd name="connsiteY145" fmla="*/ 830499 h 906898"/>
              <a:gd name="connsiteX146" fmla="*/ 519952 w 906898"/>
              <a:gd name="connsiteY146" fmla="*/ 840791 h 906898"/>
              <a:gd name="connsiteX147" fmla="*/ 542658 w 906898"/>
              <a:gd name="connsiteY147" fmla="*/ 838732 h 906898"/>
              <a:gd name="connsiteX148" fmla="*/ 548850 w 906898"/>
              <a:gd name="connsiteY148" fmla="*/ 842849 h 906898"/>
              <a:gd name="connsiteX149" fmla="*/ 544722 w 906898"/>
              <a:gd name="connsiteY149" fmla="*/ 844907 h 906898"/>
              <a:gd name="connsiteX150" fmla="*/ 538529 w 906898"/>
              <a:gd name="connsiteY150" fmla="*/ 842849 h 906898"/>
              <a:gd name="connsiteX151" fmla="*/ 534401 w 906898"/>
              <a:gd name="connsiteY151" fmla="*/ 849024 h 906898"/>
              <a:gd name="connsiteX152" fmla="*/ 526144 w 906898"/>
              <a:gd name="connsiteY152" fmla="*/ 846966 h 906898"/>
              <a:gd name="connsiteX153" fmla="*/ 517888 w 906898"/>
              <a:gd name="connsiteY153" fmla="*/ 849024 h 906898"/>
              <a:gd name="connsiteX154" fmla="*/ 515823 w 906898"/>
              <a:gd name="connsiteY154" fmla="*/ 844907 h 906898"/>
              <a:gd name="connsiteX155" fmla="*/ 513759 w 906898"/>
              <a:gd name="connsiteY155" fmla="*/ 840791 h 906898"/>
              <a:gd name="connsiteX156" fmla="*/ 507567 w 906898"/>
              <a:gd name="connsiteY156" fmla="*/ 840791 h 906898"/>
              <a:gd name="connsiteX157" fmla="*/ 505503 w 906898"/>
              <a:gd name="connsiteY157" fmla="*/ 836674 h 906898"/>
              <a:gd name="connsiteX158" fmla="*/ 505503 w 906898"/>
              <a:gd name="connsiteY158" fmla="*/ 832557 h 906898"/>
              <a:gd name="connsiteX159" fmla="*/ 501374 w 906898"/>
              <a:gd name="connsiteY159" fmla="*/ 826382 h 906898"/>
              <a:gd name="connsiteX160" fmla="*/ 503438 w 906898"/>
              <a:gd name="connsiteY160" fmla="*/ 822265 h 906898"/>
              <a:gd name="connsiteX161" fmla="*/ 506728 w 906898"/>
              <a:gd name="connsiteY161" fmla="*/ 822104 h 906898"/>
              <a:gd name="connsiteX162" fmla="*/ 499569 w 906898"/>
              <a:gd name="connsiteY162" fmla="*/ 818215 h 906898"/>
              <a:gd name="connsiteX163" fmla="*/ 499569 w 906898"/>
              <a:gd name="connsiteY163" fmla="*/ 826448 h 906898"/>
              <a:gd name="connsiteX164" fmla="*/ 503678 w 906898"/>
              <a:gd name="connsiteY164" fmla="*/ 834682 h 906898"/>
              <a:gd name="connsiteX165" fmla="*/ 507786 w 906898"/>
              <a:gd name="connsiteY165" fmla="*/ 844974 h 906898"/>
              <a:gd name="connsiteX166" fmla="*/ 518057 w 906898"/>
              <a:gd name="connsiteY166" fmla="*/ 853207 h 906898"/>
              <a:gd name="connsiteX167" fmla="*/ 526274 w 906898"/>
              <a:gd name="connsiteY167" fmla="*/ 851149 h 906898"/>
              <a:gd name="connsiteX168" fmla="*/ 536545 w 906898"/>
              <a:gd name="connsiteY168" fmla="*/ 851149 h 906898"/>
              <a:gd name="connsiteX169" fmla="*/ 540654 w 906898"/>
              <a:gd name="connsiteY169" fmla="*/ 847032 h 906898"/>
              <a:gd name="connsiteX170" fmla="*/ 548871 w 906898"/>
              <a:gd name="connsiteY170" fmla="*/ 844974 h 906898"/>
              <a:gd name="connsiteX171" fmla="*/ 557088 w 906898"/>
              <a:gd name="connsiteY171" fmla="*/ 842915 h 906898"/>
              <a:gd name="connsiteX172" fmla="*/ 555033 w 906898"/>
              <a:gd name="connsiteY172" fmla="*/ 849090 h 906898"/>
              <a:gd name="connsiteX173" fmla="*/ 544762 w 906898"/>
              <a:gd name="connsiteY173" fmla="*/ 849090 h 906898"/>
              <a:gd name="connsiteX174" fmla="*/ 544762 w 906898"/>
              <a:gd name="connsiteY174" fmla="*/ 855266 h 906898"/>
              <a:gd name="connsiteX175" fmla="*/ 540654 w 906898"/>
              <a:gd name="connsiteY175" fmla="*/ 857324 h 906898"/>
              <a:gd name="connsiteX176" fmla="*/ 530383 w 906898"/>
              <a:gd name="connsiteY176" fmla="*/ 855266 h 906898"/>
              <a:gd name="connsiteX177" fmla="*/ 528328 w 906898"/>
              <a:gd name="connsiteY177" fmla="*/ 857324 h 906898"/>
              <a:gd name="connsiteX178" fmla="*/ 520111 w 906898"/>
              <a:gd name="connsiteY178" fmla="*/ 859383 h 906898"/>
              <a:gd name="connsiteX179" fmla="*/ 509840 w 906898"/>
              <a:gd name="connsiteY179" fmla="*/ 853207 h 906898"/>
              <a:gd name="connsiteX180" fmla="*/ 509840 w 906898"/>
              <a:gd name="connsiteY180" fmla="*/ 847032 h 906898"/>
              <a:gd name="connsiteX181" fmla="*/ 499569 w 906898"/>
              <a:gd name="connsiteY181" fmla="*/ 840857 h 906898"/>
              <a:gd name="connsiteX182" fmla="*/ 499569 w 906898"/>
              <a:gd name="connsiteY182" fmla="*/ 834682 h 906898"/>
              <a:gd name="connsiteX183" fmla="*/ 495461 w 906898"/>
              <a:gd name="connsiteY183" fmla="*/ 824390 h 906898"/>
              <a:gd name="connsiteX184" fmla="*/ 499569 w 906898"/>
              <a:gd name="connsiteY184" fmla="*/ 818215 h 906898"/>
              <a:gd name="connsiteX185" fmla="*/ 417142 w 906898"/>
              <a:gd name="connsiteY185" fmla="*/ 818215 h 906898"/>
              <a:gd name="connsiteX186" fmla="*/ 423402 w 906898"/>
              <a:gd name="connsiteY186" fmla="*/ 820290 h 906898"/>
              <a:gd name="connsiteX187" fmla="*/ 427576 w 906898"/>
              <a:gd name="connsiteY187" fmla="*/ 824440 h 906898"/>
              <a:gd name="connsiteX188" fmla="*/ 427576 w 906898"/>
              <a:gd name="connsiteY188" fmla="*/ 834815 h 906898"/>
              <a:gd name="connsiteX189" fmla="*/ 425489 w 906898"/>
              <a:gd name="connsiteY189" fmla="*/ 834815 h 906898"/>
              <a:gd name="connsiteX190" fmla="*/ 425489 w 906898"/>
              <a:gd name="connsiteY190" fmla="*/ 824440 h 906898"/>
              <a:gd name="connsiteX191" fmla="*/ 417142 w 906898"/>
              <a:gd name="connsiteY191" fmla="*/ 820290 h 906898"/>
              <a:gd name="connsiteX192" fmla="*/ 417142 w 906898"/>
              <a:gd name="connsiteY192" fmla="*/ 818215 h 906898"/>
              <a:gd name="connsiteX193" fmla="*/ 623237 w 906898"/>
              <a:gd name="connsiteY193" fmla="*/ 818075 h 906898"/>
              <a:gd name="connsiteX194" fmla="*/ 626816 w 906898"/>
              <a:gd name="connsiteY194" fmla="*/ 822433 h 906898"/>
              <a:gd name="connsiteX195" fmla="*/ 624771 w 906898"/>
              <a:gd name="connsiteY195" fmla="*/ 828585 h 906898"/>
              <a:gd name="connsiteX196" fmla="*/ 618636 w 906898"/>
              <a:gd name="connsiteY196" fmla="*/ 830635 h 906898"/>
              <a:gd name="connsiteX197" fmla="*/ 616591 w 906898"/>
              <a:gd name="connsiteY197" fmla="*/ 832686 h 906898"/>
              <a:gd name="connsiteX198" fmla="*/ 616591 w 906898"/>
              <a:gd name="connsiteY198" fmla="*/ 836787 h 906898"/>
              <a:gd name="connsiteX199" fmla="*/ 612501 w 906898"/>
              <a:gd name="connsiteY199" fmla="*/ 844989 h 906898"/>
              <a:gd name="connsiteX200" fmla="*/ 600230 w 906898"/>
              <a:gd name="connsiteY200" fmla="*/ 847040 h 906898"/>
              <a:gd name="connsiteX201" fmla="*/ 594095 w 906898"/>
              <a:gd name="connsiteY201" fmla="*/ 840888 h 906898"/>
              <a:gd name="connsiteX202" fmla="*/ 590004 w 906898"/>
              <a:gd name="connsiteY202" fmla="*/ 842939 h 906898"/>
              <a:gd name="connsiteX203" fmla="*/ 579779 w 906898"/>
              <a:gd name="connsiteY203" fmla="*/ 842939 h 906898"/>
              <a:gd name="connsiteX204" fmla="*/ 577734 w 906898"/>
              <a:gd name="connsiteY204" fmla="*/ 836787 h 906898"/>
              <a:gd name="connsiteX205" fmla="*/ 585914 w 906898"/>
              <a:gd name="connsiteY205" fmla="*/ 832686 h 906898"/>
              <a:gd name="connsiteX206" fmla="*/ 591728 w 906898"/>
              <a:gd name="connsiteY206" fmla="*/ 834629 h 906898"/>
              <a:gd name="connsiteX207" fmla="*/ 591908 w 906898"/>
              <a:gd name="connsiteY207" fmla="*/ 834748 h 906898"/>
              <a:gd name="connsiteX208" fmla="*/ 592056 w 906898"/>
              <a:gd name="connsiteY208" fmla="*/ 834739 h 906898"/>
              <a:gd name="connsiteX209" fmla="*/ 598185 w 906898"/>
              <a:gd name="connsiteY209" fmla="*/ 836787 h 906898"/>
              <a:gd name="connsiteX210" fmla="*/ 614546 w 906898"/>
              <a:gd name="connsiteY210" fmla="*/ 824484 h 906898"/>
              <a:gd name="connsiteX211" fmla="*/ 616591 w 906898"/>
              <a:gd name="connsiteY211" fmla="*/ 818332 h 906898"/>
              <a:gd name="connsiteX212" fmla="*/ 623237 w 906898"/>
              <a:gd name="connsiteY212" fmla="*/ 818075 h 906898"/>
              <a:gd name="connsiteX213" fmla="*/ 610525 w 906898"/>
              <a:gd name="connsiteY213" fmla="*/ 816737 h 906898"/>
              <a:gd name="connsiteX214" fmla="*/ 612594 w 906898"/>
              <a:gd name="connsiteY214" fmla="*/ 818281 h 906898"/>
              <a:gd name="connsiteX215" fmla="*/ 606388 w 906898"/>
              <a:gd name="connsiteY215" fmla="*/ 830631 h 906898"/>
              <a:gd name="connsiteX216" fmla="*/ 599924 w 906898"/>
              <a:gd name="connsiteY216" fmla="*/ 834234 h 906898"/>
              <a:gd name="connsiteX217" fmla="*/ 592056 w 906898"/>
              <a:gd name="connsiteY217" fmla="*/ 834739 h 906898"/>
              <a:gd name="connsiteX218" fmla="*/ 591728 w 906898"/>
              <a:gd name="connsiteY218" fmla="*/ 834629 h 906898"/>
              <a:gd name="connsiteX219" fmla="*/ 585702 w 906898"/>
              <a:gd name="connsiteY219" fmla="*/ 830631 h 906898"/>
              <a:gd name="connsiteX220" fmla="*/ 587770 w 906898"/>
              <a:gd name="connsiteY220" fmla="*/ 826515 h 906898"/>
              <a:gd name="connsiteX221" fmla="*/ 600182 w 906898"/>
              <a:gd name="connsiteY221" fmla="*/ 828573 h 906898"/>
              <a:gd name="connsiteX222" fmla="*/ 608456 w 906898"/>
              <a:gd name="connsiteY222" fmla="*/ 818281 h 906898"/>
              <a:gd name="connsiteX223" fmla="*/ 610525 w 906898"/>
              <a:gd name="connsiteY223" fmla="*/ 816737 h 906898"/>
              <a:gd name="connsiteX224" fmla="*/ 453455 w 906898"/>
              <a:gd name="connsiteY224" fmla="*/ 815608 h 906898"/>
              <a:gd name="connsiteX225" fmla="*/ 452877 w 906898"/>
              <a:gd name="connsiteY225" fmla="*/ 817921 h 906898"/>
              <a:gd name="connsiteX226" fmla="*/ 452866 w 906898"/>
              <a:gd name="connsiteY226" fmla="*/ 816524 h 906898"/>
              <a:gd name="connsiteX227" fmla="*/ 256789 w 906898"/>
              <a:gd name="connsiteY227" fmla="*/ 812239 h 906898"/>
              <a:gd name="connsiteX228" fmla="*/ 263000 w 906898"/>
              <a:gd name="connsiteY228" fmla="*/ 814291 h 906898"/>
              <a:gd name="connsiteX229" fmla="*/ 260930 w 906898"/>
              <a:gd name="connsiteY229" fmla="*/ 826605 h 906898"/>
              <a:gd name="connsiteX230" fmla="*/ 244369 w 906898"/>
              <a:gd name="connsiteY230" fmla="*/ 832762 h 906898"/>
              <a:gd name="connsiteX231" fmla="*/ 242299 w 906898"/>
              <a:gd name="connsiteY231" fmla="*/ 834815 h 906898"/>
              <a:gd name="connsiteX232" fmla="*/ 236088 w 906898"/>
              <a:gd name="connsiteY232" fmla="*/ 830710 h 906898"/>
              <a:gd name="connsiteX233" fmla="*/ 227808 w 906898"/>
              <a:gd name="connsiteY233" fmla="*/ 824553 h 906898"/>
              <a:gd name="connsiteX234" fmla="*/ 229878 w 906898"/>
              <a:gd name="connsiteY234" fmla="*/ 820448 h 906898"/>
              <a:gd name="connsiteX235" fmla="*/ 231948 w 906898"/>
              <a:gd name="connsiteY235" fmla="*/ 818396 h 906898"/>
              <a:gd name="connsiteX236" fmla="*/ 234018 w 906898"/>
              <a:gd name="connsiteY236" fmla="*/ 820448 h 906898"/>
              <a:gd name="connsiteX237" fmla="*/ 236088 w 906898"/>
              <a:gd name="connsiteY237" fmla="*/ 820448 h 906898"/>
              <a:gd name="connsiteX238" fmla="*/ 238158 w 906898"/>
              <a:gd name="connsiteY238" fmla="*/ 814291 h 906898"/>
              <a:gd name="connsiteX239" fmla="*/ 248509 w 906898"/>
              <a:gd name="connsiteY239" fmla="*/ 814291 h 906898"/>
              <a:gd name="connsiteX240" fmla="*/ 256789 w 906898"/>
              <a:gd name="connsiteY240" fmla="*/ 812239 h 906898"/>
              <a:gd name="connsiteX241" fmla="*/ 263311 w 906898"/>
              <a:gd name="connsiteY241" fmla="*/ 809170 h 906898"/>
              <a:gd name="connsiteX242" fmla="*/ 264992 w 906898"/>
              <a:gd name="connsiteY242" fmla="*/ 810081 h 906898"/>
              <a:gd name="connsiteX243" fmla="*/ 263000 w 906898"/>
              <a:gd name="connsiteY243" fmla="*/ 810081 h 906898"/>
              <a:gd name="connsiteX244" fmla="*/ 263311 w 906898"/>
              <a:gd name="connsiteY244" fmla="*/ 809170 h 906898"/>
              <a:gd name="connsiteX245" fmla="*/ 419047 w 906898"/>
              <a:gd name="connsiteY245" fmla="*/ 804706 h 906898"/>
              <a:gd name="connsiteX246" fmla="*/ 423421 w 906898"/>
              <a:gd name="connsiteY246" fmla="*/ 808033 h 906898"/>
              <a:gd name="connsiteX247" fmla="*/ 425479 w 906898"/>
              <a:gd name="connsiteY247" fmla="*/ 812128 h 906898"/>
              <a:gd name="connsiteX248" fmla="*/ 435771 w 906898"/>
              <a:gd name="connsiteY248" fmla="*/ 812128 h 906898"/>
              <a:gd name="connsiteX249" fmla="*/ 438625 w 906898"/>
              <a:gd name="connsiteY249" fmla="*/ 817804 h 906898"/>
              <a:gd name="connsiteX250" fmla="*/ 439096 w 906898"/>
              <a:gd name="connsiteY250" fmla="*/ 821105 h 906898"/>
              <a:gd name="connsiteX251" fmla="*/ 435771 w 906898"/>
              <a:gd name="connsiteY251" fmla="*/ 824412 h 906898"/>
              <a:gd name="connsiteX252" fmla="*/ 435771 w 906898"/>
              <a:gd name="connsiteY252" fmla="*/ 826459 h 906898"/>
              <a:gd name="connsiteX253" fmla="*/ 439888 w 906898"/>
              <a:gd name="connsiteY253" fmla="*/ 832601 h 906898"/>
              <a:gd name="connsiteX254" fmla="*/ 437830 w 906898"/>
              <a:gd name="connsiteY254" fmla="*/ 838743 h 906898"/>
              <a:gd name="connsiteX255" fmla="*/ 433713 w 906898"/>
              <a:gd name="connsiteY255" fmla="*/ 840791 h 906898"/>
              <a:gd name="connsiteX256" fmla="*/ 429596 w 906898"/>
              <a:gd name="connsiteY256" fmla="*/ 836696 h 906898"/>
              <a:gd name="connsiteX257" fmla="*/ 429596 w 906898"/>
              <a:gd name="connsiteY257" fmla="*/ 822365 h 906898"/>
              <a:gd name="connsiteX258" fmla="*/ 415188 w 906898"/>
              <a:gd name="connsiteY258" fmla="*/ 814175 h 906898"/>
              <a:gd name="connsiteX259" fmla="*/ 413129 w 906898"/>
              <a:gd name="connsiteY259" fmla="*/ 805986 h 906898"/>
              <a:gd name="connsiteX260" fmla="*/ 419047 w 906898"/>
              <a:gd name="connsiteY260" fmla="*/ 804706 h 906898"/>
              <a:gd name="connsiteX261" fmla="*/ 589437 w 906898"/>
              <a:gd name="connsiteY261" fmla="*/ 801167 h 906898"/>
              <a:gd name="connsiteX262" fmla="*/ 589951 w 906898"/>
              <a:gd name="connsiteY262" fmla="*/ 803740 h 906898"/>
              <a:gd name="connsiteX263" fmla="*/ 571426 w 906898"/>
              <a:gd name="connsiteY263" fmla="*/ 838732 h 906898"/>
              <a:gd name="connsiteX264" fmla="*/ 565251 w 906898"/>
              <a:gd name="connsiteY264" fmla="*/ 840791 h 906898"/>
              <a:gd name="connsiteX265" fmla="*/ 554959 w 906898"/>
              <a:gd name="connsiteY265" fmla="*/ 840791 h 906898"/>
              <a:gd name="connsiteX266" fmla="*/ 540550 w 906898"/>
              <a:gd name="connsiteY266" fmla="*/ 832557 h 906898"/>
              <a:gd name="connsiteX267" fmla="*/ 534375 w 906898"/>
              <a:gd name="connsiteY267" fmla="*/ 814031 h 906898"/>
              <a:gd name="connsiteX268" fmla="*/ 540550 w 906898"/>
              <a:gd name="connsiteY268" fmla="*/ 807856 h 906898"/>
              <a:gd name="connsiteX269" fmla="*/ 546725 w 906898"/>
              <a:gd name="connsiteY269" fmla="*/ 811973 h 906898"/>
              <a:gd name="connsiteX270" fmla="*/ 550842 w 906898"/>
              <a:gd name="connsiteY270" fmla="*/ 809915 h 906898"/>
              <a:gd name="connsiteX271" fmla="*/ 557017 w 906898"/>
              <a:gd name="connsiteY271" fmla="*/ 814031 h 906898"/>
              <a:gd name="connsiteX272" fmla="*/ 557017 w 906898"/>
              <a:gd name="connsiteY272" fmla="*/ 820207 h 906898"/>
              <a:gd name="connsiteX273" fmla="*/ 546725 w 906898"/>
              <a:gd name="connsiteY273" fmla="*/ 822265 h 906898"/>
              <a:gd name="connsiteX274" fmla="*/ 550842 w 906898"/>
              <a:gd name="connsiteY274" fmla="*/ 830499 h 906898"/>
              <a:gd name="connsiteX275" fmla="*/ 554959 w 906898"/>
              <a:gd name="connsiteY275" fmla="*/ 832557 h 906898"/>
              <a:gd name="connsiteX276" fmla="*/ 565251 w 906898"/>
              <a:gd name="connsiteY276" fmla="*/ 830499 h 906898"/>
              <a:gd name="connsiteX277" fmla="*/ 585835 w 906898"/>
              <a:gd name="connsiteY277" fmla="*/ 809915 h 906898"/>
              <a:gd name="connsiteX278" fmla="*/ 585835 w 906898"/>
              <a:gd name="connsiteY278" fmla="*/ 801681 h 906898"/>
              <a:gd name="connsiteX279" fmla="*/ 589437 w 906898"/>
              <a:gd name="connsiteY279" fmla="*/ 801167 h 906898"/>
              <a:gd name="connsiteX280" fmla="*/ 291412 w 906898"/>
              <a:gd name="connsiteY280" fmla="*/ 799788 h 906898"/>
              <a:gd name="connsiteX281" fmla="*/ 297890 w 906898"/>
              <a:gd name="connsiteY281" fmla="*/ 801752 h 906898"/>
              <a:gd name="connsiteX282" fmla="*/ 306099 w 906898"/>
              <a:gd name="connsiteY282" fmla="*/ 807934 h 906898"/>
              <a:gd name="connsiteX283" fmla="*/ 306099 w 906898"/>
              <a:gd name="connsiteY283" fmla="*/ 818238 h 906898"/>
              <a:gd name="connsiteX284" fmla="*/ 301994 w 906898"/>
              <a:gd name="connsiteY284" fmla="*/ 820298 h 906898"/>
              <a:gd name="connsiteX285" fmla="*/ 297890 w 906898"/>
              <a:gd name="connsiteY285" fmla="*/ 820298 h 906898"/>
              <a:gd name="connsiteX286" fmla="*/ 293785 w 906898"/>
              <a:gd name="connsiteY286" fmla="*/ 824420 h 906898"/>
              <a:gd name="connsiteX287" fmla="*/ 287628 w 906898"/>
              <a:gd name="connsiteY287" fmla="*/ 822359 h 906898"/>
              <a:gd name="connsiteX288" fmla="*/ 287628 w 906898"/>
              <a:gd name="connsiteY288" fmla="*/ 816177 h 906898"/>
              <a:gd name="connsiteX289" fmla="*/ 289680 w 906898"/>
              <a:gd name="connsiteY289" fmla="*/ 812056 h 906898"/>
              <a:gd name="connsiteX290" fmla="*/ 281471 w 906898"/>
              <a:gd name="connsiteY290" fmla="*/ 809995 h 906898"/>
              <a:gd name="connsiteX291" fmla="*/ 271209 w 906898"/>
              <a:gd name="connsiteY291" fmla="*/ 828541 h 906898"/>
              <a:gd name="connsiteX292" fmla="*/ 295837 w 906898"/>
              <a:gd name="connsiteY292" fmla="*/ 857391 h 906898"/>
              <a:gd name="connsiteX293" fmla="*/ 293785 w 906898"/>
              <a:gd name="connsiteY293" fmla="*/ 857391 h 906898"/>
              <a:gd name="connsiteX294" fmla="*/ 275314 w 906898"/>
              <a:gd name="connsiteY294" fmla="*/ 849148 h 906898"/>
              <a:gd name="connsiteX295" fmla="*/ 263000 w 906898"/>
              <a:gd name="connsiteY295" fmla="*/ 826480 h 906898"/>
              <a:gd name="connsiteX296" fmla="*/ 271209 w 906898"/>
              <a:gd name="connsiteY296" fmla="*/ 805874 h 906898"/>
              <a:gd name="connsiteX297" fmla="*/ 291412 w 906898"/>
              <a:gd name="connsiteY297" fmla="*/ 799788 h 906898"/>
              <a:gd name="connsiteX298" fmla="*/ 381209 w 906898"/>
              <a:gd name="connsiteY298" fmla="*/ 797694 h 906898"/>
              <a:gd name="connsiteX299" fmla="*/ 394542 w 906898"/>
              <a:gd name="connsiteY299" fmla="*/ 797694 h 906898"/>
              <a:gd name="connsiteX300" fmla="*/ 408901 w 906898"/>
              <a:gd name="connsiteY300" fmla="*/ 805915 h 906898"/>
              <a:gd name="connsiteX301" fmla="*/ 413004 w 906898"/>
              <a:gd name="connsiteY301" fmla="*/ 826467 h 906898"/>
              <a:gd name="connsiteX302" fmla="*/ 402747 w 906898"/>
              <a:gd name="connsiteY302" fmla="*/ 836743 h 906898"/>
              <a:gd name="connsiteX303" fmla="*/ 392491 w 906898"/>
              <a:gd name="connsiteY303" fmla="*/ 836743 h 906898"/>
              <a:gd name="connsiteX304" fmla="*/ 390440 w 906898"/>
              <a:gd name="connsiteY304" fmla="*/ 828522 h 906898"/>
              <a:gd name="connsiteX305" fmla="*/ 386337 w 906898"/>
              <a:gd name="connsiteY305" fmla="*/ 826467 h 906898"/>
              <a:gd name="connsiteX306" fmla="*/ 388388 w 906898"/>
              <a:gd name="connsiteY306" fmla="*/ 820301 h 906898"/>
              <a:gd name="connsiteX307" fmla="*/ 396593 w 906898"/>
              <a:gd name="connsiteY307" fmla="*/ 818246 h 906898"/>
              <a:gd name="connsiteX308" fmla="*/ 398645 w 906898"/>
              <a:gd name="connsiteY308" fmla="*/ 826467 h 906898"/>
              <a:gd name="connsiteX309" fmla="*/ 400696 w 906898"/>
              <a:gd name="connsiteY309" fmla="*/ 826467 h 906898"/>
              <a:gd name="connsiteX310" fmla="*/ 404798 w 906898"/>
              <a:gd name="connsiteY310" fmla="*/ 818246 h 906898"/>
              <a:gd name="connsiteX311" fmla="*/ 390440 w 906898"/>
              <a:gd name="connsiteY311" fmla="*/ 805915 h 906898"/>
              <a:gd name="connsiteX312" fmla="*/ 367876 w 906898"/>
              <a:gd name="connsiteY312" fmla="*/ 816191 h 906898"/>
              <a:gd name="connsiteX313" fmla="*/ 359670 w 906898"/>
              <a:gd name="connsiteY313" fmla="*/ 830578 h 906898"/>
              <a:gd name="connsiteX314" fmla="*/ 357619 w 906898"/>
              <a:gd name="connsiteY314" fmla="*/ 828522 h 906898"/>
              <a:gd name="connsiteX315" fmla="*/ 367876 w 906898"/>
              <a:gd name="connsiteY315" fmla="*/ 803860 h 906898"/>
              <a:gd name="connsiteX316" fmla="*/ 381209 w 906898"/>
              <a:gd name="connsiteY316" fmla="*/ 797694 h 906898"/>
              <a:gd name="connsiteX317" fmla="*/ 442976 w 906898"/>
              <a:gd name="connsiteY317" fmla="*/ 797637 h 906898"/>
              <a:gd name="connsiteX318" fmla="*/ 452239 w 906898"/>
              <a:gd name="connsiteY318" fmla="*/ 804005 h 906898"/>
              <a:gd name="connsiteX319" fmla="*/ 454297 w 906898"/>
              <a:gd name="connsiteY319" fmla="*/ 814297 h 906898"/>
              <a:gd name="connsiteX320" fmla="*/ 453455 w 906898"/>
              <a:gd name="connsiteY320" fmla="*/ 815608 h 906898"/>
              <a:gd name="connsiteX321" fmla="*/ 453782 w 906898"/>
              <a:gd name="connsiteY321" fmla="*/ 814297 h 906898"/>
              <a:gd name="connsiteX322" fmla="*/ 452239 w 906898"/>
              <a:gd name="connsiteY322" fmla="*/ 808122 h 906898"/>
              <a:gd name="connsiteX323" fmla="*/ 448122 w 906898"/>
              <a:gd name="connsiteY323" fmla="*/ 801947 h 906898"/>
              <a:gd name="connsiteX324" fmla="*/ 439888 w 906898"/>
              <a:gd name="connsiteY324" fmla="*/ 797830 h 906898"/>
              <a:gd name="connsiteX325" fmla="*/ 442976 w 906898"/>
              <a:gd name="connsiteY325" fmla="*/ 797637 h 906898"/>
              <a:gd name="connsiteX326" fmla="*/ 397625 w 906898"/>
              <a:gd name="connsiteY326" fmla="*/ 794145 h 906898"/>
              <a:gd name="connsiteX327" fmla="*/ 398787 w 906898"/>
              <a:gd name="connsiteY327" fmla="*/ 795639 h 906898"/>
              <a:gd name="connsiteX328" fmla="*/ 396463 w 906898"/>
              <a:gd name="connsiteY328" fmla="*/ 795639 h 906898"/>
              <a:gd name="connsiteX329" fmla="*/ 397625 w 906898"/>
              <a:gd name="connsiteY329" fmla="*/ 794145 h 906898"/>
              <a:gd name="connsiteX330" fmla="*/ 425347 w 906898"/>
              <a:gd name="connsiteY330" fmla="*/ 791655 h 906898"/>
              <a:gd name="connsiteX331" fmla="*/ 431572 w 906898"/>
              <a:gd name="connsiteY331" fmla="*/ 793647 h 906898"/>
              <a:gd name="connsiteX332" fmla="*/ 433647 w 906898"/>
              <a:gd name="connsiteY332" fmla="*/ 797631 h 906898"/>
              <a:gd name="connsiteX333" fmla="*/ 431572 w 906898"/>
              <a:gd name="connsiteY333" fmla="*/ 795639 h 906898"/>
              <a:gd name="connsiteX334" fmla="*/ 430365 w 906898"/>
              <a:gd name="connsiteY334" fmla="*/ 794867 h 906898"/>
              <a:gd name="connsiteX335" fmla="*/ 429596 w 906898"/>
              <a:gd name="connsiteY335" fmla="*/ 793713 h 906898"/>
              <a:gd name="connsiteX336" fmla="*/ 428563 w 906898"/>
              <a:gd name="connsiteY336" fmla="*/ 793713 h 906898"/>
              <a:gd name="connsiteX337" fmla="*/ 413063 w 906898"/>
              <a:gd name="connsiteY337" fmla="*/ 791655 h 906898"/>
              <a:gd name="connsiteX338" fmla="*/ 415055 w 906898"/>
              <a:gd name="connsiteY338" fmla="*/ 793647 h 906898"/>
              <a:gd name="connsiteX339" fmla="*/ 413063 w 906898"/>
              <a:gd name="connsiteY339" fmla="*/ 793647 h 906898"/>
              <a:gd name="connsiteX340" fmla="*/ 413063 w 906898"/>
              <a:gd name="connsiteY340" fmla="*/ 791655 h 906898"/>
              <a:gd name="connsiteX341" fmla="*/ 409013 w 906898"/>
              <a:gd name="connsiteY341" fmla="*/ 791655 h 906898"/>
              <a:gd name="connsiteX342" fmla="*/ 411071 w 906898"/>
              <a:gd name="connsiteY342" fmla="*/ 791655 h 906898"/>
              <a:gd name="connsiteX343" fmla="*/ 415188 w 906898"/>
              <a:gd name="connsiteY343" fmla="*/ 797830 h 906898"/>
              <a:gd name="connsiteX344" fmla="*/ 417246 w 906898"/>
              <a:gd name="connsiteY344" fmla="*/ 795772 h 906898"/>
              <a:gd name="connsiteX345" fmla="*/ 425480 w 906898"/>
              <a:gd name="connsiteY345" fmla="*/ 793713 h 906898"/>
              <a:gd name="connsiteX346" fmla="*/ 428563 w 906898"/>
              <a:gd name="connsiteY346" fmla="*/ 793713 h 906898"/>
              <a:gd name="connsiteX347" fmla="*/ 430365 w 906898"/>
              <a:gd name="connsiteY347" fmla="*/ 794867 h 906898"/>
              <a:gd name="connsiteX348" fmla="*/ 433713 w 906898"/>
              <a:gd name="connsiteY348" fmla="*/ 799888 h 906898"/>
              <a:gd name="connsiteX349" fmla="*/ 448122 w 906898"/>
              <a:gd name="connsiteY349" fmla="*/ 806064 h 906898"/>
              <a:gd name="connsiteX350" fmla="*/ 450180 w 906898"/>
              <a:gd name="connsiteY350" fmla="*/ 816356 h 906898"/>
              <a:gd name="connsiteX351" fmla="*/ 450180 w 906898"/>
              <a:gd name="connsiteY351" fmla="*/ 822531 h 906898"/>
              <a:gd name="connsiteX352" fmla="*/ 452239 w 906898"/>
              <a:gd name="connsiteY352" fmla="*/ 822531 h 906898"/>
              <a:gd name="connsiteX353" fmla="*/ 452239 w 906898"/>
              <a:gd name="connsiteY353" fmla="*/ 820472 h 906898"/>
              <a:gd name="connsiteX354" fmla="*/ 452877 w 906898"/>
              <a:gd name="connsiteY354" fmla="*/ 817921 h 906898"/>
              <a:gd name="connsiteX355" fmla="*/ 452882 w 906898"/>
              <a:gd name="connsiteY355" fmla="*/ 818607 h 906898"/>
              <a:gd name="connsiteX356" fmla="*/ 456355 w 906898"/>
              <a:gd name="connsiteY356" fmla="*/ 830764 h 906898"/>
              <a:gd name="connsiteX357" fmla="*/ 454297 w 906898"/>
              <a:gd name="connsiteY357" fmla="*/ 824589 h 906898"/>
              <a:gd name="connsiteX358" fmla="*/ 452239 w 906898"/>
              <a:gd name="connsiteY358" fmla="*/ 830764 h 906898"/>
              <a:gd name="connsiteX359" fmla="*/ 448122 w 906898"/>
              <a:gd name="connsiteY359" fmla="*/ 838998 h 906898"/>
              <a:gd name="connsiteX360" fmla="*/ 450180 w 906898"/>
              <a:gd name="connsiteY360" fmla="*/ 841056 h 906898"/>
              <a:gd name="connsiteX361" fmla="*/ 450180 w 906898"/>
              <a:gd name="connsiteY361" fmla="*/ 838998 h 906898"/>
              <a:gd name="connsiteX362" fmla="*/ 451621 w 906898"/>
              <a:gd name="connsiteY362" fmla="*/ 843321 h 906898"/>
              <a:gd name="connsiteX363" fmla="*/ 450180 w 906898"/>
              <a:gd name="connsiteY363" fmla="*/ 843115 h 906898"/>
              <a:gd name="connsiteX364" fmla="*/ 446063 w 906898"/>
              <a:gd name="connsiteY364" fmla="*/ 851348 h 906898"/>
              <a:gd name="connsiteX365" fmla="*/ 441947 w 906898"/>
              <a:gd name="connsiteY365" fmla="*/ 851348 h 906898"/>
              <a:gd name="connsiteX366" fmla="*/ 437830 w 906898"/>
              <a:gd name="connsiteY366" fmla="*/ 843115 h 906898"/>
              <a:gd name="connsiteX367" fmla="*/ 444005 w 906898"/>
              <a:gd name="connsiteY367" fmla="*/ 834881 h 906898"/>
              <a:gd name="connsiteX368" fmla="*/ 439888 w 906898"/>
              <a:gd name="connsiteY368" fmla="*/ 826647 h 906898"/>
              <a:gd name="connsiteX369" fmla="*/ 439096 w 906898"/>
              <a:gd name="connsiteY369" fmla="*/ 821105 h 906898"/>
              <a:gd name="connsiteX370" fmla="*/ 439888 w 906898"/>
              <a:gd name="connsiteY370" fmla="*/ 820317 h 906898"/>
              <a:gd name="connsiteX371" fmla="*/ 438625 w 906898"/>
              <a:gd name="connsiteY371" fmla="*/ 817804 h 906898"/>
              <a:gd name="connsiteX372" fmla="*/ 437830 w 906898"/>
              <a:gd name="connsiteY372" fmla="*/ 812239 h 906898"/>
              <a:gd name="connsiteX373" fmla="*/ 427538 w 906898"/>
              <a:gd name="connsiteY373" fmla="*/ 808122 h 906898"/>
              <a:gd name="connsiteX374" fmla="*/ 417246 w 906898"/>
              <a:gd name="connsiteY374" fmla="*/ 801947 h 906898"/>
              <a:gd name="connsiteX375" fmla="*/ 411071 w 906898"/>
              <a:gd name="connsiteY375" fmla="*/ 806064 h 906898"/>
              <a:gd name="connsiteX376" fmla="*/ 404896 w 906898"/>
              <a:gd name="connsiteY376" fmla="*/ 799888 h 906898"/>
              <a:gd name="connsiteX377" fmla="*/ 400779 w 906898"/>
              <a:gd name="connsiteY377" fmla="*/ 797830 h 906898"/>
              <a:gd name="connsiteX378" fmla="*/ 409013 w 906898"/>
              <a:gd name="connsiteY378" fmla="*/ 791655 h 906898"/>
              <a:gd name="connsiteX379" fmla="*/ 363632 w 906898"/>
              <a:gd name="connsiteY379" fmla="*/ 789331 h 906898"/>
              <a:gd name="connsiteX380" fmla="*/ 371895 w 906898"/>
              <a:gd name="connsiteY380" fmla="*/ 797631 h 906898"/>
              <a:gd name="connsiteX381" fmla="*/ 359500 w 906898"/>
              <a:gd name="connsiteY381" fmla="*/ 791406 h 906898"/>
              <a:gd name="connsiteX382" fmla="*/ 353303 w 906898"/>
              <a:gd name="connsiteY382" fmla="*/ 793481 h 906898"/>
              <a:gd name="connsiteX383" fmla="*/ 363632 w 906898"/>
              <a:gd name="connsiteY383" fmla="*/ 789331 h 906898"/>
              <a:gd name="connsiteX384" fmla="*/ 298897 w 906898"/>
              <a:gd name="connsiteY384" fmla="*/ 788883 h 906898"/>
              <a:gd name="connsiteX385" fmla="*/ 306159 w 906898"/>
              <a:gd name="connsiteY385" fmla="*/ 789397 h 906898"/>
              <a:gd name="connsiteX386" fmla="*/ 295784 w 906898"/>
              <a:gd name="connsiteY386" fmla="*/ 791456 h 906898"/>
              <a:gd name="connsiteX387" fmla="*/ 291635 w 906898"/>
              <a:gd name="connsiteY387" fmla="*/ 797631 h 906898"/>
              <a:gd name="connsiteX388" fmla="*/ 291635 w 906898"/>
              <a:gd name="connsiteY388" fmla="*/ 791456 h 906898"/>
              <a:gd name="connsiteX389" fmla="*/ 298897 w 906898"/>
              <a:gd name="connsiteY389" fmla="*/ 788883 h 906898"/>
              <a:gd name="connsiteX390" fmla="*/ 327772 w 906898"/>
              <a:gd name="connsiteY390" fmla="*/ 782644 h 906898"/>
              <a:gd name="connsiteX391" fmla="*/ 337035 w 906898"/>
              <a:gd name="connsiteY391" fmla="*/ 783413 h 906898"/>
              <a:gd name="connsiteX392" fmla="*/ 353502 w 906898"/>
              <a:gd name="connsiteY392" fmla="*/ 799810 h 906898"/>
              <a:gd name="connsiteX393" fmla="*/ 357619 w 906898"/>
              <a:gd name="connsiteY393" fmla="*/ 810059 h 906898"/>
              <a:gd name="connsiteX394" fmla="*/ 353502 w 906898"/>
              <a:gd name="connsiteY394" fmla="*/ 828507 h 906898"/>
              <a:gd name="connsiteX395" fmla="*/ 349386 w 906898"/>
              <a:gd name="connsiteY395" fmla="*/ 828507 h 906898"/>
              <a:gd name="connsiteX396" fmla="*/ 351444 w 906898"/>
              <a:gd name="connsiteY396" fmla="*/ 822357 h 906898"/>
              <a:gd name="connsiteX397" fmla="*/ 334977 w 906898"/>
              <a:gd name="connsiteY397" fmla="*/ 789562 h 906898"/>
              <a:gd name="connsiteX398" fmla="*/ 330860 w 906898"/>
              <a:gd name="connsiteY398" fmla="*/ 789562 h 906898"/>
              <a:gd name="connsiteX399" fmla="*/ 318510 w 906898"/>
              <a:gd name="connsiteY399" fmla="*/ 791611 h 906898"/>
              <a:gd name="connsiteX400" fmla="*/ 316451 w 906898"/>
              <a:gd name="connsiteY400" fmla="*/ 797761 h 906898"/>
              <a:gd name="connsiteX401" fmla="*/ 322627 w 906898"/>
              <a:gd name="connsiteY401" fmla="*/ 797761 h 906898"/>
              <a:gd name="connsiteX402" fmla="*/ 326743 w 906898"/>
              <a:gd name="connsiteY402" fmla="*/ 799810 h 906898"/>
              <a:gd name="connsiteX403" fmla="*/ 328802 w 906898"/>
              <a:gd name="connsiteY403" fmla="*/ 808009 h 906898"/>
              <a:gd name="connsiteX404" fmla="*/ 320568 w 906898"/>
              <a:gd name="connsiteY404" fmla="*/ 810059 h 906898"/>
              <a:gd name="connsiteX405" fmla="*/ 320568 w 906898"/>
              <a:gd name="connsiteY405" fmla="*/ 816208 h 906898"/>
              <a:gd name="connsiteX406" fmla="*/ 314393 w 906898"/>
              <a:gd name="connsiteY406" fmla="*/ 818258 h 906898"/>
              <a:gd name="connsiteX407" fmla="*/ 306159 w 906898"/>
              <a:gd name="connsiteY407" fmla="*/ 801860 h 906898"/>
              <a:gd name="connsiteX408" fmla="*/ 318510 w 906898"/>
              <a:gd name="connsiteY408" fmla="*/ 783413 h 906898"/>
              <a:gd name="connsiteX409" fmla="*/ 327772 w 906898"/>
              <a:gd name="connsiteY409" fmla="*/ 782644 h 906898"/>
              <a:gd name="connsiteX410" fmla="*/ 394471 w 906898"/>
              <a:gd name="connsiteY410" fmla="*/ 779039 h 906898"/>
              <a:gd name="connsiteX411" fmla="*/ 398676 w 906898"/>
              <a:gd name="connsiteY411" fmla="*/ 781197 h 906898"/>
              <a:gd name="connsiteX412" fmla="*/ 400779 w 906898"/>
              <a:gd name="connsiteY412" fmla="*/ 781197 h 906898"/>
              <a:gd name="connsiteX413" fmla="*/ 398676 w 906898"/>
              <a:gd name="connsiteY413" fmla="*/ 783355 h 906898"/>
              <a:gd name="connsiteX414" fmla="*/ 394471 w 906898"/>
              <a:gd name="connsiteY414" fmla="*/ 779039 h 906898"/>
              <a:gd name="connsiteX415" fmla="*/ 539637 w 906898"/>
              <a:gd name="connsiteY415" fmla="*/ 776341 h 906898"/>
              <a:gd name="connsiteX416" fmla="*/ 542708 w 906898"/>
              <a:gd name="connsiteY416" fmla="*/ 777113 h 906898"/>
              <a:gd name="connsiteX417" fmla="*/ 544755 w 906898"/>
              <a:gd name="connsiteY417" fmla="*/ 779172 h 906898"/>
              <a:gd name="connsiteX418" fmla="*/ 548850 w 906898"/>
              <a:gd name="connsiteY418" fmla="*/ 783289 h 906898"/>
              <a:gd name="connsiteX419" fmla="*/ 557039 w 906898"/>
              <a:gd name="connsiteY419" fmla="*/ 783289 h 906898"/>
              <a:gd name="connsiteX420" fmla="*/ 561134 w 906898"/>
              <a:gd name="connsiteY420" fmla="*/ 789464 h 906898"/>
              <a:gd name="connsiteX421" fmla="*/ 559087 w 906898"/>
              <a:gd name="connsiteY421" fmla="*/ 791522 h 906898"/>
              <a:gd name="connsiteX422" fmla="*/ 552945 w 906898"/>
              <a:gd name="connsiteY422" fmla="*/ 789464 h 906898"/>
              <a:gd name="connsiteX423" fmla="*/ 546803 w 906898"/>
              <a:gd name="connsiteY423" fmla="*/ 793580 h 906898"/>
              <a:gd name="connsiteX424" fmla="*/ 542708 w 906898"/>
              <a:gd name="connsiteY424" fmla="*/ 793580 h 906898"/>
              <a:gd name="connsiteX425" fmla="*/ 540661 w 906898"/>
              <a:gd name="connsiteY425" fmla="*/ 787405 h 906898"/>
              <a:gd name="connsiteX426" fmla="*/ 542708 w 906898"/>
              <a:gd name="connsiteY426" fmla="*/ 785347 h 906898"/>
              <a:gd name="connsiteX427" fmla="*/ 536566 w 906898"/>
              <a:gd name="connsiteY427" fmla="*/ 781230 h 906898"/>
              <a:gd name="connsiteX428" fmla="*/ 536566 w 906898"/>
              <a:gd name="connsiteY428" fmla="*/ 777113 h 906898"/>
              <a:gd name="connsiteX429" fmla="*/ 539637 w 906898"/>
              <a:gd name="connsiteY429" fmla="*/ 776341 h 906898"/>
              <a:gd name="connsiteX430" fmla="*/ 465218 w 906898"/>
              <a:gd name="connsiteY430" fmla="*/ 775592 h 906898"/>
              <a:gd name="connsiteX431" fmla="*/ 474615 w 906898"/>
              <a:gd name="connsiteY431" fmla="*/ 781230 h 906898"/>
              <a:gd name="connsiteX432" fmla="*/ 476674 w 906898"/>
              <a:gd name="connsiteY432" fmla="*/ 785347 h 906898"/>
              <a:gd name="connsiteX433" fmla="*/ 486966 w 906898"/>
              <a:gd name="connsiteY433" fmla="*/ 791522 h 906898"/>
              <a:gd name="connsiteX434" fmla="*/ 491082 w 906898"/>
              <a:gd name="connsiteY434" fmla="*/ 791522 h 906898"/>
              <a:gd name="connsiteX435" fmla="*/ 489024 w 906898"/>
              <a:gd name="connsiteY435" fmla="*/ 793580 h 906898"/>
              <a:gd name="connsiteX436" fmla="*/ 476986 w 906898"/>
              <a:gd name="connsiteY436" fmla="*/ 791574 h 906898"/>
              <a:gd name="connsiteX437" fmla="*/ 476416 w 906898"/>
              <a:gd name="connsiteY437" fmla="*/ 791006 h 906898"/>
              <a:gd name="connsiteX438" fmla="*/ 472557 w 906898"/>
              <a:gd name="connsiteY438" fmla="*/ 783289 h 906898"/>
              <a:gd name="connsiteX439" fmla="*/ 468440 w 906898"/>
              <a:gd name="connsiteY439" fmla="*/ 781230 h 906898"/>
              <a:gd name="connsiteX440" fmla="*/ 532390 w 906898"/>
              <a:gd name="connsiteY440" fmla="*/ 775055 h 906898"/>
              <a:gd name="connsiteX441" fmla="*/ 534452 w 906898"/>
              <a:gd name="connsiteY441" fmla="*/ 775055 h 906898"/>
              <a:gd name="connsiteX442" fmla="*/ 538576 w 906898"/>
              <a:gd name="connsiteY442" fmla="*/ 787434 h 906898"/>
              <a:gd name="connsiteX443" fmla="*/ 540638 w 906898"/>
              <a:gd name="connsiteY443" fmla="*/ 795686 h 906898"/>
              <a:gd name="connsiteX444" fmla="*/ 548885 w 906898"/>
              <a:gd name="connsiteY444" fmla="*/ 795686 h 906898"/>
              <a:gd name="connsiteX445" fmla="*/ 555071 w 906898"/>
              <a:gd name="connsiteY445" fmla="*/ 795686 h 906898"/>
              <a:gd name="connsiteX446" fmla="*/ 563318 w 906898"/>
              <a:gd name="connsiteY446" fmla="*/ 791560 h 906898"/>
              <a:gd name="connsiteX447" fmla="*/ 565380 w 906898"/>
              <a:gd name="connsiteY447" fmla="*/ 791560 h 906898"/>
              <a:gd name="connsiteX448" fmla="*/ 567442 w 906898"/>
              <a:gd name="connsiteY448" fmla="*/ 793623 h 906898"/>
              <a:gd name="connsiteX449" fmla="*/ 559194 w 906898"/>
              <a:gd name="connsiteY449" fmla="*/ 801876 h 906898"/>
              <a:gd name="connsiteX450" fmla="*/ 550947 w 906898"/>
              <a:gd name="connsiteY450" fmla="*/ 797749 h 906898"/>
              <a:gd name="connsiteX451" fmla="*/ 548885 w 906898"/>
              <a:gd name="connsiteY451" fmla="*/ 801876 h 906898"/>
              <a:gd name="connsiteX452" fmla="*/ 538576 w 906898"/>
              <a:gd name="connsiteY452" fmla="*/ 801876 h 906898"/>
              <a:gd name="connsiteX453" fmla="*/ 534452 w 906898"/>
              <a:gd name="connsiteY453" fmla="*/ 795686 h 906898"/>
              <a:gd name="connsiteX454" fmla="*/ 534452 w 906898"/>
              <a:gd name="connsiteY454" fmla="*/ 789497 h 906898"/>
              <a:gd name="connsiteX455" fmla="*/ 528266 w 906898"/>
              <a:gd name="connsiteY455" fmla="*/ 781244 h 906898"/>
              <a:gd name="connsiteX456" fmla="*/ 532390 w 906898"/>
              <a:gd name="connsiteY456" fmla="*/ 775055 h 906898"/>
              <a:gd name="connsiteX457" fmla="*/ 643458 w 906898"/>
              <a:gd name="connsiteY457" fmla="*/ 774604 h 906898"/>
              <a:gd name="connsiteX458" fmla="*/ 647579 w 906898"/>
              <a:gd name="connsiteY458" fmla="*/ 777174 h 906898"/>
              <a:gd name="connsiteX459" fmla="*/ 651701 w 906898"/>
              <a:gd name="connsiteY459" fmla="*/ 795670 h 906898"/>
              <a:gd name="connsiteX460" fmla="*/ 622851 w 906898"/>
              <a:gd name="connsiteY460" fmla="*/ 816223 h 906898"/>
              <a:gd name="connsiteX461" fmla="*/ 594002 w 906898"/>
              <a:gd name="connsiteY461" fmla="*/ 799781 h 906898"/>
              <a:gd name="connsiteX462" fmla="*/ 596063 w 906898"/>
              <a:gd name="connsiteY462" fmla="*/ 797726 h 906898"/>
              <a:gd name="connsiteX463" fmla="*/ 604305 w 906898"/>
              <a:gd name="connsiteY463" fmla="*/ 803891 h 906898"/>
              <a:gd name="connsiteX464" fmla="*/ 633155 w 906898"/>
              <a:gd name="connsiteY464" fmla="*/ 805947 h 906898"/>
              <a:gd name="connsiteX465" fmla="*/ 641397 w 906898"/>
              <a:gd name="connsiteY465" fmla="*/ 795670 h 906898"/>
              <a:gd name="connsiteX466" fmla="*/ 639337 w 906898"/>
              <a:gd name="connsiteY466" fmla="*/ 787449 h 906898"/>
              <a:gd name="connsiteX467" fmla="*/ 635215 w 906898"/>
              <a:gd name="connsiteY467" fmla="*/ 793615 h 906898"/>
              <a:gd name="connsiteX468" fmla="*/ 629033 w 906898"/>
              <a:gd name="connsiteY468" fmla="*/ 793615 h 906898"/>
              <a:gd name="connsiteX469" fmla="*/ 624912 w 906898"/>
              <a:gd name="connsiteY469" fmla="*/ 787449 h 906898"/>
              <a:gd name="connsiteX470" fmla="*/ 633155 w 906898"/>
              <a:gd name="connsiteY470" fmla="*/ 781284 h 906898"/>
              <a:gd name="connsiteX471" fmla="*/ 639337 w 906898"/>
              <a:gd name="connsiteY471" fmla="*/ 775118 h 906898"/>
              <a:gd name="connsiteX472" fmla="*/ 643458 w 906898"/>
              <a:gd name="connsiteY472" fmla="*/ 774604 h 906898"/>
              <a:gd name="connsiteX473" fmla="*/ 295353 w 906898"/>
              <a:gd name="connsiteY473" fmla="*/ 774340 h 906898"/>
              <a:gd name="connsiteX474" fmla="*/ 302043 w 906898"/>
              <a:gd name="connsiteY474" fmla="*/ 779192 h 906898"/>
              <a:gd name="connsiteX475" fmla="*/ 306159 w 906898"/>
              <a:gd name="connsiteY475" fmla="*/ 777149 h 906898"/>
              <a:gd name="connsiteX476" fmla="*/ 314393 w 906898"/>
              <a:gd name="connsiteY476" fmla="*/ 777149 h 906898"/>
              <a:gd name="connsiteX477" fmla="*/ 316451 w 906898"/>
              <a:gd name="connsiteY477" fmla="*/ 781235 h 906898"/>
              <a:gd name="connsiteX478" fmla="*/ 310276 w 906898"/>
              <a:gd name="connsiteY478" fmla="*/ 785321 h 906898"/>
              <a:gd name="connsiteX479" fmla="*/ 293809 w 906898"/>
              <a:gd name="connsiteY479" fmla="*/ 787364 h 906898"/>
              <a:gd name="connsiteX480" fmla="*/ 287634 w 906898"/>
              <a:gd name="connsiteY480" fmla="*/ 797580 h 906898"/>
              <a:gd name="connsiteX481" fmla="*/ 279401 w 906898"/>
              <a:gd name="connsiteY481" fmla="*/ 797580 h 906898"/>
              <a:gd name="connsiteX482" fmla="*/ 277342 w 906898"/>
              <a:gd name="connsiteY482" fmla="*/ 787364 h 906898"/>
              <a:gd name="connsiteX483" fmla="*/ 285576 w 906898"/>
              <a:gd name="connsiteY483" fmla="*/ 783278 h 906898"/>
              <a:gd name="connsiteX484" fmla="*/ 285576 w 906898"/>
              <a:gd name="connsiteY484" fmla="*/ 777149 h 906898"/>
              <a:gd name="connsiteX485" fmla="*/ 295353 w 906898"/>
              <a:gd name="connsiteY485" fmla="*/ 774340 h 906898"/>
              <a:gd name="connsiteX486" fmla="*/ 464212 w 906898"/>
              <a:gd name="connsiteY486" fmla="*/ 773831 h 906898"/>
              <a:gd name="connsiteX487" fmla="*/ 465218 w 906898"/>
              <a:gd name="connsiteY487" fmla="*/ 775592 h 906898"/>
              <a:gd name="connsiteX488" fmla="*/ 464323 w 906898"/>
              <a:gd name="connsiteY488" fmla="*/ 775055 h 906898"/>
              <a:gd name="connsiteX489" fmla="*/ 369816 w 906898"/>
              <a:gd name="connsiteY489" fmla="*/ 771071 h 906898"/>
              <a:gd name="connsiteX490" fmla="*/ 375949 w 906898"/>
              <a:gd name="connsiteY490" fmla="*/ 775157 h 906898"/>
              <a:gd name="connsiteX491" fmla="*/ 375949 w 906898"/>
              <a:gd name="connsiteY491" fmla="*/ 779243 h 906898"/>
              <a:gd name="connsiteX492" fmla="*/ 380038 w 906898"/>
              <a:gd name="connsiteY492" fmla="*/ 779243 h 906898"/>
              <a:gd name="connsiteX493" fmla="*/ 380038 w 906898"/>
              <a:gd name="connsiteY493" fmla="*/ 785372 h 906898"/>
              <a:gd name="connsiteX494" fmla="*/ 380038 w 906898"/>
              <a:gd name="connsiteY494" fmla="*/ 787416 h 906898"/>
              <a:gd name="connsiteX495" fmla="*/ 384127 w 906898"/>
              <a:gd name="connsiteY495" fmla="*/ 791502 h 906898"/>
              <a:gd name="connsiteX496" fmla="*/ 375949 w 906898"/>
              <a:gd name="connsiteY496" fmla="*/ 797631 h 906898"/>
              <a:gd name="connsiteX497" fmla="*/ 373905 w 906898"/>
              <a:gd name="connsiteY497" fmla="*/ 791502 h 906898"/>
              <a:gd name="connsiteX498" fmla="*/ 359594 w 906898"/>
              <a:gd name="connsiteY498" fmla="*/ 787416 h 906898"/>
              <a:gd name="connsiteX499" fmla="*/ 351416 w 906898"/>
              <a:gd name="connsiteY499" fmla="*/ 789459 h 906898"/>
              <a:gd name="connsiteX500" fmla="*/ 347327 w 906898"/>
              <a:gd name="connsiteY500" fmla="*/ 783329 h 906898"/>
              <a:gd name="connsiteX501" fmla="*/ 355505 w 906898"/>
              <a:gd name="connsiteY501" fmla="*/ 781286 h 906898"/>
              <a:gd name="connsiteX502" fmla="*/ 355505 w 906898"/>
              <a:gd name="connsiteY502" fmla="*/ 775157 h 906898"/>
              <a:gd name="connsiteX503" fmla="*/ 361638 w 906898"/>
              <a:gd name="connsiteY503" fmla="*/ 775157 h 906898"/>
              <a:gd name="connsiteX504" fmla="*/ 369816 w 906898"/>
              <a:gd name="connsiteY504" fmla="*/ 771071 h 906898"/>
              <a:gd name="connsiteX505" fmla="*/ 552834 w 906898"/>
              <a:gd name="connsiteY505" fmla="*/ 768747 h 906898"/>
              <a:gd name="connsiteX506" fmla="*/ 554826 w 906898"/>
              <a:gd name="connsiteY506" fmla="*/ 779260 h 906898"/>
              <a:gd name="connsiteX507" fmla="*/ 550842 w 906898"/>
              <a:gd name="connsiteY507" fmla="*/ 781363 h 906898"/>
              <a:gd name="connsiteX508" fmla="*/ 546858 w 906898"/>
              <a:gd name="connsiteY508" fmla="*/ 777157 h 906898"/>
              <a:gd name="connsiteX509" fmla="*/ 546858 w 906898"/>
              <a:gd name="connsiteY509" fmla="*/ 775055 h 906898"/>
              <a:gd name="connsiteX510" fmla="*/ 552834 w 906898"/>
              <a:gd name="connsiteY510" fmla="*/ 768747 h 906898"/>
              <a:gd name="connsiteX511" fmla="*/ 394471 w 906898"/>
              <a:gd name="connsiteY511" fmla="*/ 768747 h 906898"/>
              <a:gd name="connsiteX512" fmla="*/ 396463 w 906898"/>
              <a:gd name="connsiteY512" fmla="*/ 772952 h 906898"/>
              <a:gd name="connsiteX513" fmla="*/ 396463 w 906898"/>
              <a:gd name="connsiteY513" fmla="*/ 775055 h 906898"/>
              <a:gd name="connsiteX514" fmla="*/ 394471 w 906898"/>
              <a:gd name="connsiteY514" fmla="*/ 768747 h 906898"/>
              <a:gd name="connsiteX515" fmla="*/ 665422 w 906898"/>
              <a:gd name="connsiteY515" fmla="*/ 768306 h 906898"/>
              <a:gd name="connsiteX516" fmla="*/ 667996 w 906898"/>
              <a:gd name="connsiteY516" fmla="*/ 772961 h 906898"/>
              <a:gd name="connsiteX517" fmla="*/ 665962 w 906898"/>
              <a:gd name="connsiteY517" fmla="*/ 787441 h 906898"/>
              <a:gd name="connsiteX518" fmla="*/ 655795 w 906898"/>
              <a:gd name="connsiteY518" fmla="*/ 793647 h 906898"/>
              <a:gd name="connsiteX519" fmla="*/ 659862 w 906898"/>
              <a:gd name="connsiteY519" fmla="*/ 787441 h 906898"/>
              <a:gd name="connsiteX520" fmla="*/ 665962 w 906898"/>
              <a:gd name="connsiteY520" fmla="*/ 777098 h 906898"/>
              <a:gd name="connsiteX521" fmla="*/ 663929 w 906898"/>
              <a:gd name="connsiteY521" fmla="*/ 768823 h 906898"/>
              <a:gd name="connsiteX522" fmla="*/ 665422 w 906898"/>
              <a:gd name="connsiteY522" fmla="*/ 768306 h 906898"/>
              <a:gd name="connsiteX523" fmla="*/ 460207 w 906898"/>
              <a:gd name="connsiteY523" fmla="*/ 766821 h 906898"/>
              <a:gd name="connsiteX524" fmla="*/ 463809 w 906898"/>
              <a:gd name="connsiteY524" fmla="*/ 769395 h 906898"/>
              <a:gd name="connsiteX525" fmla="*/ 464212 w 906898"/>
              <a:gd name="connsiteY525" fmla="*/ 773831 h 906898"/>
              <a:gd name="connsiteX526" fmla="*/ 466515 w 906898"/>
              <a:gd name="connsiteY526" fmla="*/ 766755 h 906898"/>
              <a:gd name="connsiteX527" fmla="*/ 480846 w 906898"/>
              <a:gd name="connsiteY527" fmla="*/ 766755 h 906898"/>
              <a:gd name="connsiteX528" fmla="*/ 482893 w 906898"/>
              <a:gd name="connsiteY528" fmla="*/ 772930 h 906898"/>
              <a:gd name="connsiteX529" fmla="*/ 484940 w 906898"/>
              <a:gd name="connsiteY529" fmla="*/ 777047 h 906898"/>
              <a:gd name="connsiteX530" fmla="*/ 491082 w 906898"/>
              <a:gd name="connsiteY530" fmla="*/ 781164 h 906898"/>
              <a:gd name="connsiteX531" fmla="*/ 489035 w 906898"/>
              <a:gd name="connsiteY531" fmla="*/ 787339 h 906898"/>
              <a:gd name="connsiteX532" fmla="*/ 480846 w 906898"/>
              <a:gd name="connsiteY532" fmla="*/ 785280 h 906898"/>
              <a:gd name="connsiteX533" fmla="*/ 478799 w 906898"/>
              <a:gd name="connsiteY533" fmla="*/ 777047 h 906898"/>
              <a:gd name="connsiteX534" fmla="*/ 472657 w 906898"/>
              <a:gd name="connsiteY534" fmla="*/ 777047 h 906898"/>
              <a:gd name="connsiteX535" fmla="*/ 466515 w 906898"/>
              <a:gd name="connsiteY535" fmla="*/ 772930 h 906898"/>
              <a:gd name="connsiteX536" fmla="*/ 466515 w 906898"/>
              <a:gd name="connsiteY536" fmla="*/ 766755 h 906898"/>
              <a:gd name="connsiteX537" fmla="*/ 449990 w 906898"/>
              <a:gd name="connsiteY537" fmla="*/ 766755 h 906898"/>
              <a:gd name="connsiteX538" fmla="*/ 456192 w 906898"/>
              <a:gd name="connsiteY538" fmla="*/ 766755 h 906898"/>
              <a:gd name="connsiteX539" fmla="*/ 464462 w 906898"/>
              <a:gd name="connsiteY539" fmla="*/ 783222 h 906898"/>
              <a:gd name="connsiteX540" fmla="*/ 470665 w 906898"/>
              <a:gd name="connsiteY540" fmla="*/ 785280 h 906898"/>
              <a:gd name="connsiteX541" fmla="*/ 476416 w 906898"/>
              <a:gd name="connsiteY541" fmla="*/ 791006 h 906898"/>
              <a:gd name="connsiteX542" fmla="*/ 476674 w 906898"/>
              <a:gd name="connsiteY542" fmla="*/ 791522 h 906898"/>
              <a:gd name="connsiteX543" fmla="*/ 476986 w 906898"/>
              <a:gd name="connsiteY543" fmla="*/ 791574 h 906898"/>
              <a:gd name="connsiteX544" fmla="*/ 483069 w 906898"/>
              <a:gd name="connsiteY544" fmla="*/ 797631 h 906898"/>
              <a:gd name="connsiteX545" fmla="*/ 489272 w 906898"/>
              <a:gd name="connsiteY545" fmla="*/ 797631 h 906898"/>
              <a:gd name="connsiteX546" fmla="*/ 489272 w 906898"/>
              <a:gd name="connsiteY546" fmla="*/ 807923 h 906898"/>
              <a:gd name="connsiteX547" fmla="*/ 481002 w 906898"/>
              <a:gd name="connsiteY547" fmla="*/ 805864 h 906898"/>
              <a:gd name="connsiteX548" fmla="*/ 476867 w 906898"/>
              <a:gd name="connsiteY548" fmla="*/ 801747 h 906898"/>
              <a:gd name="connsiteX549" fmla="*/ 466530 w 906898"/>
              <a:gd name="connsiteY549" fmla="*/ 801747 h 906898"/>
              <a:gd name="connsiteX550" fmla="*/ 460327 w 906898"/>
              <a:gd name="connsiteY550" fmla="*/ 791456 h 906898"/>
              <a:gd name="connsiteX551" fmla="*/ 460327 w 906898"/>
              <a:gd name="connsiteY551" fmla="*/ 785280 h 906898"/>
              <a:gd name="connsiteX552" fmla="*/ 452057 w 906898"/>
              <a:gd name="connsiteY552" fmla="*/ 779105 h 906898"/>
              <a:gd name="connsiteX553" fmla="*/ 447923 w 906898"/>
              <a:gd name="connsiteY553" fmla="*/ 768813 h 906898"/>
              <a:gd name="connsiteX554" fmla="*/ 449990 w 906898"/>
              <a:gd name="connsiteY554" fmla="*/ 766755 h 906898"/>
              <a:gd name="connsiteX555" fmla="*/ 509608 w 906898"/>
              <a:gd name="connsiteY555" fmla="*/ 762771 h 906898"/>
              <a:gd name="connsiteX556" fmla="*/ 513725 w 906898"/>
              <a:gd name="connsiteY556" fmla="*/ 764829 h 906898"/>
              <a:gd name="connsiteX557" fmla="*/ 501374 w 906898"/>
              <a:gd name="connsiteY557" fmla="*/ 783355 h 906898"/>
              <a:gd name="connsiteX558" fmla="*/ 503433 w 906898"/>
              <a:gd name="connsiteY558" fmla="*/ 808056 h 906898"/>
              <a:gd name="connsiteX559" fmla="*/ 519900 w 906898"/>
              <a:gd name="connsiteY559" fmla="*/ 812172 h 906898"/>
              <a:gd name="connsiteX560" fmla="*/ 519900 w 906898"/>
              <a:gd name="connsiteY560" fmla="*/ 810114 h 906898"/>
              <a:gd name="connsiteX561" fmla="*/ 511666 w 906898"/>
              <a:gd name="connsiteY561" fmla="*/ 805997 h 906898"/>
              <a:gd name="connsiteX562" fmla="*/ 511666 w 906898"/>
              <a:gd name="connsiteY562" fmla="*/ 797763 h 906898"/>
              <a:gd name="connsiteX563" fmla="*/ 521958 w 906898"/>
              <a:gd name="connsiteY563" fmla="*/ 793647 h 906898"/>
              <a:gd name="connsiteX564" fmla="*/ 524017 w 906898"/>
              <a:gd name="connsiteY564" fmla="*/ 799822 h 906898"/>
              <a:gd name="connsiteX565" fmla="*/ 524017 w 906898"/>
              <a:gd name="connsiteY565" fmla="*/ 803939 h 906898"/>
              <a:gd name="connsiteX566" fmla="*/ 530192 w 906898"/>
              <a:gd name="connsiteY566" fmla="*/ 803939 h 906898"/>
              <a:gd name="connsiteX567" fmla="*/ 532250 w 906898"/>
              <a:gd name="connsiteY567" fmla="*/ 812172 h 906898"/>
              <a:gd name="connsiteX568" fmla="*/ 526075 w 906898"/>
              <a:gd name="connsiteY568" fmla="*/ 820406 h 906898"/>
              <a:gd name="connsiteX569" fmla="*/ 503433 w 906898"/>
              <a:gd name="connsiteY569" fmla="*/ 818347 h 906898"/>
              <a:gd name="connsiteX570" fmla="*/ 499316 w 906898"/>
              <a:gd name="connsiteY570" fmla="*/ 812172 h 906898"/>
              <a:gd name="connsiteX571" fmla="*/ 493141 w 906898"/>
              <a:gd name="connsiteY571" fmla="*/ 803939 h 906898"/>
              <a:gd name="connsiteX572" fmla="*/ 493141 w 906898"/>
              <a:gd name="connsiteY572" fmla="*/ 791588 h 906898"/>
              <a:gd name="connsiteX573" fmla="*/ 509608 w 906898"/>
              <a:gd name="connsiteY573" fmla="*/ 762771 h 906898"/>
              <a:gd name="connsiteX574" fmla="*/ 139434 w 906898"/>
              <a:gd name="connsiteY574" fmla="*/ 759784 h 906898"/>
              <a:gd name="connsiteX575" fmla="*/ 142906 w 906898"/>
              <a:gd name="connsiteY575" fmla="*/ 763992 h 906898"/>
              <a:gd name="connsiteX576" fmla="*/ 155476 w 906898"/>
              <a:gd name="connsiteY576" fmla="*/ 774363 h 906898"/>
              <a:gd name="connsiteX577" fmla="*/ 384179 w 906898"/>
              <a:gd name="connsiteY577" fmla="*/ 758787 h 906898"/>
              <a:gd name="connsiteX578" fmla="*/ 386171 w 906898"/>
              <a:gd name="connsiteY578" fmla="*/ 764763 h 906898"/>
              <a:gd name="connsiteX579" fmla="*/ 384179 w 906898"/>
              <a:gd name="connsiteY579" fmla="*/ 760779 h 906898"/>
              <a:gd name="connsiteX580" fmla="*/ 384179 w 906898"/>
              <a:gd name="connsiteY580" fmla="*/ 758787 h 906898"/>
              <a:gd name="connsiteX581" fmla="*/ 314459 w 906898"/>
              <a:gd name="connsiteY581" fmla="*/ 758787 h 906898"/>
              <a:gd name="connsiteX582" fmla="*/ 322427 w 906898"/>
              <a:gd name="connsiteY582" fmla="*/ 764763 h 906898"/>
              <a:gd name="connsiteX583" fmla="*/ 322427 w 906898"/>
              <a:gd name="connsiteY583" fmla="*/ 768747 h 906898"/>
              <a:gd name="connsiteX584" fmla="*/ 318593 w 906898"/>
              <a:gd name="connsiteY584" fmla="*/ 764913 h 906898"/>
              <a:gd name="connsiteX585" fmla="*/ 318576 w 906898"/>
              <a:gd name="connsiteY585" fmla="*/ 764708 h 906898"/>
              <a:gd name="connsiteX586" fmla="*/ 318199 w 906898"/>
              <a:gd name="connsiteY586" fmla="*/ 764519 h 906898"/>
              <a:gd name="connsiteX587" fmla="*/ 314459 w 906898"/>
              <a:gd name="connsiteY587" fmla="*/ 760779 h 906898"/>
              <a:gd name="connsiteX588" fmla="*/ 314459 w 906898"/>
              <a:gd name="connsiteY588" fmla="*/ 758787 h 906898"/>
              <a:gd name="connsiteX589" fmla="*/ 297478 w 906898"/>
              <a:gd name="connsiteY589" fmla="*/ 757977 h 906898"/>
              <a:gd name="connsiteX590" fmla="*/ 302109 w 906898"/>
              <a:gd name="connsiteY590" fmla="*/ 760585 h 906898"/>
              <a:gd name="connsiteX591" fmla="*/ 302109 w 906898"/>
              <a:gd name="connsiteY591" fmla="*/ 764708 h 906898"/>
              <a:gd name="connsiteX592" fmla="*/ 304167 w 906898"/>
              <a:gd name="connsiteY592" fmla="*/ 764708 h 906898"/>
              <a:gd name="connsiteX593" fmla="*/ 310343 w 906898"/>
              <a:gd name="connsiteY593" fmla="*/ 760585 h 906898"/>
              <a:gd name="connsiteX594" fmla="*/ 318199 w 906898"/>
              <a:gd name="connsiteY594" fmla="*/ 764519 h 906898"/>
              <a:gd name="connsiteX595" fmla="*/ 318593 w 906898"/>
              <a:gd name="connsiteY595" fmla="*/ 764913 h 906898"/>
              <a:gd name="connsiteX596" fmla="*/ 318834 w 906898"/>
              <a:gd name="connsiteY596" fmla="*/ 767800 h 906898"/>
              <a:gd name="connsiteX597" fmla="*/ 320635 w 906898"/>
              <a:gd name="connsiteY597" fmla="*/ 770891 h 906898"/>
              <a:gd name="connsiteX598" fmla="*/ 330927 w 906898"/>
              <a:gd name="connsiteY598" fmla="*/ 772952 h 906898"/>
              <a:gd name="connsiteX599" fmla="*/ 335043 w 906898"/>
              <a:gd name="connsiteY599" fmla="*/ 779136 h 906898"/>
              <a:gd name="connsiteX600" fmla="*/ 328868 w 906898"/>
              <a:gd name="connsiteY600" fmla="*/ 779136 h 906898"/>
              <a:gd name="connsiteX601" fmla="*/ 318576 w 906898"/>
              <a:gd name="connsiteY601" fmla="*/ 781197 h 906898"/>
              <a:gd name="connsiteX602" fmla="*/ 314459 w 906898"/>
              <a:gd name="connsiteY602" fmla="*/ 775014 h 906898"/>
              <a:gd name="connsiteX603" fmla="*/ 300051 w 906898"/>
              <a:gd name="connsiteY603" fmla="*/ 772952 h 906898"/>
              <a:gd name="connsiteX604" fmla="*/ 287700 w 906898"/>
              <a:gd name="connsiteY604" fmla="*/ 772952 h 906898"/>
              <a:gd name="connsiteX605" fmla="*/ 281525 w 906898"/>
              <a:gd name="connsiteY605" fmla="*/ 783258 h 906898"/>
              <a:gd name="connsiteX606" fmla="*/ 275350 w 906898"/>
              <a:gd name="connsiteY606" fmla="*/ 787380 h 906898"/>
              <a:gd name="connsiteX607" fmla="*/ 275350 w 906898"/>
              <a:gd name="connsiteY607" fmla="*/ 797686 h 906898"/>
              <a:gd name="connsiteX608" fmla="*/ 277408 w 906898"/>
              <a:gd name="connsiteY608" fmla="*/ 799748 h 906898"/>
              <a:gd name="connsiteX609" fmla="*/ 267116 w 906898"/>
              <a:gd name="connsiteY609" fmla="*/ 805931 h 906898"/>
              <a:gd name="connsiteX610" fmla="*/ 263000 w 906898"/>
              <a:gd name="connsiteY610" fmla="*/ 799748 h 906898"/>
              <a:gd name="connsiteX611" fmla="*/ 265058 w 906898"/>
              <a:gd name="connsiteY611" fmla="*/ 791503 h 906898"/>
              <a:gd name="connsiteX612" fmla="*/ 269175 w 906898"/>
              <a:gd name="connsiteY612" fmla="*/ 789442 h 906898"/>
              <a:gd name="connsiteX613" fmla="*/ 267116 w 906898"/>
              <a:gd name="connsiteY613" fmla="*/ 781197 h 906898"/>
              <a:gd name="connsiteX614" fmla="*/ 269175 w 906898"/>
              <a:gd name="connsiteY614" fmla="*/ 775014 h 906898"/>
              <a:gd name="connsiteX615" fmla="*/ 281525 w 906898"/>
              <a:gd name="connsiteY615" fmla="*/ 770891 h 906898"/>
              <a:gd name="connsiteX616" fmla="*/ 289759 w 906898"/>
              <a:gd name="connsiteY616" fmla="*/ 760585 h 906898"/>
              <a:gd name="connsiteX617" fmla="*/ 297992 w 906898"/>
              <a:gd name="connsiteY617" fmla="*/ 760585 h 906898"/>
              <a:gd name="connsiteX618" fmla="*/ 295934 w 906898"/>
              <a:gd name="connsiteY618" fmla="*/ 758524 h 906898"/>
              <a:gd name="connsiteX619" fmla="*/ 297478 w 906898"/>
              <a:gd name="connsiteY619" fmla="*/ 757977 h 906898"/>
              <a:gd name="connsiteX620" fmla="*/ 373665 w 906898"/>
              <a:gd name="connsiteY620" fmla="*/ 755757 h 906898"/>
              <a:gd name="connsiteX621" fmla="*/ 382118 w 906898"/>
              <a:gd name="connsiteY621" fmla="*/ 760646 h 906898"/>
              <a:gd name="connsiteX622" fmla="*/ 386217 w 906898"/>
              <a:gd name="connsiteY622" fmla="*/ 768880 h 906898"/>
              <a:gd name="connsiteX623" fmla="*/ 392365 w 906898"/>
              <a:gd name="connsiteY623" fmla="*/ 770938 h 906898"/>
              <a:gd name="connsiteX624" fmla="*/ 390315 w 906898"/>
              <a:gd name="connsiteY624" fmla="*/ 779172 h 906898"/>
              <a:gd name="connsiteX625" fmla="*/ 396463 w 906898"/>
              <a:gd name="connsiteY625" fmla="*/ 783289 h 906898"/>
              <a:gd name="connsiteX626" fmla="*/ 396463 w 906898"/>
              <a:gd name="connsiteY626" fmla="*/ 793580 h 906898"/>
              <a:gd name="connsiteX627" fmla="*/ 392365 w 906898"/>
              <a:gd name="connsiteY627" fmla="*/ 795639 h 906898"/>
              <a:gd name="connsiteX628" fmla="*/ 388266 w 906898"/>
              <a:gd name="connsiteY628" fmla="*/ 793580 h 906898"/>
              <a:gd name="connsiteX629" fmla="*/ 384168 w 906898"/>
              <a:gd name="connsiteY629" fmla="*/ 785347 h 906898"/>
              <a:gd name="connsiteX630" fmla="*/ 382118 w 906898"/>
              <a:gd name="connsiteY630" fmla="*/ 779172 h 906898"/>
              <a:gd name="connsiteX631" fmla="*/ 378020 w 906898"/>
              <a:gd name="connsiteY631" fmla="*/ 777113 h 906898"/>
              <a:gd name="connsiteX632" fmla="*/ 371872 w 906898"/>
              <a:gd name="connsiteY632" fmla="*/ 768880 h 906898"/>
              <a:gd name="connsiteX633" fmla="*/ 363675 w 906898"/>
              <a:gd name="connsiteY633" fmla="*/ 770938 h 906898"/>
              <a:gd name="connsiteX634" fmla="*/ 353429 w 906898"/>
              <a:gd name="connsiteY634" fmla="*/ 772997 h 906898"/>
              <a:gd name="connsiteX635" fmla="*/ 347281 w 906898"/>
              <a:gd name="connsiteY635" fmla="*/ 781230 h 906898"/>
              <a:gd name="connsiteX636" fmla="*/ 341134 w 906898"/>
              <a:gd name="connsiteY636" fmla="*/ 781230 h 906898"/>
              <a:gd name="connsiteX637" fmla="*/ 339084 w 906898"/>
              <a:gd name="connsiteY637" fmla="*/ 777113 h 906898"/>
              <a:gd name="connsiteX638" fmla="*/ 341134 w 906898"/>
              <a:gd name="connsiteY638" fmla="*/ 770938 h 906898"/>
              <a:gd name="connsiteX639" fmla="*/ 347281 w 906898"/>
              <a:gd name="connsiteY639" fmla="*/ 768880 h 906898"/>
              <a:gd name="connsiteX640" fmla="*/ 349331 w 906898"/>
              <a:gd name="connsiteY640" fmla="*/ 764763 h 906898"/>
              <a:gd name="connsiteX641" fmla="*/ 351380 w 906898"/>
              <a:gd name="connsiteY641" fmla="*/ 760646 h 906898"/>
              <a:gd name="connsiteX642" fmla="*/ 357528 w 906898"/>
              <a:gd name="connsiteY642" fmla="*/ 758588 h 906898"/>
              <a:gd name="connsiteX643" fmla="*/ 361370 w 906898"/>
              <a:gd name="connsiteY643" fmla="*/ 760132 h 906898"/>
              <a:gd name="connsiteX644" fmla="*/ 363479 w 906898"/>
              <a:gd name="connsiteY644" fmla="*/ 758719 h 906898"/>
              <a:gd name="connsiteX645" fmla="*/ 363675 w 906898"/>
              <a:gd name="connsiteY645" fmla="*/ 758588 h 906898"/>
              <a:gd name="connsiteX646" fmla="*/ 373665 w 906898"/>
              <a:gd name="connsiteY646" fmla="*/ 755757 h 906898"/>
              <a:gd name="connsiteX647" fmla="*/ 608415 w 906898"/>
              <a:gd name="connsiteY647" fmla="*/ 752000 h 906898"/>
              <a:gd name="connsiteX648" fmla="*/ 610602 w 906898"/>
              <a:gd name="connsiteY648" fmla="*/ 754613 h 906898"/>
              <a:gd name="connsiteX649" fmla="*/ 606485 w 906898"/>
              <a:gd name="connsiteY649" fmla="*/ 762771 h 906898"/>
              <a:gd name="connsiteX650" fmla="*/ 600310 w 906898"/>
              <a:gd name="connsiteY650" fmla="*/ 752574 h 906898"/>
              <a:gd name="connsiteX651" fmla="*/ 608415 w 906898"/>
              <a:gd name="connsiteY651" fmla="*/ 752000 h 906898"/>
              <a:gd name="connsiteX652" fmla="*/ 461557 w 906898"/>
              <a:gd name="connsiteY652" fmla="*/ 751947 h 906898"/>
              <a:gd name="connsiteX653" fmla="*/ 461369 w 906898"/>
              <a:gd name="connsiteY653" fmla="*/ 752230 h 906898"/>
              <a:gd name="connsiteX654" fmla="*/ 460207 w 906898"/>
              <a:gd name="connsiteY654" fmla="*/ 752479 h 906898"/>
              <a:gd name="connsiteX655" fmla="*/ 460207 w 906898"/>
              <a:gd name="connsiteY655" fmla="*/ 752230 h 906898"/>
              <a:gd name="connsiteX656" fmla="*/ 460207 w 906898"/>
              <a:gd name="connsiteY656" fmla="*/ 752015 h 906898"/>
              <a:gd name="connsiteX657" fmla="*/ 680321 w 906898"/>
              <a:gd name="connsiteY657" fmla="*/ 750487 h 906898"/>
              <a:gd name="connsiteX658" fmla="*/ 686629 w 906898"/>
              <a:gd name="connsiteY658" fmla="*/ 756712 h 906898"/>
              <a:gd name="connsiteX659" fmla="*/ 686629 w 906898"/>
              <a:gd name="connsiteY659" fmla="*/ 758787 h 906898"/>
              <a:gd name="connsiteX660" fmla="*/ 680321 w 906898"/>
              <a:gd name="connsiteY660" fmla="*/ 750487 h 906898"/>
              <a:gd name="connsiteX661" fmla="*/ 674134 w 906898"/>
              <a:gd name="connsiteY661" fmla="*/ 750487 h 906898"/>
              <a:gd name="connsiteX662" fmla="*/ 684396 w 906898"/>
              <a:gd name="connsiteY662" fmla="*/ 758721 h 906898"/>
              <a:gd name="connsiteX663" fmla="*/ 684396 w 906898"/>
              <a:gd name="connsiteY663" fmla="*/ 764896 h 906898"/>
              <a:gd name="connsiteX664" fmla="*/ 686448 w 906898"/>
              <a:gd name="connsiteY664" fmla="*/ 766954 h 906898"/>
              <a:gd name="connsiteX665" fmla="*/ 690553 w 906898"/>
              <a:gd name="connsiteY665" fmla="*/ 773129 h 906898"/>
              <a:gd name="connsiteX666" fmla="*/ 690553 w 906898"/>
              <a:gd name="connsiteY666" fmla="*/ 779305 h 906898"/>
              <a:gd name="connsiteX667" fmla="*/ 692605 w 906898"/>
              <a:gd name="connsiteY667" fmla="*/ 789596 h 906898"/>
              <a:gd name="connsiteX668" fmla="*/ 692605 w 906898"/>
              <a:gd name="connsiteY668" fmla="*/ 793713 h 906898"/>
              <a:gd name="connsiteX669" fmla="*/ 690553 w 906898"/>
              <a:gd name="connsiteY669" fmla="*/ 791655 h 906898"/>
              <a:gd name="connsiteX670" fmla="*/ 688500 w 906898"/>
              <a:gd name="connsiteY670" fmla="*/ 781363 h 906898"/>
              <a:gd name="connsiteX671" fmla="*/ 686448 w 906898"/>
              <a:gd name="connsiteY671" fmla="*/ 781363 h 906898"/>
              <a:gd name="connsiteX672" fmla="*/ 688500 w 906898"/>
              <a:gd name="connsiteY672" fmla="*/ 785480 h 906898"/>
              <a:gd name="connsiteX673" fmla="*/ 688500 w 906898"/>
              <a:gd name="connsiteY673" fmla="*/ 793713 h 906898"/>
              <a:gd name="connsiteX674" fmla="*/ 678239 w 906898"/>
              <a:gd name="connsiteY674" fmla="*/ 801947 h 906898"/>
              <a:gd name="connsiteX675" fmla="*/ 676186 w 906898"/>
              <a:gd name="connsiteY675" fmla="*/ 808122 h 906898"/>
              <a:gd name="connsiteX676" fmla="*/ 665925 w 906898"/>
              <a:gd name="connsiteY676" fmla="*/ 810180 h 906898"/>
              <a:gd name="connsiteX677" fmla="*/ 659767 w 906898"/>
              <a:gd name="connsiteY677" fmla="*/ 808122 h 906898"/>
              <a:gd name="connsiteX678" fmla="*/ 653610 w 906898"/>
              <a:gd name="connsiteY678" fmla="*/ 812239 h 906898"/>
              <a:gd name="connsiteX679" fmla="*/ 647453 w 906898"/>
              <a:gd name="connsiteY679" fmla="*/ 808122 h 906898"/>
              <a:gd name="connsiteX680" fmla="*/ 659767 w 906898"/>
              <a:gd name="connsiteY680" fmla="*/ 801947 h 906898"/>
              <a:gd name="connsiteX681" fmla="*/ 651558 w 906898"/>
              <a:gd name="connsiteY681" fmla="*/ 799888 h 906898"/>
              <a:gd name="connsiteX682" fmla="*/ 657715 w 906898"/>
              <a:gd name="connsiteY682" fmla="*/ 795772 h 906898"/>
              <a:gd name="connsiteX683" fmla="*/ 667977 w 906898"/>
              <a:gd name="connsiteY683" fmla="*/ 791655 h 906898"/>
              <a:gd name="connsiteX684" fmla="*/ 670029 w 906898"/>
              <a:gd name="connsiteY684" fmla="*/ 769013 h 906898"/>
              <a:gd name="connsiteX685" fmla="*/ 667977 w 906898"/>
              <a:gd name="connsiteY685" fmla="*/ 762837 h 906898"/>
              <a:gd name="connsiteX686" fmla="*/ 672082 w 906898"/>
              <a:gd name="connsiteY686" fmla="*/ 758721 h 906898"/>
              <a:gd name="connsiteX687" fmla="*/ 674134 w 906898"/>
              <a:gd name="connsiteY687" fmla="*/ 762837 h 906898"/>
              <a:gd name="connsiteX688" fmla="*/ 674134 w 906898"/>
              <a:gd name="connsiteY688" fmla="*/ 766954 h 906898"/>
              <a:gd name="connsiteX689" fmla="*/ 680291 w 906898"/>
              <a:gd name="connsiteY689" fmla="*/ 771071 h 906898"/>
              <a:gd name="connsiteX690" fmla="*/ 680291 w 906898"/>
              <a:gd name="connsiteY690" fmla="*/ 777246 h 906898"/>
              <a:gd name="connsiteX691" fmla="*/ 678239 w 906898"/>
              <a:gd name="connsiteY691" fmla="*/ 779305 h 906898"/>
              <a:gd name="connsiteX692" fmla="*/ 682343 w 906898"/>
              <a:gd name="connsiteY692" fmla="*/ 787538 h 906898"/>
              <a:gd name="connsiteX693" fmla="*/ 678239 w 906898"/>
              <a:gd name="connsiteY693" fmla="*/ 793713 h 906898"/>
              <a:gd name="connsiteX694" fmla="*/ 672082 w 906898"/>
              <a:gd name="connsiteY694" fmla="*/ 795772 h 906898"/>
              <a:gd name="connsiteX695" fmla="*/ 667977 w 906898"/>
              <a:gd name="connsiteY695" fmla="*/ 801947 h 906898"/>
              <a:gd name="connsiteX696" fmla="*/ 659767 w 906898"/>
              <a:gd name="connsiteY696" fmla="*/ 797830 h 906898"/>
              <a:gd name="connsiteX697" fmla="*/ 659767 w 906898"/>
              <a:gd name="connsiteY697" fmla="*/ 799888 h 906898"/>
              <a:gd name="connsiteX698" fmla="*/ 665925 w 906898"/>
              <a:gd name="connsiteY698" fmla="*/ 804005 h 906898"/>
              <a:gd name="connsiteX699" fmla="*/ 674134 w 906898"/>
              <a:gd name="connsiteY699" fmla="*/ 797830 h 906898"/>
              <a:gd name="connsiteX700" fmla="*/ 684396 w 906898"/>
              <a:gd name="connsiteY700" fmla="*/ 789596 h 906898"/>
              <a:gd name="connsiteX701" fmla="*/ 682343 w 906898"/>
              <a:gd name="connsiteY701" fmla="*/ 779305 h 906898"/>
              <a:gd name="connsiteX702" fmla="*/ 682343 w 906898"/>
              <a:gd name="connsiteY702" fmla="*/ 769013 h 906898"/>
              <a:gd name="connsiteX703" fmla="*/ 678239 w 906898"/>
              <a:gd name="connsiteY703" fmla="*/ 764896 h 906898"/>
              <a:gd name="connsiteX704" fmla="*/ 674134 w 906898"/>
              <a:gd name="connsiteY704" fmla="*/ 756662 h 906898"/>
              <a:gd name="connsiteX705" fmla="*/ 672082 w 906898"/>
              <a:gd name="connsiteY705" fmla="*/ 752545 h 906898"/>
              <a:gd name="connsiteX706" fmla="*/ 674134 w 906898"/>
              <a:gd name="connsiteY706" fmla="*/ 750487 h 906898"/>
              <a:gd name="connsiteX707" fmla="*/ 579697 w 906898"/>
              <a:gd name="connsiteY707" fmla="*/ 750487 h 906898"/>
              <a:gd name="connsiteX708" fmla="*/ 591995 w 906898"/>
              <a:gd name="connsiteY708" fmla="*/ 752534 h 906898"/>
              <a:gd name="connsiteX709" fmla="*/ 602244 w 906898"/>
              <a:gd name="connsiteY709" fmla="*/ 764818 h 906898"/>
              <a:gd name="connsiteX710" fmla="*/ 596095 w 906898"/>
              <a:gd name="connsiteY710" fmla="*/ 781197 h 906898"/>
              <a:gd name="connsiteX711" fmla="*/ 596095 w 906898"/>
              <a:gd name="connsiteY711" fmla="*/ 793481 h 906898"/>
              <a:gd name="connsiteX712" fmla="*/ 585846 w 906898"/>
              <a:gd name="connsiteY712" fmla="*/ 799623 h 906898"/>
              <a:gd name="connsiteX713" fmla="*/ 577647 w 906898"/>
              <a:gd name="connsiteY713" fmla="*/ 795528 h 906898"/>
              <a:gd name="connsiteX714" fmla="*/ 575597 w 906898"/>
              <a:gd name="connsiteY714" fmla="*/ 787339 h 906898"/>
              <a:gd name="connsiteX715" fmla="*/ 565349 w 906898"/>
              <a:gd name="connsiteY715" fmla="*/ 787339 h 906898"/>
              <a:gd name="connsiteX716" fmla="*/ 557150 w 906898"/>
              <a:gd name="connsiteY716" fmla="*/ 770960 h 906898"/>
              <a:gd name="connsiteX717" fmla="*/ 563299 w 906898"/>
              <a:gd name="connsiteY717" fmla="*/ 754582 h 906898"/>
              <a:gd name="connsiteX718" fmla="*/ 573548 w 906898"/>
              <a:gd name="connsiteY718" fmla="*/ 756629 h 906898"/>
              <a:gd name="connsiteX719" fmla="*/ 579697 w 906898"/>
              <a:gd name="connsiteY719" fmla="*/ 750487 h 906898"/>
              <a:gd name="connsiteX720" fmla="*/ 559082 w 906898"/>
              <a:gd name="connsiteY720" fmla="*/ 750487 h 906898"/>
              <a:gd name="connsiteX721" fmla="*/ 561134 w 906898"/>
              <a:gd name="connsiteY721" fmla="*/ 752534 h 906898"/>
              <a:gd name="connsiteX722" fmla="*/ 550872 w 906898"/>
              <a:gd name="connsiteY722" fmla="*/ 766866 h 906898"/>
              <a:gd name="connsiteX723" fmla="*/ 536506 w 906898"/>
              <a:gd name="connsiteY723" fmla="*/ 773008 h 906898"/>
              <a:gd name="connsiteX724" fmla="*/ 530349 w 906898"/>
              <a:gd name="connsiteY724" fmla="*/ 766866 h 906898"/>
              <a:gd name="connsiteX725" fmla="*/ 526244 w 906898"/>
              <a:gd name="connsiteY725" fmla="*/ 768913 h 906898"/>
              <a:gd name="connsiteX726" fmla="*/ 520087 w 906898"/>
              <a:gd name="connsiteY726" fmla="*/ 766866 h 906898"/>
              <a:gd name="connsiteX727" fmla="*/ 518035 w 906898"/>
              <a:gd name="connsiteY727" fmla="*/ 762771 h 906898"/>
              <a:gd name="connsiteX728" fmla="*/ 530349 w 906898"/>
              <a:gd name="connsiteY728" fmla="*/ 758676 h 906898"/>
              <a:gd name="connsiteX729" fmla="*/ 544715 w 906898"/>
              <a:gd name="connsiteY729" fmla="*/ 758676 h 906898"/>
              <a:gd name="connsiteX730" fmla="*/ 538558 w 906898"/>
              <a:gd name="connsiteY730" fmla="*/ 764818 h 906898"/>
              <a:gd name="connsiteX731" fmla="*/ 542663 w 906898"/>
              <a:gd name="connsiteY731" fmla="*/ 768913 h 906898"/>
              <a:gd name="connsiteX732" fmla="*/ 554977 w 906898"/>
              <a:gd name="connsiteY732" fmla="*/ 760724 h 906898"/>
              <a:gd name="connsiteX733" fmla="*/ 554977 w 906898"/>
              <a:gd name="connsiteY733" fmla="*/ 756629 h 906898"/>
              <a:gd name="connsiteX734" fmla="*/ 546768 w 906898"/>
              <a:gd name="connsiteY734" fmla="*/ 758676 h 906898"/>
              <a:gd name="connsiteX735" fmla="*/ 559082 w 906898"/>
              <a:gd name="connsiteY735" fmla="*/ 750487 h 906898"/>
              <a:gd name="connsiteX736" fmla="*/ 614586 w 906898"/>
              <a:gd name="connsiteY736" fmla="*/ 746171 h 906898"/>
              <a:gd name="connsiteX737" fmla="*/ 618702 w 906898"/>
              <a:gd name="connsiteY737" fmla="*/ 748234 h 906898"/>
              <a:gd name="connsiteX738" fmla="*/ 616644 w 906898"/>
              <a:gd name="connsiteY738" fmla="*/ 756487 h 906898"/>
              <a:gd name="connsiteX739" fmla="*/ 622819 w 906898"/>
              <a:gd name="connsiteY739" fmla="*/ 758550 h 906898"/>
              <a:gd name="connsiteX740" fmla="*/ 620761 w 906898"/>
              <a:gd name="connsiteY740" fmla="*/ 764739 h 906898"/>
              <a:gd name="connsiteX741" fmla="*/ 614586 w 906898"/>
              <a:gd name="connsiteY741" fmla="*/ 766802 h 906898"/>
              <a:gd name="connsiteX742" fmla="*/ 612527 w 906898"/>
              <a:gd name="connsiteY742" fmla="*/ 772992 h 906898"/>
              <a:gd name="connsiteX743" fmla="*/ 606352 w 906898"/>
              <a:gd name="connsiteY743" fmla="*/ 772992 h 906898"/>
              <a:gd name="connsiteX744" fmla="*/ 606352 w 906898"/>
              <a:gd name="connsiteY744" fmla="*/ 766802 h 906898"/>
              <a:gd name="connsiteX745" fmla="*/ 612527 w 906898"/>
              <a:gd name="connsiteY745" fmla="*/ 758550 h 906898"/>
              <a:gd name="connsiteX746" fmla="*/ 610469 w 906898"/>
              <a:gd name="connsiteY746" fmla="*/ 750297 h 906898"/>
              <a:gd name="connsiteX747" fmla="*/ 614586 w 906898"/>
              <a:gd name="connsiteY747" fmla="*/ 746171 h 906898"/>
              <a:gd name="connsiteX748" fmla="*/ 618807 w 906898"/>
              <a:gd name="connsiteY748" fmla="*/ 740195 h 906898"/>
              <a:gd name="connsiteX749" fmla="*/ 622933 w 906898"/>
              <a:gd name="connsiteY749" fmla="*/ 744312 h 906898"/>
              <a:gd name="connsiteX750" fmla="*/ 622933 w 906898"/>
              <a:gd name="connsiteY750" fmla="*/ 750487 h 906898"/>
              <a:gd name="connsiteX751" fmla="*/ 631186 w 906898"/>
              <a:gd name="connsiteY751" fmla="*/ 758720 h 906898"/>
              <a:gd name="connsiteX752" fmla="*/ 629122 w 906898"/>
              <a:gd name="connsiteY752" fmla="*/ 769013 h 906898"/>
              <a:gd name="connsiteX753" fmla="*/ 620870 w 906898"/>
              <a:gd name="connsiteY753" fmla="*/ 773129 h 906898"/>
              <a:gd name="connsiteX754" fmla="*/ 610554 w 906898"/>
              <a:gd name="connsiteY754" fmla="*/ 781363 h 906898"/>
              <a:gd name="connsiteX755" fmla="*/ 606428 w 906898"/>
              <a:gd name="connsiteY755" fmla="*/ 779304 h 906898"/>
              <a:gd name="connsiteX756" fmla="*/ 604365 w 906898"/>
              <a:gd name="connsiteY756" fmla="*/ 775188 h 906898"/>
              <a:gd name="connsiteX757" fmla="*/ 612617 w 906898"/>
              <a:gd name="connsiteY757" fmla="*/ 777246 h 906898"/>
              <a:gd name="connsiteX758" fmla="*/ 618807 w 906898"/>
              <a:gd name="connsiteY758" fmla="*/ 769013 h 906898"/>
              <a:gd name="connsiteX759" fmla="*/ 627059 w 906898"/>
              <a:gd name="connsiteY759" fmla="*/ 762837 h 906898"/>
              <a:gd name="connsiteX760" fmla="*/ 624996 w 906898"/>
              <a:gd name="connsiteY760" fmla="*/ 754604 h 906898"/>
              <a:gd name="connsiteX761" fmla="*/ 620870 w 906898"/>
              <a:gd name="connsiteY761" fmla="*/ 752545 h 906898"/>
              <a:gd name="connsiteX762" fmla="*/ 616744 w 906898"/>
              <a:gd name="connsiteY762" fmla="*/ 742253 h 906898"/>
              <a:gd name="connsiteX763" fmla="*/ 618807 w 906898"/>
              <a:gd name="connsiteY763" fmla="*/ 740195 h 906898"/>
              <a:gd name="connsiteX764" fmla="*/ 181747 w 906898"/>
              <a:gd name="connsiteY764" fmla="*/ 738715 h 906898"/>
              <a:gd name="connsiteX765" fmla="*/ 184821 w 906898"/>
              <a:gd name="connsiteY765" fmla="*/ 740250 h 906898"/>
              <a:gd name="connsiteX766" fmla="*/ 203269 w 906898"/>
              <a:gd name="connsiteY766" fmla="*/ 752534 h 906898"/>
              <a:gd name="connsiteX767" fmla="*/ 208054 w 906898"/>
              <a:gd name="connsiteY767" fmla="*/ 750145 h 906898"/>
              <a:gd name="connsiteX768" fmla="*/ 209395 w 906898"/>
              <a:gd name="connsiteY768" fmla="*/ 750487 h 906898"/>
              <a:gd name="connsiteX769" fmla="*/ 211334 w 906898"/>
              <a:gd name="connsiteY769" fmla="*/ 748507 h 906898"/>
              <a:gd name="connsiteX770" fmla="*/ 219667 w 906898"/>
              <a:gd name="connsiteY770" fmla="*/ 744345 h 906898"/>
              <a:gd name="connsiteX771" fmla="*/ 225816 w 906898"/>
              <a:gd name="connsiteY771" fmla="*/ 746392 h 906898"/>
              <a:gd name="connsiteX772" fmla="*/ 221717 w 906898"/>
              <a:gd name="connsiteY772" fmla="*/ 750487 h 906898"/>
              <a:gd name="connsiteX773" fmla="*/ 217617 w 906898"/>
              <a:gd name="connsiteY773" fmla="*/ 752534 h 906898"/>
              <a:gd name="connsiteX774" fmla="*/ 217617 w 906898"/>
              <a:gd name="connsiteY774" fmla="*/ 758676 h 906898"/>
              <a:gd name="connsiteX775" fmla="*/ 211468 w 906898"/>
              <a:gd name="connsiteY775" fmla="*/ 758676 h 906898"/>
              <a:gd name="connsiteX776" fmla="*/ 205319 w 906898"/>
              <a:gd name="connsiteY776" fmla="*/ 756629 h 906898"/>
              <a:gd name="connsiteX777" fmla="*/ 199170 w 906898"/>
              <a:gd name="connsiteY777" fmla="*/ 762771 h 906898"/>
              <a:gd name="connsiteX778" fmla="*/ 195070 w 906898"/>
              <a:gd name="connsiteY778" fmla="*/ 758676 h 906898"/>
              <a:gd name="connsiteX779" fmla="*/ 193020 w 906898"/>
              <a:gd name="connsiteY779" fmla="*/ 754582 h 906898"/>
              <a:gd name="connsiteX780" fmla="*/ 186871 w 906898"/>
              <a:gd name="connsiteY780" fmla="*/ 754582 h 906898"/>
              <a:gd name="connsiteX781" fmla="*/ 184821 w 906898"/>
              <a:gd name="connsiteY781" fmla="*/ 748440 h 906898"/>
              <a:gd name="connsiteX782" fmla="*/ 182772 w 906898"/>
              <a:gd name="connsiteY782" fmla="*/ 744345 h 906898"/>
              <a:gd name="connsiteX783" fmla="*/ 178672 w 906898"/>
              <a:gd name="connsiteY783" fmla="*/ 742298 h 906898"/>
              <a:gd name="connsiteX784" fmla="*/ 178672 w 906898"/>
              <a:gd name="connsiteY784" fmla="*/ 740250 h 906898"/>
              <a:gd name="connsiteX785" fmla="*/ 181747 w 906898"/>
              <a:gd name="connsiteY785" fmla="*/ 738715 h 906898"/>
              <a:gd name="connsiteX786" fmla="*/ 191678 w 906898"/>
              <a:gd name="connsiteY786" fmla="*/ 737738 h 906898"/>
              <a:gd name="connsiteX787" fmla="*/ 197137 w 906898"/>
              <a:gd name="connsiteY787" fmla="*/ 742140 h 906898"/>
              <a:gd name="connsiteX788" fmla="*/ 207352 w 906898"/>
              <a:gd name="connsiteY788" fmla="*/ 746313 h 906898"/>
              <a:gd name="connsiteX789" fmla="*/ 215524 w 906898"/>
              <a:gd name="connsiteY789" fmla="*/ 744227 h 906898"/>
              <a:gd name="connsiteX790" fmla="*/ 211334 w 906898"/>
              <a:gd name="connsiteY790" fmla="*/ 748507 h 906898"/>
              <a:gd name="connsiteX791" fmla="*/ 208054 w 906898"/>
              <a:gd name="connsiteY791" fmla="*/ 750145 h 906898"/>
              <a:gd name="connsiteX792" fmla="*/ 193050 w 906898"/>
              <a:gd name="connsiteY792" fmla="*/ 746313 h 906898"/>
              <a:gd name="connsiteX793" fmla="*/ 188964 w 906898"/>
              <a:gd name="connsiteY793" fmla="*/ 737966 h 906898"/>
              <a:gd name="connsiteX794" fmla="*/ 191678 w 906898"/>
              <a:gd name="connsiteY794" fmla="*/ 737738 h 906898"/>
              <a:gd name="connsiteX795" fmla="*/ 170433 w 906898"/>
              <a:gd name="connsiteY795" fmla="*/ 735879 h 906898"/>
              <a:gd name="connsiteX796" fmla="*/ 176590 w 906898"/>
              <a:gd name="connsiteY796" fmla="*/ 737949 h 906898"/>
              <a:gd name="connsiteX797" fmla="*/ 176590 w 906898"/>
              <a:gd name="connsiteY797" fmla="*/ 744160 h 906898"/>
              <a:gd name="connsiteX798" fmla="*/ 180695 w 906898"/>
              <a:gd name="connsiteY798" fmla="*/ 748300 h 906898"/>
              <a:gd name="connsiteX799" fmla="*/ 184799 w 906898"/>
              <a:gd name="connsiteY799" fmla="*/ 756580 h 906898"/>
              <a:gd name="connsiteX800" fmla="*/ 190956 w 906898"/>
              <a:gd name="connsiteY800" fmla="*/ 758650 h 906898"/>
              <a:gd name="connsiteX801" fmla="*/ 197113 w 906898"/>
              <a:gd name="connsiteY801" fmla="*/ 764861 h 906898"/>
              <a:gd name="connsiteX802" fmla="*/ 207375 w 906898"/>
              <a:gd name="connsiteY802" fmla="*/ 760720 h 906898"/>
              <a:gd name="connsiteX803" fmla="*/ 217637 w 906898"/>
              <a:gd name="connsiteY803" fmla="*/ 760720 h 906898"/>
              <a:gd name="connsiteX804" fmla="*/ 221741 w 906898"/>
              <a:gd name="connsiteY804" fmla="*/ 754510 h 906898"/>
              <a:gd name="connsiteX805" fmla="*/ 227898 w 906898"/>
              <a:gd name="connsiteY805" fmla="*/ 748300 h 906898"/>
              <a:gd name="connsiteX806" fmla="*/ 234056 w 906898"/>
              <a:gd name="connsiteY806" fmla="*/ 744160 h 906898"/>
              <a:gd name="connsiteX807" fmla="*/ 234056 w 906898"/>
              <a:gd name="connsiteY807" fmla="*/ 752440 h 906898"/>
              <a:gd name="connsiteX808" fmla="*/ 223794 w 906898"/>
              <a:gd name="connsiteY808" fmla="*/ 756580 h 906898"/>
              <a:gd name="connsiteX809" fmla="*/ 221741 w 906898"/>
              <a:gd name="connsiteY809" fmla="*/ 764861 h 906898"/>
              <a:gd name="connsiteX810" fmla="*/ 211480 w 906898"/>
              <a:gd name="connsiteY810" fmla="*/ 764861 h 906898"/>
              <a:gd name="connsiteX811" fmla="*/ 203270 w 906898"/>
              <a:gd name="connsiteY811" fmla="*/ 769001 h 906898"/>
              <a:gd name="connsiteX812" fmla="*/ 197113 w 906898"/>
              <a:gd name="connsiteY812" fmla="*/ 769001 h 906898"/>
              <a:gd name="connsiteX813" fmla="*/ 188904 w 906898"/>
              <a:gd name="connsiteY813" fmla="*/ 762791 h 906898"/>
              <a:gd name="connsiteX814" fmla="*/ 178642 w 906898"/>
              <a:gd name="connsiteY814" fmla="*/ 760720 h 906898"/>
              <a:gd name="connsiteX815" fmla="*/ 176590 w 906898"/>
              <a:gd name="connsiteY815" fmla="*/ 750370 h 906898"/>
              <a:gd name="connsiteX816" fmla="*/ 170433 w 906898"/>
              <a:gd name="connsiteY816" fmla="*/ 742089 h 906898"/>
              <a:gd name="connsiteX817" fmla="*/ 170433 w 906898"/>
              <a:gd name="connsiteY817" fmla="*/ 735879 h 906898"/>
              <a:gd name="connsiteX818" fmla="*/ 618775 w 906898"/>
              <a:gd name="connsiteY818" fmla="*/ 723595 h 906898"/>
              <a:gd name="connsiteX819" fmla="*/ 622885 w 906898"/>
              <a:gd name="connsiteY819" fmla="*/ 725664 h 906898"/>
              <a:gd name="connsiteX820" fmla="*/ 618775 w 906898"/>
              <a:gd name="connsiteY820" fmla="*/ 731869 h 906898"/>
              <a:gd name="connsiteX821" fmla="*/ 614665 w 906898"/>
              <a:gd name="connsiteY821" fmla="*/ 733938 h 906898"/>
              <a:gd name="connsiteX822" fmla="*/ 610554 w 906898"/>
              <a:gd name="connsiteY822" fmla="*/ 746350 h 906898"/>
              <a:gd name="connsiteX823" fmla="*/ 594112 w 906898"/>
              <a:gd name="connsiteY823" fmla="*/ 750487 h 906898"/>
              <a:gd name="connsiteX824" fmla="*/ 581781 w 906898"/>
              <a:gd name="connsiteY824" fmla="*/ 746350 h 906898"/>
              <a:gd name="connsiteX825" fmla="*/ 579726 w 906898"/>
              <a:gd name="connsiteY825" fmla="*/ 744281 h 906898"/>
              <a:gd name="connsiteX826" fmla="*/ 590002 w 906898"/>
              <a:gd name="connsiteY826" fmla="*/ 740144 h 906898"/>
              <a:gd name="connsiteX827" fmla="*/ 596168 w 906898"/>
              <a:gd name="connsiteY827" fmla="*/ 738075 h 906898"/>
              <a:gd name="connsiteX828" fmla="*/ 596168 w 906898"/>
              <a:gd name="connsiteY828" fmla="*/ 740144 h 906898"/>
              <a:gd name="connsiteX829" fmla="*/ 592057 w 906898"/>
              <a:gd name="connsiteY829" fmla="*/ 742213 h 906898"/>
              <a:gd name="connsiteX830" fmla="*/ 587947 w 906898"/>
              <a:gd name="connsiteY830" fmla="*/ 744281 h 906898"/>
              <a:gd name="connsiteX831" fmla="*/ 592057 w 906898"/>
              <a:gd name="connsiteY831" fmla="*/ 748418 h 906898"/>
              <a:gd name="connsiteX832" fmla="*/ 606444 w 906898"/>
              <a:gd name="connsiteY832" fmla="*/ 742213 h 906898"/>
              <a:gd name="connsiteX833" fmla="*/ 602333 w 906898"/>
              <a:gd name="connsiteY833" fmla="*/ 738075 h 906898"/>
              <a:gd name="connsiteX834" fmla="*/ 610554 w 906898"/>
              <a:gd name="connsiteY834" fmla="*/ 729801 h 906898"/>
              <a:gd name="connsiteX835" fmla="*/ 618775 w 906898"/>
              <a:gd name="connsiteY835" fmla="*/ 723595 h 906898"/>
              <a:gd name="connsiteX836" fmla="*/ 295298 w 906898"/>
              <a:gd name="connsiteY836" fmla="*/ 722641 h 906898"/>
              <a:gd name="connsiteX837" fmla="*/ 297737 w 906898"/>
              <a:gd name="connsiteY837" fmla="*/ 723737 h 906898"/>
              <a:gd name="connsiteX838" fmla="*/ 299790 w 906898"/>
              <a:gd name="connsiteY838" fmla="*/ 725800 h 906898"/>
              <a:gd name="connsiteX839" fmla="*/ 299790 w 906898"/>
              <a:gd name="connsiteY839" fmla="*/ 731990 h 906898"/>
              <a:gd name="connsiteX840" fmla="*/ 291576 w 906898"/>
              <a:gd name="connsiteY840" fmla="*/ 738179 h 906898"/>
              <a:gd name="connsiteX841" fmla="*/ 283362 w 906898"/>
              <a:gd name="connsiteY841" fmla="*/ 738179 h 906898"/>
              <a:gd name="connsiteX842" fmla="*/ 283362 w 906898"/>
              <a:gd name="connsiteY842" fmla="*/ 742306 h 906898"/>
              <a:gd name="connsiteX843" fmla="*/ 273095 w 906898"/>
              <a:gd name="connsiteY843" fmla="*/ 748495 h 906898"/>
              <a:gd name="connsiteX844" fmla="*/ 262828 w 906898"/>
              <a:gd name="connsiteY844" fmla="*/ 744369 h 906898"/>
              <a:gd name="connsiteX845" fmla="*/ 258721 w 906898"/>
              <a:gd name="connsiteY845" fmla="*/ 744369 h 906898"/>
              <a:gd name="connsiteX846" fmla="*/ 246400 w 906898"/>
              <a:gd name="connsiteY846" fmla="*/ 740243 h 906898"/>
              <a:gd name="connsiteX847" fmla="*/ 250507 w 906898"/>
              <a:gd name="connsiteY847" fmla="*/ 734053 h 906898"/>
              <a:gd name="connsiteX848" fmla="*/ 254614 w 906898"/>
              <a:gd name="connsiteY848" fmla="*/ 731990 h 906898"/>
              <a:gd name="connsiteX849" fmla="*/ 264881 w 906898"/>
              <a:gd name="connsiteY849" fmla="*/ 736116 h 906898"/>
              <a:gd name="connsiteX850" fmla="*/ 275148 w 906898"/>
              <a:gd name="connsiteY850" fmla="*/ 731990 h 906898"/>
              <a:gd name="connsiteX851" fmla="*/ 289523 w 906898"/>
              <a:gd name="connsiteY851" fmla="*/ 727864 h 906898"/>
              <a:gd name="connsiteX852" fmla="*/ 295298 w 906898"/>
              <a:gd name="connsiteY852" fmla="*/ 722641 h 906898"/>
              <a:gd name="connsiteX853" fmla="*/ 289149 w 906898"/>
              <a:gd name="connsiteY853" fmla="*/ 719426 h 906898"/>
              <a:gd name="connsiteX854" fmla="*/ 291552 w 906898"/>
              <a:gd name="connsiteY854" fmla="*/ 719648 h 906898"/>
              <a:gd name="connsiteX855" fmla="*/ 289501 w 906898"/>
              <a:gd name="connsiteY855" fmla="*/ 725735 h 906898"/>
              <a:gd name="connsiteX856" fmla="*/ 279248 w 906898"/>
              <a:gd name="connsiteY856" fmla="*/ 729792 h 906898"/>
              <a:gd name="connsiteX857" fmla="*/ 275147 w 906898"/>
              <a:gd name="connsiteY857" fmla="*/ 727764 h 906898"/>
              <a:gd name="connsiteX858" fmla="*/ 258742 w 906898"/>
              <a:gd name="connsiteY858" fmla="*/ 731821 h 906898"/>
              <a:gd name="connsiteX859" fmla="*/ 256692 w 906898"/>
              <a:gd name="connsiteY859" fmla="*/ 727764 h 906898"/>
              <a:gd name="connsiteX860" fmla="*/ 260793 w 906898"/>
              <a:gd name="connsiteY860" fmla="*/ 729792 h 906898"/>
              <a:gd name="connsiteX861" fmla="*/ 273096 w 906898"/>
              <a:gd name="connsiteY861" fmla="*/ 725735 h 906898"/>
              <a:gd name="connsiteX862" fmla="*/ 285400 w 906898"/>
              <a:gd name="connsiteY862" fmla="*/ 723706 h 906898"/>
              <a:gd name="connsiteX863" fmla="*/ 289149 w 906898"/>
              <a:gd name="connsiteY863" fmla="*/ 719426 h 906898"/>
              <a:gd name="connsiteX864" fmla="*/ 636209 w 906898"/>
              <a:gd name="connsiteY864" fmla="*/ 718645 h 906898"/>
              <a:gd name="connsiteX865" fmla="*/ 649532 w 906898"/>
              <a:gd name="connsiteY865" fmla="*/ 721722 h 906898"/>
              <a:gd name="connsiteX866" fmla="*/ 670029 w 906898"/>
              <a:gd name="connsiteY866" fmla="*/ 750440 h 906898"/>
              <a:gd name="connsiteX867" fmla="*/ 661830 w 906898"/>
              <a:gd name="connsiteY867" fmla="*/ 768901 h 906898"/>
              <a:gd name="connsiteX868" fmla="*/ 649532 w 906898"/>
              <a:gd name="connsiteY868" fmla="*/ 773004 h 906898"/>
              <a:gd name="connsiteX869" fmla="*/ 641333 w 906898"/>
              <a:gd name="connsiteY869" fmla="*/ 766850 h 906898"/>
              <a:gd name="connsiteX870" fmla="*/ 643383 w 906898"/>
              <a:gd name="connsiteY870" fmla="*/ 760696 h 906898"/>
              <a:gd name="connsiteX871" fmla="*/ 641333 w 906898"/>
              <a:gd name="connsiteY871" fmla="*/ 752491 h 906898"/>
              <a:gd name="connsiteX872" fmla="*/ 651582 w 906898"/>
              <a:gd name="connsiteY872" fmla="*/ 746337 h 906898"/>
              <a:gd name="connsiteX873" fmla="*/ 655681 w 906898"/>
              <a:gd name="connsiteY873" fmla="*/ 752491 h 906898"/>
              <a:gd name="connsiteX874" fmla="*/ 653632 w 906898"/>
              <a:gd name="connsiteY874" fmla="*/ 760696 h 906898"/>
              <a:gd name="connsiteX875" fmla="*/ 661830 w 906898"/>
              <a:gd name="connsiteY875" fmla="*/ 756593 h 906898"/>
              <a:gd name="connsiteX876" fmla="*/ 661830 w 906898"/>
              <a:gd name="connsiteY876" fmla="*/ 742235 h 906898"/>
              <a:gd name="connsiteX877" fmla="*/ 661830 w 906898"/>
              <a:gd name="connsiteY877" fmla="*/ 740183 h 906898"/>
              <a:gd name="connsiteX878" fmla="*/ 637234 w 906898"/>
              <a:gd name="connsiteY878" fmla="*/ 723773 h 906898"/>
              <a:gd name="connsiteX879" fmla="*/ 624935 w 906898"/>
              <a:gd name="connsiteY879" fmla="*/ 723773 h 906898"/>
              <a:gd name="connsiteX880" fmla="*/ 622885 w 906898"/>
              <a:gd name="connsiteY880" fmla="*/ 721722 h 906898"/>
              <a:gd name="connsiteX881" fmla="*/ 636209 w 906898"/>
              <a:gd name="connsiteY881" fmla="*/ 718645 h 906898"/>
              <a:gd name="connsiteX882" fmla="*/ 275189 w 906898"/>
              <a:gd name="connsiteY882" fmla="*/ 709319 h 906898"/>
              <a:gd name="connsiteX883" fmla="*/ 281378 w 906898"/>
              <a:gd name="connsiteY883" fmla="*/ 713451 h 906898"/>
              <a:gd name="connsiteX884" fmla="*/ 287568 w 906898"/>
              <a:gd name="connsiteY884" fmla="*/ 717582 h 906898"/>
              <a:gd name="connsiteX885" fmla="*/ 281378 w 906898"/>
              <a:gd name="connsiteY885" fmla="*/ 723780 h 906898"/>
              <a:gd name="connsiteX886" fmla="*/ 273126 w 906898"/>
              <a:gd name="connsiteY886" fmla="*/ 721714 h 906898"/>
              <a:gd name="connsiteX887" fmla="*/ 269000 w 906898"/>
              <a:gd name="connsiteY887" fmla="*/ 725845 h 906898"/>
              <a:gd name="connsiteX888" fmla="*/ 262810 w 906898"/>
              <a:gd name="connsiteY888" fmla="*/ 727911 h 906898"/>
              <a:gd name="connsiteX889" fmla="*/ 258684 w 906898"/>
              <a:gd name="connsiteY889" fmla="*/ 723780 h 906898"/>
              <a:gd name="connsiteX890" fmla="*/ 258684 w 906898"/>
              <a:gd name="connsiteY890" fmla="*/ 715517 h 906898"/>
              <a:gd name="connsiteX891" fmla="*/ 275189 w 906898"/>
              <a:gd name="connsiteY891" fmla="*/ 709319 h 906898"/>
              <a:gd name="connsiteX892" fmla="*/ 731781 w 906898"/>
              <a:gd name="connsiteY892" fmla="*/ 703011 h 906898"/>
              <a:gd name="connsiteX893" fmla="*/ 733773 w 906898"/>
              <a:gd name="connsiteY893" fmla="*/ 705077 h 906898"/>
              <a:gd name="connsiteX894" fmla="*/ 731781 w 906898"/>
              <a:gd name="connsiteY894" fmla="*/ 711274 h 906898"/>
              <a:gd name="connsiteX895" fmla="*/ 733773 w 906898"/>
              <a:gd name="connsiteY895" fmla="*/ 719537 h 906898"/>
              <a:gd name="connsiteX896" fmla="*/ 733773 w 906898"/>
              <a:gd name="connsiteY896" fmla="*/ 721603 h 906898"/>
              <a:gd name="connsiteX897" fmla="*/ 729789 w 906898"/>
              <a:gd name="connsiteY897" fmla="*/ 717472 h 906898"/>
              <a:gd name="connsiteX898" fmla="*/ 731781 w 906898"/>
              <a:gd name="connsiteY898" fmla="*/ 703011 h 906898"/>
              <a:gd name="connsiteX899" fmla="*/ 791398 w 906898"/>
              <a:gd name="connsiteY899" fmla="*/ 701019 h 906898"/>
              <a:gd name="connsiteX900" fmla="*/ 801832 w 906898"/>
              <a:gd name="connsiteY900" fmla="*/ 703078 h 906898"/>
              <a:gd name="connsiteX901" fmla="*/ 797659 w 906898"/>
              <a:gd name="connsiteY901" fmla="*/ 709253 h 906898"/>
              <a:gd name="connsiteX902" fmla="*/ 791398 w 906898"/>
              <a:gd name="connsiteY902" fmla="*/ 711311 h 906898"/>
              <a:gd name="connsiteX903" fmla="*/ 787225 w 906898"/>
              <a:gd name="connsiteY903" fmla="*/ 705136 h 906898"/>
              <a:gd name="connsiteX904" fmla="*/ 791398 w 906898"/>
              <a:gd name="connsiteY904" fmla="*/ 701019 h 906898"/>
              <a:gd name="connsiteX905" fmla="*/ 723629 w 906898"/>
              <a:gd name="connsiteY905" fmla="*/ 692719 h 906898"/>
              <a:gd name="connsiteX906" fmla="*/ 725657 w 906898"/>
              <a:gd name="connsiteY906" fmla="*/ 692719 h 906898"/>
              <a:gd name="connsiteX907" fmla="*/ 729715 w 906898"/>
              <a:gd name="connsiteY907" fmla="*/ 700967 h 906898"/>
              <a:gd name="connsiteX908" fmla="*/ 727686 w 906898"/>
              <a:gd name="connsiteY908" fmla="*/ 719524 h 906898"/>
              <a:gd name="connsiteX909" fmla="*/ 731744 w 906898"/>
              <a:gd name="connsiteY909" fmla="*/ 723648 h 906898"/>
              <a:gd name="connsiteX910" fmla="*/ 729715 w 906898"/>
              <a:gd name="connsiteY910" fmla="*/ 731895 h 906898"/>
              <a:gd name="connsiteX911" fmla="*/ 721600 w 906898"/>
              <a:gd name="connsiteY911" fmla="*/ 729833 h 906898"/>
              <a:gd name="connsiteX912" fmla="*/ 721600 w 906898"/>
              <a:gd name="connsiteY912" fmla="*/ 721586 h 906898"/>
              <a:gd name="connsiteX913" fmla="*/ 717542 w 906898"/>
              <a:gd name="connsiteY913" fmla="*/ 721586 h 906898"/>
              <a:gd name="connsiteX914" fmla="*/ 715513 w 906898"/>
              <a:gd name="connsiteY914" fmla="*/ 711276 h 906898"/>
              <a:gd name="connsiteX915" fmla="*/ 719571 w 906898"/>
              <a:gd name="connsiteY915" fmla="*/ 705091 h 906898"/>
              <a:gd name="connsiteX916" fmla="*/ 719571 w 906898"/>
              <a:gd name="connsiteY916" fmla="*/ 700967 h 906898"/>
              <a:gd name="connsiteX917" fmla="*/ 723629 w 906898"/>
              <a:gd name="connsiteY917" fmla="*/ 692719 h 906898"/>
              <a:gd name="connsiteX918" fmla="*/ 663970 w 906898"/>
              <a:gd name="connsiteY918" fmla="*/ 692719 h 906898"/>
              <a:gd name="connsiteX919" fmla="*/ 668037 w 906898"/>
              <a:gd name="connsiteY919" fmla="*/ 696828 h 906898"/>
              <a:gd name="connsiteX920" fmla="*/ 668037 w 906898"/>
              <a:gd name="connsiteY920" fmla="*/ 704618 h 906898"/>
              <a:gd name="connsiteX921" fmla="*/ 667817 w 906898"/>
              <a:gd name="connsiteY921" fmla="*/ 705172 h 906898"/>
              <a:gd name="connsiteX922" fmla="*/ 664479 w 906898"/>
              <a:gd name="connsiteY922" fmla="*/ 707099 h 906898"/>
              <a:gd name="connsiteX923" fmla="*/ 663970 w 906898"/>
              <a:gd name="connsiteY923" fmla="*/ 709153 h 906898"/>
              <a:gd name="connsiteX924" fmla="*/ 666994 w 906898"/>
              <a:gd name="connsiteY924" fmla="*/ 715263 h 906898"/>
              <a:gd name="connsiteX925" fmla="*/ 667412 w 906898"/>
              <a:gd name="connsiteY925" fmla="*/ 718212 h 906898"/>
              <a:gd name="connsiteX926" fmla="*/ 661937 w 906898"/>
              <a:gd name="connsiteY926" fmla="*/ 725587 h 906898"/>
              <a:gd name="connsiteX927" fmla="*/ 653803 w 906898"/>
              <a:gd name="connsiteY927" fmla="*/ 719425 h 906898"/>
              <a:gd name="connsiteX928" fmla="*/ 653803 w 906898"/>
              <a:gd name="connsiteY928" fmla="*/ 705045 h 906898"/>
              <a:gd name="connsiteX929" fmla="*/ 653803 w 906898"/>
              <a:gd name="connsiteY929" fmla="*/ 700936 h 906898"/>
              <a:gd name="connsiteX930" fmla="*/ 663970 w 906898"/>
              <a:gd name="connsiteY930" fmla="*/ 692719 h 906898"/>
              <a:gd name="connsiteX931" fmla="*/ 787014 w 906898"/>
              <a:gd name="connsiteY931" fmla="*/ 692528 h 906898"/>
              <a:gd name="connsiteX932" fmla="*/ 791398 w 906898"/>
              <a:gd name="connsiteY932" fmla="*/ 696902 h 906898"/>
              <a:gd name="connsiteX933" fmla="*/ 785209 w 906898"/>
              <a:gd name="connsiteY933" fmla="*/ 703078 h 906898"/>
              <a:gd name="connsiteX934" fmla="*/ 787272 w 906898"/>
              <a:gd name="connsiteY934" fmla="*/ 713370 h 906898"/>
              <a:gd name="connsiteX935" fmla="*/ 793462 w 906898"/>
              <a:gd name="connsiteY935" fmla="*/ 715428 h 906898"/>
              <a:gd name="connsiteX936" fmla="*/ 793462 w 906898"/>
              <a:gd name="connsiteY936" fmla="*/ 717487 h 906898"/>
              <a:gd name="connsiteX937" fmla="*/ 785209 w 906898"/>
              <a:gd name="connsiteY937" fmla="*/ 721603 h 906898"/>
              <a:gd name="connsiteX938" fmla="*/ 779020 w 906898"/>
              <a:gd name="connsiteY938" fmla="*/ 717487 h 906898"/>
              <a:gd name="connsiteX939" fmla="*/ 779020 w 906898"/>
              <a:gd name="connsiteY939" fmla="*/ 715428 h 906898"/>
              <a:gd name="connsiteX940" fmla="*/ 774893 w 906898"/>
              <a:gd name="connsiteY940" fmla="*/ 715428 h 906898"/>
              <a:gd name="connsiteX941" fmla="*/ 768704 w 906898"/>
              <a:gd name="connsiteY941" fmla="*/ 713370 h 906898"/>
              <a:gd name="connsiteX942" fmla="*/ 768704 w 906898"/>
              <a:gd name="connsiteY942" fmla="*/ 707195 h 906898"/>
              <a:gd name="connsiteX943" fmla="*/ 772830 w 906898"/>
              <a:gd name="connsiteY943" fmla="*/ 701019 h 906898"/>
              <a:gd name="connsiteX944" fmla="*/ 776956 w 906898"/>
              <a:gd name="connsiteY944" fmla="*/ 701019 h 906898"/>
              <a:gd name="connsiteX945" fmla="*/ 781083 w 906898"/>
              <a:gd name="connsiteY945" fmla="*/ 692786 h 906898"/>
              <a:gd name="connsiteX946" fmla="*/ 787014 w 906898"/>
              <a:gd name="connsiteY946" fmla="*/ 692528 h 906898"/>
              <a:gd name="connsiteX947" fmla="*/ 686629 w 906898"/>
              <a:gd name="connsiteY947" fmla="*/ 690727 h 906898"/>
              <a:gd name="connsiteX948" fmla="*/ 686961 w 906898"/>
              <a:gd name="connsiteY948" fmla="*/ 690727 h 906898"/>
              <a:gd name="connsiteX949" fmla="*/ 686961 w 906898"/>
              <a:gd name="connsiteY949" fmla="*/ 691060 h 906898"/>
              <a:gd name="connsiteX950" fmla="*/ 686629 w 906898"/>
              <a:gd name="connsiteY950" fmla="*/ 691060 h 906898"/>
              <a:gd name="connsiteX951" fmla="*/ 246400 w 906898"/>
              <a:gd name="connsiteY951" fmla="*/ 690727 h 906898"/>
              <a:gd name="connsiteX952" fmla="*/ 252575 w 906898"/>
              <a:gd name="connsiteY952" fmla="*/ 694844 h 906898"/>
              <a:gd name="connsiteX953" fmla="*/ 256692 w 906898"/>
              <a:gd name="connsiteY953" fmla="*/ 711311 h 906898"/>
              <a:gd name="connsiteX954" fmla="*/ 252575 w 906898"/>
              <a:gd name="connsiteY954" fmla="*/ 729837 h 906898"/>
              <a:gd name="connsiteX955" fmla="*/ 223757 w 906898"/>
              <a:gd name="connsiteY955" fmla="*/ 742187 h 906898"/>
              <a:gd name="connsiteX956" fmla="*/ 207290 w 906898"/>
              <a:gd name="connsiteY956" fmla="*/ 729837 h 906898"/>
              <a:gd name="connsiteX957" fmla="*/ 209349 w 906898"/>
              <a:gd name="connsiteY957" fmla="*/ 719545 h 906898"/>
              <a:gd name="connsiteX958" fmla="*/ 215524 w 906898"/>
              <a:gd name="connsiteY958" fmla="*/ 717487 h 906898"/>
              <a:gd name="connsiteX959" fmla="*/ 219641 w 906898"/>
              <a:gd name="connsiteY959" fmla="*/ 715428 h 906898"/>
              <a:gd name="connsiteX960" fmla="*/ 225816 w 906898"/>
              <a:gd name="connsiteY960" fmla="*/ 715428 h 906898"/>
              <a:gd name="connsiteX961" fmla="*/ 231991 w 906898"/>
              <a:gd name="connsiteY961" fmla="*/ 721603 h 906898"/>
              <a:gd name="connsiteX962" fmla="*/ 229933 w 906898"/>
              <a:gd name="connsiteY962" fmla="*/ 727778 h 906898"/>
              <a:gd name="connsiteX963" fmla="*/ 225816 w 906898"/>
              <a:gd name="connsiteY963" fmla="*/ 727778 h 906898"/>
              <a:gd name="connsiteX964" fmla="*/ 223757 w 906898"/>
              <a:gd name="connsiteY964" fmla="*/ 727778 h 906898"/>
              <a:gd name="connsiteX965" fmla="*/ 219641 w 906898"/>
              <a:gd name="connsiteY965" fmla="*/ 729837 h 906898"/>
              <a:gd name="connsiteX966" fmla="*/ 227874 w 906898"/>
              <a:gd name="connsiteY966" fmla="*/ 733954 h 906898"/>
              <a:gd name="connsiteX967" fmla="*/ 248458 w 906898"/>
              <a:gd name="connsiteY967" fmla="*/ 719545 h 906898"/>
              <a:gd name="connsiteX968" fmla="*/ 246400 w 906898"/>
              <a:gd name="connsiteY968" fmla="*/ 692786 h 906898"/>
              <a:gd name="connsiteX969" fmla="*/ 246400 w 906898"/>
              <a:gd name="connsiteY969" fmla="*/ 690727 h 906898"/>
              <a:gd name="connsiteX970" fmla="*/ 668203 w 906898"/>
              <a:gd name="connsiteY970" fmla="*/ 688735 h 906898"/>
              <a:gd name="connsiteX971" fmla="*/ 674345 w 906898"/>
              <a:gd name="connsiteY971" fmla="*/ 699045 h 906898"/>
              <a:gd name="connsiteX972" fmla="*/ 670251 w 906898"/>
              <a:gd name="connsiteY972" fmla="*/ 707292 h 906898"/>
              <a:gd name="connsiteX973" fmla="*/ 670251 w 906898"/>
              <a:gd name="connsiteY973" fmla="*/ 723787 h 906898"/>
              <a:gd name="connsiteX974" fmla="*/ 664109 w 906898"/>
              <a:gd name="connsiteY974" fmla="*/ 727911 h 906898"/>
              <a:gd name="connsiteX975" fmla="*/ 668203 w 906898"/>
              <a:gd name="connsiteY975" fmla="*/ 723787 h 906898"/>
              <a:gd name="connsiteX976" fmla="*/ 667412 w 906898"/>
              <a:gd name="connsiteY976" fmla="*/ 718212 h 906898"/>
              <a:gd name="connsiteX977" fmla="*/ 668037 w 906898"/>
              <a:gd name="connsiteY977" fmla="*/ 717370 h 906898"/>
              <a:gd name="connsiteX978" fmla="*/ 666994 w 906898"/>
              <a:gd name="connsiteY978" fmla="*/ 715263 h 906898"/>
              <a:gd name="connsiteX979" fmla="*/ 666156 w 906898"/>
              <a:gd name="connsiteY979" fmla="*/ 709354 h 906898"/>
              <a:gd name="connsiteX980" fmla="*/ 667817 w 906898"/>
              <a:gd name="connsiteY980" fmla="*/ 705172 h 906898"/>
              <a:gd name="connsiteX981" fmla="*/ 668037 w 906898"/>
              <a:gd name="connsiteY981" fmla="*/ 705045 h 906898"/>
              <a:gd name="connsiteX982" fmla="*/ 668037 w 906898"/>
              <a:gd name="connsiteY982" fmla="*/ 704618 h 906898"/>
              <a:gd name="connsiteX983" fmla="*/ 670251 w 906898"/>
              <a:gd name="connsiteY983" fmla="*/ 699045 h 906898"/>
              <a:gd name="connsiteX984" fmla="*/ 666156 w 906898"/>
              <a:gd name="connsiteY984" fmla="*/ 690797 h 906898"/>
              <a:gd name="connsiteX985" fmla="*/ 668203 w 906898"/>
              <a:gd name="connsiteY985" fmla="*/ 688735 h 906898"/>
              <a:gd name="connsiteX986" fmla="*/ 189014 w 906898"/>
              <a:gd name="connsiteY986" fmla="*/ 686743 h 906898"/>
              <a:gd name="connsiteX987" fmla="*/ 193098 w 906898"/>
              <a:gd name="connsiteY987" fmla="*/ 692901 h 906898"/>
              <a:gd name="connsiteX988" fmla="*/ 199223 w 906898"/>
              <a:gd name="connsiteY988" fmla="*/ 697005 h 906898"/>
              <a:gd name="connsiteX989" fmla="*/ 205348 w 906898"/>
              <a:gd name="connsiteY989" fmla="*/ 701110 h 906898"/>
              <a:gd name="connsiteX990" fmla="*/ 215557 w 906898"/>
              <a:gd name="connsiteY990" fmla="*/ 697005 h 906898"/>
              <a:gd name="connsiteX991" fmla="*/ 219641 w 906898"/>
              <a:gd name="connsiteY991" fmla="*/ 697005 h 906898"/>
              <a:gd name="connsiteX992" fmla="*/ 223724 w 906898"/>
              <a:gd name="connsiteY992" fmla="*/ 690848 h 906898"/>
              <a:gd name="connsiteX993" fmla="*/ 227808 w 906898"/>
              <a:gd name="connsiteY993" fmla="*/ 686743 h 906898"/>
              <a:gd name="connsiteX994" fmla="*/ 227808 w 906898"/>
              <a:gd name="connsiteY994" fmla="*/ 690848 h 906898"/>
              <a:gd name="connsiteX995" fmla="*/ 227808 w 906898"/>
              <a:gd name="connsiteY995" fmla="*/ 697005 h 906898"/>
              <a:gd name="connsiteX996" fmla="*/ 217599 w 906898"/>
              <a:gd name="connsiteY996" fmla="*/ 701110 h 906898"/>
              <a:gd name="connsiteX997" fmla="*/ 217599 w 906898"/>
              <a:gd name="connsiteY997" fmla="*/ 703162 h 906898"/>
              <a:gd name="connsiteX998" fmla="*/ 207390 w 906898"/>
              <a:gd name="connsiteY998" fmla="*/ 709319 h 906898"/>
              <a:gd name="connsiteX999" fmla="*/ 199223 w 906898"/>
              <a:gd name="connsiteY999" fmla="*/ 703162 h 906898"/>
              <a:gd name="connsiteX1000" fmla="*/ 195139 w 906898"/>
              <a:gd name="connsiteY1000" fmla="*/ 697005 h 906898"/>
              <a:gd name="connsiteX1001" fmla="*/ 189014 w 906898"/>
              <a:gd name="connsiteY1001" fmla="*/ 694953 h 906898"/>
              <a:gd name="connsiteX1002" fmla="*/ 186972 w 906898"/>
              <a:gd name="connsiteY1002" fmla="*/ 690848 h 906898"/>
              <a:gd name="connsiteX1003" fmla="*/ 189014 w 906898"/>
              <a:gd name="connsiteY1003" fmla="*/ 686743 h 906898"/>
              <a:gd name="connsiteX1004" fmla="*/ 201146 w 906898"/>
              <a:gd name="connsiteY1004" fmla="*/ 684419 h 906898"/>
              <a:gd name="connsiteX1005" fmla="*/ 205134 w 906898"/>
              <a:gd name="connsiteY1005" fmla="*/ 686431 h 906898"/>
              <a:gd name="connsiteX1006" fmla="*/ 205287 w 906898"/>
              <a:gd name="connsiteY1006" fmla="*/ 686743 h 906898"/>
              <a:gd name="connsiteX1007" fmla="*/ 205597 w 906898"/>
              <a:gd name="connsiteY1007" fmla="*/ 686664 h 906898"/>
              <a:gd name="connsiteX1008" fmla="*/ 209420 w 906898"/>
              <a:gd name="connsiteY1008" fmla="*/ 688593 h 906898"/>
              <a:gd name="connsiteX1009" fmla="*/ 217695 w 906898"/>
              <a:gd name="connsiteY1009" fmla="*/ 684419 h 906898"/>
              <a:gd name="connsiteX1010" fmla="*/ 221832 w 906898"/>
              <a:gd name="connsiteY1010" fmla="*/ 686506 h 906898"/>
              <a:gd name="connsiteX1011" fmla="*/ 219763 w 906898"/>
              <a:gd name="connsiteY1011" fmla="*/ 692767 h 906898"/>
              <a:gd name="connsiteX1012" fmla="*/ 211489 w 906898"/>
              <a:gd name="connsiteY1012" fmla="*/ 694854 h 906898"/>
              <a:gd name="connsiteX1013" fmla="*/ 209420 w 906898"/>
              <a:gd name="connsiteY1013" fmla="*/ 699027 h 906898"/>
              <a:gd name="connsiteX1014" fmla="*/ 203215 w 906898"/>
              <a:gd name="connsiteY1014" fmla="*/ 696940 h 906898"/>
              <a:gd name="connsiteX1015" fmla="*/ 201146 w 906898"/>
              <a:gd name="connsiteY1015" fmla="*/ 692767 h 906898"/>
              <a:gd name="connsiteX1016" fmla="*/ 197009 w 906898"/>
              <a:gd name="connsiteY1016" fmla="*/ 692767 h 906898"/>
              <a:gd name="connsiteX1017" fmla="*/ 194940 w 906898"/>
              <a:gd name="connsiteY1017" fmla="*/ 686506 h 906898"/>
              <a:gd name="connsiteX1018" fmla="*/ 201146 w 906898"/>
              <a:gd name="connsiteY1018" fmla="*/ 684419 h 906898"/>
              <a:gd name="connsiteX1019" fmla="*/ 135301 w 906898"/>
              <a:gd name="connsiteY1019" fmla="*/ 684419 h 906898"/>
              <a:gd name="connsiteX1020" fmla="*/ 137353 w 906898"/>
              <a:gd name="connsiteY1020" fmla="*/ 686488 h 906898"/>
              <a:gd name="connsiteX1021" fmla="*/ 139405 w 906898"/>
              <a:gd name="connsiteY1021" fmla="*/ 696831 h 906898"/>
              <a:gd name="connsiteX1022" fmla="*/ 151720 w 906898"/>
              <a:gd name="connsiteY1022" fmla="*/ 705106 h 906898"/>
              <a:gd name="connsiteX1023" fmla="*/ 151720 w 906898"/>
              <a:gd name="connsiteY1023" fmla="*/ 707174 h 906898"/>
              <a:gd name="connsiteX1024" fmla="*/ 133248 w 906898"/>
              <a:gd name="connsiteY1024" fmla="*/ 700968 h 906898"/>
              <a:gd name="connsiteX1025" fmla="*/ 131196 w 906898"/>
              <a:gd name="connsiteY1025" fmla="*/ 688557 h 906898"/>
              <a:gd name="connsiteX1026" fmla="*/ 135301 w 906898"/>
              <a:gd name="connsiteY1026" fmla="*/ 684419 h 906898"/>
              <a:gd name="connsiteX1027" fmla="*/ 163730 w 906898"/>
              <a:gd name="connsiteY1027" fmla="*/ 683451 h 906898"/>
              <a:gd name="connsiteX1028" fmla="*/ 166171 w 906898"/>
              <a:gd name="connsiteY1028" fmla="*/ 684542 h 906898"/>
              <a:gd name="connsiteX1029" fmla="*/ 164116 w 906898"/>
              <a:gd name="connsiteY1029" fmla="*/ 715344 h 906898"/>
              <a:gd name="connsiteX1030" fmla="*/ 188785 w 906898"/>
              <a:gd name="connsiteY1030" fmla="*/ 725612 h 906898"/>
              <a:gd name="connsiteX1031" fmla="*/ 192897 w 906898"/>
              <a:gd name="connsiteY1031" fmla="*/ 723558 h 906898"/>
              <a:gd name="connsiteX1032" fmla="*/ 184674 w 906898"/>
              <a:gd name="connsiteY1032" fmla="*/ 721505 h 906898"/>
              <a:gd name="connsiteX1033" fmla="*/ 180562 w 906898"/>
              <a:gd name="connsiteY1033" fmla="*/ 713291 h 906898"/>
              <a:gd name="connsiteX1034" fmla="*/ 184674 w 906898"/>
              <a:gd name="connsiteY1034" fmla="*/ 709184 h 906898"/>
              <a:gd name="connsiteX1035" fmla="*/ 190841 w 906898"/>
              <a:gd name="connsiteY1035" fmla="*/ 709184 h 906898"/>
              <a:gd name="connsiteX1036" fmla="*/ 194953 w 906898"/>
              <a:gd name="connsiteY1036" fmla="*/ 713291 h 906898"/>
              <a:gd name="connsiteX1037" fmla="*/ 201121 w 906898"/>
              <a:gd name="connsiteY1037" fmla="*/ 713291 h 906898"/>
              <a:gd name="connsiteX1038" fmla="*/ 205232 w 906898"/>
              <a:gd name="connsiteY1038" fmla="*/ 721505 h 906898"/>
              <a:gd name="connsiteX1039" fmla="*/ 201121 w 906898"/>
              <a:gd name="connsiteY1039" fmla="*/ 731772 h 906898"/>
              <a:gd name="connsiteX1040" fmla="*/ 188785 w 906898"/>
              <a:gd name="connsiteY1040" fmla="*/ 735879 h 906898"/>
              <a:gd name="connsiteX1041" fmla="*/ 172339 w 906898"/>
              <a:gd name="connsiteY1041" fmla="*/ 731772 h 906898"/>
              <a:gd name="connsiteX1042" fmla="*/ 164116 w 906898"/>
              <a:gd name="connsiteY1042" fmla="*/ 723558 h 906898"/>
              <a:gd name="connsiteX1043" fmla="*/ 157948 w 906898"/>
              <a:gd name="connsiteY1043" fmla="*/ 688649 h 906898"/>
              <a:gd name="connsiteX1044" fmla="*/ 163730 w 906898"/>
              <a:gd name="connsiteY1044" fmla="*/ 683451 h 906898"/>
              <a:gd name="connsiteX1045" fmla="*/ 675590 w 906898"/>
              <a:gd name="connsiteY1045" fmla="*/ 681982 h 906898"/>
              <a:gd name="connsiteX1046" fmla="*/ 678304 w 906898"/>
              <a:gd name="connsiteY1046" fmla="*/ 682498 h 906898"/>
              <a:gd name="connsiteX1047" fmla="*/ 684433 w 906898"/>
              <a:gd name="connsiteY1047" fmla="*/ 701059 h 906898"/>
              <a:gd name="connsiteX1048" fmla="*/ 682390 w 906898"/>
              <a:gd name="connsiteY1048" fmla="*/ 703122 h 906898"/>
              <a:gd name="connsiteX1049" fmla="*/ 684433 w 906898"/>
              <a:gd name="connsiteY1049" fmla="*/ 705184 h 906898"/>
              <a:gd name="connsiteX1050" fmla="*/ 684433 w 906898"/>
              <a:gd name="connsiteY1050" fmla="*/ 701059 h 906898"/>
              <a:gd name="connsiteX1051" fmla="*/ 692605 w 906898"/>
              <a:gd name="connsiteY1051" fmla="*/ 713434 h 906898"/>
              <a:gd name="connsiteX1052" fmla="*/ 690562 w 906898"/>
              <a:gd name="connsiteY1052" fmla="*/ 717559 h 906898"/>
              <a:gd name="connsiteX1053" fmla="*/ 689984 w 906898"/>
              <a:gd name="connsiteY1053" fmla="*/ 717364 h 906898"/>
              <a:gd name="connsiteX1054" fmla="*/ 690562 w 906898"/>
              <a:gd name="connsiteY1054" fmla="*/ 715496 h 906898"/>
              <a:gd name="connsiteX1055" fmla="*/ 689796 w 906898"/>
              <a:gd name="connsiteY1055" fmla="*/ 717301 h 906898"/>
              <a:gd name="connsiteX1056" fmla="*/ 689984 w 906898"/>
              <a:gd name="connsiteY1056" fmla="*/ 717364 h 906898"/>
              <a:gd name="connsiteX1057" fmla="*/ 689285 w 906898"/>
              <a:gd name="connsiteY1057" fmla="*/ 719621 h 906898"/>
              <a:gd name="connsiteX1058" fmla="*/ 686476 w 906898"/>
              <a:gd name="connsiteY1058" fmla="*/ 723746 h 906898"/>
              <a:gd name="connsiteX1059" fmla="*/ 680347 w 906898"/>
              <a:gd name="connsiteY1059" fmla="*/ 725808 h 906898"/>
              <a:gd name="connsiteX1060" fmla="*/ 680347 w 906898"/>
              <a:gd name="connsiteY1060" fmla="*/ 731996 h 906898"/>
              <a:gd name="connsiteX1061" fmla="*/ 678304 w 906898"/>
              <a:gd name="connsiteY1061" fmla="*/ 738183 h 906898"/>
              <a:gd name="connsiteX1062" fmla="*/ 674217 w 906898"/>
              <a:gd name="connsiteY1062" fmla="*/ 742308 h 906898"/>
              <a:gd name="connsiteX1063" fmla="*/ 674217 w 906898"/>
              <a:gd name="connsiteY1063" fmla="*/ 746433 h 906898"/>
              <a:gd name="connsiteX1064" fmla="*/ 680347 w 906898"/>
              <a:gd name="connsiteY1064" fmla="*/ 748495 h 906898"/>
              <a:gd name="connsiteX1065" fmla="*/ 672174 w 906898"/>
              <a:gd name="connsiteY1065" fmla="*/ 748495 h 906898"/>
              <a:gd name="connsiteX1066" fmla="*/ 672174 w 906898"/>
              <a:gd name="connsiteY1066" fmla="*/ 740246 h 906898"/>
              <a:gd name="connsiteX1067" fmla="*/ 666045 w 906898"/>
              <a:gd name="connsiteY1067" fmla="*/ 731996 h 906898"/>
              <a:gd name="connsiteX1068" fmla="*/ 670131 w 906898"/>
              <a:gd name="connsiteY1068" fmla="*/ 727871 h 906898"/>
              <a:gd name="connsiteX1069" fmla="*/ 674217 w 906898"/>
              <a:gd name="connsiteY1069" fmla="*/ 711372 h 906898"/>
              <a:gd name="connsiteX1070" fmla="*/ 676261 w 906898"/>
              <a:gd name="connsiteY1070" fmla="*/ 703122 h 906898"/>
              <a:gd name="connsiteX1071" fmla="*/ 670131 w 906898"/>
              <a:gd name="connsiteY1071" fmla="*/ 686623 h 906898"/>
              <a:gd name="connsiteX1072" fmla="*/ 675590 w 906898"/>
              <a:gd name="connsiteY1072" fmla="*/ 681982 h 906898"/>
              <a:gd name="connsiteX1073" fmla="*/ 678329 w 906898"/>
              <a:gd name="connsiteY1073" fmla="*/ 680435 h 906898"/>
              <a:gd name="connsiteX1074" fmla="*/ 684637 w 906898"/>
              <a:gd name="connsiteY1074" fmla="*/ 684641 h 906898"/>
              <a:gd name="connsiteX1075" fmla="*/ 684637 w 906898"/>
              <a:gd name="connsiteY1075" fmla="*/ 686743 h 906898"/>
              <a:gd name="connsiteX1076" fmla="*/ 678329 w 906898"/>
              <a:gd name="connsiteY1076" fmla="*/ 680435 h 906898"/>
              <a:gd name="connsiteX1077" fmla="*/ 727558 w 906898"/>
              <a:gd name="connsiteY1077" fmla="*/ 676965 h 906898"/>
              <a:gd name="connsiteX1078" fmla="*/ 729887 w 906898"/>
              <a:gd name="connsiteY1078" fmla="*/ 678508 h 906898"/>
              <a:gd name="connsiteX1079" fmla="*/ 727817 w 906898"/>
              <a:gd name="connsiteY1079" fmla="*/ 688791 h 906898"/>
              <a:gd name="connsiteX1080" fmla="*/ 717466 w 906898"/>
              <a:gd name="connsiteY1080" fmla="*/ 694960 h 906898"/>
              <a:gd name="connsiteX1081" fmla="*/ 717466 w 906898"/>
              <a:gd name="connsiteY1081" fmla="*/ 703187 h 906898"/>
              <a:gd name="connsiteX1082" fmla="*/ 713326 w 906898"/>
              <a:gd name="connsiteY1082" fmla="*/ 709356 h 906898"/>
              <a:gd name="connsiteX1083" fmla="*/ 715396 w 906898"/>
              <a:gd name="connsiteY1083" fmla="*/ 721695 h 906898"/>
              <a:gd name="connsiteX1084" fmla="*/ 719536 w 906898"/>
              <a:gd name="connsiteY1084" fmla="*/ 731978 h 906898"/>
              <a:gd name="connsiteX1085" fmla="*/ 729887 w 906898"/>
              <a:gd name="connsiteY1085" fmla="*/ 734035 h 906898"/>
              <a:gd name="connsiteX1086" fmla="*/ 734027 w 906898"/>
              <a:gd name="connsiteY1086" fmla="*/ 744318 h 906898"/>
              <a:gd name="connsiteX1087" fmla="*/ 736097 w 906898"/>
              <a:gd name="connsiteY1087" fmla="*/ 746374 h 906898"/>
              <a:gd name="connsiteX1088" fmla="*/ 723676 w 906898"/>
              <a:gd name="connsiteY1088" fmla="*/ 744318 h 906898"/>
              <a:gd name="connsiteX1089" fmla="*/ 719536 w 906898"/>
              <a:gd name="connsiteY1089" fmla="*/ 738148 h 906898"/>
              <a:gd name="connsiteX1090" fmla="*/ 717466 w 906898"/>
              <a:gd name="connsiteY1090" fmla="*/ 738148 h 906898"/>
              <a:gd name="connsiteX1091" fmla="*/ 711256 w 906898"/>
              <a:gd name="connsiteY1091" fmla="*/ 736091 h 906898"/>
              <a:gd name="connsiteX1092" fmla="*/ 707116 w 906898"/>
              <a:gd name="connsiteY1092" fmla="*/ 727865 h 906898"/>
              <a:gd name="connsiteX1093" fmla="*/ 707116 w 906898"/>
              <a:gd name="connsiteY1093" fmla="*/ 721695 h 906898"/>
              <a:gd name="connsiteX1094" fmla="*/ 702975 w 906898"/>
              <a:gd name="connsiteY1094" fmla="*/ 711413 h 906898"/>
              <a:gd name="connsiteX1095" fmla="*/ 702975 w 906898"/>
              <a:gd name="connsiteY1095" fmla="*/ 703187 h 906898"/>
              <a:gd name="connsiteX1096" fmla="*/ 707116 w 906898"/>
              <a:gd name="connsiteY1096" fmla="*/ 701130 h 906898"/>
              <a:gd name="connsiteX1097" fmla="*/ 709186 w 906898"/>
              <a:gd name="connsiteY1097" fmla="*/ 688791 h 906898"/>
              <a:gd name="connsiteX1098" fmla="*/ 715396 w 906898"/>
              <a:gd name="connsiteY1098" fmla="*/ 686734 h 906898"/>
              <a:gd name="connsiteX1099" fmla="*/ 719536 w 906898"/>
              <a:gd name="connsiteY1099" fmla="*/ 686734 h 906898"/>
              <a:gd name="connsiteX1100" fmla="*/ 719536 w 906898"/>
              <a:gd name="connsiteY1100" fmla="*/ 684678 h 906898"/>
              <a:gd name="connsiteX1101" fmla="*/ 723676 w 906898"/>
              <a:gd name="connsiteY1101" fmla="*/ 678508 h 906898"/>
              <a:gd name="connsiteX1102" fmla="*/ 727558 w 906898"/>
              <a:gd name="connsiteY1102" fmla="*/ 676965 h 906898"/>
              <a:gd name="connsiteX1103" fmla="*/ 123036 w 906898"/>
              <a:gd name="connsiteY1103" fmla="*/ 676451 h 906898"/>
              <a:gd name="connsiteX1104" fmla="*/ 129222 w 906898"/>
              <a:gd name="connsiteY1104" fmla="*/ 682608 h 906898"/>
              <a:gd name="connsiteX1105" fmla="*/ 133345 w 906898"/>
              <a:gd name="connsiteY1105" fmla="*/ 703132 h 906898"/>
              <a:gd name="connsiteX1106" fmla="*/ 151903 w 906898"/>
              <a:gd name="connsiteY1106" fmla="*/ 711341 h 906898"/>
              <a:gd name="connsiteX1107" fmla="*/ 153964 w 906898"/>
              <a:gd name="connsiteY1107" fmla="*/ 711341 h 906898"/>
              <a:gd name="connsiteX1108" fmla="*/ 156027 w 906898"/>
              <a:gd name="connsiteY1108" fmla="*/ 719551 h 906898"/>
              <a:gd name="connsiteX1109" fmla="*/ 147778 w 906898"/>
              <a:gd name="connsiteY1109" fmla="*/ 721603 h 906898"/>
              <a:gd name="connsiteX1110" fmla="*/ 139531 w 906898"/>
              <a:gd name="connsiteY1110" fmla="*/ 713394 h 906898"/>
              <a:gd name="connsiteX1111" fmla="*/ 131283 w 906898"/>
              <a:gd name="connsiteY1111" fmla="*/ 715446 h 906898"/>
              <a:gd name="connsiteX1112" fmla="*/ 120974 w 906898"/>
              <a:gd name="connsiteY1112" fmla="*/ 709289 h 906898"/>
              <a:gd name="connsiteX1113" fmla="*/ 120974 w 906898"/>
              <a:gd name="connsiteY1113" fmla="*/ 694922 h 906898"/>
              <a:gd name="connsiteX1114" fmla="*/ 123036 w 906898"/>
              <a:gd name="connsiteY1114" fmla="*/ 692870 h 906898"/>
              <a:gd name="connsiteX1115" fmla="*/ 118912 w 906898"/>
              <a:gd name="connsiteY1115" fmla="*/ 686713 h 906898"/>
              <a:gd name="connsiteX1116" fmla="*/ 123036 w 906898"/>
              <a:gd name="connsiteY1116" fmla="*/ 676451 h 906898"/>
              <a:gd name="connsiteX1117" fmla="*/ 211429 w 906898"/>
              <a:gd name="connsiteY1117" fmla="*/ 672136 h 906898"/>
              <a:gd name="connsiteX1118" fmla="*/ 211429 w 906898"/>
              <a:gd name="connsiteY1118" fmla="*/ 676309 h 906898"/>
              <a:gd name="connsiteX1119" fmla="*/ 213477 w 906898"/>
              <a:gd name="connsiteY1119" fmla="*/ 684657 h 906898"/>
              <a:gd name="connsiteX1120" fmla="*/ 205597 w 906898"/>
              <a:gd name="connsiteY1120" fmla="*/ 686664 h 906898"/>
              <a:gd name="connsiteX1121" fmla="*/ 205134 w 906898"/>
              <a:gd name="connsiteY1121" fmla="*/ 686431 h 906898"/>
              <a:gd name="connsiteX1122" fmla="*/ 203240 w 906898"/>
              <a:gd name="connsiteY1122" fmla="*/ 682570 h 906898"/>
              <a:gd name="connsiteX1123" fmla="*/ 211429 w 906898"/>
              <a:gd name="connsiteY1123" fmla="*/ 672136 h 906898"/>
              <a:gd name="connsiteX1124" fmla="*/ 791688 w 906898"/>
              <a:gd name="connsiteY1124" fmla="*/ 667695 h 906898"/>
              <a:gd name="connsiteX1125" fmla="*/ 797627 w 906898"/>
              <a:gd name="connsiteY1125" fmla="*/ 668207 h 906898"/>
              <a:gd name="connsiteX1126" fmla="*/ 801759 w 906898"/>
              <a:gd name="connsiteY1126" fmla="*/ 674349 h 906898"/>
              <a:gd name="connsiteX1127" fmla="*/ 805890 w 906898"/>
              <a:gd name="connsiteY1127" fmla="*/ 672302 h 906898"/>
              <a:gd name="connsiteX1128" fmla="*/ 814153 w 906898"/>
              <a:gd name="connsiteY1128" fmla="*/ 672302 h 906898"/>
              <a:gd name="connsiteX1129" fmla="*/ 822416 w 906898"/>
              <a:gd name="connsiteY1129" fmla="*/ 688680 h 906898"/>
              <a:gd name="connsiteX1130" fmla="*/ 816219 w 906898"/>
              <a:gd name="connsiteY1130" fmla="*/ 694822 h 906898"/>
              <a:gd name="connsiteX1131" fmla="*/ 814153 w 906898"/>
              <a:gd name="connsiteY1131" fmla="*/ 700964 h 906898"/>
              <a:gd name="connsiteX1132" fmla="*/ 793496 w 906898"/>
              <a:gd name="connsiteY1132" fmla="*/ 696869 h 906898"/>
              <a:gd name="connsiteX1133" fmla="*/ 789364 w 906898"/>
              <a:gd name="connsiteY1133" fmla="*/ 686633 h 906898"/>
              <a:gd name="connsiteX1134" fmla="*/ 785233 w 906898"/>
              <a:gd name="connsiteY1134" fmla="*/ 678443 h 906898"/>
              <a:gd name="connsiteX1135" fmla="*/ 787298 w 906898"/>
              <a:gd name="connsiteY1135" fmla="*/ 670254 h 906898"/>
              <a:gd name="connsiteX1136" fmla="*/ 791688 w 906898"/>
              <a:gd name="connsiteY1136" fmla="*/ 667695 h 906898"/>
              <a:gd name="connsiteX1137" fmla="*/ 112708 w 906898"/>
              <a:gd name="connsiteY1137" fmla="*/ 663835 h 906898"/>
              <a:gd name="connsiteX1138" fmla="*/ 116837 w 906898"/>
              <a:gd name="connsiteY1138" fmla="*/ 678244 h 906898"/>
              <a:gd name="connsiteX1139" fmla="*/ 116837 w 906898"/>
              <a:gd name="connsiteY1139" fmla="*/ 688536 h 906898"/>
              <a:gd name="connsiteX1140" fmla="*/ 120966 w 906898"/>
              <a:gd name="connsiteY1140" fmla="*/ 692653 h 906898"/>
              <a:gd name="connsiteX1141" fmla="*/ 118902 w 906898"/>
              <a:gd name="connsiteY1141" fmla="*/ 707062 h 906898"/>
              <a:gd name="connsiteX1142" fmla="*/ 133354 w 906898"/>
              <a:gd name="connsiteY1142" fmla="*/ 717354 h 906898"/>
              <a:gd name="connsiteX1143" fmla="*/ 139548 w 906898"/>
              <a:gd name="connsiteY1143" fmla="*/ 717354 h 906898"/>
              <a:gd name="connsiteX1144" fmla="*/ 149872 w 906898"/>
              <a:gd name="connsiteY1144" fmla="*/ 725587 h 906898"/>
              <a:gd name="connsiteX1145" fmla="*/ 154001 w 906898"/>
              <a:gd name="connsiteY1145" fmla="*/ 723529 h 906898"/>
              <a:gd name="connsiteX1146" fmla="*/ 158130 w 906898"/>
              <a:gd name="connsiteY1146" fmla="*/ 721470 h 906898"/>
              <a:gd name="connsiteX1147" fmla="*/ 166388 w 906898"/>
              <a:gd name="connsiteY1147" fmla="*/ 731762 h 906898"/>
              <a:gd name="connsiteX1148" fmla="*/ 160195 w 906898"/>
              <a:gd name="connsiteY1148" fmla="*/ 735879 h 906898"/>
              <a:gd name="connsiteX1149" fmla="*/ 147806 w 906898"/>
              <a:gd name="connsiteY1149" fmla="*/ 731762 h 906898"/>
              <a:gd name="connsiteX1150" fmla="*/ 141612 w 906898"/>
              <a:gd name="connsiteY1150" fmla="*/ 735879 h 906898"/>
              <a:gd name="connsiteX1151" fmla="*/ 133354 w 906898"/>
              <a:gd name="connsiteY1151" fmla="*/ 731762 h 906898"/>
              <a:gd name="connsiteX1152" fmla="*/ 129225 w 906898"/>
              <a:gd name="connsiteY1152" fmla="*/ 725587 h 906898"/>
              <a:gd name="connsiteX1153" fmla="*/ 116837 w 906898"/>
              <a:gd name="connsiteY1153" fmla="*/ 725587 h 906898"/>
              <a:gd name="connsiteX1154" fmla="*/ 108579 w 906898"/>
              <a:gd name="connsiteY1154" fmla="*/ 711179 h 906898"/>
              <a:gd name="connsiteX1155" fmla="*/ 110643 w 906898"/>
              <a:gd name="connsiteY1155" fmla="*/ 702945 h 906898"/>
              <a:gd name="connsiteX1156" fmla="*/ 102385 w 906898"/>
              <a:gd name="connsiteY1156" fmla="*/ 694711 h 906898"/>
              <a:gd name="connsiteX1157" fmla="*/ 104449 w 906898"/>
              <a:gd name="connsiteY1157" fmla="*/ 682361 h 906898"/>
              <a:gd name="connsiteX1158" fmla="*/ 106514 w 906898"/>
              <a:gd name="connsiteY1158" fmla="*/ 678244 h 906898"/>
              <a:gd name="connsiteX1159" fmla="*/ 104449 w 906898"/>
              <a:gd name="connsiteY1159" fmla="*/ 672069 h 906898"/>
              <a:gd name="connsiteX1160" fmla="*/ 112708 w 906898"/>
              <a:gd name="connsiteY1160" fmla="*/ 663835 h 906898"/>
              <a:gd name="connsiteX1161" fmla="*/ 752439 w 906898"/>
              <a:gd name="connsiteY1161" fmla="*/ 663647 h 906898"/>
              <a:gd name="connsiteX1162" fmla="*/ 764759 w 906898"/>
              <a:gd name="connsiteY1162" fmla="*/ 663905 h 906898"/>
              <a:gd name="connsiteX1163" fmla="*/ 781187 w 906898"/>
              <a:gd name="connsiteY1163" fmla="*/ 672149 h 906898"/>
              <a:gd name="connsiteX1164" fmla="*/ 781187 w 906898"/>
              <a:gd name="connsiteY1164" fmla="*/ 674210 h 906898"/>
              <a:gd name="connsiteX1165" fmla="*/ 777080 w 906898"/>
              <a:gd name="connsiteY1165" fmla="*/ 672149 h 906898"/>
              <a:gd name="connsiteX1166" fmla="*/ 752439 w 906898"/>
              <a:gd name="connsiteY1166" fmla="*/ 670088 h 906898"/>
              <a:gd name="connsiteX1167" fmla="*/ 738064 w 906898"/>
              <a:gd name="connsiteY1167" fmla="*/ 684516 h 906898"/>
              <a:gd name="connsiteX1168" fmla="*/ 738064 w 906898"/>
              <a:gd name="connsiteY1168" fmla="*/ 694822 h 906898"/>
              <a:gd name="connsiteX1169" fmla="*/ 744225 w 906898"/>
              <a:gd name="connsiteY1169" fmla="*/ 696883 h 906898"/>
              <a:gd name="connsiteX1170" fmla="*/ 744225 w 906898"/>
              <a:gd name="connsiteY1170" fmla="*/ 690700 h 906898"/>
              <a:gd name="connsiteX1171" fmla="*/ 748332 w 906898"/>
              <a:gd name="connsiteY1171" fmla="*/ 686577 h 906898"/>
              <a:gd name="connsiteX1172" fmla="*/ 754492 w 906898"/>
              <a:gd name="connsiteY1172" fmla="*/ 688639 h 906898"/>
              <a:gd name="connsiteX1173" fmla="*/ 756545 w 906898"/>
              <a:gd name="connsiteY1173" fmla="*/ 692761 h 906898"/>
              <a:gd name="connsiteX1174" fmla="*/ 756545 w 906898"/>
              <a:gd name="connsiteY1174" fmla="*/ 696883 h 906898"/>
              <a:gd name="connsiteX1175" fmla="*/ 760652 w 906898"/>
              <a:gd name="connsiteY1175" fmla="*/ 701005 h 906898"/>
              <a:gd name="connsiteX1176" fmla="*/ 758599 w 906898"/>
              <a:gd name="connsiteY1176" fmla="*/ 707189 h 906898"/>
              <a:gd name="connsiteX1177" fmla="*/ 744225 w 906898"/>
              <a:gd name="connsiteY1177" fmla="*/ 709250 h 906898"/>
              <a:gd name="connsiteX1178" fmla="*/ 733957 w 906898"/>
              <a:gd name="connsiteY1178" fmla="*/ 701005 h 906898"/>
              <a:gd name="connsiteX1179" fmla="*/ 731904 w 906898"/>
              <a:gd name="connsiteY1179" fmla="*/ 678333 h 906898"/>
              <a:gd name="connsiteX1180" fmla="*/ 740118 w 906898"/>
              <a:gd name="connsiteY1180" fmla="*/ 668027 h 906898"/>
              <a:gd name="connsiteX1181" fmla="*/ 752439 w 906898"/>
              <a:gd name="connsiteY1181" fmla="*/ 663647 h 906898"/>
              <a:gd name="connsiteX1182" fmla="*/ 821379 w 906898"/>
              <a:gd name="connsiteY1182" fmla="*/ 659403 h 906898"/>
              <a:gd name="connsiteX1183" fmla="*/ 824491 w 906898"/>
              <a:gd name="connsiteY1183" fmla="*/ 661976 h 906898"/>
              <a:gd name="connsiteX1184" fmla="*/ 822416 w 906898"/>
              <a:gd name="connsiteY1184" fmla="*/ 678443 h 906898"/>
              <a:gd name="connsiteX1185" fmla="*/ 814116 w 906898"/>
              <a:gd name="connsiteY1185" fmla="*/ 664035 h 906898"/>
              <a:gd name="connsiteX1186" fmla="*/ 818266 w 906898"/>
              <a:gd name="connsiteY1186" fmla="*/ 659918 h 906898"/>
              <a:gd name="connsiteX1187" fmla="*/ 821379 w 906898"/>
              <a:gd name="connsiteY1187" fmla="*/ 659403 h 906898"/>
              <a:gd name="connsiteX1188" fmla="*/ 213591 w 906898"/>
              <a:gd name="connsiteY1188" fmla="*/ 655868 h 906898"/>
              <a:gd name="connsiteX1189" fmla="*/ 219742 w 906898"/>
              <a:gd name="connsiteY1189" fmla="*/ 659976 h 906898"/>
              <a:gd name="connsiteX1190" fmla="*/ 227945 w 906898"/>
              <a:gd name="connsiteY1190" fmla="*/ 674356 h 906898"/>
              <a:gd name="connsiteX1191" fmla="*/ 236147 w 906898"/>
              <a:gd name="connsiteY1191" fmla="*/ 678464 h 906898"/>
              <a:gd name="connsiteX1192" fmla="*/ 246400 w 906898"/>
              <a:gd name="connsiteY1192" fmla="*/ 688735 h 906898"/>
              <a:gd name="connsiteX1193" fmla="*/ 242299 w 906898"/>
              <a:gd name="connsiteY1193" fmla="*/ 688735 h 906898"/>
              <a:gd name="connsiteX1194" fmla="*/ 234097 w 906898"/>
              <a:gd name="connsiteY1194" fmla="*/ 682573 h 906898"/>
              <a:gd name="connsiteX1195" fmla="*/ 227945 w 906898"/>
              <a:gd name="connsiteY1195" fmla="*/ 684627 h 906898"/>
              <a:gd name="connsiteX1196" fmla="*/ 215641 w 906898"/>
              <a:gd name="connsiteY1196" fmla="*/ 678464 h 906898"/>
              <a:gd name="connsiteX1197" fmla="*/ 211540 w 906898"/>
              <a:gd name="connsiteY1197" fmla="*/ 662030 h 906898"/>
              <a:gd name="connsiteX1198" fmla="*/ 213591 w 906898"/>
              <a:gd name="connsiteY1198" fmla="*/ 655868 h 906898"/>
              <a:gd name="connsiteX1199" fmla="*/ 100605 w 906898"/>
              <a:gd name="connsiteY1199" fmla="*/ 649851 h 906898"/>
              <a:gd name="connsiteX1200" fmla="*/ 102822 w 906898"/>
              <a:gd name="connsiteY1200" fmla="*/ 652205 h 906898"/>
              <a:gd name="connsiteX1201" fmla="*/ 108718 w 906898"/>
              <a:gd name="connsiteY1201" fmla="*/ 653747 h 906898"/>
              <a:gd name="connsiteX1202" fmla="*/ 110768 w 906898"/>
              <a:gd name="connsiteY1202" fmla="*/ 657860 h 906898"/>
              <a:gd name="connsiteX1203" fmla="*/ 104617 w 906898"/>
              <a:gd name="connsiteY1203" fmla="*/ 655803 h 906898"/>
              <a:gd name="connsiteX1204" fmla="*/ 101797 w 906898"/>
              <a:gd name="connsiteY1204" fmla="*/ 652719 h 906898"/>
              <a:gd name="connsiteX1205" fmla="*/ 100402 w 906898"/>
              <a:gd name="connsiteY1205" fmla="*/ 649635 h 906898"/>
              <a:gd name="connsiteX1206" fmla="*/ 100516 w 906898"/>
              <a:gd name="connsiteY1206" fmla="*/ 649635 h 906898"/>
              <a:gd name="connsiteX1207" fmla="*/ 100605 w 906898"/>
              <a:gd name="connsiteY1207" fmla="*/ 649851 h 906898"/>
              <a:gd name="connsiteX1208" fmla="*/ 758578 w 906898"/>
              <a:gd name="connsiteY1208" fmla="*/ 643252 h 906898"/>
              <a:gd name="connsiteX1209" fmla="*/ 762657 w 906898"/>
              <a:gd name="connsiteY1209" fmla="*/ 645327 h 906898"/>
              <a:gd name="connsiteX1210" fmla="*/ 754499 w 906898"/>
              <a:gd name="connsiteY1210" fmla="*/ 647402 h 906898"/>
              <a:gd name="connsiteX1211" fmla="*/ 750420 w 906898"/>
              <a:gd name="connsiteY1211" fmla="*/ 657776 h 906898"/>
              <a:gd name="connsiteX1212" fmla="*/ 752460 w 906898"/>
              <a:gd name="connsiteY1212" fmla="*/ 659851 h 906898"/>
              <a:gd name="connsiteX1213" fmla="*/ 748381 w 906898"/>
              <a:gd name="connsiteY1213" fmla="*/ 657776 h 906898"/>
              <a:gd name="connsiteX1214" fmla="*/ 752460 w 906898"/>
              <a:gd name="connsiteY1214" fmla="*/ 647402 h 906898"/>
              <a:gd name="connsiteX1215" fmla="*/ 758578 w 906898"/>
              <a:gd name="connsiteY1215" fmla="*/ 643252 h 906898"/>
              <a:gd name="connsiteX1216" fmla="*/ 816203 w 906898"/>
              <a:gd name="connsiteY1216" fmla="*/ 640815 h 906898"/>
              <a:gd name="connsiteX1217" fmla="*/ 820330 w 906898"/>
              <a:gd name="connsiteY1217" fmla="*/ 643394 h 906898"/>
              <a:gd name="connsiteX1218" fmla="*/ 822393 w 906898"/>
              <a:gd name="connsiteY1218" fmla="*/ 649583 h 906898"/>
              <a:gd name="connsiteX1219" fmla="*/ 828582 w 906898"/>
              <a:gd name="connsiteY1219" fmla="*/ 649583 h 906898"/>
              <a:gd name="connsiteX1220" fmla="*/ 830645 w 906898"/>
              <a:gd name="connsiteY1220" fmla="*/ 659899 h 906898"/>
              <a:gd name="connsiteX1221" fmla="*/ 828582 w 906898"/>
              <a:gd name="connsiteY1221" fmla="*/ 664025 h 906898"/>
              <a:gd name="connsiteX1222" fmla="*/ 820330 w 906898"/>
              <a:gd name="connsiteY1222" fmla="*/ 657836 h 906898"/>
              <a:gd name="connsiteX1223" fmla="*/ 814140 w 906898"/>
              <a:gd name="connsiteY1223" fmla="*/ 657836 h 906898"/>
              <a:gd name="connsiteX1224" fmla="*/ 810014 w 906898"/>
              <a:gd name="connsiteY1224" fmla="*/ 668152 h 906898"/>
              <a:gd name="connsiteX1225" fmla="*/ 805888 w 906898"/>
              <a:gd name="connsiteY1225" fmla="*/ 666088 h 906898"/>
              <a:gd name="connsiteX1226" fmla="*/ 803824 w 906898"/>
              <a:gd name="connsiteY1226" fmla="*/ 657836 h 906898"/>
              <a:gd name="connsiteX1227" fmla="*/ 807951 w 906898"/>
              <a:gd name="connsiteY1227" fmla="*/ 651646 h 906898"/>
              <a:gd name="connsiteX1228" fmla="*/ 805888 w 906898"/>
              <a:gd name="connsiteY1228" fmla="*/ 645457 h 906898"/>
              <a:gd name="connsiteX1229" fmla="*/ 812077 w 906898"/>
              <a:gd name="connsiteY1229" fmla="*/ 641331 h 906898"/>
              <a:gd name="connsiteX1230" fmla="*/ 816203 w 906898"/>
              <a:gd name="connsiteY1230" fmla="*/ 640815 h 906898"/>
              <a:gd name="connsiteX1231" fmla="*/ 181980 w 906898"/>
              <a:gd name="connsiteY1231" fmla="*/ 640294 h 906898"/>
              <a:gd name="connsiteX1232" fmla="*/ 197181 w 906898"/>
              <a:gd name="connsiteY1232" fmla="*/ 641320 h 906898"/>
              <a:gd name="connsiteX1233" fmla="*/ 201304 w 906898"/>
              <a:gd name="connsiteY1233" fmla="*/ 655686 h 906898"/>
              <a:gd name="connsiteX1234" fmla="*/ 207487 w 906898"/>
              <a:gd name="connsiteY1234" fmla="*/ 657739 h 906898"/>
              <a:gd name="connsiteX1235" fmla="*/ 203365 w 906898"/>
              <a:gd name="connsiteY1235" fmla="*/ 678262 h 906898"/>
              <a:gd name="connsiteX1236" fmla="*/ 188936 w 906898"/>
              <a:gd name="connsiteY1236" fmla="*/ 682367 h 906898"/>
              <a:gd name="connsiteX1237" fmla="*/ 180692 w 906898"/>
              <a:gd name="connsiteY1237" fmla="*/ 680314 h 906898"/>
              <a:gd name="connsiteX1238" fmla="*/ 174508 w 906898"/>
              <a:gd name="connsiteY1238" fmla="*/ 682367 h 906898"/>
              <a:gd name="connsiteX1239" fmla="*/ 162142 w 906898"/>
              <a:gd name="connsiteY1239" fmla="*/ 678262 h 906898"/>
              <a:gd name="connsiteX1240" fmla="*/ 162142 w 906898"/>
              <a:gd name="connsiteY1240" fmla="*/ 668001 h 906898"/>
              <a:gd name="connsiteX1241" fmla="*/ 168325 w 906898"/>
              <a:gd name="connsiteY1241" fmla="*/ 661843 h 906898"/>
              <a:gd name="connsiteX1242" fmla="*/ 166264 w 906898"/>
              <a:gd name="connsiteY1242" fmla="*/ 655686 h 906898"/>
              <a:gd name="connsiteX1243" fmla="*/ 168325 w 906898"/>
              <a:gd name="connsiteY1243" fmla="*/ 645425 h 906898"/>
              <a:gd name="connsiteX1244" fmla="*/ 181980 w 906898"/>
              <a:gd name="connsiteY1244" fmla="*/ 640294 h 906898"/>
              <a:gd name="connsiteX1245" fmla="*/ 744131 w 906898"/>
              <a:gd name="connsiteY1245" fmla="*/ 630968 h 906898"/>
              <a:gd name="connsiteX1246" fmla="*/ 750306 w 906898"/>
              <a:gd name="connsiteY1246" fmla="*/ 633022 h 906898"/>
              <a:gd name="connsiteX1247" fmla="*/ 752365 w 906898"/>
              <a:gd name="connsiteY1247" fmla="*/ 635076 h 906898"/>
              <a:gd name="connsiteX1248" fmla="*/ 758540 w 906898"/>
              <a:gd name="connsiteY1248" fmla="*/ 633022 h 906898"/>
              <a:gd name="connsiteX1249" fmla="*/ 762657 w 906898"/>
              <a:gd name="connsiteY1249" fmla="*/ 637130 h 906898"/>
              <a:gd name="connsiteX1250" fmla="*/ 760598 w 906898"/>
              <a:gd name="connsiteY1250" fmla="*/ 641239 h 906898"/>
              <a:gd name="connsiteX1251" fmla="*/ 748248 w 906898"/>
              <a:gd name="connsiteY1251" fmla="*/ 645348 h 906898"/>
              <a:gd name="connsiteX1252" fmla="*/ 748248 w 906898"/>
              <a:gd name="connsiteY1252" fmla="*/ 661781 h 906898"/>
              <a:gd name="connsiteX1253" fmla="*/ 740014 w 906898"/>
              <a:gd name="connsiteY1253" fmla="*/ 663836 h 906898"/>
              <a:gd name="connsiteX1254" fmla="*/ 737956 w 906898"/>
              <a:gd name="connsiteY1254" fmla="*/ 661781 h 906898"/>
              <a:gd name="connsiteX1255" fmla="*/ 735898 w 906898"/>
              <a:gd name="connsiteY1255" fmla="*/ 655619 h 906898"/>
              <a:gd name="connsiteX1256" fmla="*/ 731872 w 906898"/>
              <a:gd name="connsiteY1256" fmla="*/ 653610 h 906898"/>
              <a:gd name="connsiteX1257" fmla="*/ 731872 w 906898"/>
              <a:gd name="connsiteY1257" fmla="*/ 653428 h 906898"/>
              <a:gd name="connsiteX1258" fmla="*/ 735898 w 906898"/>
              <a:gd name="connsiteY1258" fmla="*/ 647402 h 906898"/>
              <a:gd name="connsiteX1259" fmla="*/ 731872 w 906898"/>
              <a:gd name="connsiteY1259" fmla="*/ 639366 h 906898"/>
              <a:gd name="connsiteX1260" fmla="*/ 731872 w 906898"/>
              <a:gd name="connsiteY1260" fmla="*/ 639139 h 906898"/>
              <a:gd name="connsiteX1261" fmla="*/ 735898 w 906898"/>
              <a:gd name="connsiteY1261" fmla="*/ 637130 h 906898"/>
              <a:gd name="connsiteX1262" fmla="*/ 740014 w 906898"/>
              <a:gd name="connsiteY1262" fmla="*/ 637130 h 906898"/>
              <a:gd name="connsiteX1263" fmla="*/ 744131 w 906898"/>
              <a:gd name="connsiteY1263" fmla="*/ 630968 h 906898"/>
              <a:gd name="connsiteX1264" fmla="*/ 172489 w 906898"/>
              <a:gd name="connsiteY1264" fmla="*/ 630968 h 906898"/>
              <a:gd name="connsiteX1265" fmla="*/ 178589 w 906898"/>
              <a:gd name="connsiteY1265" fmla="*/ 635085 h 906898"/>
              <a:gd name="connsiteX1266" fmla="*/ 182656 w 906898"/>
              <a:gd name="connsiteY1266" fmla="*/ 637143 h 906898"/>
              <a:gd name="connsiteX1267" fmla="*/ 170455 w 906898"/>
              <a:gd name="connsiteY1267" fmla="*/ 641260 h 906898"/>
              <a:gd name="connsiteX1268" fmla="*/ 168422 w 906898"/>
              <a:gd name="connsiteY1268" fmla="*/ 639201 h 906898"/>
              <a:gd name="connsiteX1269" fmla="*/ 168422 w 906898"/>
              <a:gd name="connsiteY1269" fmla="*/ 633026 h 906898"/>
              <a:gd name="connsiteX1270" fmla="*/ 172489 w 906898"/>
              <a:gd name="connsiteY1270" fmla="*/ 630968 h 906898"/>
              <a:gd name="connsiteX1271" fmla="*/ 131262 w 906898"/>
              <a:gd name="connsiteY1271" fmla="*/ 630518 h 906898"/>
              <a:gd name="connsiteX1272" fmla="*/ 137438 w 906898"/>
              <a:gd name="connsiteY1272" fmla="*/ 633087 h 906898"/>
              <a:gd name="connsiteX1273" fmla="*/ 139496 w 906898"/>
              <a:gd name="connsiteY1273" fmla="*/ 637199 h 906898"/>
              <a:gd name="connsiteX1274" fmla="*/ 135379 w 906898"/>
              <a:gd name="connsiteY1274" fmla="*/ 641311 h 906898"/>
              <a:gd name="connsiteX1275" fmla="*/ 141554 w 906898"/>
              <a:gd name="connsiteY1275" fmla="*/ 649534 h 906898"/>
              <a:gd name="connsiteX1276" fmla="*/ 137438 w 906898"/>
              <a:gd name="connsiteY1276" fmla="*/ 653646 h 906898"/>
              <a:gd name="connsiteX1277" fmla="*/ 129204 w 906898"/>
              <a:gd name="connsiteY1277" fmla="*/ 653646 h 906898"/>
              <a:gd name="connsiteX1278" fmla="*/ 123029 w 906898"/>
              <a:gd name="connsiteY1278" fmla="*/ 647478 h 906898"/>
              <a:gd name="connsiteX1279" fmla="*/ 120971 w 906898"/>
              <a:gd name="connsiteY1279" fmla="*/ 647478 h 906898"/>
              <a:gd name="connsiteX1280" fmla="*/ 120971 w 906898"/>
              <a:gd name="connsiteY1280" fmla="*/ 659813 h 906898"/>
              <a:gd name="connsiteX1281" fmla="*/ 145671 w 906898"/>
              <a:gd name="connsiteY1281" fmla="*/ 678316 h 906898"/>
              <a:gd name="connsiteX1282" fmla="*/ 158022 w 906898"/>
              <a:gd name="connsiteY1282" fmla="*/ 676260 h 906898"/>
              <a:gd name="connsiteX1283" fmla="*/ 160081 w 906898"/>
              <a:gd name="connsiteY1283" fmla="*/ 680372 h 906898"/>
              <a:gd name="connsiteX1284" fmla="*/ 147730 w 906898"/>
              <a:gd name="connsiteY1284" fmla="*/ 682428 h 906898"/>
              <a:gd name="connsiteX1285" fmla="*/ 125087 w 906898"/>
              <a:gd name="connsiteY1285" fmla="*/ 676260 h 906898"/>
              <a:gd name="connsiteX1286" fmla="*/ 112737 w 906898"/>
              <a:gd name="connsiteY1286" fmla="*/ 645422 h 906898"/>
              <a:gd name="connsiteX1287" fmla="*/ 125087 w 906898"/>
              <a:gd name="connsiteY1287" fmla="*/ 631032 h 906898"/>
              <a:gd name="connsiteX1288" fmla="*/ 131262 w 906898"/>
              <a:gd name="connsiteY1288" fmla="*/ 630518 h 906898"/>
              <a:gd name="connsiteX1289" fmla="*/ 166961 w 906898"/>
              <a:gd name="connsiteY1289" fmla="*/ 623441 h 906898"/>
              <a:gd name="connsiteX1290" fmla="*/ 170306 w 906898"/>
              <a:gd name="connsiteY1290" fmla="*/ 626794 h 906898"/>
              <a:gd name="connsiteX1291" fmla="*/ 166189 w 906898"/>
              <a:gd name="connsiteY1291" fmla="*/ 630920 h 906898"/>
              <a:gd name="connsiteX1292" fmla="*/ 164131 w 906898"/>
              <a:gd name="connsiteY1292" fmla="*/ 639173 h 906898"/>
              <a:gd name="connsiteX1293" fmla="*/ 168248 w 906898"/>
              <a:gd name="connsiteY1293" fmla="*/ 643299 h 906898"/>
              <a:gd name="connsiteX1294" fmla="*/ 162072 w 906898"/>
              <a:gd name="connsiteY1294" fmla="*/ 647425 h 906898"/>
              <a:gd name="connsiteX1295" fmla="*/ 160014 w 906898"/>
              <a:gd name="connsiteY1295" fmla="*/ 641236 h 906898"/>
              <a:gd name="connsiteX1296" fmla="*/ 151781 w 906898"/>
              <a:gd name="connsiteY1296" fmla="*/ 635046 h 906898"/>
              <a:gd name="connsiteX1297" fmla="*/ 151781 w 906898"/>
              <a:gd name="connsiteY1297" fmla="*/ 630920 h 906898"/>
              <a:gd name="connsiteX1298" fmla="*/ 157956 w 906898"/>
              <a:gd name="connsiteY1298" fmla="*/ 628857 h 906898"/>
              <a:gd name="connsiteX1299" fmla="*/ 162072 w 906898"/>
              <a:gd name="connsiteY1299" fmla="*/ 628857 h 906898"/>
              <a:gd name="connsiteX1300" fmla="*/ 162072 w 906898"/>
              <a:gd name="connsiteY1300" fmla="*/ 624731 h 906898"/>
              <a:gd name="connsiteX1301" fmla="*/ 166961 w 906898"/>
              <a:gd name="connsiteY1301" fmla="*/ 623441 h 906898"/>
              <a:gd name="connsiteX1302" fmla="*/ 48103 w 906898"/>
              <a:gd name="connsiteY1302" fmla="*/ 622191 h 906898"/>
              <a:gd name="connsiteX1303" fmla="*/ 48787 w 906898"/>
              <a:gd name="connsiteY1303" fmla="*/ 624395 h 906898"/>
              <a:gd name="connsiteX1304" fmla="*/ 49783 w 906898"/>
              <a:gd name="connsiteY1304" fmla="*/ 626230 h 906898"/>
              <a:gd name="connsiteX1305" fmla="*/ 742133 w 906898"/>
              <a:gd name="connsiteY1305" fmla="*/ 616692 h 906898"/>
              <a:gd name="connsiteX1306" fmla="*/ 746238 w 906898"/>
              <a:gd name="connsiteY1306" fmla="*/ 618745 h 906898"/>
              <a:gd name="connsiteX1307" fmla="*/ 748290 w 906898"/>
              <a:gd name="connsiteY1307" fmla="*/ 620799 h 906898"/>
              <a:gd name="connsiteX1308" fmla="*/ 750343 w 906898"/>
              <a:gd name="connsiteY1308" fmla="*/ 620799 h 906898"/>
              <a:gd name="connsiteX1309" fmla="*/ 756500 w 906898"/>
              <a:gd name="connsiteY1309" fmla="*/ 618745 h 906898"/>
              <a:gd name="connsiteX1310" fmla="*/ 762657 w 906898"/>
              <a:gd name="connsiteY1310" fmla="*/ 624906 h 906898"/>
              <a:gd name="connsiteX1311" fmla="*/ 762657 w 906898"/>
              <a:gd name="connsiteY1311" fmla="*/ 633120 h 906898"/>
              <a:gd name="connsiteX1312" fmla="*/ 754447 w 906898"/>
              <a:gd name="connsiteY1312" fmla="*/ 631066 h 906898"/>
              <a:gd name="connsiteX1313" fmla="*/ 746238 w 906898"/>
              <a:gd name="connsiteY1313" fmla="*/ 629013 h 906898"/>
              <a:gd name="connsiteX1314" fmla="*/ 738029 w 906898"/>
              <a:gd name="connsiteY1314" fmla="*/ 633120 h 906898"/>
              <a:gd name="connsiteX1315" fmla="*/ 731872 w 906898"/>
              <a:gd name="connsiteY1315" fmla="*/ 635173 h 906898"/>
              <a:gd name="connsiteX1316" fmla="*/ 731872 w 906898"/>
              <a:gd name="connsiteY1316" fmla="*/ 639139 h 906898"/>
              <a:gd name="connsiteX1317" fmla="*/ 731781 w 906898"/>
              <a:gd name="connsiteY1317" fmla="*/ 639185 h 906898"/>
              <a:gd name="connsiteX1318" fmla="*/ 731872 w 906898"/>
              <a:gd name="connsiteY1318" fmla="*/ 639366 h 906898"/>
              <a:gd name="connsiteX1319" fmla="*/ 731872 w 906898"/>
              <a:gd name="connsiteY1319" fmla="*/ 647494 h 906898"/>
              <a:gd name="connsiteX1320" fmla="*/ 731872 w 906898"/>
              <a:gd name="connsiteY1320" fmla="*/ 653428 h 906898"/>
              <a:gd name="connsiteX1321" fmla="*/ 731781 w 906898"/>
              <a:gd name="connsiteY1321" fmla="*/ 653564 h 906898"/>
              <a:gd name="connsiteX1322" fmla="*/ 731872 w 906898"/>
              <a:gd name="connsiteY1322" fmla="*/ 653610 h 906898"/>
              <a:gd name="connsiteX1323" fmla="*/ 731872 w 906898"/>
              <a:gd name="connsiteY1323" fmla="*/ 657761 h 906898"/>
              <a:gd name="connsiteX1324" fmla="*/ 738029 w 906898"/>
              <a:gd name="connsiteY1324" fmla="*/ 665975 h 906898"/>
              <a:gd name="connsiteX1325" fmla="*/ 733924 w 906898"/>
              <a:gd name="connsiteY1325" fmla="*/ 672136 h 906898"/>
              <a:gd name="connsiteX1326" fmla="*/ 725715 w 906898"/>
              <a:gd name="connsiteY1326" fmla="*/ 663922 h 906898"/>
              <a:gd name="connsiteX1327" fmla="*/ 721610 w 906898"/>
              <a:gd name="connsiteY1327" fmla="*/ 653654 h 906898"/>
              <a:gd name="connsiteX1328" fmla="*/ 719557 w 906898"/>
              <a:gd name="connsiteY1328" fmla="*/ 643387 h 906898"/>
              <a:gd name="connsiteX1329" fmla="*/ 723662 w 906898"/>
              <a:gd name="connsiteY1329" fmla="*/ 639280 h 906898"/>
              <a:gd name="connsiteX1330" fmla="*/ 719557 w 906898"/>
              <a:gd name="connsiteY1330" fmla="*/ 633120 h 906898"/>
              <a:gd name="connsiteX1331" fmla="*/ 725715 w 906898"/>
              <a:gd name="connsiteY1331" fmla="*/ 624906 h 906898"/>
              <a:gd name="connsiteX1332" fmla="*/ 733924 w 906898"/>
              <a:gd name="connsiteY1332" fmla="*/ 626959 h 906898"/>
              <a:gd name="connsiteX1333" fmla="*/ 735976 w 906898"/>
              <a:gd name="connsiteY1333" fmla="*/ 622852 h 906898"/>
              <a:gd name="connsiteX1334" fmla="*/ 742133 w 906898"/>
              <a:gd name="connsiteY1334" fmla="*/ 616692 h 906898"/>
              <a:gd name="connsiteX1335" fmla="*/ 162893 w 906898"/>
              <a:gd name="connsiteY1335" fmla="*/ 615466 h 906898"/>
              <a:gd name="connsiteX1336" fmla="*/ 168309 w 906898"/>
              <a:gd name="connsiteY1336" fmla="*/ 616744 h 906898"/>
              <a:gd name="connsiteX1337" fmla="*/ 168309 w 906898"/>
              <a:gd name="connsiteY1337" fmla="*/ 618789 h 906898"/>
              <a:gd name="connsiteX1338" fmla="*/ 164183 w 906898"/>
              <a:gd name="connsiteY1338" fmla="*/ 620833 h 906898"/>
              <a:gd name="connsiteX1339" fmla="*/ 157993 w 906898"/>
              <a:gd name="connsiteY1339" fmla="*/ 626966 h 906898"/>
              <a:gd name="connsiteX1340" fmla="*/ 149741 w 906898"/>
              <a:gd name="connsiteY1340" fmla="*/ 629011 h 906898"/>
              <a:gd name="connsiteX1341" fmla="*/ 149741 w 906898"/>
              <a:gd name="connsiteY1341" fmla="*/ 639233 h 906898"/>
              <a:gd name="connsiteX1342" fmla="*/ 155930 w 906898"/>
              <a:gd name="connsiteY1342" fmla="*/ 643321 h 906898"/>
              <a:gd name="connsiteX1343" fmla="*/ 157993 w 906898"/>
              <a:gd name="connsiteY1343" fmla="*/ 649455 h 906898"/>
              <a:gd name="connsiteX1344" fmla="*/ 162120 w 906898"/>
              <a:gd name="connsiteY1344" fmla="*/ 651499 h 906898"/>
              <a:gd name="connsiteX1345" fmla="*/ 160057 w 906898"/>
              <a:gd name="connsiteY1345" fmla="*/ 653544 h 906898"/>
              <a:gd name="connsiteX1346" fmla="*/ 149741 w 906898"/>
              <a:gd name="connsiteY1346" fmla="*/ 649455 h 906898"/>
              <a:gd name="connsiteX1347" fmla="*/ 147677 w 906898"/>
              <a:gd name="connsiteY1347" fmla="*/ 641277 h 906898"/>
              <a:gd name="connsiteX1348" fmla="*/ 147677 w 906898"/>
              <a:gd name="connsiteY1348" fmla="*/ 639233 h 906898"/>
              <a:gd name="connsiteX1349" fmla="*/ 143551 w 906898"/>
              <a:gd name="connsiteY1349" fmla="*/ 633099 h 906898"/>
              <a:gd name="connsiteX1350" fmla="*/ 145614 w 906898"/>
              <a:gd name="connsiteY1350" fmla="*/ 624922 h 906898"/>
              <a:gd name="connsiteX1351" fmla="*/ 153867 w 906898"/>
              <a:gd name="connsiteY1351" fmla="*/ 624922 h 906898"/>
              <a:gd name="connsiteX1352" fmla="*/ 155930 w 906898"/>
              <a:gd name="connsiteY1352" fmla="*/ 622877 h 906898"/>
              <a:gd name="connsiteX1353" fmla="*/ 155930 w 906898"/>
              <a:gd name="connsiteY1353" fmla="*/ 618789 h 906898"/>
              <a:gd name="connsiteX1354" fmla="*/ 162893 w 906898"/>
              <a:gd name="connsiteY1354" fmla="*/ 615466 h 906898"/>
              <a:gd name="connsiteX1355" fmla="*/ 744065 w 906898"/>
              <a:gd name="connsiteY1355" fmla="*/ 614700 h 906898"/>
              <a:gd name="connsiteX1356" fmla="*/ 748270 w 906898"/>
              <a:gd name="connsiteY1356" fmla="*/ 616692 h 906898"/>
              <a:gd name="connsiteX1357" fmla="*/ 750373 w 906898"/>
              <a:gd name="connsiteY1357" fmla="*/ 618684 h 906898"/>
              <a:gd name="connsiteX1358" fmla="*/ 744065 w 906898"/>
              <a:gd name="connsiteY1358" fmla="*/ 614700 h 906898"/>
              <a:gd name="connsiteX1359" fmla="*/ 113649 w 906898"/>
              <a:gd name="connsiteY1359" fmla="*/ 613923 h 906898"/>
              <a:gd name="connsiteX1360" fmla="*/ 114928 w 906898"/>
              <a:gd name="connsiteY1360" fmla="*/ 616502 h 906898"/>
              <a:gd name="connsiteX1361" fmla="*/ 110834 w 906898"/>
              <a:gd name="connsiteY1361" fmla="*/ 620628 h 906898"/>
              <a:gd name="connsiteX1362" fmla="*/ 108786 w 906898"/>
              <a:gd name="connsiteY1362" fmla="*/ 635070 h 906898"/>
              <a:gd name="connsiteX1363" fmla="*/ 110834 w 906898"/>
              <a:gd name="connsiteY1363" fmla="*/ 641260 h 906898"/>
              <a:gd name="connsiteX1364" fmla="*/ 108786 w 906898"/>
              <a:gd name="connsiteY1364" fmla="*/ 641260 h 906898"/>
              <a:gd name="connsiteX1365" fmla="*/ 104692 w 906898"/>
              <a:gd name="connsiteY1365" fmla="*/ 633007 h 906898"/>
              <a:gd name="connsiteX1366" fmla="*/ 110834 w 906898"/>
              <a:gd name="connsiteY1366" fmla="*/ 614439 h 906898"/>
              <a:gd name="connsiteX1367" fmla="*/ 113649 w 906898"/>
              <a:gd name="connsiteY1367" fmla="*/ 613923 h 906898"/>
              <a:gd name="connsiteX1368" fmla="*/ 789889 w 906898"/>
              <a:gd name="connsiteY1368" fmla="*/ 612187 h 906898"/>
              <a:gd name="connsiteX1369" fmla="*/ 801706 w 906898"/>
              <a:gd name="connsiteY1369" fmla="*/ 618627 h 906898"/>
              <a:gd name="connsiteX1370" fmla="*/ 805816 w 906898"/>
              <a:gd name="connsiteY1370" fmla="*/ 633051 h 906898"/>
              <a:gd name="connsiteX1371" fmla="*/ 799651 w 906898"/>
              <a:gd name="connsiteY1371" fmla="*/ 639233 h 906898"/>
              <a:gd name="connsiteX1372" fmla="*/ 793485 w 906898"/>
              <a:gd name="connsiteY1372" fmla="*/ 639233 h 906898"/>
              <a:gd name="connsiteX1373" fmla="*/ 785264 w 906898"/>
              <a:gd name="connsiteY1373" fmla="*/ 639233 h 906898"/>
              <a:gd name="connsiteX1374" fmla="*/ 783209 w 906898"/>
              <a:gd name="connsiteY1374" fmla="*/ 630991 h 906898"/>
              <a:gd name="connsiteX1375" fmla="*/ 789375 w 906898"/>
              <a:gd name="connsiteY1375" fmla="*/ 626869 h 906898"/>
              <a:gd name="connsiteX1376" fmla="*/ 793485 w 906898"/>
              <a:gd name="connsiteY1376" fmla="*/ 626869 h 906898"/>
              <a:gd name="connsiteX1377" fmla="*/ 785264 w 906898"/>
              <a:gd name="connsiteY1377" fmla="*/ 620687 h 906898"/>
              <a:gd name="connsiteX1378" fmla="*/ 772933 w 906898"/>
              <a:gd name="connsiteY1378" fmla="*/ 628930 h 906898"/>
              <a:gd name="connsiteX1379" fmla="*/ 779099 w 906898"/>
              <a:gd name="connsiteY1379" fmla="*/ 661901 h 906898"/>
              <a:gd name="connsiteX1380" fmla="*/ 785264 w 906898"/>
              <a:gd name="connsiteY1380" fmla="*/ 668083 h 906898"/>
              <a:gd name="connsiteX1381" fmla="*/ 783209 w 906898"/>
              <a:gd name="connsiteY1381" fmla="*/ 670144 h 906898"/>
              <a:gd name="connsiteX1382" fmla="*/ 781154 w 906898"/>
              <a:gd name="connsiteY1382" fmla="*/ 668083 h 906898"/>
              <a:gd name="connsiteX1383" fmla="*/ 764712 w 906898"/>
              <a:gd name="connsiteY1383" fmla="*/ 641294 h 906898"/>
              <a:gd name="connsiteX1384" fmla="*/ 774988 w 906898"/>
              <a:gd name="connsiteY1384" fmla="*/ 616566 h 906898"/>
              <a:gd name="connsiteX1385" fmla="*/ 789889 w 906898"/>
              <a:gd name="connsiteY1385" fmla="*/ 612187 h 906898"/>
              <a:gd name="connsiteX1386" fmla="*/ 111816 w 906898"/>
              <a:gd name="connsiteY1386" fmla="*/ 602599 h 906898"/>
              <a:gd name="connsiteX1387" fmla="*/ 114928 w 906898"/>
              <a:gd name="connsiteY1387" fmla="*/ 604145 h 906898"/>
              <a:gd name="connsiteX1388" fmla="*/ 112853 w 906898"/>
              <a:gd name="connsiteY1388" fmla="*/ 610328 h 906898"/>
              <a:gd name="connsiteX1389" fmla="*/ 100403 w 906898"/>
              <a:gd name="connsiteY1389" fmla="*/ 628879 h 906898"/>
              <a:gd name="connsiteX1390" fmla="*/ 108703 w 906898"/>
              <a:gd name="connsiteY1390" fmla="*/ 645368 h 906898"/>
              <a:gd name="connsiteX1391" fmla="*/ 108703 w 906898"/>
              <a:gd name="connsiteY1391" fmla="*/ 651552 h 906898"/>
              <a:gd name="connsiteX1392" fmla="*/ 104553 w 906898"/>
              <a:gd name="connsiteY1392" fmla="*/ 649490 h 906898"/>
              <a:gd name="connsiteX1393" fmla="*/ 100403 w 906898"/>
              <a:gd name="connsiteY1393" fmla="*/ 643307 h 906898"/>
              <a:gd name="connsiteX1394" fmla="*/ 96253 w 906898"/>
              <a:gd name="connsiteY1394" fmla="*/ 641246 h 906898"/>
              <a:gd name="connsiteX1395" fmla="*/ 94178 w 906898"/>
              <a:gd name="connsiteY1395" fmla="*/ 637124 h 906898"/>
              <a:gd name="connsiteX1396" fmla="*/ 96253 w 906898"/>
              <a:gd name="connsiteY1396" fmla="*/ 633001 h 906898"/>
              <a:gd name="connsiteX1397" fmla="*/ 90028 w 906898"/>
              <a:gd name="connsiteY1397" fmla="*/ 626818 h 906898"/>
              <a:gd name="connsiteX1398" fmla="*/ 94178 w 906898"/>
              <a:gd name="connsiteY1398" fmla="*/ 622695 h 906898"/>
              <a:gd name="connsiteX1399" fmla="*/ 96253 w 906898"/>
              <a:gd name="connsiteY1399" fmla="*/ 620634 h 906898"/>
              <a:gd name="connsiteX1400" fmla="*/ 96253 w 906898"/>
              <a:gd name="connsiteY1400" fmla="*/ 616512 h 906898"/>
              <a:gd name="connsiteX1401" fmla="*/ 98328 w 906898"/>
              <a:gd name="connsiteY1401" fmla="*/ 610328 h 906898"/>
              <a:gd name="connsiteX1402" fmla="*/ 104553 w 906898"/>
              <a:gd name="connsiteY1402" fmla="*/ 612390 h 906898"/>
              <a:gd name="connsiteX1403" fmla="*/ 108703 w 906898"/>
              <a:gd name="connsiteY1403" fmla="*/ 604145 h 906898"/>
              <a:gd name="connsiteX1404" fmla="*/ 111816 w 906898"/>
              <a:gd name="connsiteY1404" fmla="*/ 602599 h 906898"/>
              <a:gd name="connsiteX1405" fmla="*/ 804945 w 906898"/>
              <a:gd name="connsiteY1405" fmla="*/ 601636 h 906898"/>
              <a:gd name="connsiteX1406" fmla="*/ 810132 w 906898"/>
              <a:gd name="connsiteY1406" fmla="*/ 604209 h 906898"/>
              <a:gd name="connsiteX1407" fmla="*/ 805982 w 906898"/>
              <a:gd name="connsiteY1407" fmla="*/ 604209 h 906898"/>
              <a:gd name="connsiteX1408" fmla="*/ 795607 w 906898"/>
              <a:gd name="connsiteY1408" fmla="*/ 610384 h 906898"/>
              <a:gd name="connsiteX1409" fmla="*/ 793532 w 906898"/>
              <a:gd name="connsiteY1409" fmla="*/ 610384 h 906898"/>
              <a:gd name="connsiteX1410" fmla="*/ 799757 w 906898"/>
              <a:gd name="connsiteY1410" fmla="*/ 602150 h 906898"/>
              <a:gd name="connsiteX1411" fmla="*/ 804945 w 906898"/>
              <a:gd name="connsiteY1411" fmla="*/ 601636 h 906898"/>
              <a:gd name="connsiteX1412" fmla="*/ 176502 w 906898"/>
              <a:gd name="connsiteY1412" fmla="*/ 600092 h 906898"/>
              <a:gd name="connsiteX1413" fmla="*/ 182707 w 906898"/>
              <a:gd name="connsiteY1413" fmla="*/ 614525 h 906898"/>
              <a:gd name="connsiteX1414" fmla="*/ 193051 w 906898"/>
              <a:gd name="connsiteY1414" fmla="*/ 628958 h 906898"/>
              <a:gd name="connsiteX1415" fmla="*/ 199256 w 906898"/>
              <a:gd name="connsiteY1415" fmla="*/ 637206 h 906898"/>
              <a:gd name="connsiteX1416" fmla="*/ 199256 w 906898"/>
              <a:gd name="connsiteY1416" fmla="*/ 639268 h 906898"/>
              <a:gd name="connsiteX1417" fmla="*/ 184776 w 906898"/>
              <a:gd name="connsiteY1417" fmla="*/ 635144 h 906898"/>
              <a:gd name="connsiteX1418" fmla="*/ 172364 w 906898"/>
              <a:gd name="connsiteY1418" fmla="*/ 626896 h 906898"/>
              <a:gd name="connsiteX1419" fmla="*/ 174433 w 906898"/>
              <a:gd name="connsiteY1419" fmla="*/ 614525 h 906898"/>
              <a:gd name="connsiteX1420" fmla="*/ 176502 w 906898"/>
              <a:gd name="connsiteY1420" fmla="*/ 612463 h 906898"/>
              <a:gd name="connsiteX1421" fmla="*/ 172364 w 906898"/>
              <a:gd name="connsiteY1421" fmla="*/ 606278 h 906898"/>
              <a:gd name="connsiteX1422" fmla="*/ 176502 w 906898"/>
              <a:gd name="connsiteY1422" fmla="*/ 600092 h 906898"/>
              <a:gd name="connsiteX1423" fmla="*/ 110768 w 906898"/>
              <a:gd name="connsiteY1423" fmla="*/ 594630 h 906898"/>
              <a:gd name="connsiteX1424" fmla="*/ 116920 w 906898"/>
              <a:gd name="connsiteY1424" fmla="*/ 596172 h 906898"/>
              <a:gd name="connsiteX1425" fmla="*/ 116920 w 906898"/>
              <a:gd name="connsiteY1425" fmla="*/ 598228 h 906898"/>
              <a:gd name="connsiteX1426" fmla="*/ 106667 w 906898"/>
              <a:gd name="connsiteY1426" fmla="*/ 602341 h 906898"/>
              <a:gd name="connsiteX1427" fmla="*/ 100516 w 906898"/>
              <a:gd name="connsiteY1427" fmla="*/ 608510 h 906898"/>
              <a:gd name="connsiteX1428" fmla="*/ 94364 w 906898"/>
              <a:gd name="connsiteY1428" fmla="*/ 610566 h 906898"/>
              <a:gd name="connsiteX1429" fmla="*/ 92313 w 906898"/>
              <a:gd name="connsiteY1429" fmla="*/ 620847 h 906898"/>
              <a:gd name="connsiteX1430" fmla="*/ 88212 w 906898"/>
              <a:gd name="connsiteY1430" fmla="*/ 627016 h 906898"/>
              <a:gd name="connsiteX1431" fmla="*/ 92313 w 906898"/>
              <a:gd name="connsiteY1431" fmla="*/ 635241 h 906898"/>
              <a:gd name="connsiteX1432" fmla="*/ 92313 w 906898"/>
              <a:gd name="connsiteY1432" fmla="*/ 643466 h 906898"/>
              <a:gd name="connsiteX1433" fmla="*/ 96414 w 906898"/>
              <a:gd name="connsiteY1433" fmla="*/ 645522 h 906898"/>
              <a:gd name="connsiteX1434" fmla="*/ 98465 w 906898"/>
              <a:gd name="connsiteY1434" fmla="*/ 647578 h 906898"/>
              <a:gd name="connsiteX1435" fmla="*/ 100402 w 906898"/>
              <a:gd name="connsiteY1435" fmla="*/ 649635 h 906898"/>
              <a:gd name="connsiteX1436" fmla="*/ 96959 w 906898"/>
              <a:gd name="connsiteY1436" fmla="*/ 649635 h 906898"/>
              <a:gd name="connsiteX1437" fmla="*/ 94364 w 906898"/>
              <a:gd name="connsiteY1437" fmla="*/ 649635 h 906898"/>
              <a:gd name="connsiteX1438" fmla="*/ 88212 w 906898"/>
              <a:gd name="connsiteY1438" fmla="*/ 639353 h 906898"/>
              <a:gd name="connsiteX1439" fmla="*/ 86162 w 906898"/>
              <a:gd name="connsiteY1439" fmla="*/ 635241 h 906898"/>
              <a:gd name="connsiteX1440" fmla="*/ 82060 w 906898"/>
              <a:gd name="connsiteY1440" fmla="*/ 627016 h 906898"/>
              <a:gd name="connsiteX1441" fmla="*/ 86162 w 906898"/>
              <a:gd name="connsiteY1441" fmla="*/ 618791 h 906898"/>
              <a:gd name="connsiteX1442" fmla="*/ 90263 w 906898"/>
              <a:gd name="connsiteY1442" fmla="*/ 614678 h 906898"/>
              <a:gd name="connsiteX1443" fmla="*/ 94364 w 906898"/>
              <a:gd name="connsiteY1443" fmla="*/ 604397 h 906898"/>
              <a:gd name="connsiteX1444" fmla="*/ 98465 w 906898"/>
              <a:gd name="connsiteY1444" fmla="*/ 602341 h 906898"/>
              <a:gd name="connsiteX1445" fmla="*/ 98465 w 906898"/>
              <a:gd name="connsiteY1445" fmla="*/ 604397 h 906898"/>
              <a:gd name="connsiteX1446" fmla="*/ 104617 w 906898"/>
              <a:gd name="connsiteY1446" fmla="*/ 596172 h 906898"/>
              <a:gd name="connsiteX1447" fmla="*/ 110768 w 906898"/>
              <a:gd name="connsiteY1447" fmla="*/ 594630 h 906898"/>
              <a:gd name="connsiteX1448" fmla="*/ 112936 w 906898"/>
              <a:gd name="connsiteY1448" fmla="*/ 591792 h 906898"/>
              <a:gd name="connsiteX1449" fmla="*/ 116920 w 906898"/>
              <a:gd name="connsiteY1449" fmla="*/ 591792 h 906898"/>
              <a:gd name="connsiteX1450" fmla="*/ 118912 w 906898"/>
              <a:gd name="connsiteY1450" fmla="*/ 594116 h 906898"/>
              <a:gd name="connsiteX1451" fmla="*/ 112936 w 906898"/>
              <a:gd name="connsiteY1451" fmla="*/ 591792 h 906898"/>
              <a:gd name="connsiteX1452" fmla="*/ 799317 w 906898"/>
              <a:gd name="connsiteY1452" fmla="*/ 589347 h 906898"/>
              <a:gd name="connsiteX1453" fmla="*/ 803692 w 906898"/>
              <a:gd name="connsiteY1453" fmla="*/ 591913 h 906898"/>
              <a:gd name="connsiteX1454" fmla="*/ 805750 w 906898"/>
              <a:gd name="connsiteY1454" fmla="*/ 593965 h 906898"/>
              <a:gd name="connsiteX1455" fmla="*/ 813984 w 906898"/>
              <a:gd name="connsiteY1455" fmla="*/ 593965 h 906898"/>
              <a:gd name="connsiteX1456" fmla="*/ 818100 w 906898"/>
              <a:gd name="connsiteY1456" fmla="*/ 600122 h 906898"/>
              <a:gd name="connsiteX1457" fmla="*/ 811925 w 906898"/>
              <a:gd name="connsiteY1457" fmla="*/ 602174 h 906898"/>
              <a:gd name="connsiteX1458" fmla="*/ 801633 w 906898"/>
              <a:gd name="connsiteY1458" fmla="*/ 600122 h 906898"/>
              <a:gd name="connsiteX1459" fmla="*/ 789283 w 906898"/>
              <a:gd name="connsiteY1459" fmla="*/ 608331 h 906898"/>
              <a:gd name="connsiteX1460" fmla="*/ 778991 w 906898"/>
              <a:gd name="connsiteY1460" fmla="*/ 610384 h 906898"/>
              <a:gd name="connsiteX1461" fmla="*/ 778991 w 906898"/>
              <a:gd name="connsiteY1461" fmla="*/ 602336 h 906898"/>
              <a:gd name="connsiteX1462" fmla="*/ 779316 w 906898"/>
              <a:gd name="connsiteY1462" fmla="*/ 602013 h 906898"/>
              <a:gd name="connsiteX1463" fmla="*/ 783108 w 906898"/>
              <a:gd name="connsiteY1463" fmla="*/ 600122 h 906898"/>
              <a:gd name="connsiteX1464" fmla="*/ 787225 w 906898"/>
              <a:gd name="connsiteY1464" fmla="*/ 598070 h 906898"/>
              <a:gd name="connsiteX1465" fmla="*/ 793400 w 906898"/>
              <a:gd name="connsiteY1465" fmla="*/ 589860 h 906898"/>
              <a:gd name="connsiteX1466" fmla="*/ 799317 w 906898"/>
              <a:gd name="connsiteY1466" fmla="*/ 589347 h 906898"/>
              <a:gd name="connsiteX1467" fmla="*/ 828392 w 906898"/>
              <a:gd name="connsiteY1467" fmla="*/ 587808 h 906898"/>
              <a:gd name="connsiteX1468" fmla="*/ 832542 w 906898"/>
              <a:gd name="connsiteY1468" fmla="*/ 589866 h 906898"/>
              <a:gd name="connsiteX1469" fmla="*/ 834617 w 906898"/>
              <a:gd name="connsiteY1469" fmla="*/ 593983 h 906898"/>
              <a:gd name="connsiteX1470" fmla="*/ 836692 w 906898"/>
              <a:gd name="connsiteY1470" fmla="*/ 598100 h 906898"/>
              <a:gd name="connsiteX1471" fmla="*/ 834617 w 906898"/>
              <a:gd name="connsiteY1471" fmla="*/ 598100 h 906898"/>
              <a:gd name="connsiteX1472" fmla="*/ 830467 w 906898"/>
              <a:gd name="connsiteY1472" fmla="*/ 589866 h 906898"/>
              <a:gd name="connsiteX1473" fmla="*/ 828392 w 906898"/>
              <a:gd name="connsiteY1473" fmla="*/ 587808 h 906898"/>
              <a:gd name="connsiteX1474" fmla="*/ 153864 w 906898"/>
              <a:gd name="connsiteY1474" fmla="*/ 583824 h 906898"/>
              <a:gd name="connsiteX1475" fmla="*/ 157962 w 906898"/>
              <a:gd name="connsiteY1475" fmla="*/ 585879 h 906898"/>
              <a:gd name="connsiteX1476" fmla="*/ 174356 w 906898"/>
              <a:gd name="connsiteY1476" fmla="*/ 596155 h 906898"/>
              <a:gd name="connsiteX1477" fmla="*/ 172307 w 906898"/>
              <a:gd name="connsiteY1477" fmla="*/ 598211 h 906898"/>
              <a:gd name="connsiteX1478" fmla="*/ 160012 w 906898"/>
              <a:gd name="connsiteY1478" fmla="*/ 592045 h 906898"/>
              <a:gd name="connsiteX1479" fmla="*/ 145667 w 906898"/>
              <a:gd name="connsiteY1479" fmla="*/ 592045 h 906898"/>
              <a:gd name="connsiteX1480" fmla="*/ 127223 w 906898"/>
              <a:gd name="connsiteY1480" fmla="*/ 602321 h 906898"/>
              <a:gd name="connsiteX1481" fmla="*/ 125174 w 906898"/>
              <a:gd name="connsiteY1481" fmla="*/ 612597 h 906898"/>
              <a:gd name="connsiteX1482" fmla="*/ 131322 w 906898"/>
              <a:gd name="connsiteY1482" fmla="*/ 614652 h 906898"/>
              <a:gd name="connsiteX1483" fmla="*/ 129273 w 906898"/>
              <a:gd name="connsiteY1483" fmla="*/ 606431 h 906898"/>
              <a:gd name="connsiteX1484" fmla="*/ 135420 w 906898"/>
              <a:gd name="connsiteY1484" fmla="*/ 602321 h 906898"/>
              <a:gd name="connsiteX1485" fmla="*/ 143617 w 906898"/>
              <a:gd name="connsiteY1485" fmla="*/ 606431 h 906898"/>
              <a:gd name="connsiteX1486" fmla="*/ 145667 w 906898"/>
              <a:gd name="connsiteY1486" fmla="*/ 614652 h 906898"/>
              <a:gd name="connsiteX1487" fmla="*/ 139519 w 906898"/>
              <a:gd name="connsiteY1487" fmla="*/ 620818 h 906898"/>
              <a:gd name="connsiteX1488" fmla="*/ 135420 w 906898"/>
              <a:gd name="connsiteY1488" fmla="*/ 624928 h 906898"/>
              <a:gd name="connsiteX1489" fmla="*/ 125174 w 906898"/>
              <a:gd name="connsiteY1489" fmla="*/ 626984 h 906898"/>
              <a:gd name="connsiteX1490" fmla="*/ 116977 w 906898"/>
              <a:gd name="connsiteY1490" fmla="*/ 614652 h 906898"/>
              <a:gd name="connsiteX1491" fmla="*/ 123125 w 906898"/>
              <a:gd name="connsiteY1491" fmla="*/ 594100 h 906898"/>
              <a:gd name="connsiteX1492" fmla="*/ 141568 w 906898"/>
              <a:gd name="connsiteY1492" fmla="*/ 585879 h 906898"/>
              <a:gd name="connsiteX1493" fmla="*/ 153864 w 906898"/>
              <a:gd name="connsiteY1493" fmla="*/ 583824 h 906898"/>
              <a:gd name="connsiteX1494" fmla="*/ 791460 w 906898"/>
              <a:gd name="connsiteY1494" fmla="*/ 575524 h 906898"/>
              <a:gd name="connsiteX1495" fmla="*/ 801772 w 906898"/>
              <a:gd name="connsiteY1495" fmla="*/ 581690 h 906898"/>
              <a:gd name="connsiteX1496" fmla="*/ 805897 w 906898"/>
              <a:gd name="connsiteY1496" fmla="*/ 577579 h 906898"/>
              <a:gd name="connsiteX1497" fmla="*/ 816209 w 906898"/>
              <a:gd name="connsiteY1497" fmla="*/ 579634 h 906898"/>
              <a:gd name="connsiteX1498" fmla="*/ 818272 w 906898"/>
              <a:gd name="connsiteY1498" fmla="*/ 583745 h 906898"/>
              <a:gd name="connsiteX1499" fmla="*/ 818272 w 906898"/>
              <a:gd name="connsiteY1499" fmla="*/ 587855 h 906898"/>
              <a:gd name="connsiteX1500" fmla="*/ 824459 w 906898"/>
              <a:gd name="connsiteY1500" fmla="*/ 585800 h 906898"/>
              <a:gd name="connsiteX1501" fmla="*/ 832708 w 906898"/>
              <a:gd name="connsiteY1501" fmla="*/ 598131 h 906898"/>
              <a:gd name="connsiteX1502" fmla="*/ 822396 w 906898"/>
              <a:gd name="connsiteY1502" fmla="*/ 598131 h 906898"/>
              <a:gd name="connsiteX1503" fmla="*/ 816209 w 906898"/>
              <a:gd name="connsiteY1503" fmla="*/ 591966 h 906898"/>
              <a:gd name="connsiteX1504" fmla="*/ 805897 w 906898"/>
              <a:gd name="connsiteY1504" fmla="*/ 589911 h 906898"/>
              <a:gd name="connsiteX1505" fmla="*/ 795585 w 906898"/>
              <a:gd name="connsiteY1505" fmla="*/ 587855 h 906898"/>
              <a:gd name="connsiteX1506" fmla="*/ 785273 w 906898"/>
              <a:gd name="connsiteY1506" fmla="*/ 596076 h 906898"/>
              <a:gd name="connsiteX1507" fmla="*/ 779316 w 906898"/>
              <a:gd name="connsiteY1507" fmla="*/ 602013 h 906898"/>
              <a:gd name="connsiteX1508" fmla="*/ 778991 w 906898"/>
              <a:gd name="connsiteY1508" fmla="*/ 602174 h 906898"/>
              <a:gd name="connsiteX1509" fmla="*/ 778991 w 906898"/>
              <a:gd name="connsiteY1509" fmla="*/ 602336 h 906898"/>
              <a:gd name="connsiteX1510" fmla="*/ 774961 w 906898"/>
              <a:gd name="connsiteY1510" fmla="*/ 606352 h 906898"/>
              <a:gd name="connsiteX1511" fmla="*/ 774961 w 906898"/>
              <a:gd name="connsiteY1511" fmla="*/ 612518 h 906898"/>
              <a:gd name="connsiteX1512" fmla="*/ 768774 w 906898"/>
              <a:gd name="connsiteY1512" fmla="*/ 618684 h 906898"/>
              <a:gd name="connsiteX1513" fmla="*/ 766711 w 906898"/>
              <a:gd name="connsiteY1513" fmla="*/ 608408 h 906898"/>
              <a:gd name="connsiteX1514" fmla="*/ 772898 w 906898"/>
              <a:gd name="connsiteY1514" fmla="*/ 602242 h 906898"/>
              <a:gd name="connsiteX1515" fmla="*/ 772898 w 906898"/>
              <a:gd name="connsiteY1515" fmla="*/ 589911 h 906898"/>
              <a:gd name="connsiteX1516" fmla="*/ 781148 w 906898"/>
              <a:gd name="connsiteY1516" fmla="*/ 587855 h 906898"/>
              <a:gd name="connsiteX1517" fmla="*/ 791460 w 906898"/>
              <a:gd name="connsiteY1517" fmla="*/ 575524 h 906898"/>
              <a:gd name="connsiteX1518" fmla="*/ 800671 w 906898"/>
              <a:gd name="connsiteY1518" fmla="*/ 575026 h 906898"/>
              <a:gd name="connsiteX1519" fmla="*/ 803824 w 906898"/>
              <a:gd name="connsiteY1519" fmla="*/ 577516 h 906898"/>
              <a:gd name="connsiteX1520" fmla="*/ 801722 w 906898"/>
              <a:gd name="connsiteY1520" fmla="*/ 577516 h 906898"/>
              <a:gd name="connsiteX1521" fmla="*/ 797516 w 906898"/>
              <a:gd name="connsiteY1521" fmla="*/ 575524 h 906898"/>
              <a:gd name="connsiteX1522" fmla="*/ 800671 w 906898"/>
              <a:gd name="connsiteY1522" fmla="*/ 575026 h 906898"/>
              <a:gd name="connsiteX1523" fmla="*/ 793466 w 906898"/>
              <a:gd name="connsiteY1523" fmla="*/ 552845 h 906898"/>
              <a:gd name="connsiteX1524" fmla="*/ 795525 w 906898"/>
              <a:gd name="connsiteY1524" fmla="*/ 554899 h 906898"/>
              <a:gd name="connsiteX1525" fmla="*/ 793466 w 906898"/>
              <a:gd name="connsiteY1525" fmla="*/ 561062 h 906898"/>
              <a:gd name="connsiteX1526" fmla="*/ 793466 w 906898"/>
              <a:gd name="connsiteY1526" fmla="*/ 552845 h 906898"/>
              <a:gd name="connsiteX1527" fmla="*/ 154206 w 906898"/>
              <a:gd name="connsiteY1527" fmla="*/ 552180 h 906898"/>
              <a:gd name="connsiteX1528" fmla="*/ 155949 w 906898"/>
              <a:gd name="connsiteY1528" fmla="*/ 556849 h 906898"/>
              <a:gd name="connsiteX1529" fmla="*/ 160080 w 906898"/>
              <a:gd name="connsiteY1529" fmla="*/ 565149 h 906898"/>
              <a:gd name="connsiteX1530" fmla="*/ 155949 w 906898"/>
              <a:gd name="connsiteY1530" fmla="*/ 569299 h 906898"/>
              <a:gd name="connsiteX1531" fmla="*/ 149751 w 906898"/>
              <a:gd name="connsiteY1531" fmla="*/ 581749 h 906898"/>
              <a:gd name="connsiteX1532" fmla="*/ 143554 w 906898"/>
              <a:gd name="connsiteY1532" fmla="*/ 581749 h 906898"/>
              <a:gd name="connsiteX1533" fmla="*/ 141585 w 906898"/>
              <a:gd name="connsiteY1533" fmla="*/ 573841 h 906898"/>
              <a:gd name="connsiteX1534" fmla="*/ 141877 w 906898"/>
              <a:gd name="connsiteY1534" fmla="*/ 573058 h 906898"/>
              <a:gd name="connsiteX1535" fmla="*/ 149751 w 906898"/>
              <a:gd name="connsiteY1535" fmla="*/ 565149 h 906898"/>
              <a:gd name="connsiteX1536" fmla="*/ 147685 w 906898"/>
              <a:gd name="connsiteY1536" fmla="*/ 560999 h 906898"/>
              <a:gd name="connsiteX1537" fmla="*/ 151817 w 906898"/>
              <a:gd name="connsiteY1537" fmla="*/ 552699 h 906898"/>
              <a:gd name="connsiteX1538" fmla="*/ 154206 w 906898"/>
              <a:gd name="connsiteY1538" fmla="*/ 552180 h 906898"/>
              <a:gd name="connsiteX1539" fmla="*/ 149668 w 906898"/>
              <a:gd name="connsiteY1539" fmla="*/ 546640 h 906898"/>
              <a:gd name="connsiteX1540" fmla="*/ 153772 w 906898"/>
              <a:gd name="connsiteY1540" fmla="*/ 548706 h 906898"/>
              <a:gd name="connsiteX1541" fmla="*/ 149668 w 906898"/>
              <a:gd name="connsiteY1541" fmla="*/ 552837 h 906898"/>
              <a:gd name="connsiteX1542" fmla="*/ 145563 w 906898"/>
              <a:gd name="connsiteY1542" fmla="*/ 556969 h 906898"/>
              <a:gd name="connsiteX1543" fmla="*/ 145563 w 906898"/>
              <a:gd name="connsiteY1543" fmla="*/ 563166 h 906898"/>
              <a:gd name="connsiteX1544" fmla="*/ 141877 w 906898"/>
              <a:gd name="connsiteY1544" fmla="*/ 573058 h 906898"/>
              <a:gd name="connsiteX1545" fmla="*/ 141488 w 906898"/>
              <a:gd name="connsiteY1545" fmla="*/ 573449 h 906898"/>
              <a:gd name="connsiteX1546" fmla="*/ 141585 w 906898"/>
              <a:gd name="connsiteY1546" fmla="*/ 573841 h 906898"/>
              <a:gd name="connsiteX1547" fmla="*/ 139405 w 906898"/>
              <a:gd name="connsiteY1547" fmla="*/ 579692 h 906898"/>
              <a:gd name="connsiteX1548" fmla="*/ 141458 w 906898"/>
              <a:gd name="connsiteY1548" fmla="*/ 581758 h 906898"/>
              <a:gd name="connsiteX1549" fmla="*/ 137353 w 906898"/>
              <a:gd name="connsiteY1549" fmla="*/ 583824 h 906898"/>
              <a:gd name="connsiteX1550" fmla="*/ 133762 w 906898"/>
              <a:gd name="connsiteY1550" fmla="*/ 577368 h 906898"/>
              <a:gd name="connsiteX1551" fmla="*/ 133326 w 906898"/>
              <a:gd name="connsiteY1551" fmla="*/ 570575 h 906898"/>
              <a:gd name="connsiteX1552" fmla="*/ 134128 w 906898"/>
              <a:gd name="connsiteY1552" fmla="*/ 568699 h 906898"/>
              <a:gd name="connsiteX1553" fmla="*/ 141458 w 906898"/>
              <a:gd name="connsiteY1553" fmla="*/ 563166 h 906898"/>
              <a:gd name="connsiteX1554" fmla="*/ 141458 w 906898"/>
              <a:gd name="connsiteY1554" fmla="*/ 556969 h 906898"/>
              <a:gd name="connsiteX1555" fmla="*/ 149668 w 906898"/>
              <a:gd name="connsiteY1555" fmla="*/ 546640 h 906898"/>
              <a:gd name="connsiteX1556" fmla="*/ 143563 w 906898"/>
              <a:gd name="connsiteY1556" fmla="*/ 536348 h 906898"/>
              <a:gd name="connsiteX1557" fmla="*/ 149726 w 906898"/>
              <a:gd name="connsiteY1557" fmla="*/ 538407 h 906898"/>
              <a:gd name="connsiteX1558" fmla="*/ 151781 w 906898"/>
              <a:gd name="connsiteY1558" fmla="*/ 540465 h 906898"/>
              <a:gd name="connsiteX1559" fmla="*/ 151781 w 906898"/>
              <a:gd name="connsiteY1559" fmla="*/ 544582 h 906898"/>
              <a:gd name="connsiteX1560" fmla="*/ 139455 w 906898"/>
              <a:gd name="connsiteY1560" fmla="*/ 554874 h 906898"/>
              <a:gd name="connsiteX1561" fmla="*/ 137400 w 906898"/>
              <a:gd name="connsiteY1561" fmla="*/ 561049 h 906898"/>
              <a:gd name="connsiteX1562" fmla="*/ 134128 w 906898"/>
              <a:gd name="connsiteY1562" fmla="*/ 568699 h 906898"/>
              <a:gd name="connsiteX1563" fmla="*/ 133248 w 906898"/>
              <a:gd name="connsiteY1563" fmla="*/ 569364 h 906898"/>
              <a:gd name="connsiteX1564" fmla="*/ 133326 w 906898"/>
              <a:gd name="connsiteY1564" fmla="*/ 570575 h 906898"/>
              <a:gd name="connsiteX1565" fmla="*/ 131238 w 906898"/>
              <a:gd name="connsiteY1565" fmla="*/ 575458 h 906898"/>
              <a:gd name="connsiteX1566" fmla="*/ 135346 w 906898"/>
              <a:gd name="connsiteY1566" fmla="*/ 583691 h 906898"/>
              <a:gd name="connsiteX1567" fmla="*/ 127129 w 906898"/>
              <a:gd name="connsiteY1567" fmla="*/ 587808 h 906898"/>
              <a:gd name="connsiteX1568" fmla="*/ 120966 w 906898"/>
              <a:gd name="connsiteY1568" fmla="*/ 579575 h 906898"/>
              <a:gd name="connsiteX1569" fmla="*/ 125075 w 906898"/>
              <a:gd name="connsiteY1569" fmla="*/ 571341 h 906898"/>
              <a:gd name="connsiteX1570" fmla="*/ 120966 w 906898"/>
              <a:gd name="connsiteY1570" fmla="*/ 565166 h 906898"/>
              <a:gd name="connsiteX1571" fmla="*/ 120966 w 906898"/>
              <a:gd name="connsiteY1571" fmla="*/ 556932 h 906898"/>
              <a:gd name="connsiteX1572" fmla="*/ 129183 w 906898"/>
              <a:gd name="connsiteY1572" fmla="*/ 550757 h 906898"/>
              <a:gd name="connsiteX1573" fmla="*/ 135346 w 906898"/>
              <a:gd name="connsiteY1573" fmla="*/ 552816 h 906898"/>
              <a:gd name="connsiteX1574" fmla="*/ 135346 w 906898"/>
              <a:gd name="connsiteY1574" fmla="*/ 548699 h 906898"/>
              <a:gd name="connsiteX1575" fmla="*/ 143563 w 906898"/>
              <a:gd name="connsiteY1575" fmla="*/ 536348 h 906898"/>
              <a:gd name="connsiteX1576" fmla="*/ 803824 w 906898"/>
              <a:gd name="connsiteY1576" fmla="*/ 534356 h 906898"/>
              <a:gd name="connsiteX1577" fmla="*/ 807808 w 906898"/>
              <a:gd name="connsiteY1577" fmla="*/ 536348 h 906898"/>
              <a:gd name="connsiteX1578" fmla="*/ 805816 w 906898"/>
              <a:gd name="connsiteY1578" fmla="*/ 538340 h 906898"/>
              <a:gd name="connsiteX1579" fmla="*/ 803824 w 906898"/>
              <a:gd name="connsiteY1579" fmla="*/ 534356 h 906898"/>
              <a:gd name="connsiteX1580" fmla="*/ 793466 w 906898"/>
              <a:gd name="connsiteY1580" fmla="*/ 534356 h 906898"/>
              <a:gd name="connsiteX1581" fmla="*/ 801700 w 906898"/>
              <a:gd name="connsiteY1581" fmla="*/ 534356 h 906898"/>
              <a:gd name="connsiteX1582" fmla="*/ 803758 w 906898"/>
              <a:gd name="connsiteY1582" fmla="*/ 538465 h 906898"/>
              <a:gd name="connsiteX1583" fmla="*/ 799641 w 906898"/>
              <a:gd name="connsiteY1583" fmla="*/ 550790 h 906898"/>
              <a:gd name="connsiteX1584" fmla="*/ 793466 w 906898"/>
              <a:gd name="connsiteY1584" fmla="*/ 552845 h 906898"/>
              <a:gd name="connsiteX1585" fmla="*/ 791408 w 906898"/>
              <a:gd name="connsiteY1585" fmla="*/ 559007 h 906898"/>
              <a:gd name="connsiteX1586" fmla="*/ 785233 w 906898"/>
              <a:gd name="connsiteY1586" fmla="*/ 563116 h 906898"/>
              <a:gd name="connsiteX1587" fmla="*/ 774941 w 906898"/>
              <a:gd name="connsiteY1587" fmla="*/ 561062 h 906898"/>
              <a:gd name="connsiteX1588" fmla="*/ 768765 w 906898"/>
              <a:gd name="connsiteY1588" fmla="*/ 565170 h 906898"/>
              <a:gd name="connsiteX1589" fmla="*/ 754357 w 906898"/>
              <a:gd name="connsiteY1589" fmla="*/ 563116 h 906898"/>
              <a:gd name="connsiteX1590" fmla="*/ 756415 w 906898"/>
              <a:gd name="connsiteY1590" fmla="*/ 556953 h 906898"/>
              <a:gd name="connsiteX1591" fmla="*/ 762590 w 906898"/>
              <a:gd name="connsiteY1591" fmla="*/ 556953 h 906898"/>
              <a:gd name="connsiteX1592" fmla="*/ 776999 w 906898"/>
              <a:gd name="connsiteY1592" fmla="*/ 552845 h 906898"/>
              <a:gd name="connsiteX1593" fmla="*/ 785233 w 906898"/>
              <a:gd name="connsiteY1593" fmla="*/ 548736 h 906898"/>
              <a:gd name="connsiteX1594" fmla="*/ 793466 w 906898"/>
              <a:gd name="connsiteY1594" fmla="*/ 542573 h 906898"/>
              <a:gd name="connsiteX1595" fmla="*/ 793466 w 906898"/>
              <a:gd name="connsiteY1595" fmla="*/ 534356 h 906898"/>
              <a:gd name="connsiteX1596" fmla="*/ 789487 w 906898"/>
              <a:gd name="connsiteY1596" fmla="*/ 532364 h 906898"/>
              <a:gd name="connsiteX1597" fmla="*/ 791541 w 906898"/>
              <a:gd name="connsiteY1597" fmla="*/ 534417 h 906898"/>
              <a:gd name="connsiteX1598" fmla="*/ 789487 w 906898"/>
              <a:gd name="connsiteY1598" fmla="*/ 542626 h 906898"/>
              <a:gd name="connsiteX1599" fmla="*/ 779215 w 906898"/>
              <a:gd name="connsiteY1599" fmla="*/ 546731 h 906898"/>
              <a:gd name="connsiteX1600" fmla="*/ 777161 w 906898"/>
              <a:gd name="connsiteY1600" fmla="*/ 546731 h 906898"/>
              <a:gd name="connsiteX1601" fmla="*/ 775107 w 906898"/>
              <a:gd name="connsiteY1601" fmla="*/ 550836 h 906898"/>
              <a:gd name="connsiteX1602" fmla="*/ 762781 w 906898"/>
              <a:gd name="connsiteY1602" fmla="*/ 554940 h 906898"/>
              <a:gd name="connsiteX1603" fmla="*/ 758673 w 906898"/>
              <a:gd name="connsiteY1603" fmla="*/ 552888 h 906898"/>
              <a:gd name="connsiteX1604" fmla="*/ 760727 w 906898"/>
              <a:gd name="connsiteY1604" fmla="*/ 548783 h 906898"/>
              <a:gd name="connsiteX1605" fmla="*/ 770998 w 906898"/>
              <a:gd name="connsiteY1605" fmla="*/ 548783 h 906898"/>
              <a:gd name="connsiteX1606" fmla="*/ 775107 w 906898"/>
              <a:gd name="connsiteY1606" fmla="*/ 542626 h 906898"/>
              <a:gd name="connsiteX1607" fmla="*/ 787432 w 906898"/>
              <a:gd name="connsiteY1607" fmla="*/ 534417 h 906898"/>
              <a:gd name="connsiteX1608" fmla="*/ 789487 w 906898"/>
              <a:gd name="connsiteY1608" fmla="*/ 532364 h 906898"/>
              <a:gd name="connsiteX1609" fmla="*/ 781394 w 906898"/>
              <a:gd name="connsiteY1609" fmla="*/ 527857 h 906898"/>
              <a:gd name="connsiteX1610" fmla="*/ 785233 w 906898"/>
              <a:gd name="connsiteY1610" fmla="*/ 530173 h 906898"/>
              <a:gd name="connsiteX1611" fmla="*/ 783185 w 906898"/>
              <a:gd name="connsiteY1611" fmla="*/ 536348 h 906898"/>
              <a:gd name="connsiteX1612" fmla="*/ 774996 w 906898"/>
              <a:gd name="connsiteY1612" fmla="*/ 540465 h 906898"/>
              <a:gd name="connsiteX1613" fmla="*/ 772949 w 906898"/>
              <a:gd name="connsiteY1613" fmla="*/ 540465 h 906898"/>
              <a:gd name="connsiteX1614" fmla="*/ 772949 w 906898"/>
              <a:gd name="connsiteY1614" fmla="*/ 544582 h 906898"/>
              <a:gd name="connsiteX1615" fmla="*/ 764759 w 906898"/>
              <a:gd name="connsiteY1615" fmla="*/ 546640 h 906898"/>
              <a:gd name="connsiteX1616" fmla="*/ 760665 w 906898"/>
              <a:gd name="connsiteY1616" fmla="*/ 544582 h 906898"/>
              <a:gd name="connsiteX1617" fmla="*/ 762712 w 906898"/>
              <a:gd name="connsiteY1617" fmla="*/ 534290 h 906898"/>
              <a:gd name="connsiteX1618" fmla="*/ 779091 w 906898"/>
              <a:gd name="connsiteY1618" fmla="*/ 530173 h 906898"/>
              <a:gd name="connsiteX1619" fmla="*/ 781394 w 906898"/>
              <a:gd name="connsiteY1619" fmla="*/ 527857 h 906898"/>
              <a:gd name="connsiteX1620" fmla="*/ 92257 w 906898"/>
              <a:gd name="connsiteY1620" fmla="*/ 526181 h 906898"/>
              <a:gd name="connsiteX1621" fmla="*/ 92257 w 906898"/>
              <a:gd name="connsiteY1621" fmla="*/ 528214 h 906898"/>
              <a:gd name="connsiteX1622" fmla="*/ 85997 w 906898"/>
              <a:gd name="connsiteY1622" fmla="*/ 534315 h 906898"/>
              <a:gd name="connsiteX1623" fmla="*/ 79736 w 906898"/>
              <a:gd name="connsiteY1623" fmla="*/ 534315 h 906898"/>
              <a:gd name="connsiteX1624" fmla="*/ 85997 w 906898"/>
              <a:gd name="connsiteY1624" fmla="*/ 532281 h 906898"/>
              <a:gd name="connsiteX1625" fmla="*/ 92257 w 906898"/>
              <a:gd name="connsiteY1625" fmla="*/ 526181 h 906898"/>
              <a:gd name="connsiteX1626" fmla="*/ 865576 w 906898"/>
              <a:gd name="connsiteY1626" fmla="*/ 517756 h 906898"/>
              <a:gd name="connsiteX1627" fmla="*/ 867568 w 906898"/>
              <a:gd name="connsiteY1627" fmla="*/ 526167 h 906898"/>
              <a:gd name="connsiteX1628" fmla="*/ 865576 w 906898"/>
              <a:gd name="connsiteY1628" fmla="*/ 530372 h 906898"/>
              <a:gd name="connsiteX1629" fmla="*/ 865576 w 906898"/>
              <a:gd name="connsiteY1629" fmla="*/ 517756 h 906898"/>
              <a:gd name="connsiteX1630" fmla="*/ 100725 w 906898"/>
              <a:gd name="connsiteY1630" fmla="*/ 515310 h 906898"/>
              <a:gd name="connsiteX1631" fmla="*/ 102568 w 906898"/>
              <a:gd name="connsiteY1631" fmla="*/ 515823 h 906898"/>
              <a:gd name="connsiteX1632" fmla="*/ 104636 w 906898"/>
              <a:gd name="connsiteY1632" fmla="*/ 517874 h 906898"/>
              <a:gd name="connsiteX1633" fmla="*/ 104636 w 906898"/>
              <a:gd name="connsiteY1633" fmla="*/ 526076 h 906898"/>
              <a:gd name="connsiteX1634" fmla="*/ 100499 w 906898"/>
              <a:gd name="connsiteY1634" fmla="*/ 530177 h 906898"/>
              <a:gd name="connsiteX1635" fmla="*/ 102568 w 906898"/>
              <a:gd name="connsiteY1635" fmla="*/ 538379 h 906898"/>
              <a:gd name="connsiteX1636" fmla="*/ 96362 w 906898"/>
              <a:gd name="connsiteY1636" fmla="*/ 544531 h 906898"/>
              <a:gd name="connsiteX1637" fmla="*/ 90156 w 906898"/>
              <a:gd name="connsiteY1637" fmla="*/ 542481 h 906898"/>
              <a:gd name="connsiteX1638" fmla="*/ 83950 w 906898"/>
              <a:gd name="connsiteY1638" fmla="*/ 548632 h 906898"/>
              <a:gd name="connsiteX1639" fmla="*/ 77744 w 906898"/>
              <a:gd name="connsiteY1639" fmla="*/ 544531 h 906898"/>
              <a:gd name="connsiteX1640" fmla="*/ 79813 w 906898"/>
              <a:gd name="connsiteY1640" fmla="*/ 538379 h 906898"/>
              <a:gd name="connsiteX1641" fmla="*/ 90156 w 906898"/>
              <a:gd name="connsiteY1641" fmla="*/ 534278 h 906898"/>
              <a:gd name="connsiteX1642" fmla="*/ 96362 w 906898"/>
              <a:gd name="connsiteY1642" fmla="*/ 519924 h 906898"/>
              <a:gd name="connsiteX1643" fmla="*/ 100725 w 906898"/>
              <a:gd name="connsiteY1643" fmla="*/ 515310 h 906898"/>
              <a:gd name="connsiteX1644" fmla="*/ 116920 w 906898"/>
              <a:gd name="connsiteY1644" fmla="*/ 513773 h 906898"/>
              <a:gd name="connsiteX1645" fmla="*/ 120904 w 906898"/>
              <a:gd name="connsiteY1645" fmla="*/ 522006 h 906898"/>
              <a:gd name="connsiteX1646" fmla="*/ 120904 w 906898"/>
              <a:gd name="connsiteY1646" fmla="*/ 524065 h 906898"/>
              <a:gd name="connsiteX1647" fmla="*/ 116920 w 906898"/>
              <a:gd name="connsiteY1647" fmla="*/ 513773 h 906898"/>
              <a:gd name="connsiteX1648" fmla="*/ 843197 w 906898"/>
              <a:gd name="connsiteY1648" fmla="*/ 511094 h 906898"/>
              <a:gd name="connsiteX1649" fmla="*/ 838721 w 906898"/>
              <a:gd name="connsiteY1649" fmla="*/ 520014 h 906898"/>
              <a:gd name="connsiteX1650" fmla="*/ 828392 w 906898"/>
              <a:gd name="connsiteY1650" fmla="*/ 522072 h 906898"/>
              <a:gd name="connsiteX1651" fmla="*/ 828392 w 906898"/>
              <a:gd name="connsiteY1651" fmla="*/ 520014 h 906898"/>
              <a:gd name="connsiteX1652" fmla="*/ 834590 w 906898"/>
              <a:gd name="connsiteY1652" fmla="*/ 517956 h 906898"/>
              <a:gd name="connsiteX1653" fmla="*/ 844918 w 906898"/>
              <a:gd name="connsiteY1653" fmla="*/ 507664 h 906898"/>
              <a:gd name="connsiteX1654" fmla="*/ 844918 w 906898"/>
              <a:gd name="connsiteY1654" fmla="*/ 509722 h 906898"/>
              <a:gd name="connsiteX1655" fmla="*/ 843197 w 906898"/>
              <a:gd name="connsiteY1655" fmla="*/ 511094 h 906898"/>
              <a:gd name="connsiteX1656" fmla="*/ 844918 w 906898"/>
              <a:gd name="connsiteY1656" fmla="*/ 501488 h 906898"/>
              <a:gd name="connsiteX1657" fmla="*/ 846984 w 906898"/>
              <a:gd name="connsiteY1657" fmla="*/ 503547 h 906898"/>
              <a:gd name="connsiteX1658" fmla="*/ 844918 w 906898"/>
              <a:gd name="connsiteY1658" fmla="*/ 507664 h 906898"/>
              <a:gd name="connsiteX1659" fmla="*/ 108620 w 906898"/>
              <a:gd name="connsiteY1659" fmla="*/ 501488 h 906898"/>
              <a:gd name="connsiteX1660" fmla="*/ 112737 w 906898"/>
              <a:gd name="connsiteY1660" fmla="*/ 507636 h 906898"/>
              <a:gd name="connsiteX1661" fmla="*/ 110679 w 906898"/>
              <a:gd name="connsiteY1661" fmla="*/ 513784 h 906898"/>
              <a:gd name="connsiteX1662" fmla="*/ 116854 w 906898"/>
              <a:gd name="connsiteY1662" fmla="*/ 526079 h 906898"/>
              <a:gd name="connsiteX1663" fmla="*/ 116854 w 906898"/>
              <a:gd name="connsiteY1663" fmla="*/ 532227 h 906898"/>
              <a:gd name="connsiteX1664" fmla="*/ 118912 w 906898"/>
              <a:gd name="connsiteY1664" fmla="*/ 542473 h 906898"/>
              <a:gd name="connsiteX1665" fmla="*/ 114796 w 906898"/>
              <a:gd name="connsiteY1665" fmla="*/ 532227 h 906898"/>
              <a:gd name="connsiteX1666" fmla="*/ 112737 w 906898"/>
              <a:gd name="connsiteY1666" fmla="*/ 530178 h 906898"/>
              <a:gd name="connsiteX1667" fmla="*/ 114796 w 906898"/>
              <a:gd name="connsiteY1667" fmla="*/ 538375 h 906898"/>
              <a:gd name="connsiteX1668" fmla="*/ 110679 w 906898"/>
              <a:gd name="connsiteY1668" fmla="*/ 548621 h 906898"/>
              <a:gd name="connsiteX1669" fmla="*/ 98328 w 906898"/>
              <a:gd name="connsiteY1669" fmla="*/ 552719 h 906898"/>
              <a:gd name="connsiteX1670" fmla="*/ 98328 w 906898"/>
              <a:gd name="connsiteY1670" fmla="*/ 556818 h 906898"/>
              <a:gd name="connsiteX1671" fmla="*/ 92153 w 906898"/>
              <a:gd name="connsiteY1671" fmla="*/ 560916 h 906898"/>
              <a:gd name="connsiteX1672" fmla="*/ 81861 w 906898"/>
              <a:gd name="connsiteY1672" fmla="*/ 556818 h 906898"/>
              <a:gd name="connsiteX1673" fmla="*/ 73628 w 906898"/>
              <a:gd name="connsiteY1673" fmla="*/ 558867 h 906898"/>
              <a:gd name="connsiteX1674" fmla="*/ 67453 w 906898"/>
              <a:gd name="connsiteY1674" fmla="*/ 554769 h 906898"/>
              <a:gd name="connsiteX1675" fmla="*/ 73628 w 906898"/>
              <a:gd name="connsiteY1675" fmla="*/ 548621 h 906898"/>
              <a:gd name="connsiteX1676" fmla="*/ 81861 w 906898"/>
              <a:gd name="connsiteY1676" fmla="*/ 550670 h 906898"/>
              <a:gd name="connsiteX1677" fmla="*/ 90095 w 906898"/>
              <a:gd name="connsiteY1677" fmla="*/ 546572 h 906898"/>
              <a:gd name="connsiteX1678" fmla="*/ 104504 w 906898"/>
              <a:gd name="connsiteY1678" fmla="*/ 540424 h 906898"/>
              <a:gd name="connsiteX1679" fmla="*/ 104504 w 906898"/>
              <a:gd name="connsiteY1679" fmla="*/ 530178 h 906898"/>
              <a:gd name="connsiteX1680" fmla="*/ 106562 w 906898"/>
              <a:gd name="connsiteY1680" fmla="*/ 519931 h 906898"/>
              <a:gd name="connsiteX1681" fmla="*/ 102445 w 906898"/>
              <a:gd name="connsiteY1681" fmla="*/ 511735 h 906898"/>
              <a:gd name="connsiteX1682" fmla="*/ 108620 w 906898"/>
              <a:gd name="connsiteY1682" fmla="*/ 501488 h 906898"/>
              <a:gd name="connsiteX1683" fmla="*/ 816085 w 906898"/>
              <a:gd name="connsiteY1683" fmla="*/ 497689 h 906898"/>
              <a:gd name="connsiteX1684" fmla="*/ 820187 w 906898"/>
              <a:gd name="connsiteY1684" fmla="*/ 499238 h 906898"/>
              <a:gd name="connsiteX1685" fmla="*/ 826341 w 906898"/>
              <a:gd name="connsiteY1685" fmla="*/ 507501 h 906898"/>
              <a:gd name="connsiteX1686" fmla="*/ 824290 w 906898"/>
              <a:gd name="connsiteY1686" fmla="*/ 521962 h 906898"/>
              <a:gd name="connsiteX1687" fmla="*/ 795572 w 906898"/>
              <a:gd name="connsiteY1687" fmla="*/ 532291 h 906898"/>
              <a:gd name="connsiteX1688" fmla="*/ 781213 w 906898"/>
              <a:gd name="connsiteY1688" fmla="*/ 524028 h 906898"/>
              <a:gd name="connsiteX1689" fmla="*/ 770957 w 906898"/>
              <a:gd name="connsiteY1689" fmla="*/ 501304 h 906898"/>
              <a:gd name="connsiteX1690" fmla="*/ 775059 w 906898"/>
              <a:gd name="connsiteY1690" fmla="*/ 501304 h 906898"/>
              <a:gd name="connsiteX1691" fmla="*/ 781213 w 906898"/>
              <a:gd name="connsiteY1691" fmla="*/ 513699 h 906898"/>
              <a:gd name="connsiteX1692" fmla="*/ 805828 w 906898"/>
              <a:gd name="connsiteY1692" fmla="*/ 524028 h 906898"/>
              <a:gd name="connsiteX1693" fmla="*/ 818136 w 906898"/>
              <a:gd name="connsiteY1693" fmla="*/ 517830 h 906898"/>
              <a:gd name="connsiteX1694" fmla="*/ 816085 w 906898"/>
              <a:gd name="connsiteY1694" fmla="*/ 509567 h 906898"/>
              <a:gd name="connsiteX1695" fmla="*/ 811982 w 906898"/>
              <a:gd name="connsiteY1695" fmla="*/ 517830 h 906898"/>
              <a:gd name="connsiteX1696" fmla="*/ 805828 w 906898"/>
              <a:gd name="connsiteY1696" fmla="*/ 517830 h 906898"/>
              <a:gd name="connsiteX1697" fmla="*/ 801726 w 906898"/>
              <a:gd name="connsiteY1697" fmla="*/ 511633 h 906898"/>
              <a:gd name="connsiteX1698" fmla="*/ 801726 w 906898"/>
              <a:gd name="connsiteY1698" fmla="*/ 505436 h 906898"/>
              <a:gd name="connsiteX1699" fmla="*/ 809931 w 906898"/>
              <a:gd name="connsiteY1699" fmla="*/ 503370 h 906898"/>
              <a:gd name="connsiteX1700" fmla="*/ 811982 w 906898"/>
              <a:gd name="connsiteY1700" fmla="*/ 499238 h 906898"/>
              <a:gd name="connsiteX1701" fmla="*/ 816085 w 906898"/>
              <a:gd name="connsiteY1701" fmla="*/ 497689 h 906898"/>
              <a:gd name="connsiteX1702" fmla="*/ 108620 w 906898"/>
              <a:gd name="connsiteY1702" fmla="*/ 497173 h 906898"/>
              <a:gd name="connsiteX1703" fmla="*/ 114845 w 906898"/>
              <a:gd name="connsiteY1703" fmla="*/ 507465 h 906898"/>
              <a:gd name="connsiteX1704" fmla="*/ 108620 w 906898"/>
              <a:gd name="connsiteY1704" fmla="*/ 499231 h 906898"/>
              <a:gd name="connsiteX1705" fmla="*/ 108620 w 906898"/>
              <a:gd name="connsiteY1705" fmla="*/ 497173 h 906898"/>
              <a:gd name="connsiteX1706" fmla="*/ 855174 w 906898"/>
              <a:gd name="connsiteY1706" fmla="*/ 495181 h 906898"/>
              <a:gd name="connsiteX1707" fmla="*/ 855174 w 906898"/>
              <a:gd name="connsiteY1707" fmla="*/ 501378 h 906898"/>
              <a:gd name="connsiteX1708" fmla="*/ 853126 w 906898"/>
              <a:gd name="connsiteY1708" fmla="*/ 503444 h 906898"/>
              <a:gd name="connsiteX1709" fmla="*/ 859268 w 906898"/>
              <a:gd name="connsiteY1709" fmla="*/ 509641 h 906898"/>
              <a:gd name="connsiteX1710" fmla="*/ 857221 w 906898"/>
              <a:gd name="connsiteY1710" fmla="*/ 513773 h 906898"/>
              <a:gd name="connsiteX1711" fmla="*/ 853126 w 906898"/>
              <a:gd name="connsiteY1711" fmla="*/ 515838 h 906898"/>
              <a:gd name="connsiteX1712" fmla="*/ 855174 w 906898"/>
              <a:gd name="connsiteY1712" fmla="*/ 524101 h 906898"/>
              <a:gd name="connsiteX1713" fmla="*/ 849032 w 906898"/>
              <a:gd name="connsiteY1713" fmla="*/ 526167 h 906898"/>
              <a:gd name="connsiteX1714" fmla="*/ 842890 w 906898"/>
              <a:gd name="connsiteY1714" fmla="*/ 526167 h 906898"/>
              <a:gd name="connsiteX1715" fmla="*/ 840842 w 906898"/>
              <a:gd name="connsiteY1715" fmla="*/ 532364 h 906898"/>
              <a:gd name="connsiteX1716" fmla="*/ 834700 w 906898"/>
              <a:gd name="connsiteY1716" fmla="*/ 530299 h 906898"/>
              <a:gd name="connsiteX1717" fmla="*/ 832653 w 906898"/>
              <a:gd name="connsiteY1717" fmla="*/ 528233 h 906898"/>
              <a:gd name="connsiteX1718" fmla="*/ 824464 w 906898"/>
              <a:gd name="connsiteY1718" fmla="*/ 532364 h 906898"/>
              <a:gd name="connsiteX1719" fmla="*/ 822416 w 906898"/>
              <a:gd name="connsiteY1719" fmla="*/ 530299 h 906898"/>
              <a:gd name="connsiteX1720" fmla="*/ 826511 w 906898"/>
              <a:gd name="connsiteY1720" fmla="*/ 524101 h 906898"/>
              <a:gd name="connsiteX1721" fmla="*/ 842890 w 906898"/>
              <a:gd name="connsiteY1721" fmla="*/ 519970 h 906898"/>
              <a:gd name="connsiteX1722" fmla="*/ 849032 w 906898"/>
              <a:gd name="connsiteY1722" fmla="*/ 513773 h 906898"/>
              <a:gd name="connsiteX1723" fmla="*/ 849032 w 906898"/>
              <a:gd name="connsiteY1723" fmla="*/ 499312 h 906898"/>
              <a:gd name="connsiteX1724" fmla="*/ 855174 w 906898"/>
              <a:gd name="connsiteY1724" fmla="*/ 495181 h 906898"/>
              <a:gd name="connsiteX1725" fmla="*/ 857262 w 906898"/>
              <a:gd name="connsiteY1725" fmla="*/ 486881 h 906898"/>
              <a:gd name="connsiteX1726" fmla="*/ 861385 w 906898"/>
              <a:gd name="connsiteY1726" fmla="*/ 491012 h 906898"/>
              <a:gd name="connsiteX1727" fmla="*/ 861385 w 906898"/>
              <a:gd name="connsiteY1727" fmla="*/ 499275 h 906898"/>
              <a:gd name="connsiteX1728" fmla="*/ 861385 w 906898"/>
              <a:gd name="connsiteY1728" fmla="*/ 501341 h 906898"/>
              <a:gd name="connsiteX1729" fmla="*/ 867568 w 906898"/>
              <a:gd name="connsiteY1729" fmla="*/ 509604 h 906898"/>
              <a:gd name="connsiteX1730" fmla="*/ 865507 w 906898"/>
              <a:gd name="connsiteY1730" fmla="*/ 515801 h 906898"/>
              <a:gd name="connsiteX1731" fmla="*/ 861385 w 906898"/>
              <a:gd name="connsiteY1731" fmla="*/ 517867 h 906898"/>
              <a:gd name="connsiteX1732" fmla="*/ 861385 w 906898"/>
              <a:gd name="connsiteY1732" fmla="*/ 530262 h 906898"/>
              <a:gd name="connsiteX1733" fmla="*/ 853140 w 906898"/>
              <a:gd name="connsiteY1733" fmla="*/ 532327 h 906898"/>
              <a:gd name="connsiteX1734" fmla="*/ 849018 w 906898"/>
              <a:gd name="connsiteY1734" fmla="*/ 532327 h 906898"/>
              <a:gd name="connsiteX1735" fmla="*/ 844895 w 906898"/>
              <a:gd name="connsiteY1735" fmla="*/ 538525 h 906898"/>
              <a:gd name="connsiteX1736" fmla="*/ 832528 w 906898"/>
              <a:gd name="connsiteY1736" fmla="*/ 540590 h 906898"/>
              <a:gd name="connsiteX1737" fmla="*/ 820162 w 906898"/>
              <a:gd name="connsiteY1737" fmla="*/ 538525 h 906898"/>
              <a:gd name="connsiteX1738" fmla="*/ 818100 w 906898"/>
              <a:gd name="connsiteY1738" fmla="*/ 532327 h 906898"/>
              <a:gd name="connsiteX1739" fmla="*/ 824284 w 906898"/>
              <a:gd name="connsiteY1739" fmla="*/ 534393 h 906898"/>
              <a:gd name="connsiteX1740" fmla="*/ 832528 w 906898"/>
              <a:gd name="connsiteY1740" fmla="*/ 532327 h 906898"/>
              <a:gd name="connsiteX1741" fmla="*/ 842834 w 906898"/>
              <a:gd name="connsiteY1741" fmla="*/ 534393 h 906898"/>
              <a:gd name="connsiteX1742" fmla="*/ 846957 w 906898"/>
              <a:gd name="connsiteY1742" fmla="*/ 530262 h 906898"/>
              <a:gd name="connsiteX1743" fmla="*/ 857262 w 906898"/>
              <a:gd name="connsiteY1743" fmla="*/ 526130 h 906898"/>
              <a:gd name="connsiteX1744" fmla="*/ 857262 w 906898"/>
              <a:gd name="connsiteY1744" fmla="*/ 517867 h 906898"/>
              <a:gd name="connsiteX1745" fmla="*/ 861385 w 906898"/>
              <a:gd name="connsiteY1745" fmla="*/ 511670 h 906898"/>
              <a:gd name="connsiteX1746" fmla="*/ 857262 w 906898"/>
              <a:gd name="connsiteY1746" fmla="*/ 503407 h 906898"/>
              <a:gd name="connsiteX1747" fmla="*/ 857262 w 906898"/>
              <a:gd name="connsiteY1747" fmla="*/ 493078 h 906898"/>
              <a:gd name="connsiteX1748" fmla="*/ 857262 w 906898"/>
              <a:gd name="connsiteY1748" fmla="*/ 486881 h 906898"/>
              <a:gd name="connsiteX1749" fmla="*/ 28360 w 906898"/>
              <a:gd name="connsiteY1749" fmla="*/ 486193 h 906898"/>
              <a:gd name="connsiteX1750" fmla="*/ 30435 w 906898"/>
              <a:gd name="connsiteY1750" fmla="*/ 486975 h 906898"/>
              <a:gd name="connsiteX1751" fmla="*/ 40810 w 906898"/>
              <a:gd name="connsiteY1751" fmla="*/ 486975 h 906898"/>
              <a:gd name="connsiteX1752" fmla="*/ 42885 w 906898"/>
              <a:gd name="connsiteY1752" fmla="*/ 495323 h 906898"/>
              <a:gd name="connsiteX1753" fmla="*/ 36660 w 906898"/>
              <a:gd name="connsiteY1753" fmla="*/ 499496 h 906898"/>
              <a:gd name="connsiteX1754" fmla="*/ 30435 w 906898"/>
              <a:gd name="connsiteY1754" fmla="*/ 495323 h 906898"/>
              <a:gd name="connsiteX1755" fmla="*/ 26285 w 906898"/>
              <a:gd name="connsiteY1755" fmla="*/ 486975 h 906898"/>
              <a:gd name="connsiteX1756" fmla="*/ 28360 w 906898"/>
              <a:gd name="connsiteY1756" fmla="*/ 486193 h 906898"/>
              <a:gd name="connsiteX1757" fmla="*/ 861260 w 906898"/>
              <a:gd name="connsiteY1757" fmla="*/ 484889 h 906898"/>
              <a:gd name="connsiteX1758" fmla="*/ 867435 w 906898"/>
              <a:gd name="connsiteY1758" fmla="*/ 491078 h 906898"/>
              <a:gd name="connsiteX1759" fmla="*/ 865377 w 906898"/>
              <a:gd name="connsiteY1759" fmla="*/ 499330 h 906898"/>
              <a:gd name="connsiteX1760" fmla="*/ 871552 w 906898"/>
              <a:gd name="connsiteY1760" fmla="*/ 507583 h 906898"/>
              <a:gd name="connsiteX1761" fmla="*/ 869494 w 906898"/>
              <a:gd name="connsiteY1761" fmla="*/ 513773 h 906898"/>
              <a:gd name="connsiteX1762" fmla="*/ 863319 w 906898"/>
              <a:gd name="connsiteY1762" fmla="*/ 499330 h 906898"/>
              <a:gd name="connsiteX1763" fmla="*/ 861260 w 906898"/>
              <a:gd name="connsiteY1763" fmla="*/ 484889 h 906898"/>
              <a:gd name="connsiteX1764" fmla="*/ 46869 w 906898"/>
              <a:gd name="connsiteY1764" fmla="*/ 484889 h 906898"/>
              <a:gd name="connsiteX1765" fmla="*/ 55102 w 906898"/>
              <a:gd name="connsiteY1765" fmla="*/ 491094 h 906898"/>
              <a:gd name="connsiteX1766" fmla="*/ 53044 w 906898"/>
              <a:gd name="connsiteY1766" fmla="*/ 497300 h 906898"/>
              <a:gd name="connsiteX1767" fmla="*/ 57161 w 906898"/>
              <a:gd name="connsiteY1767" fmla="*/ 501437 h 906898"/>
              <a:gd name="connsiteX1768" fmla="*/ 55102 w 906898"/>
              <a:gd name="connsiteY1768" fmla="*/ 509712 h 906898"/>
              <a:gd name="connsiteX1769" fmla="*/ 46869 w 906898"/>
              <a:gd name="connsiteY1769" fmla="*/ 509712 h 906898"/>
              <a:gd name="connsiteX1770" fmla="*/ 42752 w 906898"/>
              <a:gd name="connsiteY1770" fmla="*/ 505575 h 906898"/>
              <a:gd name="connsiteX1771" fmla="*/ 36577 w 906898"/>
              <a:gd name="connsiteY1771" fmla="*/ 509712 h 906898"/>
              <a:gd name="connsiteX1772" fmla="*/ 30402 w 906898"/>
              <a:gd name="connsiteY1772" fmla="*/ 507643 h 906898"/>
              <a:gd name="connsiteX1773" fmla="*/ 28343 w 906898"/>
              <a:gd name="connsiteY1773" fmla="*/ 499369 h 906898"/>
              <a:gd name="connsiteX1774" fmla="*/ 38635 w 906898"/>
              <a:gd name="connsiteY1774" fmla="*/ 501437 h 906898"/>
              <a:gd name="connsiteX1775" fmla="*/ 44810 w 906898"/>
              <a:gd name="connsiteY1775" fmla="*/ 495232 h 906898"/>
              <a:gd name="connsiteX1776" fmla="*/ 46869 w 906898"/>
              <a:gd name="connsiteY1776" fmla="*/ 484889 h 906898"/>
              <a:gd name="connsiteX1777" fmla="*/ 77855 w 906898"/>
              <a:gd name="connsiteY1777" fmla="*/ 466297 h 906898"/>
              <a:gd name="connsiteX1778" fmla="*/ 81965 w 906898"/>
              <a:gd name="connsiteY1778" fmla="*/ 468362 h 906898"/>
              <a:gd name="connsiteX1779" fmla="*/ 98407 w 906898"/>
              <a:gd name="connsiteY1779" fmla="*/ 480757 h 906898"/>
              <a:gd name="connsiteX1780" fmla="*/ 104573 w 906898"/>
              <a:gd name="connsiteY1780" fmla="*/ 505546 h 906898"/>
              <a:gd name="connsiteX1781" fmla="*/ 84021 w 906898"/>
              <a:gd name="connsiteY1781" fmla="*/ 520007 h 906898"/>
              <a:gd name="connsiteX1782" fmla="*/ 67579 w 906898"/>
              <a:gd name="connsiteY1782" fmla="*/ 513809 h 906898"/>
              <a:gd name="connsiteX1783" fmla="*/ 65524 w 906898"/>
              <a:gd name="connsiteY1783" fmla="*/ 507612 h 906898"/>
              <a:gd name="connsiteX1784" fmla="*/ 67579 w 906898"/>
              <a:gd name="connsiteY1784" fmla="*/ 503480 h 906898"/>
              <a:gd name="connsiteX1785" fmla="*/ 73745 w 906898"/>
              <a:gd name="connsiteY1785" fmla="*/ 503480 h 906898"/>
              <a:gd name="connsiteX1786" fmla="*/ 73745 w 906898"/>
              <a:gd name="connsiteY1786" fmla="*/ 497283 h 906898"/>
              <a:gd name="connsiteX1787" fmla="*/ 81965 w 906898"/>
              <a:gd name="connsiteY1787" fmla="*/ 495217 h 906898"/>
              <a:gd name="connsiteX1788" fmla="*/ 84021 w 906898"/>
              <a:gd name="connsiteY1788" fmla="*/ 503480 h 906898"/>
              <a:gd name="connsiteX1789" fmla="*/ 77855 w 906898"/>
              <a:gd name="connsiteY1789" fmla="*/ 507612 h 906898"/>
              <a:gd name="connsiteX1790" fmla="*/ 88131 w 906898"/>
              <a:gd name="connsiteY1790" fmla="*/ 509678 h 906898"/>
              <a:gd name="connsiteX1791" fmla="*/ 98407 w 906898"/>
              <a:gd name="connsiteY1791" fmla="*/ 495217 h 906898"/>
              <a:gd name="connsiteX1792" fmla="*/ 84021 w 906898"/>
              <a:gd name="connsiteY1792" fmla="*/ 476626 h 906898"/>
              <a:gd name="connsiteX1793" fmla="*/ 63469 w 906898"/>
              <a:gd name="connsiteY1793" fmla="*/ 470428 h 906898"/>
              <a:gd name="connsiteX1794" fmla="*/ 65524 w 906898"/>
              <a:gd name="connsiteY1794" fmla="*/ 468362 h 906898"/>
              <a:gd name="connsiteX1795" fmla="*/ 77855 w 906898"/>
              <a:gd name="connsiteY1795" fmla="*/ 466297 h 906898"/>
              <a:gd name="connsiteX1796" fmla="*/ 808020 w 906898"/>
              <a:gd name="connsiteY1796" fmla="*/ 464305 h 906898"/>
              <a:gd name="connsiteX1797" fmla="*/ 810072 w 906898"/>
              <a:gd name="connsiteY1797" fmla="*/ 466363 h 906898"/>
              <a:gd name="connsiteX1798" fmla="*/ 808020 w 906898"/>
              <a:gd name="connsiteY1798" fmla="*/ 472538 h 906898"/>
              <a:gd name="connsiteX1799" fmla="*/ 805967 w 906898"/>
              <a:gd name="connsiteY1799" fmla="*/ 474597 h 906898"/>
              <a:gd name="connsiteX1800" fmla="*/ 808020 w 906898"/>
              <a:gd name="connsiteY1800" fmla="*/ 480772 h 906898"/>
              <a:gd name="connsiteX1801" fmla="*/ 803915 w 906898"/>
              <a:gd name="connsiteY1801" fmla="*/ 484889 h 906898"/>
              <a:gd name="connsiteX1802" fmla="*/ 799810 w 906898"/>
              <a:gd name="connsiteY1802" fmla="*/ 480772 h 906898"/>
              <a:gd name="connsiteX1803" fmla="*/ 793653 w 906898"/>
              <a:gd name="connsiteY1803" fmla="*/ 484889 h 906898"/>
              <a:gd name="connsiteX1804" fmla="*/ 789548 w 906898"/>
              <a:gd name="connsiteY1804" fmla="*/ 482830 h 906898"/>
              <a:gd name="connsiteX1805" fmla="*/ 791601 w 906898"/>
              <a:gd name="connsiteY1805" fmla="*/ 476655 h 906898"/>
              <a:gd name="connsiteX1806" fmla="*/ 801863 w 906898"/>
              <a:gd name="connsiteY1806" fmla="*/ 470480 h 906898"/>
              <a:gd name="connsiteX1807" fmla="*/ 801863 w 906898"/>
              <a:gd name="connsiteY1807" fmla="*/ 466363 h 906898"/>
              <a:gd name="connsiteX1808" fmla="*/ 808020 w 906898"/>
              <a:gd name="connsiteY1808" fmla="*/ 464305 h 906898"/>
              <a:gd name="connsiteX1809" fmla="*/ 787225 w 906898"/>
              <a:gd name="connsiteY1809" fmla="*/ 462313 h 906898"/>
              <a:gd name="connsiteX1810" fmla="*/ 799841 w 906898"/>
              <a:gd name="connsiteY1810" fmla="*/ 466407 h 906898"/>
              <a:gd name="connsiteX1811" fmla="*/ 799841 w 906898"/>
              <a:gd name="connsiteY1811" fmla="*/ 470502 h 906898"/>
              <a:gd name="connsiteX1812" fmla="*/ 791430 w 906898"/>
              <a:gd name="connsiteY1812" fmla="*/ 474597 h 906898"/>
              <a:gd name="connsiteX1813" fmla="*/ 789327 w 906898"/>
              <a:gd name="connsiteY1813" fmla="*/ 474597 h 906898"/>
              <a:gd name="connsiteX1814" fmla="*/ 787225 w 906898"/>
              <a:gd name="connsiteY1814" fmla="*/ 462313 h 906898"/>
              <a:gd name="connsiteX1815" fmla="*/ 811938 w 906898"/>
              <a:gd name="connsiteY1815" fmla="*/ 460321 h 906898"/>
              <a:gd name="connsiteX1816" fmla="*/ 818101 w 906898"/>
              <a:gd name="connsiteY1816" fmla="*/ 466483 h 906898"/>
              <a:gd name="connsiteX1817" fmla="*/ 816046 w 906898"/>
              <a:gd name="connsiteY1817" fmla="*/ 476755 h 906898"/>
              <a:gd name="connsiteX1818" fmla="*/ 816046 w 906898"/>
              <a:gd name="connsiteY1818" fmla="*/ 482917 h 906898"/>
              <a:gd name="connsiteX1819" fmla="*/ 809883 w 906898"/>
              <a:gd name="connsiteY1819" fmla="*/ 491134 h 906898"/>
              <a:gd name="connsiteX1820" fmla="*/ 803721 w 906898"/>
              <a:gd name="connsiteY1820" fmla="*/ 493189 h 906898"/>
              <a:gd name="connsiteX1821" fmla="*/ 799612 w 906898"/>
              <a:gd name="connsiteY1821" fmla="*/ 489080 h 906898"/>
              <a:gd name="connsiteX1822" fmla="*/ 797558 w 906898"/>
              <a:gd name="connsiteY1822" fmla="*/ 491134 h 906898"/>
              <a:gd name="connsiteX1823" fmla="*/ 789341 w 906898"/>
              <a:gd name="connsiteY1823" fmla="*/ 493189 h 906898"/>
              <a:gd name="connsiteX1824" fmla="*/ 785233 w 906898"/>
              <a:gd name="connsiteY1824" fmla="*/ 487026 h 906898"/>
              <a:gd name="connsiteX1825" fmla="*/ 785233 w 906898"/>
              <a:gd name="connsiteY1825" fmla="*/ 484972 h 906898"/>
              <a:gd name="connsiteX1826" fmla="*/ 797558 w 906898"/>
              <a:gd name="connsiteY1826" fmla="*/ 484972 h 906898"/>
              <a:gd name="connsiteX1827" fmla="*/ 807829 w 906898"/>
              <a:gd name="connsiteY1827" fmla="*/ 484972 h 906898"/>
              <a:gd name="connsiteX1828" fmla="*/ 809883 w 906898"/>
              <a:gd name="connsiteY1828" fmla="*/ 474700 h 906898"/>
              <a:gd name="connsiteX1829" fmla="*/ 811938 w 906898"/>
              <a:gd name="connsiteY1829" fmla="*/ 464429 h 906898"/>
              <a:gd name="connsiteX1830" fmla="*/ 811938 w 906898"/>
              <a:gd name="connsiteY1830" fmla="*/ 460321 h 906898"/>
              <a:gd name="connsiteX1831" fmla="*/ 96419 w 906898"/>
              <a:gd name="connsiteY1831" fmla="*/ 456005 h 906898"/>
              <a:gd name="connsiteX1832" fmla="*/ 102644 w 906898"/>
              <a:gd name="connsiteY1832" fmla="*/ 466334 h 906898"/>
              <a:gd name="connsiteX1833" fmla="*/ 98494 w 906898"/>
              <a:gd name="connsiteY1833" fmla="*/ 474597 h 906898"/>
              <a:gd name="connsiteX1834" fmla="*/ 94344 w 906898"/>
              <a:gd name="connsiteY1834" fmla="*/ 474597 h 906898"/>
              <a:gd name="connsiteX1835" fmla="*/ 96419 w 906898"/>
              <a:gd name="connsiteY1835" fmla="*/ 470465 h 906898"/>
              <a:gd name="connsiteX1836" fmla="*/ 98494 w 906898"/>
              <a:gd name="connsiteY1836" fmla="*/ 462202 h 906898"/>
              <a:gd name="connsiteX1837" fmla="*/ 96419 w 906898"/>
              <a:gd name="connsiteY1837" fmla="*/ 456005 h 906898"/>
              <a:gd name="connsiteX1838" fmla="*/ 775088 w 906898"/>
              <a:gd name="connsiteY1838" fmla="*/ 452021 h 906898"/>
              <a:gd name="connsiteX1839" fmla="*/ 783351 w 906898"/>
              <a:gd name="connsiteY1839" fmla="*/ 458213 h 906898"/>
              <a:gd name="connsiteX1840" fmla="*/ 785417 w 906898"/>
              <a:gd name="connsiteY1840" fmla="*/ 482983 h 906898"/>
              <a:gd name="connsiteX1841" fmla="*/ 781285 w 906898"/>
              <a:gd name="connsiteY1841" fmla="*/ 485048 h 906898"/>
              <a:gd name="connsiteX1842" fmla="*/ 779220 w 906898"/>
              <a:gd name="connsiteY1842" fmla="*/ 485048 h 906898"/>
              <a:gd name="connsiteX1843" fmla="*/ 777154 w 906898"/>
              <a:gd name="connsiteY1843" fmla="*/ 495368 h 906898"/>
              <a:gd name="connsiteX1844" fmla="*/ 773022 w 906898"/>
              <a:gd name="connsiteY1844" fmla="*/ 499497 h 906898"/>
              <a:gd name="connsiteX1845" fmla="*/ 770957 w 906898"/>
              <a:gd name="connsiteY1845" fmla="*/ 499497 h 906898"/>
              <a:gd name="connsiteX1846" fmla="*/ 773022 w 906898"/>
              <a:gd name="connsiteY1846" fmla="*/ 485048 h 906898"/>
              <a:gd name="connsiteX1847" fmla="*/ 775088 w 906898"/>
              <a:gd name="connsiteY1847" fmla="*/ 470598 h 906898"/>
              <a:gd name="connsiteX1848" fmla="*/ 781285 w 906898"/>
              <a:gd name="connsiteY1848" fmla="*/ 476791 h 906898"/>
              <a:gd name="connsiteX1849" fmla="*/ 783351 w 906898"/>
              <a:gd name="connsiteY1849" fmla="*/ 468534 h 906898"/>
              <a:gd name="connsiteX1850" fmla="*/ 777154 w 906898"/>
              <a:gd name="connsiteY1850" fmla="*/ 456149 h 906898"/>
              <a:gd name="connsiteX1851" fmla="*/ 775088 w 906898"/>
              <a:gd name="connsiteY1851" fmla="*/ 456149 h 906898"/>
              <a:gd name="connsiteX1852" fmla="*/ 775088 w 906898"/>
              <a:gd name="connsiteY1852" fmla="*/ 468534 h 906898"/>
              <a:gd name="connsiteX1853" fmla="*/ 773022 w 906898"/>
              <a:gd name="connsiteY1853" fmla="*/ 458213 h 906898"/>
              <a:gd name="connsiteX1854" fmla="*/ 775088 w 906898"/>
              <a:gd name="connsiteY1854" fmla="*/ 452021 h 906898"/>
              <a:gd name="connsiteX1855" fmla="*/ 32703 w 906898"/>
              <a:gd name="connsiteY1855" fmla="*/ 452021 h 906898"/>
              <a:gd name="connsiteX1856" fmla="*/ 42979 w 906898"/>
              <a:gd name="connsiteY1856" fmla="*/ 456129 h 906898"/>
              <a:gd name="connsiteX1857" fmla="*/ 45035 w 906898"/>
              <a:gd name="connsiteY1857" fmla="*/ 458184 h 906898"/>
              <a:gd name="connsiteX1858" fmla="*/ 55311 w 906898"/>
              <a:gd name="connsiteY1858" fmla="*/ 458184 h 906898"/>
              <a:gd name="connsiteX1859" fmla="*/ 61477 w 906898"/>
              <a:gd name="connsiteY1859" fmla="*/ 470509 h 906898"/>
              <a:gd name="connsiteX1860" fmla="*/ 55311 w 906898"/>
              <a:gd name="connsiteY1860" fmla="*/ 476672 h 906898"/>
              <a:gd name="connsiteX1861" fmla="*/ 47090 w 906898"/>
              <a:gd name="connsiteY1861" fmla="*/ 476672 h 906898"/>
              <a:gd name="connsiteX1862" fmla="*/ 45035 w 906898"/>
              <a:gd name="connsiteY1862" fmla="*/ 480780 h 906898"/>
              <a:gd name="connsiteX1863" fmla="*/ 34759 w 906898"/>
              <a:gd name="connsiteY1863" fmla="*/ 484889 h 906898"/>
              <a:gd name="connsiteX1864" fmla="*/ 22427 w 906898"/>
              <a:gd name="connsiteY1864" fmla="*/ 478726 h 906898"/>
              <a:gd name="connsiteX1865" fmla="*/ 24482 w 906898"/>
              <a:gd name="connsiteY1865" fmla="*/ 470509 h 906898"/>
              <a:gd name="connsiteX1866" fmla="*/ 18317 w 906898"/>
              <a:gd name="connsiteY1866" fmla="*/ 462292 h 906898"/>
              <a:gd name="connsiteX1867" fmla="*/ 20372 w 906898"/>
              <a:gd name="connsiteY1867" fmla="*/ 460238 h 906898"/>
              <a:gd name="connsiteX1868" fmla="*/ 32703 w 906898"/>
              <a:gd name="connsiteY1868" fmla="*/ 452021 h 906898"/>
              <a:gd name="connsiteX1869" fmla="*/ 102423 w 906898"/>
              <a:gd name="connsiteY1869" fmla="*/ 448037 h 906898"/>
              <a:gd name="connsiteX1870" fmla="*/ 108565 w 906898"/>
              <a:gd name="connsiteY1870" fmla="*/ 452132 h 906898"/>
              <a:gd name="connsiteX1871" fmla="*/ 116754 w 906898"/>
              <a:gd name="connsiteY1871" fmla="*/ 456226 h 906898"/>
              <a:gd name="connsiteX1872" fmla="*/ 116754 w 906898"/>
              <a:gd name="connsiteY1872" fmla="*/ 460321 h 906898"/>
              <a:gd name="connsiteX1873" fmla="*/ 120849 w 906898"/>
              <a:gd name="connsiteY1873" fmla="*/ 464416 h 906898"/>
              <a:gd name="connsiteX1874" fmla="*/ 120849 w 906898"/>
              <a:gd name="connsiteY1874" fmla="*/ 470558 h 906898"/>
              <a:gd name="connsiteX1875" fmla="*/ 114707 w 906898"/>
              <a:gd name="connsiteY1875" fmla="*/ 472605 h 906898"/>
              <a:gd name="connsiteX1876" fmla="*/ 116754 w 906898"/>
              <a:gd name="connsiteY1876" fmla="*/ 478747 h 906898"/>
              <a:gd name="connsiteX1877" fmla="*/ 110612 w 906898"/>
              <a:gd name="connsiteY1877" fmla="*/ 478747 h 906898"/>
              <a:gd name="connsiteX1878" fmla="*/ 108565 w 906898"/>
              <a:gd name="connsiteY1878" fmla="*/ 478747 h 906898"/>
              <a:gd name="connsiteX1879" fmla="*/ 108565 w 906898"/>
              <a:gd name="connsiteY1879" fmla="*/ 482841 h 906898"/>
              <a:gd name="connsiteX1880" fmla="*/ 104470 w 906898"/>
              <a:gd name="connsiteY1880" fmla="*/ 482841 h 906898"/>
              <a:gd name="connsiteX1881" fmla="*/ 98328 w 906898"/>
              <a:gd name="connsiteY1881" fmla="*/ 476699 h 906898"/>
              <a:gd name="connsiteX1882" fmla="*/ 104470 w 906898"/>
              <a:gd name="connsiteY1882" fmla="*/ 466463 h 906898"/>
              <a:gd name="connsiteX1883" fmla="*/ 98328 w 906898"/>
              <a:gd name="connsiteY1883" fmla="*/ 454179 h 906898"/>
              <a:gd name="connsiteX1884" fmla="*/ 102423 w 906898"/>
              <a:gd name="connsiteY1884" fmla="*/ 448037 h 906898"/>
              <a:gd name="connsiteX1885" fmla="*/ 127212 w 906898"/>
              <a:gd name="connsiteY1885" fmla="*/ 443721 h 906898"/>
              <a:gd name="connsiteX1886" fmla="*/ 129259 w 906898"/>
              <a:gd name="connsiteY1886" fmla="*/ 443721 h 906898"/>
              <a:gd name="connsiteX1887" fmla="*/ 133354 w 906898"/>
              <a:gd name="connsiteY1887" fmla="*/ 447894 h 906898"/>
              <a:gd name="connsiteX1888" fmla="*/ 135401 w 906898"/>
              <a:gd name="connsiteY1888" fmla="*/ 454155 h 906898"/>
              <a:gd name="connsiteX1889" fmla="*/ 139496 w 906898"/>
              <a:gd name="connsiteY1889" fmla="*/ 458329 h 906898"/>
              <a:gd name="connsiteX1890" fmla="*/ 131307 w 906898"/>
              <a:gd name="connsiteY1890" fmla="*/ 454155 h 906898"/>
              <a:gd name="connsiteX1891" fmla="*/ 127212 w 906898"/>
              <a:gd name="connsiteY1891" fmla="*/ 443721 h 906898"/>
              <a:gd name="connsiteX1892" fmla="*/ 828627 w 906898"/>
              <a:gd name="connsiteY1892" fmla="*/ 441729 h 906898"/>
              <a:gd name="connsiteX1893" fmla="*/ 851183 w 906898"/>
              <a:gd name="connsiteY1893" fmla="*/ 454079 h 906898"/>
              <a:gd name="connsiteX1894" fmla="*/ 855284 w 906898"/>
              <a:gd name="connsiteY1894" fmla="*/ 474663 h 906898"/>
              <a:gd name="connsiteX1895" fmla="*/ 849133 w 906898"/>
              <a:gd name="connsiteY1895" fmla="*/ 495247 h 906898"/>
              <a:gd name="connsiteX1896" fmla="*/ 826576 w 906898"/>
              <a:gd name="connsiteY1896" fmla="*/ 499364 h 906898"/>
              <a:gd name="connsiteX1897" fmla="*/ 820424 w 906898"/>
              <a:gd name="connsiteY1897" fmla="*/ 491130 h 906898"/>
              <a:gd name="connsiteX1898" fmla="*/ 822475 w 906898"/>
              <a:gd name="connsiteY1898" fmla="*/ 484955 h 906898"/>
              <a:gd name="connsiteX1899" fmla="*/ 828627 w 906898"/>
              <a:gd name="connsiteY1899" fmla="*/ 484955 h 906898"/>
              <a:gd name="connsiteX1900" fmla="*/ 828627 w 906898"/>
              <a:gd name="connsiteY1900" fmla="*/ 476721 h 906898"/>
              <a:gd name="connsiteX1901" fmla="*/ 836829 w 906898"/>
              <a:gd name="connsiteY1901" fmla="*/ 474663 h 906898"/>
              <a:gd name="connsiteX1902" fmla="*/ 838880 w 906898"/>
              <a:gd name="connsiteY1902" fmla="*/ 487013 h 906898"/>
              <a:gd name="connsiteX1903" fmla="*/ 836829 w 906898"/>
              <a:gd name="connsiteY1903" fmla="*/ 489072 h 906898"/>
              <a:gd name="connsiteX1904" fmla="*/ 842981 w 906898"/>
              <a:gd name="connsiteY1904" fmla="*/ 489072 h 906898"/>
              <a:gd name="connsiteX1905" fmla="*/ 851183 w 906898"/>
              <a:gd name="connsiteY1905" fmla="*/ 472605 h 906898"/>
              <a:gd name="connsiteX1906" fmla="*/ 832728 w 906898"/>
              <a:gd name="connsiteY1906" fmla="*/ 445846 h 906898"/>
              <a:gd name="connsiteX1907" fmla="*/ 828627 w 906898"/>
              <a:gd name="connsiteY1907" fmla="*/ 443787 h 906898"/>
              <a:gd name="connsiteX1908" fmla="*/ 828627 w 906898"/>
              <a:gd name="connsiteY1908" fmla="*/ 441729 h 906898"/>
              <a:gd name="connsiteX1909" fmla="*/ 15565 w 906898"/>
              <a:gd name="connsiteY1909" fmla="*/ 440653 h 906898"/>
              <a:gd name="connsiteX1910" fmla="*/ 14683 w 906898"/>
              <a:gd name="connsiteY1910" fmla="*/ 449402 h 906898"/>
              <a:gd name="connsiteX1911" fmla="*/ 16304 w 906898"/>
              <a:gd name="connsiteY1911" fmla="*/ 443052 h 906898"/>
              <a:gd name="connsiteX1912" fmla="*/ 32545 w 906898"/>
              <a:gd name="connsiteY1912" fmla="*/ 439737 h 906898"/>
              <a:gd name="connsiteX1913" fmla="*/ 38806 w 906898"/>
              <a:gd name="connsiteY1913" fmla="*/ 441784 h 906898"/>
              <a:gd name="connsiteX1914" fmla="*/ 38806 w 906898"/>
              <a:gd name="connsiteY1914" fmla="*/ 447926 h 906898"/>
              <a:gd name="connsiteX1915" fmla="*/ 26285 w 906898"/>
              <a:gd name="connsiteY1915" fmla="*/ 452021 h 906898"/>
              <a:gd name="connsiteX1916" fmla="*/ 28372 w 906898"/>
              <a:gd name="connsiteY1916" fmla="*/ 443831 h 906898"/>
              <a:gd name="connsiteX1917" fmla="*/ 32545 w 906898"/>
              <a:gd name="connsiteY1917" fmla="*/ 439737 h 906898"/>
              <a:gd name="connsiteX1918" fmla="*/ 112936 w 906898"/>
              <a:gd name="connsiteY1918" fmla="*/ 435421 h 906898"/>
              <a:gd name="connsiteX1919" fmla="*/ 118912 w 906898"/>
              <a:gd name="connsiteY1919" fmla="*/ 437524 h 906898"/>
              <a:gd name="connsiteX1920" fmla="*/ 118912 w 906898"/>
              <a:gd name="connsiteY1920" fmla="*/ 441729 h 906898"/>
              <a:gd name="connsiteX1921" fmla="*/ 116920 w 906898"/>
              <a:gd name="connsiteY1921" fmla="*/ 437524 h 906898"/>
              <a:gd name="connsiteX1922" fmla="*/ 112936 w 906898"/>
              <a:gd name="connsiteY1922" fmla="*/ 435421 h 906898"/>
              <a:gd name="connsiteX1923" fmla="*/ 106739 w 906898"/>
              <a:gd name="connsiteY1923" fmla="*/ 435421 h 906898"/>
              <a:gd name="connsiteX1924" fmla="*/ 119023 w 906898"/>
              <a:gd name="connsiteY1924" fmla="*/ 445713 h 906898"/>
              <a:gd name="connsiteX1925" fmla="*/ 127212 w 906898"/>
              <a:gd name="connsiteY1925" fmla="*/ 445713 h 906898"/>
              <a:gd name="connsiteX1926" fmla="*/ 133354 w 906898"/>
              <a:gd name="connsiteY1926" fmla="*/ 458063 h 906898"/>
              <a:gd name="connsiteX1927" fmla="*/ 139496 w 906898"/>
              <a:gd name="connsiteY1927" fmla="*/ 464238 h 906898"/>
              <a:gd name="connsiteX1928" fmla="*/ 137449 w 906898"/>
              <a:gd name="connsiteY1928" fmla="*/ 474530 h 906898"/>
              <a:gd name="connsiteX1929" fmla="*/ 129260 w 906898"/>
              <a:gd name="connsiteY1929" fmla="*/ 476589 h 906898"/>
              <a:gd name="connsiteX1930" fmla="*/ 129260 w 906898"/>
              <a:gd name="connsiteY1930" fmla="*/ 480706 h 906898"/>
              <a:gd name="connsiteX1931" fmla="*/ 129260 w 906898"/>
              <a:gd name="connsiteY1931" fmla="*/ 484822 h 906898"/>
              <a:gd name="connsiteX1932" fmla="*/ 119023 w 906898"/>
              <a:gd name="connsiteY1932" fmla="*/ 486881 h 906898"/>
              <a:gd name="connsiteX1933" fmla="*/ 116976 w 906898"/>
              <a:gd name="connsiteY1933" fmla="*/ 493056 h 906898"/>
              <a:gd name="connsiteX1934" fmla="*/ 108786 w 906898"/>
              <a:gd name="connsiteY1934" fmla="*/ 493056 h 906898"/>
              <a:gd name="connsiteX1935" fmla="*/ 104692 w 906898"/>
              <a:gd name="connsiteY1935" fmla="*/ 486881 h 906898"/>
              <a:gd name="connsiteX1936" fmla="*/ 110834 w 906898"/>
              <a:gd name="connsiteY1936" fmla="*/ 482764 h 906898"/>
              <a:gd name="connsiteX1937" fmla="*/ 114928 w 906898"/>
              <a:gd name="connsiteY1937" fmla="*/ 482764 h 906898"/>
              <a:gd name="connsiteX1938" fmla="*/ 119023 w 906898"/>
              <a:gd name="connsiteY1938" fmla="*/ 478647 h 906898"/>
              <a:gd name="connsiteX1939" fmla="*/ 119023 w 906898"/>
              <a:gd name="connsiteY1939" fmla="*/ 474530 h 906898"/>
              <a:gd name="connsiteX1940" fmla="*/ 125165 w 906898"/>
              <a:gd name="connsiteY1940" fmla="*/ 468355 h 906898"/>
              <a:gd name="connsiteX1941" fmla="*/ 121070 w 906898"/>
              <a:gd name="connsiteY1941" fmla="*/ 458063 h 906898"/>
              <a:gd name="connsiteX1942" fmla="*/ 114928 w 906898"/>
              <a:gd name="connsiteY1942" fmla="*/ 449830 h 906898"/>
              <a:gd name="connsiteX1943" fmla="*/ 104692 w 906898"/>
              <a:gd name="connsiteY1943" fmla="*/ 445713 h 906898"/>
              <a:gd name="connsiteX1944" fmla="*/ 102644 w 906898"/>
              <a:gd name="connsiteY1944" fmla="*/ 443655 h 906898"/>
              <a:gd name="connsiteX1945" fmla="*/ 106739 w 906898"/>
              <a:gd name="connsiteY1945" fmla="*/ 435421 h 906898"/>
              <a:gd name="connsiteX1946" fmla="*/ 851063 w 906898"/>
              <a:gd name="connsiteY1946" fmla="*/ 425129 h 906898"/>
              <a:gd name="connsiteX1947" fmla="*/ 855237 w 906898"/>
              <a:gd name="connsiteY1947" fmla="*/ 425129 h 906898"/>
              <a:gd name="connsiteX1948" fmla="*/ 863584 w 906898"/>
              <a:gd name="connsiteY1948" fmla="*/ 439538 h 906898"/>
              <a:gd name="connsiteX1949" fmla="*/ 857324 w 906898"/>
              <a:gd name="connsiteY1949" fmla="*/ 453946 h 906898"/>
              <a:gd name="connsiteX1950" fmla="*/ 853150 w 906898"/>
              <a:gd name="connsiteY1950" fmla="*/ 453946 h 906898"/>
              <a:gd name="connsiteX1951" fmla="*/ 855237 w 906898"/>
              <a:gd name="connsiteY1951" fmla="*/ 445713 h 906898"/>
              <a:gd name="connsiteX1952" fmla="*/ 853150 w 906898"/>
              <a:gd name="connsiteY1952" fmla="*/ 429246 h 906898"/>
              <a:gd name="connsiteX1953" fmla="*/ 851063 w 906898"/>
              <a:gd name="connsiteY1953" fmla="*/ 425129 h 906898"/>
              <a:gd name="connsiteX1954" fmla="*/ 46916 w 906898"/>
              <a:gd name="connsiteY1954" fmla="*/ 425129 h 906898"/>
              <a:gd name="connsiteX1955" fmla="*/ 53106 w 906898"/>
              <a:gd name="connsiteY1955" fmla="*/ 429266 h 906898"/>
              <a:gd name="connsiteX1956" fmla="*/ 53106 w 906898"/>
              <a:gd name="connsiteY1956" fmla="*/ 437541 h 906898"/>
              <a:gd name="connsiteX1957" fmla="*/ 48979 w 906898"/>
              <a:gd name="connsiteY1957" fmla="*/ 439609 h 906898"/>
              <a:gd name="connsiteX1958" fmla="*/ 53106 w 906898"/>
              <a:gd name="connsiteY1958" fmla="*/ 445815 h 906898"/>
              <a:gd name="connsiteX1959" fmla="*/ 44853 w 906898"/>
              <a:gd name="connsiteY1959" fmla="*/ 452021 h 906898"/>
              <a:gd name="connsiteX1960" fmla="*/ 40727 w 906898"/>
              <a:gd name="connsiteY1960" fmla="*/ 452021 h 906898"/>
              <a:gd name="connsiteX1961" fmla="*/ 42790 w 906898"/>
              <a:gd name="connsiteY1961" fmla="*/ 445815 h 906898"/>
              <a:gd name="connsiteX1962" fmla="*/ 38664 w 906898"/>
              <a:gd name="connsiteY1962" fmla="*/ 437541 h 906898"/>
              <a:gd name="connsiteX1963" fmla="*/ 32474 w 906898"/>
              <a:gd name="connsiteY1963" fmla="*/ 435472 h 906898"/>
              <a:gd name="connsiteX1964" fmla="*/ 28348 w 906898"/>
              <a:gd name="connsiteY1964" fmla="*/ 439609 h 906898"/>
              <a:gd name="connsiteX1965" fmla="*/ 28348 w 906898"/>
              <a:gd name="connsiteY1965" fmla="*/ 431335 h 906898"/>
              <a:gd name="connsiteX1966" fmla="*/ 34537 w 906898"/>
              <a:gd name="connsiteY1966" fmla="*/ 427197 h 906898"/>
              <a:gd name="connsiteX1967" fmla="*/ 40727 w 906898"/>
              <a:gd name="connsiteY1967" fmla="*/ 429266 h 906898"/>
              <a:gd name="connsiteX1968" fmla="*/ 46916 w 906898"/>
              <a:gd name="connsiteY1968" fmla="*/ 425129 h 906898"/>
              <a:gd name="connsiteX1969" fmla="*/ 795483 w 906898"/>
              <a:gd name="connsiteY1969" fmla="*/ 419153 h 906898"/>
              <a:gd name="connsiteX1970" fmla="*/ 809911 w 906898"/>
              <a:gd name="connsiteY1970" fmla="*/ 423258 h 906898"/>
              <a:gd name="connsiteX1971" fmla="*/ 811972 w 906898"/>
              <a:gd name="connsiteY1971" fmla="*/ 429415 h 906898"/>
              <a:gd name="connsiteX1972" fmla="*/ 822278 w 906898"/>
              <a:gd name="connsiteY1972" fmla="*/ 431467 h 906898"/>
              <a:gd name="connsiteX1973" fmla="*/ 826400 w 906898"/>
              <a:gd name="connsiteY1973" fmla="*/ 443781 h 906898"/>
              <a:gd name="connsiteX1974" fmla="*/ 820217 w 906898"/>
              <a:gd name="connsiteY1974" fmla="*/ 449938 h 906898"/>
              <a:gd name="connsiteX1975" fmla="*/ 811972 w 906898"/>
              <a:gd name="connsiteY1975" fmla="*/ 451991 h 906898"/>
              <a:gd name="connsiteX1976" fmla="*/ 811972 w 906898"/>
              <a:gd name="connsiteY1976" fmla="*/ 458148 h 906898"/>
              <a:gd name="connsiteX1977" fmla="*/ 801666 w 906898"/>
              <a:gd name="connsiteY1977" fmla="*/ 464305 h 906898"/>
              <a:gd name="connsiteX1978" fmla="*/ 783116 w 906898"/>
              <a:gd name="connsiteY1978" fmla="*/ 451991 h 906898"/>
              <a:gd name="connsiteX1979" fmla="*/ 778994 w 906898"/>
              <a:gd name="connsiteY1979" fmla="*/ 447886 h 906898"/>
              <a:gd name="connsiteX1980" fmla="*/ 778994 w 906898"/>
              <a:gd name="connsiteY1980" fmla="*/ 433519 h 906898"/>
              <a:gd name="connsiteX1981" fmla="*/ 795483 w 906898"/>
              <a:gd name="connsiteY1981" fmla="*/ 419153 h 906898"/>
              <a:gd name="connsiteX1982" fmla="*/ 772285 w 906898"/>
              <a:gd name="connsiteY1982" fmla="*/ 418342 h 906898"/>
              <a:gd name="connsiteX1983" fmla="*/ 772949 w 906898"/>
              <a:gd name="connsiteY1983" fmla="*/ 421145 h 906898"/>
              <a:gd name="connsiteX1984" fmla="*/ 772202 w 906898"/>
              <a:gd name="connsiteY1984" fmla="*/ 418780 h 906898"/>
              <a:gd name="connsiteX1985" fmla="*/ 772949 w 906898"/>
              <a:gd name="connsiteY1985" fmla="*/ 414837 h 906898"/>
              <a:gd name="connsiteX1986" fmla="*/ 772285 w 906898"/>
              <a:gd name="connsiteY1986" fmla="*/ 418342 h 906898"/>
              <a:gd name="connsiteX1987" fmla="*/ 772202 w 906898"/>
              <a:gd name="connsiteY1987" fmla="*/ 417991 h 906898"/>
              <a:gd name="connsiteX1988" fmla="*/ 772949 w 906898"/>
              <a:gd name="connsiteY1988" fmla="*/ 414837 h 906898"/>
              <a:gd name="connsiteX1989" fmla="*/ 72721 w 906898"/>
              <a:gd name="connsiteY1989" fmla="*/ 414644 h 906898"/>
              <a:gd name="connsiteX1990" fmla="*/ 81921 w 906898"/>
              <a:gd name="connsiteY1990" fmla="*/ 414901 h 906898"/>
              <a:gd name="connsiteX1991" fmla="*/ 90098 w 906898"/>
              <a:gd name="connsiteY1991" fmla="*/ 419013 h 906898"/>
              <a:gd name="connsiteX1992" fmla="*/ 100320 w 906898"/>
              <a:gd name="connsiteY1992" fmla="*/ 439571 h 906898"/>
              <a:gd name="connsiteX1993" fmla="*/ 79876 w 906898"/>
              <a:gd name="connsiteY1993" fmla="*/ 464241 h 906898"/>
              <a:gd name="connsiteX1994" fmla="*/ 63521 w 906898"/>
              <a:gd name="connsiteY1994" fmla="*/ 466297 h 906898"/>
              <a:gd name="connsiteX1995" fmla="*/ 61477 w 906898"/>
              <a:gd name="connsiteY1995" fmla="*/ 464241 h 906898"/>
              <a:gd name="connsiteX1996" fmla="*/ 61477 w 906898"/>
              <a:gd name="connsiteY1996" fmla="*/ 462185 h 906898"/>
              <a:gd name="connsiteX1997" fmla="*/ 92143 w 906898"/>
              <a:gd name="connsiteY1997" fmla="*/ 443683 h 906898"/>
              <a:gd name="connsiteX1998" fmla="*/ 92143 w 906898"/>
              <a:gd name="connsiteY1998" fmla="*/ 429292 h 906898"/>
              <a:gd name="connsiteX1999" fmla="*/ 83965 w 906898"/>
              <a:gd name="connsiteY1999" fmla="*/ 423124 h 906898"/>
              <a:gd name="connsiteX2000" fmla="*/ 79876 w 906898"/>
              <a:gd name="connsiteY2000" fmla="*/ 425180 h 906898"/>
              <a:gd name="connsiteX2001" fmla="*/ 81921 w 906898"/>
              <a:gd name="connsiteY2001" fmla="*/ 427236 h 906898"/>
              <a:gd name="connsiteX2002" fmla="*/ 81921 w 906898"/>
              <a:gd name="connsiteY2002" fmla="*/ 433403 h 906898"/>
              <a:gd name="connsiteX2003" fmla="*/ 75788 w 906898"/>
              <a:gd name="connsiteY2003" fmla="*/ 437515 h 906898"/>
              <a:gd name="connsiteX2004" fmla="*/ 69654 w 906898"/>
              <a:gd name="connsiteY2004" fmla="*/ 433403 h 906898"/>
              <a:gd name="connsiteX2005" fmla="*/ 69654 w 906898"/>
              <a:gd name="connsiteY2005" fmla="*/ 429292 h 906898"/>
              <a:gd name="connsiteX2006" fmla="*/ 63521 w 906898"/>
              <a:gd name="connsiteY2006" fmla="*/ 427236 h 906898"/>
              <a:gd name="connsiteX2007" fmla="*/ 63521 w 906898"/>
              <a:gd name="connsiteY2007" fmla="*/ 419013 h 906898"/>
              <a:gd name="connsiteX2008" fmla="*/ 72721 w 906898"/>
              <a:gd name="connsiteY2008" fmla="*/ 414644 h 906898"/>
              <a:gd name="connsiteX2009" fmla="*/ 857387 w 906898"/>
              <a:gd name="connsiteY2009" fmla="*/ 410853 h 906898"/>
              <a:gd name="connsiteX2010" fmla="*/ 865304 w 906898"/>
              <a:gd name="connsiteY2010" fmla="*/ 416815 h 906898"/>
              <a:gd name="connsiteX2011" fmla="*/ 865576 w 906898"/>
              <a:gd name="connsiteY2011" fmla="*/ 417223 h 906898"/>
              <a:gd name="connsiteX2012" fmla="*/ 865576 w 906898"/>
              <a:gd name="connsiteY2012" fmla="*/ 425244 h 906898"/>
              <a:gd name="connsiteX2013" fmla="*/ 871718 w 906898"/>
              <a:gd name="connsiteY2013" fmla="*/ 427300 h 906898"/>
              <a:gd name="connsiteX2014" fmla="*/ 877860 w 906898"/>
              <a:gd name="connsiteY2014" fmla="*/ 439635 h 906898"/>
              <a:gd name="connsiteX2015" fmla="*/ 873765 w 906898"/>
              <a:gd name="connsiteY2015" fmla="*/ 447858 h 906898"/>
              <a:gd name="connsiteX2016" fmla="*/ 867623 w 906898"/>
              <a:gd name="connsiteY2016" fmla="*/ 449914 h 906898"/>
              <a:gd name="connsiteX2017" fmla="*/ 869671 w 906898"/>
              <a:gd name="connsiteY2017" fmla="*/ 456082 h 906898"/>
              <a:gd name="connsiteX2018" fmla="*/ 866428 w 906898"/>
              <a:gd name="connsiteY2018" fmla="*/ 462595 h 906898"/>
              <a:gd name="connsiteX2019" fmla="*/ 863592 w 906898"/>
              <a:gd name="connsiteY2019" fmla="*/ 463807 h 906898"/>
              <a:gd name="connsiteX2020" fmla="*/ 857387 w 906898"/>
              <a:gd name="connsiteY2020" fmla="*/ 462249 h 906898"/>
              <a:gd name="connsiteX2021" fmla="*/ 857387 w 906898"/>
              <a:gd name="connsiteY2021" fmla="*/ 456082 h 906898"/>
              <a:gd name="connsiteX2022" fmla="*/ 865576 w 906898"/>
              <a:gd name="connsiteY2022" fmla="*/ 439635 h 906898"/>
              <a:gd name="connsiteX2023" fmla="*/ 853292 w 906898"/>
              <a:gd name="connsiteY2023" fmla="*/ 421132 h 906898"/>
              <a:gd name="connsiteX2024" fmla="*/ 857387 w 906898"/>
              <a:gd name="connsiteY2024" fmla="*/ 410853 h 906898"/>
              <a:gd name="connsiteX2025" fmla="*/ 792418 w 906898"/>
              <a:gd name="connsiteY2025" fmla="*/ 408399 h 906898"/>
              <a:gd name="connsiteX2026" fmla="*/ 795477 w 906898"/>
              <a:gd name="connsiteY2026" fmla="*/ 410948 h 906898"/>
              <a:gd name="connsiteX2027" fmla="*/ 795477 w 906898"/>
              <a:gd name="connsiteY2027" fmla="*/ 415027 h 906898"/>
              <a:gd name="connsiteX2028" fmla="*/ 783241 w 906898"/>
              <a:gd name="connsiteY2028" fmla="*/ 421145 h 906898"/>
              <a:gd name="connsiteX2029" fmla="*/ 789359 w 906898"/>
              <a:gd name="connsiteY2029" fmla="*/ 408909 h 906898"/>
              <a:gd name="connsiteX2030" fmla="*/ 792418 w 906898"/>
              <a:gd name="connsiteY2030" fmla="*/ 408399 h 906898"/>
              <a:gd name="connsiteX2031" fmla="*/ 881376 w 906898"/>
              <a:gd name="connsiteY2031" fmla="*/ 405264 h 906898"/>
              <a:gd name="connsiteX2032" fmla="*/ 884002 w 906898"/>
              <a:gd name="connsiteY2032" fmla="*/ 408750 h 906898"/>
              <a:gd name="connsiteX2033" fmla="*/ 888152 w 906898"/>
              <a:gd name="connsiteY2033" fmla="*/ 414948 h 906898"/>
              <a:gd name="connsiteX2034" fmla="*/ 888152 w 906898"/>
              <a:gd name="connsiteY2034" fmla="*/ 421145 h 906898"/>
              <a:gd name="connsiteX2035" fmla="*/ 886077 w 906898"/>
              <a:gd name="connsiteY2035" fmla="*/ 419079 h 906898"/>
              <a:gd name="connsiteX2036" fmla="*/ 881927 w 906898"/>
              <a:gd name="connsiteY2036" fmla="*/ 408750 h 906898"/>
              <a:gd name="connsiteX2037" fmla="*/ 879852 w 906898"/>
              <a:gd name="connsiteY2037" fmla="*/ 406684 h 906898"/>
              <a:gd name="connsiteX2038" fmla="*/ 881376 w 906898"/>
              <a:gd name="connsiteY2038" fmla="*/ 405264 h 906898"/>
              <a:gd name="connsiteX2039" fmla="*/ 872009 w 906898"/>
              <a:gd name="connsiteY2039" fmla="*/ 402693 h 906898"/>
              <a:gd name="connsiteX2040" fmla="*/ 873876 w 906898"/>
              <a:gd name="connsiteY2040" fmla="*/ 404545 h 906898"/>
              <a:gd name="connsiteX2041" fmla="*/ 872060 w 906898"/>
              <a:gd name="connsiteY2041" fmla="*/ 403259 h 906898"/>
              <a:gd name="connsiteX2042" fmla="*/ 77800 w 906898"/>
              <a:gd name="connsiteY2042" fmla="*/ 397848 h 906898"/>
              <a:gd name="connsiteX2043" fmla="*/ 79847 w 906898"/>
              <a:gd name="connsiteY2043" fmla="*/ 398610 h 906898"/>
              <a:gd name="connsiteX2044" fmla="*/ 85989 w 906898"/>
              <a:gd name="connsiteY2044" fmla="*/ 406744 h 906898"/>
              <a:gd name="connsiteX2045" fmla="*/ 85989 w 906898"/>
              <a:gd name="connsiteY2045" fmla="*/ 412845 h 906898"/>
              <a:gd name="connsiteX2046" fmla="*/ 83942 w 906898"/>
              <a:gd name="connsiteY2046" fmla="*/ 412845 h 906898"/>
              <a:gd name="connsiteX2047" fmla="*/ 83942 w 906898"/>
              <a:gd name="connsiteY2047" fmla="*/ 408778 h 906898"/>
              <a:gd name="connsiteX2048" fmla="*/ 75752 w 906898"/>
              <a:gd name="connsiteY2048" fmla="*/ 398610 h 906898"/>
              <a:gd name="connsiteX2049" fmla="*/ 77800 w 906898"/>
              <a:gd name="connsiteY2049" fmla="*/ 397848 h 906898"/>
              <a:gd name="connsiteX2050" fmla="*/ 799789 w 906898"/>
              <a:gd name="connsiteY2050" fmla="*/ 396577 h 906898"/>
              <a:gd name="connsiteX2051" fmla="*/ 803927 w 906898"/>
              <a:gd name="connsiteY2051" fmla="*/ 400694 h 906898"/>
              <a:gd name="connsiteX2052" fmla="*/ 803927 w 906898"/>
              <a:gd name="connsiteY2052" fmla="*/ 406869 h 906898"/>
              <a:gd name="connsiteX2053" fmla="*/ 810133 w 906898"/>
              <a:gd name="connsiteY2053" fmla="*/ 410986 h 906898"/>
              <a:gd name="connsiteX2054" fmla="*/ 805995 w 906898"/>
              <a:gd name="connsiteY2054" fmla="*/ 417161 h 906898"/>
              <a:gd name="connsiteX2055" fmla="*/ 799789 w 906898"/>
              <a:gd name="connsiteY2055" fmla="*/ 415102 h 906898"/>
              <a:gd name="connsiteX2056" fmla="*/ 793584 w 906898"/>
              <a:gd name="connsiteY2056" fmla="*/ 406869 h 906898"/>
              <a:gd name="connsiteX2057" fmla="*/ 785309 w 906898"/>
              <a:gd name="connsiteY2057" fmla="*/ 406869 h 906898"/>
              <a:gd name="connsiteX2058" fmla="*/ 785309 w 906898"/>
              <a:gd name="connsiteY2058" fmla="*/ 400694 h 906898"/>
              <a:gd name="connsiteX2059" fmla="*/ 789446 w 906898"/>
              <a:gd name="connsiteY2059" fmla="*/ 398635 h 906898"/>
              <a:gd name="connsiteX2060" fmla="*/ 795652 w 906898"/>
              <a:gd name="connsiteY2060" fmla="*/ 402752 h 906898"/>
              <a:gd name="connsiteX2061" fmla="*/ 799789 w 906898"/>
              <a:gd name="connsiteY2061" fmla="*/ 396577 h 906898"/>
              <a:gd name="connsiteX2062" fmla="*/ 110612 w 906898"/>
              <a:gd name="connsiteY2062" fmla="*/ 396577 h 906898"/>
              <a:gd name="connsiteX2063" fmla="*/ 114818 w 906898"/>
              <a:gd name="connsiteY2063" fmla="*/ 406869 h 906898"/>
              <a:gd name="connsiteX2064" fmla="*/ 110612 w 906898"/>
              <a:gd name="connsiteY2064" fmla="*/ 396577 h 906898"/>
              <a:gd name="connsiteX2065" fmla="*/ 868008 w 906898"/>
              <a:gd name="connsiteY2065" fmla="*/ 395797 h 906898"/>
              <a:gd name="connsiteX2066" fmla="*/ 871801 w 906898"/>
              <a:gd name="connsiteY2066" fmla="*/ 400428 h 906898"/>
              <a:gd name="connsiteX2067" fmla="*/ 872009 w 906898"/>
              <a:gd name="connsiteY2067" fmla="*/ 402693 h 906898"/>
              <a:gd name="connsiteX2068" fmla="*/ 869726 w 906898"/>
              <a:gd name="connsiteY2068" fmla="*/ 400428 h 906898"/>
              <a:gd name="connsiteX2069" fmla="*/ 865576 w 906898"/>
              <a:gd name="connsiteY2069" fmla="*/ 396311 h 906898"/>
              <a:gd name="connsiteX2070" fmla="*/ 868008 w 906898"/>
              <a:gd name="connsiteY2070" fmla="*/ 395797 h 906898"/>
              <a:gd name="connsiteX2071" fmla="*/ 855284 w 906898"/>
              <a:gd name="connsiteY2071" fmla="*/ 392261 h 906898"/>
              <a:gd name="connsiteX2072" fmla="*/ 861260 w 906898"/>
              <a:gd name="connsiteY2072" fmla="*/ 394419 h 906898"/>
              <a:gd name="connsiteX2073" fmla="*/ 855284 w 906898"/>
              <a:gd name="connsiteY2073" fmla="*/ 392261 h 906898"/>
              <a:gd name="connsiteX2074" fmla="*/ 801745 w 906898"/>
              <a:gd name="connsiteY2074" fmla="*/ 388277 h 906898"/>
              <a:gd name="connsiteX2075" fmla="*/ 811967 w 906898"/>
              <a:gd name="connsiteY2075" fmla="*/ 394440 h 906898"/>
              <a:gd name="connsiteX2076" fmla="*/ 809923 w 906898"/>
              <a:gd name="connsiteY2076" fmla="*/ 402657 h 906898"/>
              <a:gd name="connsiteX2077" fmla="*/ 814012 w 906898"/>
              <a:gd name="connsiteY2077" fmla="*/ 404711 h 906898"/>
              <a:gd name="connsiteX2078" fmla="*/ 818101 w 906898"/>
              <a:gd name="connsiteY2078" fmla="*/ 412928 h 906898"/>
              <a:gd name="connsiteX2079" fmla="*/ 814012 w 906898"/>
              <a:gd name="connsiteY2079" fmla="*/ 419091 h 906898"/>
              <a:gd name="connsiteX2080" fmla="*/ 809923 w 906898"/>
              <a:gd name="connsiteY2080" fmla="*/ 421145 h 906898"/>
              <a:gd name="connsiteX2081" fmla="*/ 811967 w 906898"/>
              <a:gd name="connsiteY2081" fmla="*/ 414982 h 906898"/>
              <a:gd name="connsiteX2082" fmla="*/ 809923 w 906898"/>
              <a:gd name="connsiteY2082" fmla="*/ 406765 h 906898"/>
              <a:gd name="connsiteX2083" fmla="*/ 807879 w 906898"/>
              <a:gd name="connsiteY2083" fmla="*/ 400603 h 906898"/>
              <a:gd name="connsiteX2084" fmla="*/ 803790 w 906898"/>
              <a:gd name="connsiteY2084" fmla="*/ 394440 h 906898"/>
              <a:gd name="connsiteX2085" fmla="*/ 795612 w 906898"/>
              <a:gd name="connsiteY2085" fmla="*/ 396494 h 906898"/>
              <a:gd name="connsiteX2086" fmla="*/ 785390 w 906898"/>
              <a:gd name="connsiteY2086" fmla="*/ 396494 h 906898"/>
              <a:gd name="connsiteX2087" fmla="*/ 781301 w 906898"/>
              <a:gd name="connsiteY2087" fmla="*/ 398548 h 906898"/>
              <a:gd name="connsiteX2088" fmla="*/ 781301 w 906898"/>
              <a:gd name="connsiteY2088" fmla="*/ 392386 h 906898"/>
              <a:gd name="connsiteX2089" fmla="*/ 793568 w 906898"/>
              <a:gd name="connsiteY2089" fmla="*/ 390332 h 906898"/>
              <a:gd name="connsiteX2090" fmla="*/ 795612 w 906898"/>
              <a:gd name="connsiteY2090" fmla="*/ 392386 h 906898"/>
              <a:gd name="connsiteX2091" fmla="*/ 801745 w 906898"/>
              <a:gd name="connsiteY2091" fmla="*/ 388277 h 906898"/>
              <a:gd name="connsiteX2092" fmla="*/ 766641 w 906898"/>
              <a:gd name="connsiteY2092" fmla="*/ 386285 h 906898"/>
              <a:gd name="connsiteX2093" fmla="*/ 770772 w 906898"/>
              <a:gd name="connsiteY2093" fmla="*/ 390390 h 906898"/>
              <a:gd name="connsiteX2094" fmla="*/ 772838 w 906898"/>
              <a:gd name="connsiteY2094" fmla="*/ 396547 h 906898"/>
              <a:gd name="connsiteX2095" fmla="*/ 781101 w 906898"/>
              <a:gd name="connsiteY2095" fmla="*/ 402704 h 906898"/>
              <a:gd name="connsiteX2096" fmla="*/ 774904 w 906898"/>
              <a:gd name="connsiteY2096" fmla="*/ 431437 h 906898"/>
              <a:gd name="connsiteX2097" fmla="*/ 772838 w 906898"/>
              <a:gd name="connsiteY2097" fmla="*/ 429385 h 906898"/>
              <a:gd name="connsiteX2098" fmla="*/ 772838 w 906898"/>
              <a:gd name="connsiteY2098" fmla="*/ 425280 h 906898"/>
              <a:gd name="connsiteX2099" fmla="*/ 774904 w 906898"/>
              <a:gd name="connsiteY2099" fmla="*/ 425280 h 906898"/>
              <a:gd name="connsiteX2100" fmla="*/ 776970 w 906898"/>
              <a:gd name="connsiteY2100" fmla="*/ 406809 h 906898"/>
              <a:gd name="connsiteX2101" fmla="*/ 772838 w 906898"/>
              <a:gd name="connsiteY2101" fmla="*/ 410914 h 906898"/>
              <a:gd name="connsiteX2102" fmla="*/ 772838 w 906898"/>
              <a:gd name="connsiteY2102" fmla="*/ 412966 h 906898"/>
              <a:gd name="connsiteX2103" fmla="*/ 770772 w 906898"/>
              <a:gd name="connsiteY2103" fmla="*/ 402704 h 906898"/>
              <a:gd name="connsiteX2104" fmla="*/ 766641 w 906898"/>
              <a:gd name="connsiteY2104" fmla="*/ 388338 h 906898"/>
              <a:gd name="connsiteX2105" fmla="*/ 766641 w 906898"/>
              <a:gd name="connsiteY2105" fmla="*/ 386285 h 906898"/>
              <a:gd name="connsiteX2106" fmla="*/ 75929 w 906898"/>
              <a:gd name="connsiteY2106" fmla="*/ 385514 h 906898"/>
              <a:gd name="connsiteX2107" fmla="*/ 81894 w 906898"/>
              <a:gd name="connsiteY2107" fmla="*/ 386031 h 906898"/>
              <a:gd name="connsiteX2108" fmla="*/ 83969 w 906898"/>
              <a:gd name="connsiteY2108" fmla="*/ 390171 h 906898"/>
              <a:gd name="connsiteX2109" fmla="*/ 86044 w 906898"/>
              <a:gd name="connsiteY2109" fmla="*/ 388101 h 906898"/>
              <a:gd name="connsiteX2110" fmla="*/ 96419 w 906898"/>
              <a:gd name="connsiteY2110" fmla="*/ 392242 h 906898"/>
              <a:gd name="connsiteX2111" fmla="*/ 96419 w 906898"/>
              <a:gd name="connsiteY2111" fmla="*/ 400522 h 906898"/>
              <a:gd name="connsiteX2112" fmla="*/ 94344 w 906898"/>
              <a:gd name="connsiteY2112" fmla="*/ 404662 h 906898"/>
              <a:gd name="connsiteX2113" fmla="*/ 100569 w 906898"/>
              <a:gd name="connsiteY2113" fmla="*/ 408802 h 906898"/>
              <a:gd name="connsiteX2114" fmla="*/ 98494 w 906898"/>
              <a:gd name="connsiteY2114" fmla="*/ 415013 h 906898"/>
              <a:gd name="connsiteX2115" fmla="*/ 94344 w 906898"/>
              <a:gd name="connsiteY2115" fmla="*/ 417083 h 906898"/>
              <a:gd name="connsiteX2116" fmla="*/ 90194 w 906898"/>
              <a:gd name="connsiteY2116" fmla="*/ 415013 h 906898"/>
              <a:gd name="connsiteX2117" fmla="*/ 86044 w 906898"/>
              <a:gd name="connsiteY2117" fmla="*/ 398452 h 906898"/>
              <a:gd name="connsiteX2118" fmla="*/ 73595 w 906898"/>
              <a:gd name="connsiteY2118" fmla="*/ 394312 h 906898"/>
              <a:gd name="connsiteX2119" fmla="*/ 71520 w 906898"/>
              <a:gd name="connsiteY2119" fmla="*/ 388101 h 906898"/>
              <a:gd name="connsiteX2120" fmla="*/ 75929 w 906898"/>
              <a:gd name="connsiteY2120" fmla="*/ 385514 h 906898"/>
              <a:gd name="connsiteX2121" fmla="*/ 828459 w 906898"/>
              <a:gd name="connsiteY2121" fmla="*/ 377985 h 906898"/>
              <a:gd name="connsiteX2122" fmla="*/ 851101 w 906898"/>
              <a:gd name="connsiteY2122" fmla="*/ 390349 h 906898"/>
              <a:gd name="connsiteX2123" fmla="*/ 851101 w 906898"/>
              <a:gd name="connsiteY2123" fmla="*/ 421259 h 906898"/>
              <a:gd name="connsiteX2124" fmla="*/ 830517 w 906898"/>
              <a:gd name="connsiteY2124" fmla="*/ 437745 h 906898"/>
              <a:gd name="connsiteX2125" fmla="*/ 826400 w 906898"/>
              <a:gd name="connsiteY2125" fmla="*/ 433623 h 906898"/>
              <a:gd name="connsiteX2126" fmla="*/ 846984 w 906898"/>
              <a:gd name="connsiteY2126" fmla="*/ 419199 h 906898"/>
              <a:gd name="connsiteX2127" fmla="*/ 844926 w 906898"/>
              <a:gd name="connsiteY2127" fmla="*/ 398592 h 906898"/>
              <a:gd name="connsiteX2128" fmla="*/ 832575 w 906898"/>
              <a:gd name="connsiteY2128" fmla="*/ 390349 h 906898"/>
              <a:gd name="connsiteX2129" fmla="*/ 832575 w 906898"/>
              <a:gd name="connsiteY2129" fmla="*/ 392410 h 906898"/>
              <a:gd name="connsiteX2130" fmla="*/ 836692 w 906898"/>
              <a:gd name="connsiteY2130" fmla="*/ 396531 h 906898"/>
              <a:gd name="connsiteX2131" fmla="*/ 832575 w 906898"/>
              <a:gd name="connsiteY2131" fmla="*/ 402713 h 906898"/>
              <a:gd name="connsiteX2132" fmla="*/ 824342 w 906898"/>
              <a:gd name="connsiteY2132" fmla="*/ 402713 h 906898"/>
              <a:gd name="connsiteX2133" fmla="*/ 822284 w 906898"/>
              <a:gd name="connsiteY2133" fmla="*/ 398592 h 906898"/>
              <a:gd name="connsiteX2134" fmla="*/ 822284 w 906898"/>
              <a:gd name="connsiteY2134" fmla="*/ 394470 h 906898"/>
              <a:gd name="connsiteX2135" fmla="*/ 818167 w 906898"/>
              <a:gd name="connsiteY2135" fmla="*/ 392410 h 906898"/>
              <a:gd name="connsiteX2136" fmla="*/ 816108 w 906898"/>
              <a:gd name="connsiteY2136" fmla="*/ 386228 h 906898"/>
              <a:gd name="connsiteX2137" fmla="*/ 828459 w 906898"/>
              <a:gd name="connsiteY2137" fmla="*/ 377985 h 906898"/>
              <a:gd name="connsiteX2138" fmla="*/ 859268 w 906898"/>
              <a:gd name="connsiteY2138" fmla="*/ 375993 h 906898"/>
              <a:gd name="connsiteX2139" fmla="*/ 861260 w 906898"/>
              <a:gd name="connsiteY2139" fmla="*/ 379977 h 906898"/>
              <a:gd name="connsiteX2140" fmla="*/ 861260 w 906898"/>
              <a:gd name="connsiteY2140" fmla="*/ 381969 h 906898"/>
              <a:gd name="connsiteX2141" fmla="*/ 859268 w 906898"/>
              <a:gd name="connsiteY2141" fmla="*/ 375993 h 906898"/>
              <a:gd name="connsiteX2142" fmla="*/ 71768 w 906898"/>
              <a:gd name="connsiteY2142" fmla="*/ 371677 h 906898"/>
              <a:gd name="connsiteX2143" fmla="*/ 73760 w 906898"/>
              <a:gd name="connsiteY2143" fmla="*/ 371677 h 906898"/>
              <a:gd name="connsiteX2144" fmla="*/ 73760 w 906898"/>
              <a:gd name="connsiteY2144" fmla="*/ 373669 h 906898"/>
              <a:gd name="connsiteX2145" fmla="*/ 71768 w 906898"/>
              <a:gd name="connsiteY2145" fmla="*/ 371677 h 906898"/>
              <a:gd name="connsiteX2146" fmla="*/ 89147 w 906898"/>
              <a:gd name="connsiteY2146" fmla="*/ 370972 h 906898"/>
              <a:gd name="connsiteX2147" fmla="*/ 90181 w 906898"/>
              <a:gd name="connsiteY2147" fmla="*/ 371744 h 906898"/>
              <a:gd name="connsiteX2148" fmla="*/ 94319 w 906898"/>
              <a:gd name="connsiteY2148" fmla="*/ 375860 h 906898"/>
              <a:gd name="connsiteX2149" fmla="*/ 94319 w 906898"/>
              <a:gd name="connsiteY2149" fmla="*/ 377919 h 906898"/>
              <a:gd name="connsiteX2150" fmla="*/ 92250 w 906898"/>
              <a:gd name="connsiteY2150" fmla="*/ 375860 h 906898"/>
              <a:gd name="connsiteX2151" fmla="*/ 94319 w 906898"/>
              <a:gd name="connsiteY2151" fmla="*/ 379977 h 906898"/>
              <a:gd name="connsiteX2152" fmla="*/ 98456 w 906898"/>
              <a:gd name="connsiteY2152" fmla="*/ 377919 h 906898"/>
              <a:gd name="connsiteX2153" fmla="*/ 106730 w 906898"/>
              <a:gd name="connsiteY2153" fmla="*/ 379977 h 906898"/>
              <a:gd name="connsiteX2154" fmla="*/ 112936 w 906898"/>
              <a:gd name="connsiteY2154" fmla="*/ 392328 h 906898"/>
              <a:gd name="connsiteX2155" fmla="*/ 104662 w 906898"/>
              <a:gd name="connsiteY2155" fmla="*/ 379977 h 906898"/>
              <a:gd name="connsiteX2156" fmla="*/ 102593 w 906898"/>
              <a:gd name="connsiteY2156" fmla="*/ 379977 h 906898"/>
              <a:gd name="connsiteX2157" fmla="*/ 108799 w 906898"/>
              <a:gd name="connsiteY2157" fmla="*/ 398503 h 906898"/>
              <a:gd name="connsiteX2158" fmla="*/ 108799 w 906898"/>
              <a:gd name="connsiteY2158" fmla="*/ 400561 h 906898"/>
              <a:gd name="connsiteX2159" fmla="*/ 112936 w 906898"/>
              <a:gd name="connsiteY2159" fmla="*/ 408795 h 906898"/>
              <a:gd name="connsiteX2160" fmla="*/ 108799 w 906898"/>
              <a:gd name="connsiteY2160" fmla="*/ 414970 h 906898"/>
              <a:gd name="connsiteX2161" fmla="*/ 108799 w 906898"/>
              <a:gd name="connsiteY2161" fmla="*/ 419087 h 906898"/>
              <a:gd name="connsiteX2162" fmla="*/ 110867 w 906898"/>
              <a:gd name="connsiteY2162" fmla="*/ 419087 h 906898"/>
              <a:gd name="connsiteX2163" fmla="*/ 110867 w 906898"/>
              <a:gd name="connsiteY2163" fmla="*/ 417028 h 906898"/>
              <a:gd name="connsiteX2164" fmla="*/ 112936 w 906898"/>
              <a:gd name="connsiteY2164" fmla="*/ 421145 h 906898"/>
              <a:gd name="connsiteX2165" fmla="*/ 112936 w 906898"/>
              <a:gd name="connsiteY2165" fmla="*/ 423203 h 906898"/>
              <a:gd name="connsiteX2166" fmla="*/ 110867 w 906898"/>
              <a:gd name="connsiteY2166" fmla="*/ 421145 h 906898"/>
              <a:gd name="connsiteX2167" fmla="*/ 106730 w 906898"/>
              <a:gd name="connsiteY2167" fmla="*/ 429378 h 906898"/>
              <a:gd name="connsiteX2168" fmla="*/ 96387 w 906898"/>
              <a:gd name="connsiteY2168" fmla="*/ 421145 h 906898"/>
              <a:gd name="connsiteX2169" fmla="*/ 104662 w 906898"/>
              <a:gd name="connsiteY2169" fmla="*/ 412911 h 906898"/>
              <a:gd name="connsiteX2170" fmla="*/ 98456 w 906898"/>
              <a:gd name="connsiteY2170" fmla="*/ 402620 h 906898"/>
              <a:gd name="connsiteX2171" fmla="*/ 96387 w 906898"/>
              <a:gd name="connsiteY2171" fmla="*/ 390269 h 906898"/>
              <a:gd name="connsiteX2172" fmla="*/ 81907 w 906898"/>
              <a:gd name="connsiteY2172" fmla="*/ 384094 h 906898"/>
              <a:gd name="connsiteX2173" fmla="*/ 71564 w 906898"/>
              <a:gd name="connsiteY2173" fmla="*/ 384094 h 906898"/>
              <a:gd name="connsiteX2174" fmla="*/ 67427 w 906898"/>
              <a:gd name="connsiteY2174" fmla="*/ 386152 h 906898"/>
              <a:gd name="connsiteX2175" fmla="*/ 59152 w 906898"/>
              <a:gd name="connsiteY2175" fmla="*/ 379977 h 906898"/>
              <a:gd name="connsiteX2176" fmla="*/ 63290 w 906898"/>
              <a:gd name="connsiteY2176" fmla="*/ 375860 h 906898"/>
              <a:gd name="connsiteX2177" fmla="*/ 65358 w 906898"/>
              <a:gd name="connsiteY2177" fmla="*/ 373802 h 906898"/>
              <a:gd name="connsiteX2178" fmla="*/ 75701 w 906898"/>
              <a:gd name="connsiteY2178" fmla="*/ 377919 h 906898"/>
              <a:gd name="connsiteX2179" fmla="*/ 77770 w 906898"/>
              <a:gd name="connsiteY2179" fmla="*/ 373802 h 906898"/>
              <a:gd name="connsiteX2180" fmla="*/ 83976 w 906898"/>
              <a:gd name="connsiteY2180" fmla="*/ 371744 h 906898"/>
              <a:gd name="connsiteX2181" fmla="*/ 90181 w 906898"/>
              <a:gd name="connsiteY2181" fmla="*/ 373802 h 906898"/>
              <a:gd name="connsiteX2182" fmla="*/ 88113 w 906898"/>
              <a:gd name="connsiteY2182" fmla="*/ 371744 h 906898"/>
              <a:gd name="connsiteX2183" fmla="*/ 89147 w 906898"/>
              <a:gd name="connsiteY2183" fmla="*/ 370972 h 906898"/>
              <a:gd name="connsiteX2184" fmla="*/ 824475 w 906898"/>
              <a:gd name="connsiteY2184" fmla="*/ 357401 h 906898"/>
              <a:gd name="connsiteX2185" fmla="*/ 838651 w 906898"/>
              <a:gd name="connsiteY2185" fmla="*/ 367693 h 906898"/>
              <a:gd name="connsiteX2186" fmla="*/ 838651 w 906898"/>
              <a:gd name="connsiteY2186" fmla="*/ 377985 h 906898"/>
              <a:gd name="connsiteX2187" fmla="*/ 836626 w 906898"/>
              <a:gd name="connsiteY2187" fmla="*/ 371810 h 906898"/>
              <a:gd name="connsiteX2188" fmla="*/ 830550 w 906898"/>
              <a:gd name="connsiteY2188" fmla="*/ 363576 h 906898"/>
              <a:gd name="connsiteX2189" fmla="*/ 822450 w 906898"/>
              <a:gd name="connsiteY2189" fmla="*/ 363576 h 906898"/>
              <a:gd name="connsiteX2190" fmla="*/ 820424 w 906898"/>
              <a:gd name="connsiteY2190" fmla="*/ 359460 h 906898"/>
              <a:gd name="connsiteX2191" fmla="*/ 824475 w 906898"/>
              <a:gd name="connsiteY2191" fmla="*/ 357401 h 906898"/>
              <a:gd name="connsiteX2192" fmla="*/ 45659 w 906898"/>
              <a:gd name="connsiteY2192" fmla="*/ 355900 h 906898"/>
              <a:gd name="connsiteX2193" fmla="*/ 48861 w 906898"/>
              <a:gd name="connsiteY2193" fmla="*/ 361338 h 906898"/>
              <a:gd name="connsiteX2194" fmla="*/ 48861 w 906898"/>
              <a:gd name="connsiteY2194" fmla="*/ 363377 h 906898"/>
              <a:gd name="connsiteX2195" fmla="*/ 46802 w 906898"/>
              <a:gd name="connsiteY2195" fmla="*/ 359299 h 906898"/>
              <a:gd name="connsiteX2196" fmla="*/ 43892 w 906898"/>
              <a:gd name="connsiteY2196" fmla="*/ 352899 h 906898"/>
              <a:gd name="connsiteX2197" fmla="*/ 44744 w 906898"/>
              <a:gd name="connsiteY2197" fmla="*/ 353180 h 906898"/>
              <a:gd name="connsiteX2198" fmla="*/ 45659 w 906898"/>
              <a:gd name="connsiteY2198" fmla="*/ 355900 h 906898"/>
              <a:gd name="connsiteX2199" fmla="*/ 42782 w 906898"/>
              <a:gd name="connsiteY2199" fmla="*/ 351013 h 906898"/>
              <a:gd name="connsiteX2200" fmla="*/ 43892 w 906898"/>
              <a:gd name="connsiteY2200" fmla="*/ 352899 h 906898"/>
              <a:gd name="connsiteX2201" fmla="*/ 39341 w 906898"/>
              <a:gd name="connsiteY2201" fmla="*/ 351396 h 906898"/>
              <a:gd name="connsiteX2202" fmla="*/ 38569 w 906898"/>
              <a:gd name="connsiteY2202" fmla="*/ 351141 h 906898"/>
              <a:gd name="connsiteX2203" fmla="*/ 42782 w 906898"/>
              <a:gd name="connsiteY2203" fmla="*/ 351013 h 906898"/>
              <a:gd name="connsiteX2204" fmla="*/ 797659 w 906898"/>
              <a:gd name="connsiteY2204" fmla="*/ 349101 h 906898"/>
              <a:gd name="connsiteX2205" fmla="*/ 820353 w 906898"/>
              <a:gd name="connsiteY2205" fmla="*/ 363455 h 906898"/>
              <a:gd name="connsiteX2206" fmla="*/ 820353 w 906898"/>
              <a:gd name="connsiteY2206" fmla="*/ 375759 h 906898"/>
              <a:gd name="connsiteX2207" fmla="*/ 812101 w 906898"/>
              <a:gd name="connsiteY2207" fmla="*/ 381911 h 906898"/>
              <a:gd name="connsiteX2208" fmla="*/ 805911 w 906898"/>
              <a:gd name="connsiteY2208" fmla="*/ 377810 h 906898"/>
              <a:gd name="connsiteX2209" fmla="*/ 799722 w 906898"/>
              <a:gd name="connsiteY2209" fmla="*/ 377810 h 906898"/>
              <a:gd name="connsiteX2210" fmla="*/ 795596 w 906898"/>
              <a:gd name="connsiteY2210" fmla="*/ 373708 h 906898"/>
              <a:gd name="connsiteX2211" fmla="*/ 795596 w 906898"/>
              <a:gd name="connsiteY2211" fmla="*/ 367557 h 906898"/>
              <a:gd name="connsiteX2212" fmla="*/ 803848 w 906898"/>
              <a:gd name="connsiteY2212" fmla="*/ 363455 h 906898"/>
              <a:gd name="connsiteX2213" fmla="*/ 812101 w 906898"/>
              <a:gd name="connsiteY2213" fmla="*/ 367557 h 906898"/>
              <a:gd name="connsiteX2214" fmla="*/ 803848 w 906898"/>
              <a:gd name="connsiteY2214" fmla="*/ 357304 h 906898"/>
              <a:gd name="connsiteX2215" fmla="*/ 779091 w 906898"/>
              <a:gd name="connsiteY2215" fmla="*/ 361405 h 906898"/>
              <a:gd name="connsiteX2216" fmla="*/ 768775 w 906898"/>
              <a:gd name="connsiteY2216" fmla="*/ 383961 h 906898"/>
              <a:gd name="connsiteX2217" fmla="*/ 764649 w 906898"/>
              <a:gd name="connsiteY2217" fmla="*/ 383961 h 906898"/>
              <a:gd name="connsiteX2218" fmla="*/ 766712 w 906898"/>
              <a:gd name="connsiteY2218" fmla="*/ 371658 h 906898"/>
              <a:gd name="connsiteX2219" fmla="*/ 797659 w 906898"/>
              <a:gd name="connsiteY2219" fmla="*/ 349101 h 906898"/>
              <a:gd name="connsiteX2220" fmla="*/ 828480 w 906898"/>
              <a:gd name="connsiteY2220" fmla="*/ 347109 h 906898"/>
              <a:gd name="connsiteX2221" fmla="*/ 836657 w 906898"/>
              <a:gd name="connsiteY2221" fmla="*/ 351204 h 906898"/>
              <a:gd name="connsiteX2222" fmla="*/ 842791 w 906898"/>
              <a:gd name="connsiteY2222" fmla="*/ 351204 h 906898"/>
              <a:gd name="connsiteX2223" fmla="*/ 846879 w 906898"/>
              <a:gd name="connsiteY2223" fmla="*/ 357346 h 906898"/>
              <a:gd name="connsiteX2224" fmla="*/ 846879 w 906898"/>
              <a:gd name="connsiteY2224" fmla="*/ 363488 h 906898"/>
              <a:gd name="connsiteX2225" fmla="*/ 850968 w 906898"/>
              <a:gd name="connsiteY2225" fmla="*/ 367583 h 906898"/>
              <a:gd name="connsiteX2226" fmla="*/ 850968 w 906898"/>
              <a:gd name="connsiteY2226" fmla="*/ 373725 h 906898"/>
              <a:gd name="connsiteX2227" fmla="*/ 848924 w 906898"/>
              <a:gd name="connsiteY2227" fmla="*/ 375772 h 906898"/>
              <a:gd name="connsiteX2228" fmla="*/ 850968 w 906898"/>
              <a:gd name="connsiteY2228" fmla="*/ 381914 h 906898"/>
              <a:gd name="connsiteX2229" fmla="*/ 848924 w 906898"/>
              <a:gd name="connsiteY2229" fmla="*/ 383961 h 906898"/>
              <a:gd name="connsiteX2230" fmla="*/ 842791 w 906898"/>
              <a:gd name="connsiteY2230" fmla="*/ 377819 h 906898"/>
              <a:gd name="connsiteX2231" fmla="*/ 836657 w 906898"/>
              <a:gd name="connsiteY2231" fmla="*/ 359394 h 906898"/>
              <a:gd name="connsiteX2232" fmla="*/ 822347 w 906898"/>
              <a:gd name="connsiteY2232" fmla="*/ 355299 h 906898"/>
              <a:gd name="connsiteX2233" fmla="*/ 816213 w 906898"/>
              <a:gd name="connsiteY2233" fmla="*/ 355299 h 906898"/>
              <a:gd name="connsiteX2234" fmla="*/ 814169 w 906898"/>
              <a:gd name="connsiteY2234" fmla="*/ 351204 h 906898"/>
              <a:gd name="connsiteX2235" fmla="*/ 820302 w 906898"/>
              <a:gd name="connsiteY2235" fmla="*/ 349157 h 906898"/>
              <a:gd name="connsiteX2236" fmla="*/ 822347 w 906898"/>
              <a:gd name="connsiteY2236" fmla="*/ 351204 h 906898"/>
              <a:gd name="connsiteX2237" fmla="*/ 828480 w 906898"/>
              <a:gd name="connsiteY2237" fmla="*/ 347109 h 906898"/>
              <a:gd name="connsiteX2238" fmla="*/ 139466 w 906898"/>
              <a:gd name="connsiteY2238" fmla="*/ 345117 h 906898"/>
              <a:gd name="connsiteX2239" fmla="*/ 143571 w 906898"/>
              <a:gd name="connsiteY2239" fmla="*/ 355315 h 906898"/>
              <a:gd name="connsiteX2240" fmla="*/ 147675 w 906898"/>
              <a:gd name="connsiteY2240" fmla="*/ 359393 h 906898"/>
              <a:gd name="connsiteX2241" fmla="*/ 151781 w 906898"/>
              <a:gd name="connsiteY2241" fmla="*/ 361433 h 906898"/>
              <a:gd name="connsiteX2242" fmla="*/ 149728 w 906898"/>
              <a:gd name="connsiteY2242" fmla="*/ 371630 h 906898"/>
              <a:gd name="connsiteX2243" fmla="*/ 141518 w 906898"/>
              <a:gd name="connsiteY2243" fmla="*/ 371630 h 906898"/>
              <a:gd name="connsiteX2244" fmla="*/ 137413 w 906898"/>
              <a:gd name="connsiteY2244" fmla="*/ 363472 h 906898"/>
              <a:gd name="connsiteX2245" fmla="*/ 137413 w 906898"/>
              <a:gd name="connsiteY2245" fmla="*/ 359393 h 906898"/>
              <a:gd name="connsiteX2246" fmla="*/ 131256 w 906898"/>
              <a:gd name="connsiteY2246" fmla="*/ 355315 h 906898"/>
              <a:gd name="connsiteX2247" fmla="*/ 131256 w 906898"/>
              <a:gd name="connsiteY2247" fmla="*/ 347157 h 906898"/>
              <a:gd name="connsiteX2248" fmla="*/ 139466 w 906898"/>
              <a:gd name="connsiteY2248" fmla="*/ 345117 h 906898"/>
              <a:gd name="connsiteX2249" fmla="*/ 124971 w 906898"/>
              <a:gd name="connsiteY2249" fmla="*/ 345117 h 906898"/>
              <a:gd name="connsiteX2250" fmla="*/ 127046 w 906898"/>
              <a:gd name="connsiteY2250" fmla="*/ 353320 h 906898"/>
              <a:gd name="connsiteX2251" fmla="*/ 135346 w 906898"/>
              <a:gd name="connsiteY2251" fmla="*/ 361522 h 906898"/>
              <a:gd name="connsiteX2252" fmla="*/ 137421 w 906898"/>
              <a:gd name="connsiteY2252" fmla="*/ 371775 h 906898"/>
              <a:gd name="connsiteX2253" fmla="*/ 147796 w 906898"/>
              <a:gd name="connsiteY2253" fmla="*/ 375876 h 906898"/>
              <a:gd name="connsiteX2254" fmla="*/ 147796 w 906898"/>
              <a:gd name="connsiteY2254" fmla="*/ 377927 h 906898"/>
              <a:gd name="connsiteX2255" fmla="*/ 135346 w 906898"/>
              <a:gd name="connsiteY2255" fmla="*/ 373826 h 906898"/>
              <a:gd name="connsiteX2256" fmla="*/ 131196 w 906898"/>
              <a:gd name="connsiteY2256" fmla="*/ 363573 h 906898"/>
              <a:gd name="connsiteX2257" fmla="*/ 124971 w 906898"/>
              <a:gd name="connsiteY2257" fmla="*/ 353320 h 906898"/>
              <a:gd name="connsiteX2258" fmla="*/ 124971 w 906898"/>
              <a:gd name="connsiteY2258" fmla="*/ 345117 h 906898"/>
              <a:gd name="connsiteX2259" fmla="*/ 30518 w 906898"/>
              <a:gd name="connsiteY2259" fmla="*/ 345117 h 906898"/>
              <a:gd name="connsiteX2260" fmla="*/ 32572 w 906898"/>
              <a:gd name="connsiteY2260" fmla="*/ 347168 h 906898"/>
              <a:gd name="connsiteX2261" fmla="*/ 31887 w 906898"/>
              <a:gd name="connsiteY2261" fmla="*/ 347168 h 906898"/>
              <a:gd name="connsiteX2262" fmla="*/ 848976 w 906898"/>
              <a:gd name="connsiteY2262" fmla="*/ 342793 h 906898"/>
              <a:gd name="connsiteX2263" fmla="*/ 855201 w 906898"/>
              <a:gd name="connsiteY2263" fmla="*/ 346920 h 906898"/>
              <a:gd name="connsiteX2264" fmla="*/ 859351 w 906898"/>
              <a:gd name="connsiteY2264" fmla="*/ 359299 h 906898"/>
              <a:gd name="connsiteX2265" fmla="*/ 863501 w 906898"/>
              <a:gd name="connsiteY2265" fmla="*/ 365488 h 906898"/>
              <a:gd name="connsiteX2266" fmla="*/ 863501 w 906898"/>
              <a:gd name="connsiteY2266" fmla="*/ 367551 h 906898"/>
              <a:gd name="connsiteX2267" fmla="*/ 855201 w 906898"/>
              <a:gd name="connsiteY2267" fmla="*/ 355172 h 906898"/>
              <a:gd name="connsiteX2268" fmla="*/ 848976 w 906898"/>
              <a:gd name="connsiteY2268" fmla="*/ 342793 h 906898"/>
              <a:gd name="connsiteX2269" fmla="*/ 112752 w 906898"/>
              <a:gd name="connsiteY2269" fmla="*/ 340801 h 906898"/>
              <a:gd name="connsiteX2270" fmla="*/ 123081 w 906898"/>
              <a:gd name="connsiteY2270" fmla="*/ 344930 h 906898"/>
              <a:gd name="connsiteX2271" fmla="*/ 121015 w 906898"/>
              <a:gd name="connsiteY2271" fmla="*/ 353186 h 906898"/>
              <a:gd name="connsiteX2272" fmla="*/ 129278 w 906898"/>
              <a:gd name="connsiteY2272" fmla="*/ 365571 h 906898"/>
              <a:gd name="connsiteX2273" fmla="*/ 141672 w 906898"/>
              <a:gd name="connsiteY2273" fmla="*/ 380020 h 906898"/>
              <a:gd name="connsiteX2274" fmla="*/ 145804 w 906898"/>
              <a:gd name="connsiteY2274" fmla="*/ 382085 h 906898"/>
              <a:gd name="connsiteX2275" fmla="*/ 143738 w 906898"/>
              <a:gd name="connsiteY2275" fmla="*/ 388277 h 906898"/>
              <a:gd name="connsiteX2276" fmla="*/ 129278 w 906898"/>
              <a:gd name="connsiteY2276" fmla="*/ 380020 h 906898"/>
              <a:gd name="connsiteX2277" fmla="*/ 127212 w 906898"/>
              <a:gd name="connsiteY2277" fmla="*/ 373828 h 906898"/>
              <a:gd name="connsiteX2278" fmla="*/ 116883 w 906898"/>
              <a:gd name="connsiteY2278" fmla="*/ 369700 h 906898"/>
              <a:gd name="connsiteX2279" fmla="*/ 114818 w 906898"/>
              <a:gd name="connsiteY2279" fmla="*/ 365571 h 906898"/>
              <a:gd name="connsiteX2280" fmla="*/ 116883 w 906898"/>
              <a:gd name="connsiteY2280" fmla="*/ 355251 h 906898"/>
              <a:gd name="connsiteX2281" fmla="*/ 112752 w 906898"/>
              <a:gd name="connsiteY2281" fmla="*/ 344930 h 906898"/>
              <a:gd name="connsiteX2282" fmla="*/ 112752 w 906898"/>
              <a:gd name="connsiteY2282" fmla="*/ 340801 h 906898"/>
              <a:gd name="connsiteX2283" fmla="*/ 756715 w 906898"/>
              <a:gd name="connsiteY2283" fmla="*/ 338109 h 906898"/>
              <a:gd name="connsiteX2284" fmla="*/ 762601 w 906898"/>
              <a:gd name="connsiteY2284" fmla="*/ 338883 h 906898"/>
              <a:gd name="connsiteX2285" fmla="*/ 764649 w 906898"/>
              <a:gd name="connsiteY2285" fmla="*/ 343015 h 906898"/>
              <a:gd name="connsiteX2286" fmla="*/ 774885 w 906898"/>
              <a:gd name="connsiteY2286" fmla="*/ 345080 h 906898"/>
              <a:gd name="connsiteX2287" fmla="*/ 776933 w 906898"/>
              <a:gd name="connsiteY2287" fmla="*/ 351278 h 906898"/>
              <a:gd name="connsiteX2288" fmla="*/ 772838 w 906898"/>
              <a:gd name="connsiteY2288" fmla="*/ 355409 h 906898"/>
              <a:gd name="connsiteX2289" fmla="*/ 766696 w 906898"/>
              <a:gd name="connsiteY2289" fmla="*/ 353344 h 906898"/>
              <a:gd name="connsiteX2290" fmla="*/ 756459 w 906898"/>
              <a:gd name="connsiteY2290" fmla="*/ 351278 h 906898"/>
              <a:gd name="connsiteX2291" fmla="*/ 752365 w 906898"/>
              <a:gd name="connsiteY2291" fmla="*/ 338883 h 906898"/>
              <a:gd name="connsiteX2292" fmla="*/ 756715 w 906898"/>
              <a:gd name="connsiteY2292" fmla="*/ 338109 h 906898"/>
              <a:gd name="connsiteX2293" fmla="*/ 832479 w 906898"/>
              <a:gd name="connsiteY2293" fmla="*/ 336879 h 906898"/>
              <a:gd name="connsiteX2294" fmla="*/ 838646 w 906898"/>
              <a:gd name="connsiteY2294" fmla="*/ 340986 h 906898"/>
              <a:gd name="connsiteX2295" fmla="*/ 846869 w 906898"/>
              <a:gd name="connsiteY2295" fmla="*/ 345093 h 906898"/>
              <a:gd name="connsiteX2296" fmla="*/ 853037 w 906898"/>
              <a:gd name="connsiteY2296" fmla="*/ 351253 h 906898"/>
              <a:gd name="connsiteX2297" fmla="*/ 853037 w 906898"/>
              <a:gd name="connsiteY2297" fmla="*/ 359467 h 906898"/>
              <a:gd name="connsiteX2298" fmla="*/ 861260 w 906898"/>
              <a:gd name="connsiteY2298" fmla="*/ 365628 h 906898"/>
              <a:gd name="connsiteX2299" fmla="*/ 857149 w 906898"/>
              <a:gd name="connsiteY2299" fmla="*/ 375895 h 906898"/>
              <a:gd name="connsiteX2300" fmla="*/ 857149 w 906898"/>
              <a:gd name="connsiteY2300" fmla="*/ 388216 h 906898"/>
              <a:gd name="connsiteX2301" fmla="*/ 853037 w 906898"/>
              <a:gd name="connsiteY2301" fmla="*/ 390269 h 906898"/>
              <a:gd name="connsiteX2302" fmla="*/ 850981 w 906898"/>
              <a:gd name="connsiteY2302" fmla="*/ 386162 h 906898"/>
              <a:gd name="connsiteX2303" fmla="*/ 855093 w 906898"/>
              <a:gd name="connsiteY2303" fmla="*/ 371788 h 906898"/>
              <a:gd name="connsiteX2304" fmla="*/ 850981 w 906898"/>
              <a:gd name="connsiteY2304" fmla="*/ 361521 h 906898"/>
              <a:gd name="connsiteX2305" fmla="*/ 848925 w 906898"/>
              <a:gd name="connsiteY2305" fmla="*/ 353307 h 906898"/>
              <a:gd name="connsiteX2306" fmla="*/ 836590 w 906898"/>
              <a:gd name="connsiteY2306" fmla="*/ 347146 h 906898"/>
              <a:gd name="connsiteX2307" fmla="*/ 828367 w 906898"/>
              <a:gd name="connsiteY2307" fmla="*/ 345093 h 906898"/>
              <a:gd name="connsiteX2308" fmla="*/ 822199 w 906898"/>
              <a:gd name="connsiteY2308" fmla="*/ 347146 h 906898"/>
              <a:gd name="connsiteX2309" fmla="*/ 809864 w 906898"/>
              <a:gd name="connsiteY2309" fmla="*/ 349200 h 906898"/>
              <a:gd name="connsiteX2310" fmla="*/ 807808 w 906898"/>
              <a:gd name="connsiteY2310" fmla="*/ 347146 h 906898"/>
              <a:gd name="connsiteX2311" fmla="*/ 816032 w 906898"/>
              <a:gd name="connsiteY2311" fmla="*/ 338932 h 906898"/>
              <a:gd name="connsiteX2312" fmla="*/ 822199 w 906898"/>
              <a:gd name="connsiteY2312" fmla="*/ 340986 h 906898"/>
              <a:gd name="connsiteX2313" fmla="*/ 832479 w 906898"/>
              <a:gd name="connsiteY2313" fmla="*/ 336879 h 906898"/>
              <a:gd name="connsiteX2314" fmla="*/ 834534 w 906898"/>
              <a:gd name="connsiteY2314" fmla="*/ 334825 h 906898"/>
              <a:gd name="connsiteX2315" fmla="*/ 838646 w 906898"/>
              <a:gd name="connsiteY2315" fmla="*/ 336879 h 906898"/>
              <a:gd name="connsiteX2316" fmla="*/ 840702 w 906898"/>
              <a:gd name="connsiteY2316" fmla="*/ 338932 h 906898"/>
              <a:gd name="connsiteX2317" fmla="*/ 840702 w 906898"/>
              <a:gd name="connsiteY2317" fmla="*/ 340986 h 906898"/>
              <a:gd name="connsiteX2318" fmla="*/ 838646 w 906898"/>
              <a:gd name="connsiteY2318" fmla="*/ 340986 h 906898"/>
              <a:gd name="connsiteX2319" fmla="*/ 836590 w 906898"/>
              <a:gd name="connsiteY2319" fmla="*/ 336879 h 906898"/>
              <a:gd name="connsiteX2320" fmla="*/ 834534 w 906898"/>
              <a:gd name="connsiteY2320" fmla="*/ 334825 h 906898"/>
              <a:gd name="connsiteX2321" fmla="*/ 752482 w 906898"/>
              <a:gd name="connsiteY2321" fmla="*/ 330510 h 906898"/>
              <a:gd name="connsiteX2322" fmla="*/ 759783 w 906898"/>
              <a:gd name="connsiteY2322" fmla="*/ 331242 h 906898"/>
              <a:gd name="connsiteX2323" fmla="*/ 760403 w 906898"/>
              <a:gd name="connsiteY2323" fmla="*/ 331552 h 906898"/>
              <a:gd name="connsiteX2324" fmla="*/ 764785 w 906898"/>
              <a:gd name="connsiteY2324" fmla="*/ 336685 h 906898"/>
              <a:gd name="connsiteX2325" fmla="*/ 772988 w 906898"/>
              <a:gd name="connsiteY2325" fmla="*/ 336685 h 906898"/>
              <a:gd name="connsiteX2326" fmla="*/ 781190 w 906898"/>
              <a:gd name="connsiteY2326" fmla="*/ 340801 h 906898"/>
              <a:gd name="connsiteX2327" fmla="*/ 783241 w 906898"/>
              <a:gd name="connsiteY2327" fmla="*/ 349035 h 906898"/>
              <a:gd name="connsiteX2328" fmla="*/ 777089 w 906898"/>
              <a:gd name="connsiteY2328" fmla="*/ 342860 h 906898"/>
              <a:gd name="connsiteX2329" fmla="*/ 766836 w 906898"/>
              <a:gd name="connsiteY2329" fmla="*/ 340801 h 906898"/>
              <a:gd name="connsiteX2330" fmla="*/ 756583 w 906898"/>
              <a:gd name="connsiteY2330" fmla="*/ 334626 h 906898"/>
              <a:gd name="connsiteX2331" fmla="*/ 748381 w 906898"/>
              <a:gd name="connsiteY2331" fmla="*/ 332568 h 906898"/>
              <a:gd name="connsiteX2332" fmla="*/ 752482 w 906898"/>
              <a:gd name="connsiteY2332" fmla="*/ 330510 h 906898"/>
              <a:gd name="connsiteX2333" fmla="*/ 779257 w 906898"/>
              <a:gd name="connsiteY2333" fmla="*/ 318226 h 906898"/>
              <a:gd name="connsiteX2334" fmla="*/ 785233 w 906898"/>
              <a:gd name="connsiteY2334" fmla="*/ 324451 h 906898"/>
              <a:gd name="connsiteX2335" fmla="*/ 785233 w 906898"/>
              <a:gd name="connsiteY2335" fmla="*/ 326526 h 906898"/>
              <a:gd name="connsiteX2336" fmla="*/ 779257 w 906898"/>
              <a:gd name="connsiteY2336" fmla="*/ 320301 h 906898"/>
              <a:gd name="connsiteX2337" fmla="*/ 779257 w 906898"/>
              <a:gd name="connsiteY2337" fmla="*/ 318226 h 906898"/>
              <a:gd name="connsiteX2338" fmla="*/ 757495 w 906898"/>
              <a:gd name="connsiteY2338" fmla="*/ 316747 h 906898"/>
              <a:gd name="connsiteX2339" fmla="*/ 758523 w 906898"/>
              <a:gd name="connsiteY2339" fmla="*/ 318288 h 906898"/>
              <a:gd name="connsiteX2340" fmla="*/ 758523 w 906898"/>
              <a:gd name="connsiteY2340" fmla="*/ 320342 h 906898"/>
              <a:gd name="connsiteX2341" fmla="*/ 760579 w 906898"/>
              <a:gd name="connsiteY2341" fmla="*/ 320342 h 906898"/>
              <a:gd name="connsiteX2342" fmla="*/ 766748 w 906898"/>
              <a:gd name="connsiteY2342" fmla="*/ 322396 h 906898"/>
              <a:gd name="connsiteX2343" fmla="*/ 779085 w 906898"/>
              <a:gd name="connsiteY2343" fmla="*/ 322396 h 906898"/>
              <a:gd name="connsiteX2344" fmla="*/ 783198 w 906898"/>
              <a:gd name="connsiteY2344" fmla="*/ 330613 h 906898"/>
              <a:gd name="connsiteX2345" fmla="*/ 785254 w 906898"/>
              <a:gd name="connsiteY2345" fmla="*/ 330613 h 906898"/>
              <a:gd name="connsiteX2346" fmla="*/ 785254 w 906898"/>
              <a:gd name="connsiteY2346" fmla="*/ 326505 h 906898"/>
              <a:gd name="connsiteX2347" fmla="*/ 787310 w 906898"/>
              <a:gd name="connsiteY2347" fmla="*/ 326505 h 906898"/>
              <a:gd name="connsiteX2348" fmla="*/ 787310 w 906898"/>
              <a:gd name="connsiteY2348" fmla="*/ 330613 h 906898"/>
              <a:gd name="connsiteX2349" fmla="*/ 785254 w 906898"/>
              <a:gd name="connsiteY2349" fmla="*/ 332667 h 906898"/>
              <a:gd name="connsiteX2350" fmla="*/ 785254 w 906898"/>
              <a:gd name="connsiteY2350" fmla="*/ 334722 h 906898"/>
              <a:gd name="connsiteX2351" fmla="*/ 791423 w 906898"/>
              <a:gd name="connsiteY2351" fmla="*/ 332667 h 906898"/>
              <a:gd name="connsiteX2352" fmla="*/ 793479 w 906898"/>
              <a:gd name="connsiteY2352" fmla="*/ 334722 h 906898"/>
              <a:gd name="connsiteX2353" fmla="*/ 805816 w 906898"/>
              <a:gd name="connsiteY2353" fmla="*/ 347047 h 906898"/>
              <a:gd name="connsiteX2354" fmla="*/ 797591 w 906898"/>
              <a:gd name="connsiteY2354" fmla="*/ 342939 h 906898"/>
              <a:gd name="connsiteX2355" fmla="*/ 795535 w 906898"/>
              <a:gd name="connsiteY2355" fmla="*/ 342939 h 906898"/>
              <a:gd name="connsiteX2356" fmla="*/ 785254 w 906898"/>
              <a:gd name="connsiteY2356" fmla="*/ 347047 h 906898"/>
              <a:gd name="connsiteX2357" fmla="*/ 783198 w 906898"/>
              <a:gd name="connsiteY2357" fmla="*/ 340884 h 906898"/>
              <a:gd name="connsiteX2358" fmla="*/ 766748 w 906898"/>
              <a:gd name="connsiteY2358" fmla="*/ 334722 h 906898"/>
              <a:gd name="connsiteX2359" fmla="*/ 760403 w 906898"/>
              <a:gd name="connsiteY2359" fmla="*/ 331552 h 906898"/>
              <a:gd name="connsiteX2360" fmla="*/ 760172 w 906898"/>
              <a:gd name="connsiteY2360" fmla="*/ 331282 h 906898"/>
              <a:gd name="connsiteX2361" fmla="*/ 759783 w 906898"/>
              <a:gd name="connsiteY2361" fmla="*/ 331242 h 906898"/>
              <a:gd name="connsiteX2362" fmla="*/ 754410 w 906898"/>
              <a:gd name="connsiteY2362" fmla="*/ 328559 h 906898"/>
              <a:gd name="connsiteX2363" fmla="*/ 748242 w 906898"/>
              <a:gd name="connsiteY2363" fmla="*/ 328559 h 906898"/>
              <a:gd name="connsiteX2364" fmla="*/ 746185 w 906898"/>
              <a:gd name="connsiteY2364" fmla="*/ 320342 h 906898"/>
              <a:gd name="connsiteX2365" fmla="*/ 756467 w 906898"/>
              <a:gd name="connsiteY2365" fmla="*/ 318288 h 906898"/>
              <a:gd name="connsiteX2366" fmla="*/ 757495 w 906898"/>
              <a:gd name="connsiteY2366" fmla="*/ 316747 h 906898"/>
              <a:gd name="connsiteX2367" fmla="*/ 121070 w 906898"/>
              <a:gd name="connsiteY2367" fmla="*/ 299634 h 906898"/>
              <a:gd name="connsiteX2368" fmla="*/ 125165 w 906898"/>
              <a:gd name="connsiteY2368" fmla="*/ 303769 h 906898"/>
              <a:gd name="connsiteX2369" fmla="*/ 127212 w 906898"/>
              <a:gd name="connsiteY2369" fmla="*/ 309971 h 906898"/>
              <a:gd name="connsiteX2370" fmla="*/ 131307 w 906898"/>
              <a:gd name="connsiteY2370" fmla="*/ 312038 h 906898"/>
              <a:gd name="connsiteX2371" fmla="*/ 131307 w 906898"/>
              <a:gd name="connsiteY2371" fmla="*/ 322376 h 906898"/>
              <a:gd name="connsiteX2372" fmla="*/ 125165 w 906898"/>
              <a:gd name="connsiteY2372" fmla="*/ 324443 h 906898"/>
              <a:gd name="connsiteX2373" fmla="*/ 119023 w 906898"/>
              <a:gd name="connsiteY2373" fmla="*/ 318241 h 906898"/>
              <a:gd name="connsiteX2374" fmla="*/ 116976 w 906898"/>
              <a:gd name="connsiteY2374" fmla="*/ 312038 h 906898"/>
              <a:gd name="connsiteX2375" fmla="*/ 112881 w 906898"/>
              <a:gd name="connsiteY2375" fmla="*/ 318241 h 906898"/>
              <a:gd name="connsiteX2376" fmla="*/ 123118 w 906898"/>
              <a:gd name="connsiteY2376" fmla="*/ 334780 h 906898"/>
              <a:gd name="connsiteX2377" fmla="*/ 133354 w 906898"/>
              <a:gd name="connsiteY2377" fmla="*/ 338915 h 906898"/>
              <a:gd name="connsiteX2378" fmla="*/ 159970 w 906898"/>
              <a:gd name="connsiteY2378" fmla="*/ 326511 h 906898"/>
              <a:gd name="connsiteX2379" fmla="*/ 164065 w 906898"/>
              <a:gd name="connsiteY2379" fmla="*/ 330645 h 906898"/>
              <a:gd name="connsiteX2380" fmla="*/ 147685 w 906898"/>
              <a:gd name="connsiteY2380" fmla="*/ 340983 h 906898"/>
              <a:gd name="connsiteX2381" fmla="*/ 127212 w 906898"/>
              <a:gd name="connsiteY2381" fmla="*/ 343050 h 906898"/>
              <a:gd name="connsiteX2382" fmla="*/ 114928 w 906898"/>
              <a:gd name="connsiteY2382" fmla="*/ 338915 h 906898"/>
              <a:gd name="connsiteX2383" fmla="*/ 112881 w 906898"/>
              <a:gd name="connsiteY2383" fmla="*/ 334780 h 906898"/>
              <a:gd name="connsiteX2384" fmla="*/ 106739 w 906898"/>
              <a:gd name="connsiteY2384" fmla="*/ 330645 h 906898"/>
              <a:gd name="connsiteX2385" fmla="*/ 108786 w 906898"/>
              <a:gd name="connsiteY2385" fmla="*/ 303769 h 906898"/>
              <a:gd name="connsiteX2386" fmla="*/ 121070 w 906898"/>
              <a:gd name="connsiteY2386" fmla="*/ 299634 h 906898"/>
              <a:gd name="connsiteX2387" fmla="*/ 814116 w 906898"/>
              <a:gd name="connsiteY2387" fmla="*/ 297642 h 906898"/>
              <a:gd name="connsiteX2388" fmla="*/ 816108 w 906898"/>
              <a:gd name="connsiteY2388" fmla="*/ 297642 h 906898"/>
              <a:gd name="connsiteX2389" fmla="*/ 814116 w 906898"/>
              <a:gd name="connsiteY2389" fmla="*/ 299634 h 906898"/>
              <a:gd name="connsiteX2390" fmla="*/ 814116 w 906898"/>
              <a:gd name="connsiteY2390" fmla="*/ 297642 h 906898"/>
              <a:gd name="connsiteX2391" fmla="*/ 96419 w 906898"/>
              <a:gd name="connsiteY2391" fmla="*/ 287350 h 906898"/>
              <a:gd name="connsiteX2392" fmla="*/ 98494 w 906898"/>
              <a:gd name="connsiteY2392" fmla="*/ 289408 h 906898"/>
              <a:gd name="connsiteX2393" fmla="*/ 92269 w 906898"/>
              <a:gd name="connsiteY2393" fmla="*/ 299700 h 906898"/>
              <a:gd name="connsiteX2394" fmla="*/ 102644 w 906898"/>
              <a:gd name="connsiteY2394" fmla="*/ 312050 h 906898"/>
              <a:gd name="connsiteX2395" fmla="*/ 100569 w 906898"/>
              <a:gd name="connsiteY2395" fmla="*/ 316167 h 906898"/>
              <a:gd name="connsiteX2396" fmla="*/ 94344 w 906898"/>
              <a:gd name="connsiteY2396" fmla="*/ 312050 h 906898"/>
              <a:gd name="connsiteX2397" fmla="*/ 90194 w 906898"/>
              <a:gd name="connsiteY2397" fmla="*/ 295583 h 906898"/>
              <a:gd name="connsiteX2398" fmla="*/ 96419 w 906898"/>
              <a:gd name="connsiteY2398" fmla="*/ 287350 h 906898"/>
              <a:gd name="connsiteX2399" fmla="*/ 822416 w 906898"/>
              <a:gd name="connsiteY2399" fmla="*/ 285358 h 906898"/>
              <a:gd name="connsiteX2400" fmla="*/ 824408 w 906898"/>
              <a:gd name="connsiteY2400" fmla="*/ 287460 h 906898"/>
              <a:gd name="connsiteX2401" fmla="*/ 822416 w 906898"/>
              <a:gd name="connsiteY2401" fmla="*/ 291666 h 906898"/>
              <a:gd name="connsiteX2402" fmla="*/ 822416 w 906898"/>
              <a:gd name="connsiteY2402" fmla="*/ 285358 h 906898"/>
              <a:gd name="connsiteX2403" fmla="*/ 153828 w 906898"/>
              <a:gd name="connsiteY2403" fmla="*/ 285358 h 906898"/>
              <a:gd name="connsiteX2404" fmla="*/ 164065 w 906898"/>
              <a:gd name="connsiteY2404" fmla="*/ 287416 h 906898"/>
              <a:gd name="connsiteX2405" fmla="*/ 155875 w 906898"/>
              <a:gd name="connsiteY2405" fmla="*/ 293591 h 906898"/>
              <a:gd name="connsiteX2406" fmla="*/ 151781 w 906898"/>
              <a:gd name="connsiteY2406" fmla="*/ 289474 h 906898"/>
              <a:gd name="connsiteX2407" fmla="*/ 153828 w 906898"/>
              <a:gd name="connsiteY2407" fmla="*/ 285358 h 906898"/>
              <a:gd name="connsiteX2408" fmla="*/ 182835 w 906898"/>
              <a:gd name="connsiteY2408" fmla="*/ 283366 h 906898"/>
              <a:gd name="connsiteX2409" fmla="*/ 186972 w 906898"/>
              <a:gd name="connsiteY2409" fmla="*/ 285418 h 906898"/>
              <a:gd name="connsiteX2410" fmla="*/ 170423 w 906898"/>
              <a:gd name="connsiteY2410" fmla="*/ 307994 h 906898"/>
              <a:gd name="connsiteX2411" fmla="*/ 168355 w 906898"/>
              <a:gd name="connsiteY2411" fmla="*/ 320308 h 906898"/>
              <a:gd name="connsiteX2412" fmla="*/ 162149 w 906898"/>
              <a:gd name="connsiteY2412" fmla="*/ 324413 h 906898"/>
              <a:gd name="connsiteX2413" fmla="*/ 162149 w 906898"/>
              <a:gd name="connsiteY2413" fmla="*/ 316203 h 906898"/>
              <a:gd name="connsiteX2414" fmla="*/ 164218 w 906898"/>
              <a:gd name="connsiteY2414" fmla="*/ 312099 h 906898"/>
              <a:gd name="connsiteX2415" fmla="*/ 160080 w 906898"/>
              <a:gd name="connsiteY2415" fmla="*/ 301837 h 906898"/>
              <a:gd name="connsiteX2416" fmla="*/ 168355 w 906898"/>
              <a:gd name="connsiteY2416" fmla="*/ 287470 h 906898"/>
              <a:gd name="connsiteX2417" fmla="*/ 182835 w 906898"/>
              <a:gd name="connsiteY2417" fmla="*/ 283366 h 906898"/>
              <a:gd name="connsiteX2418" fmla="*/ 147759 w 906898"/>
              <a:gd name="connsiteY2418" fmla="*/ 277058 h 906898"/>
              <a:gd name="connsiteX2419" fmla="*/ 149825 w 906898"/>
              <a:gd name="connsiteY2419" fmla="*/ 285332 h 906898"/>
              <a:gd name="connsiteX2420" fmla="*/ 149825 w 906898"/>
              <a:gd name="connsiteY2420" fmla="*/ 291538 h 906898"/>
              <a:gd name="connsiteX2421" fmla="*/ 158088 w 906898"/>
              <a:gd name="connsiteY2421" fmla="*/ 297744 h 906898"/>
              <a:gd name="connsiteX2422" fmla="*/ 156023 w 906898"/>
              <a:gd name="connsiteY2422" fmla="*/ 303950 h 906898"/>
              <a:gd name="connsiteX2423" fmla="*/ 149825 w 906898"/>
              <a:gd name="connsiteY2423" fmla="*/ 297744 h 906898"/>
              <a:gd name="connsiteX2424" fmla="*/ 141562 w 906898"/>
              <a:gd name="connsiteY2424" fmla="*/ 297744 h 906898"/>
              <a:gd name="connsiteX2425" fmla="*/ 139496 w 906898"/>
              <a:gd name="connsiteY2425" fmla="*/ 291538 h 906898"/>
              <a:gd name="connsiteX2426" fmla="*/ 143627 w 906898"/>
              <a:gd name="connsiteY2426" fmla="*/ 285332 h 906898"/>
              <a:gd name="connsiteX2427" fmla="*/ 143627 w 906898"/>
              <a:gd name="connsiteY2427" fmla="*/ 279126 h 906898"/>
              <a:gd name="connsiteX2428" fmla="*/ 147759 w 906898"/>
              <a:gd name="connsiteY2428" fmla="*/ 277058 h 906898"/>
              <a:gd name="connsiteX2429" fmla="*/ 92269 w 906898"/>
              <a:gd name="connsiteY2429" fmla="*/ 277058 h 906898"/>
              <a:gd name="connsiteX2430" fmla="*/ 94344 w 906898"/>
              <a:gd name="connsiteY2430" fmla="*/ 283241 h 906898"/>
              <a:gd name="connsiteX2431" fmla="*/ 86044 w 906898"/>
              <a:gd name="connsiteY2431" fmla="*/ 303853 h 906898"/>
              <a:gd name="connsiteX2432" fmla="*/ 100569 w 906898"/>
              <a:gd name="connsiteY2432" fmla="*/ 320342 h 906898"/>
              <a:gd name="connsiteX2433" fmla="*/ 102644 w 906898"/>
              <a:gd name="connsiteY2433" fmla="*/ 324464 h 906898"/>
              <a:gd name="connsiteX2434" fmla="*/ 98494 w 906898"/>
              <a:gd name="connsiteY2434" fmla="*/ 324464 h 906898"/>
              <a:gd name="connsiteX2435" fmla="*/ 94344 w 906898"/>
              <a:gd name="connsiteY2435" fmla="*/ 320342 h 906898"/>
              <a:gd name="connsiteX2436" fmla="*/ 88119 w 906898"/>
              <a:gd name="connsiteY2436" fmla="*/ 320342 h 906898"/>
              <a:gd name="connsiteX2437" fmla="*/ 86044 w 906898"/>
              <a:gd name="connsiteY2437" fmla="*/ 310036 h 906898"/>
              <a:gd name="connsiteX2438" fmla="*/ 79819 w 906898"/>
              <a:gd name="connsiteY2438" fmla="*/ 305914 h 906898"/>
              <a:gd name="connsiteX2439" fmla="*/ 81894 w 906898"/>
              <a:gd name="connsiteY2439" fmla="*/ 297669 h 906898"/>
              <a:gd name="connsiteX2440" fmla="*/ 81894 w 906898"/>
              <a:gd name="connsiteY2440" fmla="*/ 289425 h 906898"/>
              <a:gd name="connsiteX2441" fmla="*/ 88119 w 906898"/>
              <a:gd name="connsiteY2441" fmla="*/ 285302 h 906898"/>
              <a:gd name="connsiteX2442" fmla="*/ 90194 w 906898"/>
              <a:gd name="connsiteY2442" fmla="*/ 279119 h 906898"/>
              <a:gd name="connsiteX2443" fmla="*/ 92269 w 906898"/>
              <a:gd name="connsiteY2443" fmla="*/ 277058 h 906898"/>
              <a:gd name="connsiteX2444" fmla="*/ 771012 w 906898"/>
              <a:gd name="connsiteY2444" fmla="*/ 275066 h 906898"/>
              <a:gd name="connsiteX2445" fmla="*/ 779201 w 906898"/>
              <a:gd name="connsiteY2445" fmla="*/ 275066 h 906898"/>
              <a:gd name="connsiteX2446" fmla="*/ 783296 w 906898"/>
              <a:gd name="connsiteY2446" fmla="*/ 281241 h 906898"/>
              <a:gd name="connsiteX2447" fmla="*/ 791485 w 906898"/>
              <a:gd name="connsiteY2447" fmla="*/ 283299 h 906898"/>
              <a:gd name="connsiteX2448" fmla="*/ 799674 w 906898"/>
              <a:gd name="connsiteY2448" fmla="*/ 279183 h 906898"/>
              <a:gd name="connsiteX2449" fmla="*/ 805816 w 906898"/>
              <a:gd name="connsiteY2449" fmla="*/ 283299 h 906898"/>
              <a:gd name="connsiteX2450" fmla="*/ 803769 w 906898"/>
              <a:gd name="connsiteY2450" fmla="*/ 291533 h 906898"/>
              <a:gd name="connsiteX2451" fmla="*/ 795580 w 906898"/>
              <a:gd name="connsiteY2451" fmla="*/ 289474 h 906898"/>
              <a:gd name="connsiteX2452" fmla="*/ 789438 w 906898"/>
              <a:gd name="connsiteY2452" fmla="*/ 295650 h 906898"/>
              <a:gd name="connsiteX2453" fmla="*/ 779201 w 906898"/>
              <a:gd name="connsiteY2453" fmla="*/ 289474 h 906898"/>
              <a:gd name="connsiteX2454" fmla="*/ 777154 w 906898"/>
              <a:gd name="connsiteY2454" fmla="*/ 285358 h 906898"/>
              <a:gd name="connsiteX2455" fmla="*/ 773059 w 906898"/>
              <a:gd name="connsiteY2455" fmla="*/ 285358 h 906898"/>
              <a:gd name="connsiteX2456" fmla="*/ 768965 w 906898"/>
              <a:gd name="connsiteY2456" fmla="*/ 279183 h 906898"/>
              <a:gd name="connsiteX2457" fmla="*/ 771012 w 906898"/>
              <a:gd name="connsiteY2457" fmla="*/ 275066 h 906898"/>
              <a:gd name="connsiteX2458" fmla="*/ 783282 w 906898"/>
              <a:gd name="connsiteY2458" fmla="*/ 273074 h 906898"/>
              <a:gd name="connsiteX2459" fmla="*/ 787349 w 906898"/>
              <a:gd name="connsiteY2459" fmla="*/ 275149 h 906898"/>
              <a:gd name="connsiteX2460" fmla="*/ 797517 w 906898"/>
              <a:gd name="connsiteY2460" fmla="*/ 277224 h 906898"/>
              <a:gd name="connsiteX2461" fmla="*/ 791416 w 906898"/>
              <a:gd name="connsiteY2461" fmla="*/ 281374 h 906898"/>
              <a:gd name="connsiteX2462" fmla="*/ 783282 w 906898"/>
              <a:gd name="connsiteY2462" fmla="*/ 275149 h 906898"/>
              <a:gd name="connsiteX2463" fmla="*/ 783282 w 906898"/>
              <a:gd name="connsiteY2463" fmla="*/ 273074 h 906898"/>
              <a:gd name="connsiteX2464" fmla="*/ 143646 w 906898"/>
              <a:gd name="connsiteY2464" fmla="*/ 270050 h 906898"/>
              <a:gd name="connsiteX2465" fmla="*/ 147772 w 906898"/>
              <a:gd name="connsiteY2465" fmla="*/ 270825 h 906898"/>
              <a:gd name="connsiteX2466" fmla="*/ 143646 w 906898"/>
              <a:gd name="connsiteY2466" fmla="*/ 274960 h 906898"/>
              <a:gd name="connsiteX2467" fmla="*/ 139520 w 906898"/>
              <a:gd name="connsiteY2467" fmla="*/ 279095 h 906898"/>
              <a:gd name="connsiteX2468" fmla="*/ 139520 w 906898"/>
              <a:gd name="connsiteY2468" fmla="*/ 287365 h 906898"/>
              <a:gd name="connsiteX2469" fmla="*/ 137457 w 906898"/>
              <a:gd name="connsiteY2469" fmla="*/ 293567 h 906898"/>
              <a:gd name="connsiteX2470" fmla="*/ 141583 w 906898"/>
              <a:gd name="connsiteY2470" fmla="*/ 301837 h 906898"/>
              <a:gd name="connsiteX2471" fmla="*/ 147772 w 906898"/>
              <a:gd name="connsiteY2471" fmla="*/ 301837 h 906898"/>
              <a:gd name="connsiteX2472" fmla="*/ 158089 w 906898"/>
              <a:gd name="connsiteY2472" fmla="*/ 308039 h 906898"/>
              <a:gd name="connsiteX2473" fmla="*/ 158089 w 906898"/>
              <a:gd name="connsiteY2473" fmla="*/ 312174 h 906898"/>
              <a:gd name="connsiteX2474" fmla="*/ 147772 w 906898"/>
              <a:gd name="connsiteY2474" fmla="*/ 310107 h 906898"/>
              <a:gd name="connsiteX2475" fmla="*/ 143646 w 906898"/>
              <a:gd name="connsiteY2475" fmla="*/ 305972 h 906898"/>
              <a:gd name="connsiteX2476" fmla="*/ 135393 w 906898"/>
              <a:gd name="connsiteY2476" fmla="*/ 303904 h 906898"/>
              <a:gd name="connsiteX2477" fmla="*/ 131267 w 906898"/>
              <a:gd name="connsiteY2477" fmla="*/ 289432 h 906898"/>
              <a:gd name="connsiteX2478" fmla="*/ 135393 w 906898"/>
              <a:gd name="connsiteY2478" fmla="*/ 283230 h 906898"/>
              <a:gd name="connsiteX2479" fmla="*/ 139520 w 906898"/>
              <a:gd name="connsiteY2479" fmla="*/ 270825 h 906898"/>
              <a:gd name="connsiteX2480" fmla="*/ 143646 w 906898"/>
              <a:gd name="connsiteY2480" fmla="*/ 270050 h 906898"/>
              <a:gd name="connsiteX2481" fmla="*/ 758486 w 906898"/>
              <a:gd name="connsiteY2481" fmla="*/ 268758 h 906898"/>
              <a:gd name="connsiteX2482" fmla="*/ 766744 w 906898"/>
              <a:gd name="connsiteY2482" fmla="*/ 274943 h 906898"/>
              <a:gd name="connsiteX2483" fmla="*/ 766744 w 906898"/>
              <a:gd name="connsiteY2483" fmla="*/ 277005 h 906898"/>
              <a:gd name="connsiteX2484" fmla="*/ 772938 w 906898"/>
              <a:gd name="connsiteY2484" fmla="*/ 287315 h 906898"/>
              <a:gd name="connsiteX2485" fmla="*/ 777067 w 906898"/>
              <a:gd name="connsiteY2485" fmla="*/ 289377 h 906898"/>
              <a:gd name="connsiteX2486" fmla="*/ 787391 w 906898"/>
              <a:gd name="connsiteY2486" fmla="*/ 297624 h 906898"/>
              <a:gd name="connsiteX2487" fmla="*/ 795649 w 906898"/>
              <a:gd name="connsiteY2487" fmla="*/ 293500 h 906898"/>
              <a:gd name="connsiteX2488" fmla="*/ 805972 w 906898"/>
              <a:gd name="connsiteY2488" fmla="*/ 291438 h 906898"/>
              <a:gd name="connsiteX2489" fmla="*/ 810101 w 906898"/>
              <a:gd name="connsiteY2489" fmla="*/ 283191 h 906898"/>
              <a:gd name="connsiteX2490" fmla="*/ 818360 w 906898"/>
              <a:gd name="connsiteY2490" fmla="*/ 285253 h 906898"/>
              <a:gd name="connsiteX2491" fmla="*/ 820424 w 906898"/>
              <a:gd name="connsiteY2491" fmla="*/ 291438 h 906898"/>
              <a:gd name="connsiteX2492" fmla="*/ 816295 w 906898"/>
              <a:gd name="connsiteY2492" fmla="*/ 295562 h 906898"/>
              <a:gd name="connsiteX2493" fmla="*/ 812166 w 906898"/>
              <a:gd name="connsiteY2493" fmla="*/ 295562 h 906898"/>
              <a:gd name="connsiteX2494" fmla="*/ 812166 w 906898"/>
              <a:gd name="connsiteY2494" fmla="*/ 299686 h 906898"/>
              <a:gd name="connsiteX2495" fmla="*/ 805972 w 906898"/>
              <a:gd name="connsiteY2495" fmla="*/ 305872 h 906898"/>
              <a:gd name="connsiteX2496" fmla="*/ 799778 w 906898"/>
              <a:gd name="connsiteY2496" fmla="*/ 305872 h 906898"/>
              <a:gd name="connsiteX2497" fmla="*/ 793585 w 906898"/>
              <a:gd name="connsiteY2497" fmla="*/ 303810 h 906898"/>
              <a:gd name="connsiteX2498" fmla="*/ 783261 w 906898"/>
              <a:gd name="connsiteY2498" fmla="*/ 307933 h 906898"/>
              <a:gd name="connsiteX2499" fmla="*/ 775003 w 906898"/>
              <a:gd name="connsiteY2499" fmla="*/ 301748 h 906898"/>
              <a:gd name="connsiteX2500" fmla="*/ 772938 w 906898"/>
              <a:gd name="connsiteY2500" fmla="*/ 297624 h 906898"/>
              <a:gd name="connsiteX2501" fmla="*/ 764680 w 906898"/>
              <a:gd name="connsiteY2501" fmla="*/ 295562 h 906898"/>
              <a:gd name="connsiteX2502" fmla="*/ 760551 w 906898"/>
              <a:gd name="connsiteY2502" fmla="*/ 285253 h 906898"/>
              <a:gd name="connsiteX2503" fmla="*/ 760551 w 906898"/>
              <a:gd name="connsiteY2503" fmla="*/ 281129 h 906898"/>
              <a:gd name="connsiteX2504" fmla="*/ 754357 w 906898"/>
              <a:gd name="connsiteY2504" fmla="*/ 274943 h 906898"/>
              <a:gd name="connsiteX2505" fmla="*/ 758486 w 906898"/>
              <a:gd name="connsiteY2505" fmla="*/ 268758 h 906898"/>
              <a:gd name="connsiteX2506" fmla="*/ 90176 w 906898"/>
              <a:gd name="connsiteY2506" fmla="*/ 268570 h 906898"/>
              <a:gd name="connsiteX2507" fmla="*/ 94307 w 906898"/>
              <a:gd name="connsiteY2507" fmla="*/ 270890 h 906898"/>
              <a:gd name="connsiteX2508" fmla="*/ 92242 w 906898"/>
              <a:gd name="connsiteY2508" fmla="*/ 275015 h 906898"/>
              <a:gd name="connsiteX2509" fmla="*/ 86044 w 906898"/>
              <a:gd name="connsiteY2509" fmla="*/ 281203 h 906898"/>
              <a:gd name="connsiteX2510" fmla="*/ 77781 w 906898"/>
              <a:gd name="connsiteY2510" fmla="*/ 293577 h 906898"/>
              <a:gd name="connsiteX2511" fmla="*/ 79847 w 906898"/>
              <a:gd name="connsiteY2511" fmla="*/ 297702 h 906898"/>
              <a:gd name="connsiteX2512" fmla="*/ 75716 w 906898"/>
              <a:gd name="connsiteY2512" fmla="*/ 305952 h 906898"/>
              <a:gd name="connsiteX2513" fmla="*/ 81913 w 906898"/>
              <a:gd name="connsiteY2513" fmla="*/ 312139 h 906898"/>
              <a:gd name="connsiteX2514" fmla="*/ 88110 w 906898"/>
              <a:gd name="connsiteY2514" fmla="*/ 322451 h 906898"/>
              <a:gd name="connsiteX2515" fmla="*/ 92242 w 906898"/>
              <a:gd name="connsiteY2515" fmla="*/ 322451 h 906898"/>
              <a:gd name="connsiteX2516" fmla="*/ 104636 w 906898"/>
              <a:gd name="connsiteY2516" fmla="*/ 328638 h 906898"/>
              <a:gd name="connsiteX2517" fmla="*/ 104636 w 906898"/>
              <a:gd name="connsiteY2517" fmla="*/ 332763 h 906898"/>
              <a:gd name="connsiteX2518" fmla="*/ 98439 w 906898"/>
              <a:gd name="connsiteY2518" fmla="*/ 334825 h 906898"/>
              <a:gd name="connsiteX2519" fmla="*/ 94307 w 906898"/>
              <a:gd name="connsiteY2519" fmla="*/ 330700 h 906898"/>
              <a:gd name="connsiteX2520" fmla="*/ 90176 w 906898"/>
              <a:gd name="connsiteY2520" fmla="*/ 326576 h 906898"/>
              <a:gd name="connsiteX2521" fmla="*/ 79847 w 906898"/>
              <a:gd name="connsiteY2521" fmla="*/ 324513 h 906898"/>
              <a:gd name="connsiteX2522" fmla="*/ 77781 w 906898"/>
              <a:gd name="connsiteY2522" fmla="*/ 314201 h 906898"/>
              <a:gd name="connsiteX2523" fmla="*/ 69518 w 906898"/>
              <a:gd name="connsiteY2523" fmla="*/ 308014 h 906898"/>
              <a:gd name="connsiteX2524" fmla="*/ 69518 w 906898"/>
              <a:gd name="connsiteY2524" fmla="*/ 297702 h 906898"/>
              <a:gd name="connsiteX2525" fmla="*/ 73650 w 906898"/>
              <a:gd name="connsiteY2525" fmla="*/ 295639 h 906898"/>
              <a:gd name="connsiteX2526" fmla="*/ 73650 w 906898"/>
              <a:gd name="connsiteY2526" fmla="*/ 285327 h 906898"/>
              <a:gd name="connsiteX2527" fmla="*/ 77781 w 906898"/>
              <a:gd name="connsiteY2527" fmla="*/ 279140 h 906898"/>
              <a:gd name="connsiteX2528" fmla="*/ 83979 w 906898"/>
              <a:gd name="connsiteY2528" fmla="*/ 275015 h 906898"/>
              <a:gd name="connsiteX2529" fmla="*/ 86044 w 906898"/>
              <a:gd name="connsiteY2529" fmla="*/ 272953 h 906898"/>
              <a:gd name="connsiteX2530" fmla="*/ 86044 w 906898"/>
              <a:gd name="connsiteY2530" fmla="*/ 270890 h 906898"/>
              <a:gd name="connsiteX2531" fmla="*/ 90176 w 906898"/>
              <a:gd name="connsiteY2531" fmla="*/ 268570 h 906898"/>
              <a:gd name="connsiteX2532" fmla="*/ 127101 w 906898"/>
              <a:gd name="connsiteY2532" fmla="*/ 244190 h 906898"/>
              <a:gd name="connsiteX2533" fmla="*/ 141433 w 906898"/>
              <a:gd name="connsiteY2533" fmla="*/ 248301 h 906898"/>
              <a:gd name="connsiteX2534" fmla="*/ 141433 w 906898"/>
              <a:gd name="connsiteY2534" fmla="*/ 250357 h 906898"/>
              <a:gd name="connsiteX2535" fmla="*/ 135291 w 906898"/>
              <a:gd name="connsiteY2535" fmla="*/ 250357 h 906898"/>
              <a:gd name="connsiteX2536" fmla="*/ 131196 w 906898"/>
              <a:gd name="connsiteY2536" fmla="*/ 250357 h 906898"/>
              <a:gd name="connsiteX2537" fmla="*/ 114818 w 906898"/>
              <a:gd name="connsiteY2537" fmla="*/ 254469 h 906898"/>
              <a:gd name="connsiteX2538" fmla="*/ 104581 w 906898"/>
              <a:gd name="connsiteY2538" fmla="*/ 272972 h 906898"/>
              <a:gd name="connsiteX2539" fmla="*/ 110723 w 906898"/>
              <a:gd name="connsiteY2539" fmla="*/ 283251 h 906898"/>
              <a:gd name="connsiteX2540" fmla="*/ 112770 w 906898"/>
              <a:gd name="connsiteY2540" fmla="*/ 283251 h 906898"/>
              <a:gd name="connsiteX2541" fmla="*/ 110723 w 906898"/>
              <a:gd name="connsiteY2541" fmla="*/ 277083 h 906898"/>
              <a:gd name="connsiteX2542" fmla="*/ 114818 w 906898"/>
              <a:gd name="connsiteY2542" fmla="*/ 270916 h 906898"/>
              <a:gd name="connsiteX2543" fmla="*/ 125054 w 906898"/>
              <a:gd name="connsiteY2543" fmla="*/ 275027 h 906898"/>
              <a:gd name="connsiteX2544" fmla="*/ 125054 w 906898"/>
              <a:gd name="connsiteY2544" fmla="*/ 281195 h 906898"/>
              <a:gd name="connsiteX2545" fmla="*/ 123007 w 906898"/>
              <a:gd name="connsiteY2545" fmla="*/ 285307 h 906898"/>
              <a:gd name="connsiteX2546" fmla="*/ 125054 w 906898"/>
              <a:gd name="connsiteY2546" fmla="*/ 287362 h 906898"/>
              <a:gd name="connsiteX2547" fmla="*/ 120959 w 906898"/>
              <a:gd name="connsiteY2547" fmla="*/ 295586 h 906898"/>
              <a:gd name="connsiteX2548" fmla="*/ 106628 w 906898"/>
              <a:gd name="connsiteY2548" fmla="*/ 293530 h 906898"/>
              <a:gd name="connsiteX2549" fmla="*/ 96391 w 906898"/>
              <a:gd name="connsiteY2549" fmla="*/ 268860 h 906898"/>
              <a:gd name="connsiteX2550" fmla="*/ 102533 w 906898"/>
              <a:gd name="connsiteY2550" fmla="*/ 258581 h 906898"/>
              <a:gd name="connsiteX2551" fmla="*/ 127101 w 906898"/>
              <a:gd name="connsiteY2551" fmla="*/ 244190 h 906898"/>
              <a:gd name="connsiteX2552" fmla="*/ 177862 w 906898"/>
              <a:gd name="connsiteY2552" fmla="*/ 239817 h 906898"/>
              <a:gd name="connsiteX2553" fmla="*/ 188892 w 906898"/>
              <a:gd name="connsiteY2553" fmla="*/ 250267 h 906898"/>
              <a:gd name="connsiteX2554" fmla="*/ 190956 w 906898"/>
              <a:gd name="connsiteY2554" fmla="*/ 264716 h 906898"/>
              <a:gd name="connsiteX2555" fmla="*/ 182699 w 906898"/>
              <a:gd name="connsiteY2555" fmla="*/ 275037 h 906898"/>
              <a:gd name="connsiteX2556" fmla="*/ 182699 w 906898"/>
              <a:gd name="connsiteY2556" fmla="*/ 281230 h 906898"/>
              <a:gd name="connsiteX2557" fmla="*/ 172379 w 906898"/>
              <a:gd name="connsiteY2557" fmla="*/ 283294 h 906898"/>
              <a:gd name="connsiteX2558" fmla="*/ 153801 w 906898"/>
              <a:gd name="connsiteY2558" fmla="*/ 281230 h 906898"/>
              <a:gd name="connsiteX2559" fmla="*/ 149673 w 906898"/>
              <a:gd name="connsiteY2559" fmla="*/ 272973 h 906898"/>
              <a:gd name="connsiteX2560" fmla="*/ 147608 w 906898"/>
              <a:gd name="connsiteY2560" fmla="*/ 262652 h 906898"/>
              <a:gd name="connsiteX2561" fmla="*/ 143480 w 906898"/>
              <a:gd name="connsiteY2561" fmla="*/ 254395 h 906898"/>
              <a:gd name="connsiteX2562" fmla="*/ 145544 w 906898"/>
              <a:gd name="connsiteY2562" fmla="*/ 248203 h 906898"/>
              <a:gd name="connsiteX2563" fmla="*/ 155865 w 906898"/>
              <a:gd name="connsiteY2563" fmla="*/ 242010 h 906898"/>
              <a:gd name="connsiteX2564" fmla="*/ 164122 w 906898"/>
              <a:gd name="connsiteY2564" fmla="*/ 246139 h 906898"/>
              <a:gd name="connsiteX2565" fmla="*/ 172379 w 906898"/>
              <a:gd name="connsiteY2565" fmla="*/ 239946 h 906898"/>
              <a:gd name="connsiteX2566" fmla="*/ 177862 w 906898"/>
              <a:gd name="connsiteY2566" fmla="*/ 239817 h 906898"/>
              <a:gd name="connsiteX2567" fmla="*/ 188798 w 906898"/>
              <a:gd name="connsiteY2567" fmla="*/ 235890 h 906898"/>
              <a:gd name="connsiteX2568" fmla="*/ 194940 w 906898"/>
              <a:gd name="connsiteY2568" fmla="*/ 240064 h 906898"/>
              <a:gd name="connsiteX2569" fmla="*/ 190845 w 906898"/>
              <a:gd name="connsiteY2569" fmla="*/ 250498 h 906898"/>
              <a:gd name="connsiteX2570" fmla="*/ 182656 w 906898"/>
              <a:gd name="connsiteY2570" fmla="*/ 240064 h 906898"/>
              <a:gd name="connsiteX2571" fmla="*/ 188798 w 906898"/>
              <a:gd name="connsiteY2571" fmla="*/ 235890 h 906898"/>
              <a:gd name="connsiteX2572" fmla="*/ 223707 w 906898"/>
              <a:gd name="connsiteY2572" fmla="*/ 231906 h 906898"/>
              <a:gd name="connsiteX2573" fmla="*/ 227808 w 906898"/>
              <a:gd name="connsiteY2573" fmla="*/ 233957 h 906898"/>
              <a:gd name="connsiteX2574" fmla="*/ 217555 w 906898"/>
              <a:gd name="connsiteY2574" fmla="*/ 244209 h 906898"/>
              <a:gd name="connsiteX2575" fmla="*/ 199100 w 906898"/>
              <a:gd name="connsiteY2575" fmla="*/ 266766 h 906898"/>
              <a:gd name="connsiteX2576" fmla="*/ 194999 w 906898"/>
              <a:gd name="connsiteY2576" fmla="*/ 264715 h 906898"/>
              <a:gd name="connsiteX2577" fmla="*/ 201150 w 906898"/>
              <a:gd name="connsiteY2577" fmla="*/ 240108 h 906898"/>
              <a:gd name="connsiteX2578" fmla="*/ 211403 w 906898"/>
              <a:gd name="connsiteY2578" fmla="*/ 236007 h 906898"/>
              <a:gd name="connsiteX2579" fmla="*/ 215505 w 906898"/>
              <a:gd name="connsiteY2579" fmla="*/ 238058 h 906898"/>
              <a:gd name="connsiteX2580" fmla="*/ 223707 w 906898"/>
              <a:gd name="connsiteY2580" fmla="*/ 231906 h 906898"/>
              <a:gd name="connsiteX2581" fmla="*/ 678329 w 906898"/>
              <a:gd name="connsiteY2581" fmla="*/ 229914 h 906898"/>
              <a:gd name="connsiteX2582" fmla="*/ 698802 w 906898"/>
              <a:gd name="connsiteY2582" fmla="*/ 250345 h 906898"/>
              <a:gd name="connsiteX2583" fmla="*/ 702897 w 906898"/>
              <a:gd name="connsiteY2583" fmla="*/ 256474 h 906898"/>
              <a:gd name="connsiteX2584" fmla="*/ 700850 w 906898"/>
              <a:gd name="connsiteY2584" fmla="*/ 256474 h 906898"/>
              <a:gd name="connsiteX2585" fmla="*/ 678329 w 906898"/>
              <a:gd name="connsiteY2585" fmla="*/ 229914 h 906898"/>
              <a:gd name="connsiteX2586" fmla="*/ 727540 w 906898"/>
              <a:gd name="connsiteY2586" fmla="*/ 226112 h 906898"/>
              <a:gd name="connsiteX2587" fmla="*/ 731914 w 906898"/>
              <a:gd name="connsiteY2587" fmla="*/ 227652 h 906898"/>
              <a:gd name="connsiteX2588" fmla="*/ 733972 w 906898"/>
              <a:gd name="connsiteY2588" fmla="*/ 242032 h 906898"/>
              <a:gd name="connsiteX2589" fmla="*/ 746323 w 906898"/>
              <a:gd name="connsiteY2589" fmla="*/ 246140 h 906898"/>
              <a:gd name="connsiteX2590" fmla="*/ 748381 w 906898"/>
              <a:gd name="connsiteY2590" fmla="*/ 252303 h 906898"/>
              <a:gd name="connsiteX2591" fmla="*/ 746323 w 906898"/>
              <a:gd name="connsiteY2591" fmla="*/ 256412 h 906898"/>
              <a:gd name="connsiteX2592" fmla="*/ 738089 w 906898"/>
              <a:gd name="connsiteY2592" fmla="*/ 256412 h 906898"/>
              <a:gd name="connsiteX2593" fmla="*/ 731914 w 906898"/>
              <a:gd name="connsiteY2593" fmla="*/ 258466 h 906898"/>
              <a:gd name="connsiteX2594" fmla="*/ 727797 w 906898"/>
              <a:gd name="connsiteY2594" fmla="*/ 254357 h 906898"/>
              <a:gd name="connsiteX2595" fmla="*/ 721622 w 906898"/>
              <a:gd name="connsiteY2595" fmla="*/ 254357 h 906898"/>
              <a:gd name="connsiteX2596" fmla="*/ 719564 w 906898"/>
              <a:gd name="connsiteY2596" fmla="*/ 248195 h 906898"/>
              <a:gd name="connsiteX2597" fmla="*/ 721622 w 906898"/>
              <a:gd name="connsiteY2597" fmla="*/ 246140 h 906898"/>
              <a:gd name="connsiteX2598" fmla="*/ 717505 w 906898"/>
              <a:gd name="connsiteY2598" fmla="*/ 239978 h 906898"/>
              <a:gd name="connsiteX2599" fmla="*/ 723680 w 906898"/>
              <a:gd name="connsiteY2599" fmla="*/ 233815 h 906898"/>
              <a:gd name="connsiteX2600" fmla="*/ 721622 w 906898"/>
              <a:gd name="connsiteY2600" fmla="*/ 227652 h 906898"/>
              <a:gd name="connsiteX2601" fmla="*/ 727540 w 906898"/>
              <a:gd name="connsiteY2601" fmla="*/ 226112 h 906898"/>
              <a:gd name="connsiteX2602" fmla="*/ 189871 w 906898"/>
              <a:gd name="connsiteY2602" fmla="*/ 223139 h 906898"/>
              <a:gd name="connsiteX2603" fmla="*/ 192974 w 906898"/>
              <a:gd name="connsiteY2603" fmla="*/ 225681 h 906898"/>
              <a:gd name="connsiteX2604" fmla="*/ 192974 w 906898"/>
              <a:gd name="connsiteY2604" fmla="*/ 229748 h 906898"/>
              <a:gd name="connsiteX2605" fmla="*/ 199180 w 906898"/>
              <a:gd name="connsiteY2605" fmla="*/ 229748 h 906898"/>
              <a:gd name="connsiteX2606" fmla="*/ 201248 w 906898"/>
              <a:gd name="connsiteY2606" fmla="*/ 235848 h 906898"/>
              <a:gd name="connsiteX2607" fmla="*/ 199180 w 906898"/>
              <a:gd name="connsiteY2607" fmla="*/ 237882 h 906898"/>
              <a:gd name="connsiteX2608" fmla="*/ 184699 w 906898"/>
              <a:gd name="connsiteY2608" fmla="*/ 233815 h 906898"/>
              <a:gd name="connsiteX2609" fmla="*/ 178494 w 906898"/>
              <a:gd name="connsiteY2609" fmla="*/ 237882 h 906898"/>
              <a:gd name="connsiteX2610" fmla="*/ 174356 w 906898"/>
              <a:gd name="connsiteY2610" fmla="*/ 235848 h 906898"/>
              <a:gd name="connsiteX2611" fmla="*/ 176425 w 906898"/>
              <a:gd name="connsiteY2611" fmla="*/ 231781 h 906898"/>
              <a:gd name="connsiteX2612" fmla="*/ 182631 w 906898"/>
              <a:gd name="connsiteY2612" fmla="*/ 229748 h 906898"/>
              <a:gd name="connsiteX2613" fmla="*/ 182631 w 906898"/>
              <a:gd name="connsiteY2613" fmla="*/ 225681 h 906898"/>
              <a:gd name="connsiteX2614" fmla="*/ 186768 w 906898"/>
              <a:gd name="connsiteY2614" fmla="*/ 223647 h 906898"/>
              <a:gd name="connsiteX2615" fmla="*/ 189871 w 906898"/>
              <a:gd name="connsiteY2615" fmla="*/ 223139 h 906898"/>
              <a:gd name="connsiteX2616" fmla="*/ 715264 w 906898"/>
              <a:gd name="connsiteY2616" fmla="*/ 219622 h 906898"/>
              <a:gd name="connsiteX2617" fmla="*/ 721448 w 906898"/>
              <a:gd name="connsiteY2617" fmla="*/ 223734 h 906898"/>
              <a:gd name="connsiteX2618" fmla="*/ 719386 w 906898"/>
              <a:gd name="connsiteY2618" fmla="*/ 231957 h 906898"/>
              <a:gd name="connsiteX2619" fmla="*/ 715264 w 906898"/>
              <a:gd name="connsiteY2619" fmla="*/ 240180 h 906898"/>
              <a:gd name="connsiteX2620" fmla="*/ 717325 w 906898"/>
              <a:gd name="connsiteY2620" fmla="*/ 246348 h 906898"/>
              <a:gd name="connsiteX2621" fmla="*/ 717325 w 906898"/>
              <a:gd name="connsiteY2621" fmla="*/ 254571 h 906898"/>
              <a:gd name="connsiteX2622" fmla="*/ 725570 w 906898"/>
              <a:gd name="connsiteY2622" fmla="*/ 258683 h 906898"/>
              <a:gd name="connsiteX2623" fmla="*/ 733814 w 906898"/>
              <a:gd name="connsiteY2623" fmla="*/ 260739 h 906898"/>
              <a:gd name="connsiteX2624" fmla="*/ 739998 w 906898"/>
              <a:gd name="connsiteY2624" fmla="*/ 258683 h 906898"/>
              <a:gd name="connsiteX2625" fmla="*/ 752365 w 906898"/>
              <a:gd name="connsiteY2625" fmla="*/ 262794 h 906898"/>
              <a:gd name="connsiteX2626" fmla="*/ 750304 w 906898"/>
              <a:gd name="connsiteY2626" fmla="*/ 266906 h 906898"/>
              <a:gd name="connsiteX2627" fmla="*/ 748243 w 906898"/>
              <a:gd name="connsiteY2627" fmla="*/ 266906 h 906898"/>
              <a:gd name="connsiteX2628" fmla="*/ 735876 w 906898"/>
              <a:gd name="connsiteY2628" fmla="*/ 266906 h 906898"/>
              <a:gd name="connsiteX2629" fmla="*/ 733814 w 906898"/>
              <a:gd name="connsiteY2629" fmla="*/ 271018 h 906898"/>
              <a:gd name="connsiteX2630" fmla="*/ 723509 w 906898"/>
              <a:gd name="connsiteY2630" fmla="*/ 268962 h 906898"/>
              <a:gd name="connsiteX2631" fmla="*/ 715264 w 906898"/>
              <a:gd name="connsiteY2631" fmla="*/ 264850 h 906898"/>
              <a:gd name="connsiteX2632" fmla="*/ 709081 w 906898"/>
              <a:gd name="connsiteY2632" fmla="*/ 262794 h 906898"/>
              <a:gd name="connsiteX2633" fmla="*/ 704958 w 906898"/>
              <a:gd name="connsiteY2633" fmla="*/ 256627 h 906898"/>
              <a:gd name="connsiteX2634" fmla="*/ 707020 w 906898"/>
              <a:gd name="connsiteY2634" fmla="*/ 250459 h 906898"/>
              <a:gd name="connsiteX2635" fmla="*/ 707020 w 906898"/>
              <a:gd name="connsiteY2635" fmla="*/ 246348 h 906898"/>
              <a:gd name="connsiteX2636" fmla="*/ 702897 w 906898"/>
              <a:gd name="connsiteY2636" fmla="*/ 240180 h 906898"/>
              <a:gd name="connsiteX2637" fmla="*/ 704958 w 906898"/>
              <a:gd name="connsiteY2637" fmla="*/ 234013 h 906898"/>
              <a:gd name="connsiteX2638" fmla="*/ 709081 w 906898"/>
              <a:gd name="connsiteY2638" fmla="*/ 223734 h 906898"/>
              <a:gd name="connsiteX2639" fmla="*/ 715264 w 906898"/>
              <a:gd name="connsiteY2639" fmla="*/ 219622 h 906898"/>
              <a:gd name="connsiteX2640" fmla="*/ 764759 w 906898"/>
              <a:gd name="connsiteY2640" fmla="*/ 217298 h 906898"/>
              <a:gd name="connsiteX2641" fmla="*/ 768870 w 906898"/>
              <a:gd name="connsiteY2641" fmla="*/ 217298 h 906898"/>
              <a:gd name="connsiteX2642" fmla="*/ 760649 w 906898"/>
              <a:gd name="connsiteY2642" fmla="*/ 227627 h 906898"/>
              <a:gd name="connsiteX2643" fmla="*/ 760649 w 906898"/>
              <a:gd name="connsiteY2643" fmla="*/ 256548 h 906898"/>
              <a:gd name="connsiteX2644" fmla="*/ 777091 w 906898"/>
              <a:gd name="connsiteY2644" fmla="*/ 264811 h 906898"/>
              <a:gd name="connsiteX2645" fmla="*/ 779146 w 906898"/>
              <a:gd name="connsiteY2645" fmla="*/ 260679 h 906898"/>
              <a:gd name="connsiteX2646" fmla="*/ 772980 w 906898"/>
              <a:gd name="connsiteY2646" fmla="*/ 258613 h 906898"/>
              <a:gd name="connsiteX2647" fmla="*/ 770925 w 906898"/>
              <a:gd name="connsiteY2647" fmla="*/ 252416 h 906898"/>
              <a:gd name="connsiteX2648" fmla="*/ 775036 w 906898"/>
              <a:gd name="connsiteY2648" fmla="*/ 248285 h 906898"/>
              <a:gd name="connsiteX2649" fmla="*/ 783256 w 906898"/>
              <a:gd name="connsiteY2649" fmla="*/ 250350 h 906898"/>
              <a:gd name="connsiteX2650" fmla="*/ 787367 w 906898"/>
              <a:gd name="connsiteY2650" fmla="*/ 248285 h 906898"/>
              <a:gd name="connsiteX2651" fmla="*/ 793532 w 906898"/>
              <a:gd name="connsiteY2651" fmla="*/ 252416 h 906898"/>
              <a:gd name="connsiteX2652" fmla="*/ 791477 w 906898"/>
              <a:gd name="connsiteY2652" fmla="*/ 262745 h 906898"/>
              <a:gd name="connsiteX2653" fmla="*/ 772980 w 906898"/>
              <a:gd name="connsiteY2653" fmla="*/ 273074 h 906898"/>
              <a:gd name="connsiteX2654" fmla="*/ 758594 w 906898"/>
              <a:gd name="connsiteY2654" fmla="*/ 266877 h 906898"/>
              <a:gd name="connsiteX2655" fmla="*/ 754483 w 906898"/>
              <a:gd name="connsiteY2655" fmla="*/ 262745 h 906898"/>
              <a:gd name="connsiteX2656" fmla="*/ 750373 w 906898"/>
              <a:gd name="connsiteY2656" fmla="*/ 248285 h 906898"/>
              <a:gd name="connsiteX2657" fmla="*/ 750373 w 906898"/>
              <a:gd name="connsiteY2657" fmla="*/ 237956 h 906898"/>
              <a:gd name="connsiteX2658" fmla="*/ 764759 w 906898"/>
              <a:gd name="connsiteY2658" fmla="*/ 217298 h 906898"/>
              <a:gd name="connsiteX2659" fmla="*/ 131196 w 906898"/>
              <a:gd name="connsiteY2659" fmla="*/ 217298 h 906898"/>
              <a:gd name="connsiteX2660" fmla="*/ 131196 w 906898"/>
              <a:gd name="connsiteY2660" fmla="*/ 221424 h 906898"/>
              <a:gd name="connsiteX2661" fmla="*/ 129167 w 906898"/>
              <a:gd name="connsiteY2661" fmla="*/ 225551 h 906898"/>
              <a:gd name="connsiteX2662" fmla="*/ 119023 w 906898"/>
              <a:gd name="connsiteY2662" fmla="*/ 233803 h 906898"/>
              <a:gd name="connsiteX2663" fmla="*/ 119023 w 906898"/>
              <a:gd name="connsiteY2663" fmla="*/ 244119 h 906898"/>
              <a:gd name="connsiteX2664" fmla="*/ 112936 w 906898"/>
              <a:gd name="connsiteY2664" fmla="*/ 244119 h 906898"/>
              <a:gd name="connsiteX2665" fmla="*/ 119023 w 906898"/>
              <a:gd name="connsiteY2665" fmla="*/ 221424 h 906898"/>
              <a:gd name="connsiteX2666" fmla="*/ 131196 w 906898"/>
              <a:gd name="connsiteY2666" fmla="*/ 217298 h 906898"/>
              <a:gd name="connsiteX2667" fmla="*/ 793466 w 906898"/>
              <a:gd name="connsiteY2667" fmla="*/ 215306 h 906898"/>
              <a:gd name="connsiteX2668" fmla="*/ 799641 w 906898"/>
              <a:gd name="connsiteY2668" fmla="*/ 223580 h 906898"/>
              <a:gd name="connsiteX2669" fmla="*/ 807875 w 906898"/>
              <a:gd name="connsiteY2669" fmla="*/ 221512 h 906898"/>
              <a:gd name="connsiteX2670" fmla="*/ 811992 w 906898"/>
              <a:gd name="connsiteY2670" fmla="*/ 219443 h 906898"/>
              <a:gd name="connsiteX2671" fmla="*/ 816109 w 906898"/>
              <a:gd name="connsiteY2671" fmla="*/ 223580 h 906898"/>
              <a:gd name="connsiteX2672" fmla="*/ 811992 w 906898"/>
              <a:gd name="connsiteY2672" fmla="*/ 231855 h 906898"/>
              <a:gd name="connsiteX2673" fmla="*/ 805817 w 906898"/>
              <a:gd name="connsiteY2673" fmla="*/ 233924 h 906898"/>
              <a:gd name="connsiteX2674" fmla="*/ 803758 w 906898"/>
              <a:gd name="connsiteY2674" fmla="*/ 240129 h 906898"/>
              <a:gd name="connsiteX2675" fmla="*/ 795525 w 906898"/>
              <a:gd name="connsiteY2675" fmla="*/ 242198 h 906898"/>
              <a:gd name="connsiteX2676" fmla="*/ 791408 w 906898"/>
              <a:gd name="connsiteY2676" fmla="*/ 235992 h 906898"/>
              <a:gd name="connsiteX2677" fmla="*/ 793466 w 906898"/>
              <a:gd name="connsiteY2677" fmla="*/ 229786 h 906898"/>
              <a:gd name="connsiteX2678" fmla="*/ 787291 w 906898"/>
              <a:gd name="connsiteY2678" fmla="*/ 227718 h 906898"/>
              <a:gd name="connsiteX2679" fmla="*/ 787291 w 906898"/>
              <a:gd name="connsiteY2679" fmla="*/ 219443 h 906898"/>
              <a:gd name="connsiteX2680" fmla="*/ 793466 w 906898"/>
              <a:gd name="connsiteY2680" fmla="*/ 215306 h 906898"/>
              <a:gd name="connsiteX2681" fmla="*/ 184739 w 906898"/>
              <a:gd name="connsiteY2681" fmla="*/ 213314 h 906898"/>
              <a:gd name="connsiteX2682" fmla="*/ 195076 w 906898"/>
              <a:gd name="connsiteY2682" fmla="*/ 215361 h 906898"/>
              <a:gd name="connsiteX2683" fmla="*/ 197143 w 906898"/>
              <a:gd name="connsiteY2683" fmla="*/ 221503 h 906898"/>
              <a:gd name="connsiteX2684" fmla="*/ 205413 w 906898"/>
              <a:gd name="connsiteY2684" fmla="*/ 221503 h 906898"/>
              <a:gd name="connsiteX2685" fmla="*/ 209548 w 906898"/>
              <a:gd name="connsiteY2685" fmla="*/ 231740 h 906898"/>
              <a:gd name="connsiteX2686" fmla="*/ 205413 w 906898"/>
              <a:gd name="connsiteY2686" fmla="*/ 233787 h 906898"/>
              <a:gd name="connsiteX2687" fmla="*/ 201278 w 906898"/>
              <a:gd name="connsiteY2687" fmla="*/ 227645 h 906898"/>
              <a:gd name="connsiteX2688" fmla="*/ 195076 w 906898"/>
              <a:gd name="connsiteY2688" fmla="*/ 225598 h 906898"/>
              <a:gd name="connsiteX2689" fmla="*/ 186806 w 906898"/>
              <a:gd name="connsiteY2689" fmla="*/ 219456 h 906898"/>
              <a:gd name="connsiteX2690" fmla="*/ 180604 w 906898"/>
              <a:gd name="connsiteY2690" fmla="*/ 225598 h 906898"/>
              <a:gd name="connsiteX2691" fmla="*/ 172334 w 906898"/>
              <a:gd name="connsiteY2691" fmla="*/ 231740 h 906898"/>
              <a:gd name="connsiteX2692" fmla="*/ 166132 w 906898"/>
              <a:gd name="connsiteY2692" fmla="*/ 237882 h 906898"/>
              <a:gd name="connsiteX2693" fmla="*/ 166132 w 906898"/>
              <a:gd name="connsiteY2693" fmla="*/ 229693 h 906898"/>
              <a:gd name="connsiteX2694" fmla="*/ 176469 w 906898"/>
              <a:gd name="connsiteY2694" fmla="*/ 221503 h 906898"/>
              <a:gd name="connsiteX2695" fmla="*/ 184739 w 906898"/>
              <a:gd name="connsiteY2695" fmla="*/ 213314 h 906898"/>
              <a:gd name="connsiteX2696" fmla="*/ 803714 w 906898"/>
              <a:gd name="connsiteY2696" fmla="*/ 207006 h 906898"/>
              <a:gd name="connsiteX2697" fmla="*/ 807808 w 906898"/>
              <a:gd name="connsiteY2697" fmla="*/ 217440 h 906898"/>
              <a:gd name="connsiteX2698" fmla="*/ 803714 w 906898"/>
              <a:gd name="connsiteY2698" fmla="*/ 221614 h 906898"/>
              <a:gd name="connsiteX2699" fmla="*/ 799619 w 906898"/>
              <a:gd name="connsiteY2699" fmla="*/ 219527 h 906898"/>
              <a:gd name="connsiteX2700" fmla="*/ 797572 w 906898"/>
              <a:gd name="connsiteY2700" fmla="*/ 213267 h 906898"/>
              <a:gd name="connsiteX2701" fmla="*/ 803714 w 906898"/>
              <a:gd name="connsiteY2701" fmla="*/ 207006 h 906898"/>
              <a:gd name="connsiteX2702" fmla="*/ 125755 w 906898"/>
              <a:gd name="connsiteY2702" fmla="*/ 205788 h 906898"/>
              <a:gd name="connsiteX2703" fmla="*/ 131138 w 906898"/>
              <a:gd name="connsiteY2703" fmla="*/ 207078 h 906898"/>
              <a:gd name="connsiteX2704" fmla="*/ 131138 w 906898"/>
              <a:gd name="connsiteY2704" fmla="*/ 215335 h 906898"/>
              <a:gd name="connsiteX2705" fmla="*/ 124986 w 906898"/>
              <a:gd name="connsiteY2705" fmla="*/ 215335 h 906898"/>
              <a:gd name="connsiteX2706" fmla="*/ 112682 w 906898"/>
              <a:gd name="connsiteY2706" fmla="*/ 227720 h 906898"/>
              <a:gd name="connsiteX2707" fmla="*/ 112682 w 906898"/>
              <a:gd name="connsiteY2707" fmla="*/ 246297 h 906898"/>
              <a:gd name="connsiteX2708" fmla="*/ 104480 w 906898"/>
              <a:gd name="connsiteY2708" fmla="*/ 250426 h 906898"/>
              <a:gd name="connsiteX2709" fmla="*/ 100379 w 906898"/>
              <a:gd name="connsiteY2709" fmla="*/ 242169 h 906898"/>
              <a:gd name="connsiteX2710" fmla="*/ 102429 w 906898"/>
              <a:gd name="connsiteY2710" fmla="*/ 235977 h 906898"/>
              <a:gd name="connsiteX2711" fmla="*/ 100379 w 906898"/>
              <a:gd name="connsiteY2711" fmla="*/ 229784 h 906898"/>
              <a:gd name="connsiteX2712" fmla="*/ 104480 w 906898"/>
              <a:gd name="connsiteY2712" fmla="*/ 213271 h 906898"/>
              <a:gd name="connsiteX2713" fmla="*/ 114733 w 906898"/>
              <a:gd name="connsiteY2713" fmla="*/ 211206 h 906898"/>
              <a:gd name="connsiteX2714" fmla="*/ 118834 w 906898"/>
              <a:gd name="connsiteY2714" fmla="*/ 213271 h 906898"/>
              <a:gd name="connsiteX2715" fmla="*/ 118834 w 906898"/>
              <a:gd name="connsiteY2715" fmla="*/ 209142 h 906898"/>
              <a:gd name="connsiteX2716" fmla="*/ 125755 w 906898"/>
              <a:gd name="connsiteY2716" fmla="*/ 205788 h 906898"/>
              <a:gd name="connsiteX2717" fmla="*/ 815659 w 906898"/>
              <a:gd name="connsiteY2717" fmla="*/ 205526 h 906898"/>
              <a:gd name="connsiteX2718" fmla="*/ 815932 w 906898"/>
              <a:gd name="connsiteY2718" fmla="*/ 206340 h 906898"/>
              <a:gd name="connsiteX2719" fmla="*/ 817130 w 906898"/>
              <a:gd name="connsiteY2719" fmla="*/ 207309 h 906898"/>
              <a:gd name="connsiteX2720" fmla="*/ 843996 w 906898"/>
              <a:gd name="connsiteY2720" fmla="*/ 195967 h 906898"/>
              <a:gd name="connsiteX2721" fmla="*/ 844992 w 906898"/>
              <a:gd name="connsiteY2721" fmla="*/ 196714 h 906898"/>
              <a:gd name="connsiteX2722" fmla="*/ 843000 w 906898"/>
              <a:gd name="connsiteY2722" fmla="*/ 196714 h 906898"/>
              <a:gd name="connsiteX2723" fmla="*/ 843996 w 906898"/>
              <a:gd name="connsiteY2723" fmla="*/ 195967 h 906898"/>
              <a:gd name="connsiteX2724" fmla="*/ 242395 w 906898"/>
              <a:gd name="connsiteY2724" fmla="*/ 190738 h 906898"/>
              <a:gd name="connsiteX2725" fmla="*/ 248558 w 906898"/>
              <a:gd name="connsiteY2725" fmla="*/ 196935 h 906898"/>
              <a:gd name="connsiteX2726" fmla="*/ 252666 w 906898"/>
              <a:gd name="connsiteY2726" fmla="*/ 194870 h 906898"/>
              <a:gd name="connsiteX2727" fmla="*/ 260883 w 906898"/>
              <a:gd name="connsiteY2727" fmla="*/ 194870 h 906898"/>
              <a:gd name="connsiteX2728" fmla="*/ 264992 w 906898"/>
              <a:gd name="connsiteY2728" fmla="*/ 201067 h 906898"/>
              <a:gd name="connsiteX2729" fmla="*/ 254721 w 906898"/>
              <a:gd name="connsiteY2729" fmla="*/ 209330 h 906898"/>
              <a:gd name="connsiteX2730" fmla="*/ 238287 w 906898"/>
              <a:gd name="connsiteY2730" fmla="*/ 203133 h 906898"/>
              <a:gd name="connsiteX2731" fmla="*/ 236232 w 906898"/>
              <a:gd name="connsiteY2731" fmla="*/ 203133 h 906898"/>
              <a:gd name="connsiteX2732" fmla="*/ 234178 w 906898"/>
              <a:gd name="connsiteY2732" fmla="*/ 194870 h 906898"/>
              <a:gd name="connsiteX2733" fmla="*/ 242395 w 906898"/>
              <a:gd name="connsiteY2733" fmla="*/ 190738 h 906898"/>
              <a:gd name="connsiteX2734" fmla="*/ 155861 w 906898"/>
              <a:gd name="connsiteY2734" fmla="*/ 188485 h 906898"/>
              <a:gd name="connsiteX2735" fmla="*/ 169001 w 906898"/>
              <a:gd name="connsiteY2735" fmla="*/ 188485 h 906898"/>
              <a:gd name="connsiteX2736" fmla="*/ 180595 w 906898"/>
              <a:gd name="connsiteY2736" fmla="*/ 194675 h 906898"/>
              <a:gd name="connsiteX2737" fmla="*/ 182656 w 906898"/>
              <a:gd name="connsiteY2737" fmla="*/ 207054 h 906898"/>
              <a:gd name="connsiteX2738" fmla="*/ 174412 w 906898"/>
              <a:gd name="connsiteY2738" fmla="*/ 211180 h 906898"/>
              <a:gd name="connsiteX2739" fmla="*/ 172351 w 906898"/>
              <a:gd name="connsiteY2739" fmla="*/ 209117 h 906898"/>
              <a:gd name="connsiteX2740" fmla="*/ 168228 w 906898"/>
              <a:gd name="connsiteY2740" fmla="*/ 215306 h 906898"/>
              <a:gd name="connsiteX2741" fmla="*/ 159984 w 906898"/>
              <a:gd name="connsiteY2741" fmla="*/ 213243 h 906898"/>
              <a:gd name="connsiteX2742" fmla="*/ 157923 w 906898"/>
              <a:gd name="connsiteY2742" fmla="*/ 204990 h 906898"/>
              <a:gd name="connsiteX2743" fmla="*/ 162045 w 906898"/>
              <a:gd name="connsiteY2743" fmla="*/ 200864 h 906898"/>
              <a:gd name="connsiteX2744" fmla="*/ 166167 w 906898"/>
              <a:gd name="connsiteY2744" fmla="*/ 198801 h 906898"/>
              <a:gd name="connsiteX2745" fmla="*/ 162045 w 906898"/>
              <a:gd name="connsiteY2745" fmla="*/ 196738 h 906898"/>
              <a:gd name="connsiteX2746" fmla="*/ 147616 w 906898"/>
              <a:gd name="connsiteY2746" fmla="*/ 200864 h 906898"/>
              <a:gd name="connsiteX2747" fmla="*/ 143494 w 906898"/>
              <a:gd name="connsiteY2747" fmla="*/ 235937 h 906898"/>
              <a:gd name="connsiteX2748" fmla="*/ 147616 w 906898"/>
              <a:gd name="connsiteY2748" fmla="*/ 242127 h 906898"/>
              <a:gd name="connsiteX2749" fmla="*/ 143494 w 906898"/>
              <a:gd name="connsiteY2749" fmla="*/ 244190 h 906898"/>
              <a:gd name="connsiteX2750" fmla="*/ 135249 w 906898"/>
              <a:gd name="connsiteY2750" fmla="*/ 231811 h 906898"/>
              <a:gd name="connsiteX2751" fmla="*/ 137310 w 906898"/>
              <a:gd name="connsiteY2751" fmla="*/ 204990 h 906898"/>
              <a:gd name="connsiteX2752" fmla="*/ 155861 w 906898"/>
              <a:gd name="connsiteY2752" fmla="*/ 188485 h 906898"/>
              <a:gd name="connsiteX2753" fmla="*/ 139106 w 906898"/>
              <a:gd name="connsiteY2753" fmla="*/ 186246 h 906898"/>
              <a:gd name="connsiteX2754" fmla="*/ 143480 w 906898"/>
              <a:gd name="connsiteY2754" fmla="*/ 190655 h 906898"/>
              <a:gd name="connsiteX2755" fmla="*/ 143480 w 906898"/>
              <a:gd name="connsiteY2755" fmla="*/ 192730 h 906898"/>
              <a:gd name="connsiteX2756" fmla="*/ 139363 w 906898"/>
              <a:gd name="connsiteY2756" fmla="*/ 188580 h 906898"/>
              <a:gd name="connsiteX2757" fmla="*/ 133188 w 906898"/>
              <a:gd name="connsiteY2757" fmla="*/ 186505 h 906898"/>
              <a:gd name="connsiteX2758" fmla="*/ 139106 w 906898"/>
              <a:gd name="connsiteY2758" fmla="*/ 186246 h 906898"/>
              <a:gd name="connsiteX2759" fmla="*/ 240874 w 906898"/>
              <a:gd name="connsiteY2759" fmla="*/ 184902 h 906898"/>
              <a:gd name="connsiteX2760" fmla="*/ 250716 w 906898"/>
              <a:gd name="connsiteY2760" fmla="*/ 190738 h 906898"/>
              <a:gd name="connsiteX2761" fmla="*/ 264686 w 906898"/>
              <a:gd name="connsiteY2761" fmla="*/ 188726 h 906898"/>
              <a:gd name="connsiteX2762" fmla="*/ 265718 w 906898"/>
              <a:gd name="connsiteY2762" fmla="*/ 189461 h 906898"/>
              <a:gd name="connsiteX2763" fmla="*/ 271300 w 906898"/>
              <a:gd name="connsiteY2763" fmla="*/ 196963 h 906898"/>
              <a:gd name="connsiteX2764" fmla="*/ 269241 w 906898"/>
              <a:gd name="connsiteY2764" fmla="*/ 199038 h 906898"/>
              <a:gd name="connsiteX2765" fmla="*/ 261008 w 906898"/>
              <a:gd name="connsiteY2765" fmla="*/ 190738 h 906898"/>
              <a:gd name="connsiteX2766" fmla="*/ 250716 w 906898"/>
              <a:gd name="connsiteY2766" fmla="*/ 192813 h 906898"/>
              <a:gd name="connsiteX2767" fmla="*/ 238366 w 906898"/>
              <a:gd name="connsiteY2767" fmla="*/ 188663 h 906898"/>
              <a:gd name="connsiteX2768" fmla="*/ 232190 w 906898"/>
              <a:gd name="connsiteY2768" fmla="*/ 192813 h 906898"/>
              <a:gd name="connsiteX2769" fmla="*/ 230132 w 906898"/>
              <a:gd name="connsiteY2769" fmla="*/ 190738 h 906898"/>
              <a:gd name="connsiteX2770" fmla="*/ 236307 w 906898"/>
              <a:gd name="connsiteY2770" fmla="*/ 186588 h 906898"/>
              <a:gd name="connsiteX2771" fmla="*/ 240874 w 906898"/>
              <a:gd name="connsiteY2771" fmla="*/ 184902 h 906898"/>
              <a:gd name="connsiteX2772" fmla="*/ 784458 w 906898"/>
              <a:gd name="connsiteY2772" fmla="*/ 183976 h 906898"/>
              <a:gd name="connsiteX2773" fmla="*/ 793496 w 906898"/>
              <a:gd name="connsiteY2773" fmla="*/ 184489 h 906898"/>
              <a:gd name="connsiteX2774" fmla="*/ 797627 w 906898"/>
              <a:gd name="connsiteY2774" fmla="*/ 192691 h 906898"/>
              <a:gd name="connsiteX2775" fmla="*/ 803824 w 906898"/>
              <a:gd name="connsiteY2775" fmla="*/ 194742 h 906898"/>
              <a:gd name="connsiteX2776" fmla="*/ 795561 w 906898"/>
              <a:gd name="connsiteY2776" fmla="*/ 211146 h 906898"/>
              <a:gd name="connsiteX2777" fmla="*/ 791430 w 906898"/>
              <a:gd name="connsiteY2777" fmla="*/ 213197 h 906898"/>
              <a:gd name="connsiteX2778" fmla="*/ 783167 w 906898"/>
              <a:gd name="connsiteY2778" fmla="*/ 215248 h 906898"/>
              <a:gd name="connsiteX2779" fmla="*/ 774904 w 906898"/>
              <a:gd name="connsiteY2779" fmla="*/ 217298 h 906898"/>
              <a:gd name="connsiteX2780" fmla="*/ 766641 w 906898"/>
              <a:gd name="connsiteY2780" fmla="*/ 211146 h 906898"/>
              <a:gd name="connsiteX2781" fmla="*/ 768707 w 906898"/>
              <a:gd name="connsiteY2781" fmla="*/ 202944 h 906898"/>
              <a:gd name="connsiteX2782" fmla="*/ 772838 w 906898"/>
              <a:gd name="connsiteY2782" fmla="*/ 198843 h 906898"/>
              <a:gd name="connsiteX2783" fmla="*/ 776970 w 906898"/>
              <a:gd name="connsiteY2783" fmla="*/ 186539 h 906898"/>
              <a:gd name="connsiteX2784" fmla="*/ 784458 w 906898"/>
              <a:gd name="connsiteY2784" fmla="*/ 183976 h 906898"/>
              <a:gd name="connsiteX2785" fmla="*/ 724801 w 906898"/>
              <a:gd name="connsiteY2785" fmla="*/ 180255 h 906898"/>
              <a:gd name="connsiteX2786" fmla="*/ 735839 w 906898"/>
              <a:gd name="connsiteY2786" fmla="*/ 180512 h 906898"/>
              <a:gd name="connsiteX2787" fmla="*/ 739946 w 906898"/>
              <a:gd name="connsiteY2787" fmla="*/ 186688 h 906898"/>
              <a:gd name="connsiteX2788" fmla="*/ 737892 w 906898"/>
              <a:gd name="connsiteY2788" fmla="*/ 190805 h 906898"/>
              <a:gd name="connsiteX2789" fmla="*/ 737892 w 906898"/>
              <a:gd name="connsiteY2789" fmla="*/ 192863 h 906898"/>
              <a:gd name="connsiteX2790" fmla="*/ 737892 w 906898"/>
              <a:gd name="connsiteY2790" fmla="*/ 201097 h 906898"/>
              <a:gd name="connsiteX2791" fmla="*/ 731732 w 906898"/>
              <a:gd name="connsiteY2791" fmla="*/ 203155 h 906898"/>
              <a:gd name="connsiteX2792" fmla="*/ 725571 w 906898"/>
              <a:gd name="connsiteY2792" fmla="*/ 199038 h 906898"/>
              <a:gd name="connsiteX2793" fmla="*/ 729678 w 906898"/>
              <a:gd name="connsiteY2793" fmla="*/ 192863 h 906898"/>
              <a:gd name="connsiteX2794" fmla="*/ 725571 w 906898"/>
              <a:gd name="connsiteY2794" fmla="*/ 190805 h 906898"/>
              <a:gd name="connsiteX2795" fmla="*/ 719411 w 906898"/>
              <a:gd name="connsiteY2795" fmla="*/ 196980 h 906898"/>
              <a:gd name="connsiteX2796" fmla="*/ 725571 w 906898"/>
              <a:gd name="connsiteY2796" fmla="*/ 215505 h 906898"/>
              <a:gd name="connsiteX2797" fmla="*/ 754320 w 906898"/>
              <a:gd name="connsiteY2797" fmla="*/ 219622 h 906898"/>
              <a:gd name="connsiteX2798" fmla="*/ 764587 w 906898"/>
              <a:gd name="connsiteY2798" fmla="*/ 211388 h 906898"/>
              <a:gd name="connsiteX2799" fmla="*/ 764587 w 906898"/>
              <a:gd name="connsiteY2799" fmla="*/ 215505 h 906898"/>
              <a:gd name="connsiteX2800" fmla="*/ 733785 w 906898"/>
              <a:gd name="connsiteY2800" fmla="*/ 225797 h 906898"/>
              <a:gd name="connsiteX2801" fmla="*/ 719411 w 906898"/>
              <a:gd name="connsiteY2801" fmla="*/ 217564 h 906898"/>
              <a:gd name="connsiteX2802" fmla="*/ 715304 w 906898"/>
              <a:gd name="connsiteY2802" fmla="*/ 213447 h 906898"/>
              <a:gd name="connsiteX2803" fmla="*/ 713250 w 906898"/>
              <a:gd name="connsiteY2803" fmla="*/ 207272 h 906898"/>
              <a:gd name="connsiteX2804" fmla="*/ 715304 w 906898"/>
              <a:gd name="connsiteY2804" fmla="*/ 184629 h 906898"/>
              <a:gd name="connsiteX2805" fmla="*/ 724801 w 906898"/>
              <a:gd name="connsiteY2805" fmla="*/ 180255 h 906898"/>
              <a:gd name="connsiteX2806" fmla="*/ 276280 w 906898"/>
              <a:gd name="connsiteY2806" fmla="*/ 179326 h 906898"/>
              <a:gd name="connsiteX2807" fmla="*/ 281497 w 906898"/>
              <a:gd name="connsiteY2807" fmla="*/ 182438 h 906898"/>
              <a:gd name="connsiteX2808" fmla="*/ 283584 w 906898"/>
              <a:gd name="connsiteY2808" fmla="*/ 190738 h 906898"/>
              <a:gd name="connsiteX2809" fmla="*/ 279410 w 906898"/>
              <a:gd name="connsiteY2809" fmla="*/ 182438 h 906898"/>
              <a:gd name="connsiteX2810" fmla="*/ 201137 w 906898"/>
              <a:gd name="connsiteY2810" fmla="*/ 178196 h 906898"/>
              <a:gd name="connsiteX2811" fmla="*/ 229886 w 906898"/>
              <a:gd name="connsiteY2811" fmla="*/ 196788 h 906898"/>
              <a:gd name="connsiteX2812" fmla="*/ 229886 w 906898"/>
              <a:gd name="connsiteY2812" fmla="*/ 229840 h 906898"/>
              <a:gd name="connsiteX2813" fmla="*/ 225779 w 906898"/>
              <a:gd name="connsiteY2813" fmla="*/ 229840 h 906898"/>
              <a:gd name="connsiteX2814" fmla="*/ 227833 w 906898"/>
              <a:gd name="connsiteY2814" fmla="*/ 223643 h 906898"/>
              <a:gd name="connsiteX2815" fmla="*/ 215512 w 906898"/>
              <a:gd name="connsiteY2815" fmla="*/ 190591 h 906898"/>
              <a:gd name="connsiteX2816" fmla="*/ 199084 w 906898"/>
              <a:gd name="connsiteY2816" fmla="*/ 188525 h 906898"/>
              <a:gd name="connsiteX2817" fmla="*/ 194977 w 906898"/>
              <a:gd name="connsiteY2817" fmla="*/ 192656 h 906898"/>
              <a:gd name="connsiteX2818" fmla="*/ 205244 w 906898"/>
              <a:gd name="connsiteY2818" fmla="*/ 192656 h 906898"/>
              <a:gd name="connsiteX2819" fmla="*/ 209351 w 906898"/>
              <a:gd name="connsiteY2819" fmla="*/ 198854 h 906898"/>
              <a:gd name="connsiteX2820" fmla="*/ 203191 w 906898"/>
              <a:gd name="connsiteY2820" fmla="*/ 207117 h 906898"/>
              <a:gd name="connsiteX2821" fmla="*/ 199084 w 906898"/>
              <a:gd name="connsiteY2821" fmla="*/ 207117 h 906898"/>
              <a:gd name="connsiteX2822" fmla="*/ 194977 w 906898"/>
              <a:gd name="connsiteY2822" fmla="*/ 202985 h 906898"/>
              <a:gd name="connsiteX2823" fmla="*/ 188817 w 906898"/>
              <a:gd name="connsiteY2823" fmla="*/ 205051 h 906898"/>
              <a:gd name="connsiteX2824" fmla="*/ 184710 w 906898"/>
              <a:gd name="connsiteY2824" fmla="*/ 190591 h 906898"/>
              <a:gd name="connsiteX2825" fmla="*/ 201137 w 906898"/>
              <a:gd name="connsiteY2825" fmla="*/ 178196 h 906898"/>
              <a:gd name="connsiteX2826" fmla="*/ 273671 w 906898"/>
              <a:gd name="connsiteY2826" fmla="*/ 177770 h 906898"/>
              <a:gd name="connsiteX2827" fmla="*/ 275236 w 906898"/>
              <a:gd name="connsiteY2827" fmla="*/ 178288 h 906898"/>
              <a:gd name="connsiteX2828" fmla="*/ 276280 w 906898"/>
              <a:gd name="connsiteY2828" fmla="*/ 179326 h 906898"/>
              <a:gd name="connsiteX2829" fmla="*/ 270019 w 906898"/>
              <a:gd name="connsiteY2829" fmla="*/ 175435 h 906898"/>
              <a:gd name="connsiteX2830" fmla="*/ 271062 w 906898"/>
              <a:gd name="connsiteY2830" fmla="*/ 176213 h 906898"/>
              <a:gd name="connsiteX2831" fmla="*/ 273671 w 906898"/>
              <a:gd name="connsiteY2831" fmla="*/ 177770 h 906898"/>
              <a:gd name="connsiteX2832" fmla="*/ 269758 w 906898"/>
              <a:gd name="connsiteY2832" fmla="*/ 176473 h 906898"/>
              <a:gd name="connsiteX2833" fmla="*/ 268976 w 906898"/>
              <a:gd name="connsiteY2833" fmla="*/ 176213 h 906898"/>
              <a:gd name="connsiteX2834" fmla="*/ 270019 w 906898"/>
              <a:gd name="connsiteY2834" fmla="*/ 175435 h 906898"/>
              <a:gd name="connsiteX2835" fmla="*/ 768765 w 906898"/>
              <a:gd name="connsiteY2835" fmla="*/ 174221 h 906898"/>
              <a:gd name="connsiteX2836" fmla="*/ 785233 w 906898"/>
              <a:gd name="connsiteY2836" fmla="*/ 180446 h 906898"/>
              <a:gd name="connsiteX2837" fmla="*/ 785233 w 906898"/>
              <a:gd name="connsiteY2837" fmla="*/ 182521 h 906898"/>
              <a:gd name="connsiteX2838" fmla="*/ 768765 w 906898"/>
              <a:gd name="connsiteY2838" fmla="*/ 184596 h 906898"/>
              <a:gd name="connsiteX2839" fmla="*/ 764649 w 906898"/>
              <a:gd name="connsiteY2839" fmla="*/ 180446 h 906898"/>
              <a:gd name="connsiteX2840" fmla="*/ 768765 w 906898"/>
              <a:gd name="connsiteY2840" fmla="*/ 174221 h 906898"/>
              <a:gd name="connsiteX2841" fmla="*/ 180872 w 906898"/>
              <a:gd name="connsiteY2841" fmla="*/ 173938 h 906898"/>
              <a:gd name="connsiteX2842" fmla="*/ 190956 w 906898"/>
              <a:gd name="connsiteY2842" fmla="*/ 176241 h 906898"/>
              <a:gd name="connsiteX2843" fmla="*/ 190956 w 906898"/>
              <a:gd name="connsiteY2843" fmla="*/ 178288 h 906898"/>
              <a:gd name="connsiteX2844" fmla="*/ 188888 w 906898"/>
              <a:gd name="connsiteY2844" fmla="*/ 180336 h 906898"/>
              <a:gd name="connsiteX2845" fmla="*/ 172339 w 906898"/>
              <a:gd name="connsiteY2845" fmla="*/ 178288 h 906898"/>
              <a:gd name="connsiteX2846" fmla="*/ 166133 w 906898"/>
              <a:gd name="connsiteY2846" fmla="*/ 184430 h 906898"/>
              <a:gd name="connsiteX2847" fmla="*/ 164064 w 906898"/>
              <a:gd name="connsiteY2847" fmla="*/ 184430 h 906898"/>
              <a:gd name="connsiteX2848" fmla="*/ 172339 w 906898"/>
              <a:gd name="connsiteY2848" fmla="*/ 176241 h 906898"/>
              <a:gd name="connsiteX2849" fmla="*/ 180872 w 906898"/>
              <a:gd name="connsiteY2849" fmla="*/ 173938 h 906898"/>
              <a:gd name="connsiteX2850" fmla="*/ 260717 w 906898"/>
              <a:gd name="connsiteY2850" fmla="*/ 173392 h 906898"/>
              <a:gd name="connsiteX2851" fmla="*/ 261008 w 906898"/>
              <a:gd name="connsiteY2851" fmla="*/ 174138 h 906898"/>
              <a:gd name="connsiteX2852" fmla="*/ 258684 w 906898"/>
              <a:gd name="connsiteY2852" fmla="*/ 174138 h 906898"/>
              <a:gd name="connsiteX2853" fmla="*/ 260717 w 906898"/>
              <a:gd name="connsiteY2853" fmla="*/ 173392 h 906898"/>
              <a:gd name="connsiteX2854" fmla="*/ 710201 w 906898"/>
              <a:gd name="connsiteY2854" fmla="*/ 171425 h 906898"/>
              <a:gd name="connsiteX2855" fmla="*/ 713189 w 906898"/>
              <a:gd name="connsiteY2855" fmla="*/ 172188 h 906898"/>
              <a:gd name="connsiteX2856" fmla="*/ 709205 w 906898"/>
              <a:gd name="connsiteY2856" fmla="*/ 178288 h 906898"/>
              <a:gd name="connsiteX2857" fmla="*/ 709205 w 906898"/>
              <a:gd name="connsiteY2857" fmla="*/ 182355 h 906898"/>
              <a:gd name="connsiteX2858" fmla="*/ 711197 w 906898"/>
              <a:gd name="connsiteY2858" fmla="*/ 186422 h 906898"/>
              <a:gd name="connsiteX2859" fmla="*/ 707213 w 906898"/>
              <a:gd name="connsiteY2859" fmla="*/ 182355 h 906898"/>
              <a:gd name="connsiteX2860" fmla="*/ 707213 w 906898"/>
              <a:gd name="connsiteY2860" fmla="*/ 173143 h 906898"/>
              <a:gd name="connsiteX2861" fmla="*/ 708173 w 906898"/>
              <a:gd name="connsiteY2861" fmla="*/ 171943 h 906898"/>
              <a:gd name="connsiteX2862" fmla="*/ 659737 w 906898"/>
              <a:gd name="connsiteY2862" fmla="*/ 168163 h 906898"/>
              <a:gd name="connsiteX2863" fmla="*/ 663887 w 906898"/>
              <a:gd name="connsiteY2863" fmla="*/ 168163 h 906898"/>
              <a:gd name="connsiteX2864" fmla="*/ 665962 w 906898"/>
              <a:gd name="connsiteY2864" fmla="*/ 176352 h 906898"/>
              <a:gd name="connsiteX2865" fmla="*/ 663887 w 906898"/>
              <a:gd name="connsiteY2865" fmla="*/ 180446 h 906898"/>
              <a:gd name="connsiteX2866" fmla="*/ 661831 w 906898"/>
              <a:gd name="connsiteY2866" fmla="*/ 174359 h 906898"/>
              <a:gd name="connsiteX2867" fmla="*/ 661862 w 906898"/>
              <a:gd name="connsiteY2867" fmla="*/ 174233 h 906898"/>
              <a:gd name="connsiteX2868" fmla="*/ 661750 w 906898"/>
              <a:gd name="connsiteY2868" fmla="*/ 174120 h 906898"/>
              <a:gd name="connsiteX2869" fmla="*/ 629009 w 906898"/>
              <a:gd name="connsiteY2869" fmla="*/ 168163 h 906898"/>
              <a:gd name="connsiteX2870" fmla="*/ 639338 w 906898"/>
              <a:gd name="connsiteY2870" fmla="*/ 172242 h 906898"/>
              <a:gd name="connsiteX2871" fmla="*/ 639338 w 906898"/>
              <a:gd name="connsiteY2871" fmla="*/ 180399 h 906898"/>
              <a:gd name="connsiteX2872" fmla="*/ 639338 w 906898"/>
              <a:gd name="connsiteY2872" fmla="*/ 184478 h 906898"/>
              <a:gd name="connsiteX2873" fmla="*/ 643469 w 906898"/>
              <a:gd name="connsiteY2873" fmla="*/ 188557 h 906898"/>
              <a:gd name="connsiteX2874" fmla="*/ 641404 w 906898"/>
              <a:gd name="connsiteY2874" fmla="*/ 194675 h 906898"/>
              <a:gd name="connsiteX2875" fmla="*/ 637272 w 906898"/>
              <a:gd name="connsiteY2875" fmla="*/ 196714 h 906898"/>
              <a:gd name="connsiteX2876" fmla="*/ 629009 w 906898"/>
              <a:gd name="connsiteY2876" fmla="*/ 190596 h 906898"/>
              <a:gd name="connsiteX2877" fmla="*/ 631075 w 906898"/>
              <a:gd name="connsiteY2877" fmla="*/ 184478 h 906898"/>
              <a:gd name="connsiteX2878" fmla="*/ 629009 w 906898"/>
              <a:gd name="connsiteY2878" fmla="*/ 174282 h 906898"/>
              <a:gd name="connsiteX2879" fmla="*/ 629009 w 906898"/>
              <a:gd name="connsiteY2879" fmla="*/ 168163 h 906898"/>
              <a:gd name="connsiteX2880" fmla="*/ 246447 w 906898"/>
              <a:gd name="connsiteY2880" fmla="*/ 168163 h 906898"/>
              <a:gd name="connsiteX2881" fmla="*/ 258755 w 906898"/>
              <a:gd name="connsiteY2881" fmla="*/ 174292 h 906898"/>
              <a:gd name="connsiteX2882" fmla="*/ 258755 w 906898"/>
              <a:gd name="connsiteY2882" fmla="*/ 178378 h 906898"/>
              <a:gd name="connsiteX2883" fmla="*/ 275165 w 906898"/>
              <a:gd name="connsiteY2883" fmla="*/ 182464 h 906898"/>
              <a:gd name="connsiteX2884" fmla="*/ 279268 w 906898"/>
              <a:gd name="connsiteY2884" fmla="*/ 190636 h 906898"/>
              <a:gd name="connsiteX2885" fmla="*/ 273114 w 906898"/>
              <a:gd name="connsiteY2885" fmla="*/ 194722 h 906898"/>
              <a:gd name="connsiteX2886" fmla="*/ 265718 w 906898"/>
              <a:gd name="connsiteY2886" fmla="*/ 189461 h 906898"/>
              <a:gd name="connsiteX2887" fmla="*/ 265125 w 906898"/>
              <a:gd name="connsiteY2887" fmla="*/ 188663 h 906898"/>
              <a:gd name="connsiteX2888" fmla="*/ 264686 w 906898"/>
              <a:gd name="connsiteY2888" fmla="*/ 188726 h 906898"/>
              <a:gd name="connsiteX2889" fmla="*/ 258755 w 906898"/>
              <a:gd name="connsiteY2889" fmla="*/ 184507 h 906898"/>
              <a:gd name="connsiteX2890" fmla="*/ 252601 w 906898"/>
              <a:gd name="connsiteY2890" fmla="*/ 186550 h 906898"/>
              <a:gd name="connsiteX2891" fmla="*/ 236191 w 906898"/>
              <a:gd name="connsiteY2891" fmla="*/ 182464 h 906898"/>
              <a:gd name="connsiteX2892" fmla="*/ 227986 w 906898"/>
              <a:gd name="connsiteY2892" fmla="*/ 188593 h 906898"/>
              <a:gd name="connsiteX2893" fmla="*/ 221832 w 906898"/>
              <a:gd name="connsiteY2893" fmla="*/ 184507 h 906898"/>
              <a:gd name="connsiteX2894" fmla="*/ 223883 w 906898"/>
              <a:gd name="connsiteY2894" fmla="*/ 178378 h 906898"/>
              <a:gd name="connsiteX2895" fmla="*/ 227986 w 906898"/>
              <a:gd name="connsiteY2895" fmla="*/ 174292 h 906898"/>
              <a:gd name="connsiteX2896" fmla="*/ 236191 w 906898"/>
              <a:gd name="connsiteY2896" fmla="*/ 176335 h 906898"/>
              <a:gd name="connsiteX2897" fmla="*/ 238242 w 906898"/>
              <a:gd name="connsiteY2897" fmla="*/ 176335 h 906898"/>
              <a:gd name="connsiteX2898" fmla="*/ 246447 w 906898"/>
              <a:gd name="connsiteY2898" fmla="*/ 168163 h 906898"/>
              <a:gd name="connsiteX2899" fmla="*/ 213532 w 906898"/>
              <a:gd name="connsiteY2899" fmla="*/ 168163 h 906898"/>
              <a:gd name="connsiteX2900" fmla="*/ 215635 w 906898"/>
              <a:gd name="connsiteY2900" fmla="*/ 172242 h 906898"/>
              <a:gd name="connsiteX2901" fmla="*/ 215635 w 906898"/>
              <a:gd name="connsiteY2901" fmla="*/ 176320 h 906898"/>
              <a:gd name="connsiteX2902" fmla="*/ 219840 w 906898"/>
              <a:gd name="connsiteY2902" fmla="*/ 182438 h 906898"/>
              <a:gd name="connsiteX2903" fmla="*/ 213532 w 906898"/>
              <a:gd name="connsiteY2903" fmla="*/ 178359 h 906898"/>
              <a:gd name="connsiteX2904" fmla="*/ 213532 w 906898"/>
              <a:gd name="connsiteY2904" fmla="*/ 168163 h 906898"/>
              <a:gd name="connsiteX2905" fmla="*/ 633178 w 906898"/>
              <a:gd name="connsiteY2905" fmla="*/ 163846 h 906898"/>
              <a:gd name="connsiteX2906" fmla="*/ 641312 w 906898"/>
              <a:gd name="connsiteY2906" fmla="*/ 165912 h 906898"/>
              <a:gd name="connsiteX2907" fmla="*/ 645379 w 906898"/>
              <a:gd name="connsiteY2907" fmla="*/ 172110 h 906898"/>
              <a:gd name="connsiteX2908" fmla="*/ 645379 w 906898"/>
              <a:gd name="connsiteY2908" fmla="*/ 182438 h 906898"/>
              <a:gd name="connsiteX2909" fmla="*/ 649446 w 906898"/>
              <a:gd name="connsiteY2909" fmla="*/ 188635 h 906898"/>
              <a:gd name="connsiteX2910" fmla="*/ 645379 w 906898"/>
              <a:gd name="connsiteY2910" fmla="*/ 201030 h 906898"/>
              <a:gd name="connsiteX2911" fmla="*/ 641312 w 906898"/>
              <a:gd name="connsiteY2911" fmla="*/ 198964 h 906898"/>
              <a:gd name="connsiteX2912" fmla="*/ 643345 w 906898"/>
              <a:gd name="connsiteY2912" fmla="*/ 184504 h 906898"/>
              <a:gd name="connsiteX2913" fmla="*/ 641312 w 906898"/>
              <a:gd name="connsiteY2913" fmla="*/ 182438 h 906898"/>
              <a:gd name="connsiteX2914" fmla="*/ 641312 w 906898"/>
              <a:gd name="connsiteY2914" fmla="*/ 172110 h 906898"/>
              <a:gd name="connsiteX2915" fmla="*/ 633178 w 906898"/>
              <a:gd name="connsiteY2915" fmla="*/ 165912 h 906898"/>
              <a:gd name="connsiteX2916" fmla="*/ 633178 w 906898"/>
              <a:gd name="connsiteY2916" fmla="*/ 163846 h 906898"/>
              <a:gd name="connsiteX2917" fmla="*/ 764042 w 906898"/>
              <a:gd name="connsiteY2917" fmla="*/ 163428 h 906898"/>
              <a:gd name="connsiteX2918" fmla="*/ 772949 w 906898"/>
              <a:gd name="connsiteY2918" fmla="*/ 170071 h 906898"/>
              <a:gd name="connsiteX2919" fmla="*/ 768863 w 906898"/>
              <a:gd name="connsiteY2919" fmla="*/ 172126 h 906898"/>
              <a:gd name="connsiteX2920" fmla="*/ 762733 w 906898"/>
              <a:gd name="connsiteY2920" fmla="*/ 178288 h 906898"/>
              <a:gd name="connsiteX2921" fmla="*/ 766820 w 906898"/>
              <a:gd name="connsiteY2921" fmla="*/ 186505 h 906898"/>
              <a:gd name="connsiteX2922" fmla="*/ 772949 w 906898"/>
              <a:gd name="connsiteY2922" fmla="*/ 188559 h 906898"/>
              <a:gd name="connsiteX2923" fmla="*/ 768863 w 906898"/>
              <a:gd name="connsiteY2923" fmla="*/ 192668 h 906898"/>
              <a:gd name="connsiteX2924" fmla="*/ 758647 w 906898"/>
              <a:gd name="connsiteY2924" fmla="*/ 192668 h 906898"/>
              <a:gd name="connsiteX2925" fmla="*/ 754561 w 906898"/>
              <a:gd name="connsiteY2925" fmla="*/ 186505 h 906898"/>
              <a:gd name="connsiteX2926" fmla="*/ 748432 w 906898"/>
              <a:gd name="connsiteY2926" fmla="*/ 184451 h 906898"/>
              <a:gd name="connsiteX2927" fmla="*/ 746389 w 906898"/>
              <a:gd name="connsiteY2927" fmla="*/ 178288 h 906898"/>
              <a:gd name="connsiteX2928" fmla="*/ 750475 w 906898"/>
              <a:gd name="connsiteY2928" fmla="*/ 172126 h 906898"/>
              <a:gd name="connsiteX2929" fmla="*/ 756604 w 906898"/>
              <a:gd name="connsiteY2929" fmla="*/ 170071 h 906898"/>
              <a:gd name="connsiteX2930" fmla="*/ 760690 w 906898"/>
              <a:gd name="connsiteY2930" fmla="*/ 163909 h 906898"/>
              <a:gd name="connsiteX2931" fmla="*/ 764042 w 906898"/>
              <a:gd name="connsiteY2931" fmla="*/ 163428 h 906898"/>
              <a:gd name="connsiteX2932" fmla="*/ 447229 w 906898"/>
              <a:gd name="connsiteY2932" fmla="*/ 161901 h 906898"/>
              <a:gd name="connsiteX2933" fmla="*/ 155681 w 906898"/>
              <a:gd name="connsiteY2933" fmla="*/ 453449 h 906898"/>
              <a:gd name="connsiteX2934" fmla="*/ 447229 w 906898"/>
              <a:gd name="connsiteY2934" fmla="*/ 744997 h 906898"/>
              <a:gd name="connsiteX2935" fmla="*/ 738777 w 906898"/>
              <a:gd name="connsiteY2935" fmla="*/ 453449 h 906898"/>
              <a:gd name="connsiteX2936" fmla="*/ 447229 w 906898"/>
              <a:gd name="connsiteY2936" fmla="*/ 161901 h 906898"/>
              <a:gd name="connsiteX2937" fmla="*/ 174384 w 906898"/>
              <a:gd name="connsiteY2937" fmla="*/ 160374 h 906898"/>
              <a:gd name="connsiteX2938" fmla="*/ 178506 w 906898"/>
              <a:gd name="connsiteY2938" fmla="*/ 161911 h 906898"/>
              <a:gd name="connsiteX2939" fmla="*/ 182629 w 906898"/>
              <a:gd name="connsiteY2939" fmla="*/ 166005 h 906898"/>
              <a:gd name="connsiteX2940" fmla="*/ 184690 w 906898"/>
              <a:gd name="connsiteY2940" fmla="*/ 163958 h 906898"/>
              <a:gd name="connsiteX2941" fmla="*/ 192934 w 906898"/>
              <a:gd name="connsiteY2941" fmla="*/ 163958 h 906898"/>
              <a:gd name="connsiteX2942" fmla="*/ 194996 w 906898"/>
              <a:gd name="connsiteY2942" fmla="*/ 170099 h 906898"/>
              <a:gd name="connsiteX2943" fmla="*/ 201179 w 906898"/>
              <a:gd name="connsiteY2943" fmla="*/ 172147 h 906898"/>
              <a:gd name="connsiteX2944" fmla="*/ 203240 w 906898"/>
              <a:gd name="connsiteY2944" fmla="*/ 174194 h 906898"/>
              <a:gd name="connsiteX2945" fmla="*/ 199118 w 906898"/>
              <a:gd name="connsiteY2945" fmla="*/ 176241 h 906898"/>
              <a:gd name="connsiteX2946" fmla="*/ 184690 w 906898"/>
              <a:gd name="connsiteY2946" fmla="*/ 172147 h 906898"/>
              <a:gd name="connsiteX2947" fmla="*/ 164078 w 906898"/>
              <a:gd name="connsiteY2947" fmla="*/ 178288 h 906898"/>
              <a:gd name="connsiteX2948" fmla="*/ 155834 w 906898"/>
              <a:gd name="connsiteY2948" fmla="*/ 184430 h 906898"/>
              <a:gd name="connsiteX2949" fmla="*/ 155834 w 906898"/>
              <a:gd name="connsiteY2949" fmla="*/ 182383 h 906898"/>
              <a:gd name="connsiteX2950" fmla="*/ 159956 w 906898"/>
              <a:gd name="connsiteY2950" fmla="*/ 178288 h 906898"/>
              <a:gd name="connsiteX2951" fmla="*/ 159956 w 906898"/>
              <a:gd name="connsiteY2951" fmla="*/ 172147 h 906898"/>
              <a:gd name="connsiteX2952" fmla="*/ 166139 w 906898"/>
              <a:gd name="connsiteY2952" fmla="*/ 168052 h 906898"/>
              <a:gd name="connsiteX2953" fmla="*/ 170262 w 906898"/>
              <a:gd name="connsiteY2953" fmla="*/ 161911 h 906898"/>
              <a:gd name="connsiteX2954" fmla="*/ 174384 w 906898"/>
              <a:gd name="connsiteY2954" fmla="*/ 160374 h 906898"/>
              <a:gd name="connsiteX2955" fmla="*/ 703993 w 906898"/>
              <a:gd name="connsiteY2955" fmla="*/ 159415 h 906898"/>
              <a:gd name="connsiteX2956" fmla="*/ 707080 w 906898"/>
              <a:gd name="connsiteY2956" fmla="*/ 159929 h 906898"/>
              <a:gd name="connsiteX2957" fmla="*/ 711197 w 906898"/>
              <a:gd name="connsiteY2957" fmla="*/ 168163 h 906898"/>
              <a:gd name="connsiteX2958" fmla="*/ 708173 w 906898"/>
              <a:gd name="connsiteY2958" fmla="*/ 171943 h 906898"/>
              <a:gd name="connsiteX2959" fmla="*/ 707213 w 906898"/>
              <a:gd name="connsiteY2959" fmla="*/ 172188 h 906898"/>
              <a:gd name="connsiteX2960" fmla="*/ 707213 w 906898"/>
              <a:gd name="connsiteY2960" fmla="*/ 173143 h 906898"/>
              <a:gd name="connsiteX2961" fmla="*/ 702963 w 906898"/>
              <a:gd name="connsiteY2961" fmla="*/ 178454 h 906898"/>
              <a:gd name="connsiteX2962" fmla="*/ 707080 w 906898"/>
              <a:gd name="connsiteY2962" fmla="*/ 186688 h 906898"/>
              <a:gd name="connsiteX2963" fmla="*/ 711197 w 906898"/>
              <a:gd name="connsiteY2963" fmla="*/ 188746 h 906898"/>
              <a:gd name="connsiteX2964" fmla="*/ 709139 w 906898"/>
              <a:gd name="connsiteY2964" fmla="*/ 199038 h 906898"/>
              <a:gd name="connsiteX2965" fmla="*/ 700905 w 906898"/>
              <a:gd name="connsiteY2965" fmla="*/ 196980 h 906898"/>
              <a:gd name="connsiteX2966" fmla="*/ 698847 w 906898"/>
              <a:gd name="connsiteY2966" fmla="*/ 190805 h 906898"/>
              <a:gd name="connsiteX2967" fmla="*/ 696788 w 906898"/>
              <a:gd name="connsiteY2967" fmla="*/ 184629 h 906898"/>
              <a:gd name="connsiteX2968" fmla="*/ 690613 w 906898"/>
              <a:gd name="connsiteY2968" fmla="*/ 178454 h 906898"/>
              <a:gd name="connsiteX2969" fmla="*/ 694730 w 906898"/>
              <a:gd name="connsiteY2969" fmla="*/ 170221 h 906898"/>
              <a:gd name="connsiteX2970" fmla="*/ 698847 w 906898"/>
              <a:gd name="connsiteY2970" fmla="*/ 168163 h 906898"/>
              <a:gd name="connsiteX2971" fmla="*/ 700905 w 906898"/>
              <a:gd name="connsiteY2971" fmla="*/ 161987 h 906898"/>
              <a:gd name="connsiteX2972" fmla="*/ 703993 w 906898"/>
              <a:gd name="connsiteY2972" fmla="*/ 159415 h 906898"/>
              <a:gd name="connsiteX2973" fmla="*/ 447229 w 906898"/>
              <a:gd name="connsiteY2973" fmla="*/ 155446 h 906898"/>
              <a:gd name="connsiteX2974" fmla="*/ 745232 w 906898"/>
              <a:gd name="connsiteY2974" fmla="*/ 453449 h 906898"/>
              <a:gd name="connsiteX2975" fmla="*/ 447229 w 906898"/>
              <a:gd name="connsiteY2975" fmla="*/ 751452 h 906898"/>
              <a:gd name="connsiteX2976" fmla="*/ 149226 w 906898"/>
              <a:gd name="connsiteY2976" fmla="*/ 453449 h 906898"/>
              <a:gd name="connsiteX2977" fmla="*/ 447229 w 906898"/>
              <a:gd name="connsiteY2977" fmla="*/ 155446 h 906898"/>
              <a:gd name="connsiteX2978" fmla="*/ 192970 w 906898"/>
              <a:gd name="connsiteY2978" fmla="*/ 152265 h 906898"/>
              <a:gd name="connsiteX2979" fmla="*/ 195797 w 906898"/>
              <a:gd name="connsiteY2979" fmla="*/ 153153 h 906898"/>
              <a:gd name="connsiteX2980" fmla="*/ 199138 w 906898"/>
              <a:gd name="connsiteY2980" fmla="*/ 157760 h 906898"/>
              <a:gd name="connsiteX2981" fmla="*/ 199138 w 906898"/>
              <a:gd name="connsiteY2981" fmla="*/ 159808 h 906898"/>
              <a:gd name="connsiteX2982" fmla="*/ 197082 w 906898"/>
              <a:gd name="connsiteY2982" fmla="*/ 155712 h 906898"/>
              <a:gd name="connsiteX2983" fmla="*/ 192970 w 906898"/>
              <a:gd name="connsiteY2983" fmla="*/ 153665 h 906898"/>
              <a:gd name="connsiteX2984" fmla="*/ 192970 w 906898"/>
              <a:gd name="connsiteY2984" fmla="*/ 153409 h 906898"/>
              <a:gd name="connsiteX2985" fmla="*/ 190913 w 906898"/>
              <a:gd name="connsiteY2985" fmla="*/ 151618 h 906898"/>
              <a:gd name="connsiteX2986" fmla="*/ 192970 w 906898"/>
              <a:gd name="connsiteY2986" fmla="*/ 151618 h 906898"/>
              <a:gd name="connsiteX2987" fmla="*/ 192970 w 906898"/>
              <a:gd name="connsiteY2987" fmla="*/ 152265 h 906898"/>
              <a:gd name="connsiteX2988" fmla="*/ 650187 w 906898"/>
              <a:gd name="connsiteY2988" fmla="*/ 151100 h 906898"/>
              <a:gd name="connsiteX2989" fmla="*/ 655687 w 906898"/>
              <a:gd name="connsiteY2989" fmla="*/ 155689 h 906898"/>
              <a:gd name="connsiteX2990" fmla="*/ 655687 w 906898"/>
              <a:gd name="connsiteY2990" fmla="*/ 163846 h 906898"/>
              <a:gd name="connsiteX2991" fmla="*/ 653629 w 906898"/>
              <a:gd name="connsiteY2991" fmla="*/ 160787 h 906898"/>
              <a:gd name="connsiteX2992" fmla="*/ 653629 w 906898"/>
              <a:gd name="connsiteY2992" fmla="*/ 159779 h 906898"/>
              <a:gd name="connsiteX2993" fmla="*/ 652155 w 906898"/>
              <a:gd name="connsiteY2993" fmla="*/ 158596 h 906898"/>
              <a:gd name="connsiteX2994" fmla="*/ 647453 w 906898"/>
              <a:gd name="connsiteY2994" fmla="*/ 151610 h 906898"/>
              <a:gd name="connsiteX2995" fmla="*/ 650187 w 906898"/>
              <a:gd name="connsiteY2995" fmla="*/ 151100 h 906898"/>
              <a:gd name="connsiteX2996" fmla="*/ 176520 w 906898"/>
              <a:gd name="connsiteY2996" fmla="*/ 149570 h 906898"/>
              <a:gd name="connsiteX2997" fmla="*/ 184745 w 906898"/>
              <a:gd name="connsiteY2997" fmla="*/ 153665 h 906898"/>
              <a:gd name="connsiteX2998" fmla="*/ 192970 w 906898"/>
              <a:gd name="connsiteY2998" fmla="*/ 153665 h 906898"/>
              <a:gd name="connsiteX2999" fmla="*/ 195026 w 906898"/>
              <a:gd name="connsiteY2999" fmla="*/ 157760 h 906898"/>
              <a:gd name="connsiteX3000" fmla="*/ 197082 w 906898"/>
              <a:gd name="connsiteY3000" fmla="*/ 163902 h 906898"/>
              <a:gd name="connsiteX3001" fmla="*/ 207363 w 906898"/>
              <a:gd name="connsiteY3001" fmla="*/ 163902 h 906898"/>
              <a:gd name="connsiteX3002" fmla="*/ 211476 w 906898"/>
              <a:gd name="connsiteY3002" fmla="*/ 167998 h 906898"/>
              <a:gd name="connsiteX3003" fmla="*/ 211476 w 906898"/>
              <a:gd name="connsiteY3003" fmla="*/ 176186 h 906898"/>
              <a:gd name="connsiteX3004" fmla="*/ 205307 w 906898"/>
              <a:gd name="connsiteY3004" fmla="*/ 176186 h 906898"/>
              <a:gd name="connsiteX3005" fmla="*/ 199138 w 906898"/>
              <a:gd name="connsiteY3005" fmla="*/ 167998 h 906898"/>
              <a:gd name="connsiteX3006" fmla="*/ 197082 w 906898"/>
              <a:gd name="connsiteY3006" fmla="*/ 165949 h 906898"/>
              <a:gd name="connsiteX3007" fmla="*/ 190913 w 906898"/>
              <a:gd name="connsiteY3007" fmla="*/ 161855 h 906898"/>
              <a:gd name="connsiteX3008" fmla="*/ 182688 w 906898"/>
              <a:gd name="connsiteY3008" fmla="*/ 161855 h 906898"/>
              <a:gd name="connsiteX3009" fmla="*/ 170351 w 906898"/>
              <a:gd name="connsiteY3009" fmla="*/ 157760 h 906898"/>
              <a:gd name="connsiteX3010" fmla="*/ 166238 w 906898"/>
              <a:gd name="connsiteY3010" fmla="*/ 161855 h 906898"/>
              <a:gd name="connsiteX3011" fmla="*/ 158013 w 906898"/>
              <a:gd name="connsiteY3011" fmla="*/ 172091 h 906898"/>
              <a:gd name="connsiteX3012" fmla="*/ 153901 w 906898"/>
              <a:gd name="connsiteY3012" fmla="*/ 180280 h 906898"/>
              <a:gd name="connsiteX3013" fmla="*/ 149789 w 906898"/>
              <a:gd name="connsiteY3013" fmla="*/ 186422 h 906898"/>
              <a:gd name="connsiteX3014" fmla="*/ 149789 w 906898"/>
              <a:gd name="connsiteY3014" fmla="*/ 180280 h 906898"/>
              <a:gd name="connsiteX3015" fmla="*/ 153901 w 906898"/>
              <a:gd name="connsiteY3015" fmla="*/ 174138 h 906898"/>
              <a:gd name="connsiteX3016" fmla="*/ 153901 w 906898"/>
              <a:gd name="connsiteY3016" fmla="*/ 165949 h 906898"/>
              <a:gd name="connsiteX3017" fmla="*/ 158013 w 906898"/>
              <a:gd name="connsiteY3017" fmla="*/ 159808 h 906898"/>
              <a:gd name="connsiteX3018" fmla="*/ 162126 w 906898"/>
              <a:gd name="connsiteY3018" fmla="*/ 159808 h 906898"/>
              <a:gd name="connsiteX3019" fmla="*/ 168295 w 906898"/>
              <a:gd name="connsiteY3019" fmla="*/ 151618 h 906898"/>
              <a:gd name="connsiteX3020" fmla="*/ 178576 w 906898"/>
              <a:gd name="connsiteY3020" fmla="*/ 153665 h 906898"/>
              <a:gd name="connsiteX3021" fmla="*/ 182688 w 906898"/>
              <a:gd name="connsiteY3021" fmla="*/ 157760 h 906898"/>
              <a:gd name="connsiteX3022" fmla="*/ 182688 w 906898"/>
              <a:gd name="connsiteY3022" fmla="*/ 153665 h 906898"/>
              <a:gd name="connsiteX3023" fmla="*/ 176520 w 906898"/>
              <a:gd name="connsiteY3023" fmla="*/ 149570 h 906898"/>
              <a:gd name="connsiteX3024" fmla="*/ 570240 w 906898"/>
              <a:gd name="connsiteY3024" fmla="*/ 148091 h 906898"/>
              <a:gd name="connsiteX3025" fmla="*/ 579489 w 906898"/>
              <a:gd name="connsiteY3025" fmla="*/ 149626 h 906898"/>
              <a:gd name="connsiteX3026" fmla="*/ 587710 w 906898"/>
              <a:gd name="connsiteY3026" fmla="*/ 155768 h 906898"/>
              <a:gd name="connsiteX3027" fmla="*/ 589765 w 906898"/>
              <a:gd name="connsiteY3027" fmla="*/ 163958 h 906898"/>
              <a:gd name="connsiteX3028" fmla="*/ 595931 w 906898"/>
              <a:gd name="connsiteY3028" fmla="*/ 166005 h 906898"/>
              <a:gd name="connsiteX3029" fmla="*/ 595931 w 906898"/>
              <a:gd name="connsiteY3029" fmla="*/ 170099 h 906898"/>
              <a:gd name="connsiteX3030" fmla="*/ 595931 w 906898"/>
              <a:gd name="connsiteY3030" fmla="*/ 172147 h 906898"/>
              <a:gd name="connsiteX3031" fmla="*/ 581544 w 906898"/>
              <a:gd name="connsiteY3031" fmla="*/ 163958 h 906898"/>
              <a:gd name="connsiteX3032" fmla="*/ 567158 w 906898"/>
              <a:gd name="connsiteY3032" fmla="*/ 159862 h 906898"/>
              <a:gd name="connsiteX3033" fmla="*/ 577433 w 906898"/>
              <a:gd name="connsiteY3033" fmla="*/ 153721 h 906898"/>
              <a:gd name="connsiteX3034" fmla="*/ 571268 w 906898"/>
              <a:gd name="connsiteY3034" fmla="*/ 151673 h 906898"/>
              <a:gd name="connsiteX3035" fmla="*/ 556881 w 906898"/>
              <a:gd name="connsiteY3035" fmla="*/ 155768 h 906898"/>
              <a:gd name="connsiteX3036" fmla="*/ 554826 w 906898"/>
              <a:gd name="connsiteY3036" fmla="*/ 153721 h 906898"/>
              <a:gd name="connsiteX3037" fmla="*/ 560992 w 906898"/>
              <a:gd name="connsiteY3037" fmla="*/ 149626 h 906898"/>
              <a:gd name="connsiteX3038" fmla="*/ 570240 w 906898"/>
              <a:gd name="connsiteY3038" fmla="*/ 148091 h 906898"/>
              <a:gd name="connsiteX3039" fmla="*/ 707038 w 906898"/>
              <a:gd name="connsiteY3039" fmla="*/ 143263 h 906898"/>
              <a:gd name="connsiteX3040" fmla="*/ 711139 w 906898"/>
              <a:gd name="connsiteY3040" fmla="*/ 145320 h 906898"/>
              <a:gd name="connsiteX3041" fmla="*/ 709088 w 906898"/>
              <a:gd name="connsiteY3041" fmla="*/ 155613 h 906898"/>
              <a:gd name="connsiteX3042" fmla="*/ 700886 w 906898"/>
              <a:gd name="connsiteY3042" fmla="*/ 157671 h 906898"/>
              <a:gd name="connsiteX3043" fmla="*/ 696785 w 906898"/>
              <a:gd name="connsiteY3043" fmla="*/ 167963 h 906898"/>
              <a:gd name="connsiteX3044" fmla="*/ 688582 w 906898"/>
              <a:gd name="connsiteY3044" fmla="*/ 176197 h 906898"/>
              <a:gd name="connsiteX3045" fmla="*/ 694734 w 906898"/>
              <a:gd name="connsiteY3045" fmla="*/ 186489 h 906898"/>
              <a:gd name="connsiteX3046" fmla="*/ 698835 w 906898"/>
              <a:gd name="connsiteY3046" fmla="*/ 198839 h 906898"/>
              <a:gd name="connsiteX3047" fmla="*/ 709088 w 906898"/>
              <a:gd name="connsiteY3047" fmla="*/ 200897 h 906898"/>
              <a:gd name="connsiteX3048" fmla="*/ 711139 w 906898"/>
              <a:gd name="connsiteY3048" fmla="*/ 209131 h 906898"/>
              <a:gd name="connsiteX3049" fmla="*/ 711139 w 906898"/>
              <a:gd name="connsiteY3049" fmla="*/ 213248 h 906898"/>
              <a:gd name="connsiteX3050" fmla="*/ 700886 w 906898"/>
              <a:gd name="connsiteY3050" fmla="*/ 211189 h 906898"/>
              <a:gd name="connsiteX3051" fmla="*/ 698835 w 906898"/>
              <a:gd name="connsiteY3051" fmla="*/ 205014 h 906898"/>
              <a:gd name="connsiteX3052" fmla="*/ 690633 w 906898"/>
              <a:gd name="connsiteY3052" fmla="*/ 202956 h 906898"/>
              <a:gd name="connsiteX3053" fmla="*/ 686532 w 906898"/>
              <a:gd name="connsiteY3053" fmla="*/ 196781 h 906898"/>
              <a:gd name="connsiteX3054" fmla="*/ 688582 w 906898"/>
              <a:gd name="connsiteY3054" fmla="*/ 190605 h 906898"/>
              <a:gd name="connsiteX3055" fmla="*/ 682431 w 906898"/>
              <a:gd name="connsiteY3055" fmla="*/ 186489 h 906898"/>
              <a:gd name="connsiteX3056" fmla="*/ 680380 w 906898"/>
              <a:gd name="connsiteY3056" fmla="*/ 182372 h 906898"/>
              <a:gd name="connsiteX3057" fmla="*/ 680380 w 906898"/>
              <a:gd name="connsiteY3057" fmla="*/ 174138 h 906898"/>
              <a:gd name="connsiteX3058" fmla="*/ 686532 w 906898"/>
              <a:gd name="connsiteY3058" fmla="*/ 165905 h 906898"/>
              <a:gd name="connsiteX3059" fmla="*/ 688582 w 906898"/>
              <a:gd name="connsiteY3059" fmla="*/ 155613 h 906898"/>
              <a:gd name="connsiteX3060" fmla="*/ 692683 w 906898"/>
              <a:gd name="connsiteY3060" fmla="*/ 151496 h 906898"/>
              <a:gd name="connsiteX3061" fmla="*/ 694734 w 906898"/>
              <a:gd name="connsiteY3061" fmla="*/ 151496 h 906898"/>
              <a:gd name="connsiteX3062" fmla="*/ 694734 w 906898"/>
              <a:gd name="connsiteY3062" fmla="*/ 153555 h 906898"/>
              <a:gd name="connsiteX3063" fmla="*/ 696785 w 906898"/>
              <a:gd name="connsiteY3063" fmla="*/ 151496 h 906898"/>
              <a:gd name="connsiteX3064" fmla="*/ 707038 w 906898"/>
              <a:gd name="connsiteY3064" fmla="*/ 143263 h 906898"/>
              <a:gd name="connsiteX3065" fmla="*/ 643337 w 906898"/>
              <a:gd name="connsiteY3065" fmla="*/ 143263 h 906898"/>
              <a:gd name="connsiteX3066" fmla="*/ 643337 w 906898"/>
              <a:gd name="connsiteY3066" fmla="*/ 145327 h 906898"/>
              <a:gd name="connsiteX3067" fmla="*/ 643337 w 906898"/>
              <a:gd name="connsiteY3067" fmla="*/ 151521 h 906898"/>
              <a:gd name="connsiteX3068" fmla="*/ 652155 w 906898"/>
              <a:gd name="connsiteY3068" fmla="*/ 158596 h 906898"/>
              <a:gd name="connsiteX3069" fmla="*/ 653629 w 906898"/>
              <a:gd name="connsiteY3069" fmla="*/ 160787 h 906898"/>
              <a:gd name="connsiteX3070" fmla="*/ 653629 w 906898"/>
              <a:gd name="connsiteY3070" fmla="*/ 165973 h 906898"/>
              <a:gd name="connsiteX3071" fmla="*/ 661750 w 906898"/>
              <a:gd name="connsiteY3071" fmla="*/ 174120 h 906898"/>
              <a:gd name="connsiteX3072" fmla="*/ 661831 w 906898"/>
              <a:gd name="connsiteY3072" fmla="*/ 174359 h 906898"/>
              <a:gd name="connsiteX3073" fmla="*/ 659804 w 906898"/>
              <a:gd name="connsiteY3073" fmla="*/ 182490 h 906898"/>
              <a:gd name="connsiteX3074" fmla="*/ 665979 w 906898"/>
              <a:gd name="connsiteY3074" fmla="*/ 190748 h 906898"/>
              <a:gd name="connsiteX3075" fmla="*/ 663921 w 906898"/>
              <a:gd name="connsiteY3075" fmla="*/ 201072 h 906898"/>
              <a:gd name="connsiteX3076" fmla="*/ 663921 w 906898"/>
              <a:gd name="connsiteY3076" fmla="*/ 196942 h 906898"/>
              <a:gd name="connsiteX3077" fmla="*/ 663921 w 906898"/>
              <a:gd name="connsiteY3077" fmla="*/ 192813 h 906898"/>
              <a:gd name="connsiteX3078" fmla="*/ 657746 w 906898"/>
              <a:gd name="connsiteY3078" fmla="*/ 184555 h 906898"/>
              <a:gd name="connsiteX3079" fmla="*/ 655687 w 906898"/>
              <a:gd name="connsiteY3079" fmla="*/ 186619 h 906898"/>
              <a:gd name="connsiteX3080" fmla="*/ 661862 w 906898"/>
              <a:gd name="connsiteY3080" fmla="*/ 192813 h 906898"/>
              <a:gd name="connsiteX3081" fmla="*/ 657746 w 906898"/>
              <a:gd name="connsiteY3081" fmla="*/ 207266 h 906898"/>
              <a:gd name="connsiteX3082" fmla="*/ 653629 w 906898"/>
              <a:gd name="connsiteY3082" fmla="*/ 207266 h 906898"/>
              <a:gd name="connsiteX3083" fmla="*/ 647454 w 906898"/>
              <a:gd name="connsiteY3083" fmla="*/ 203136 h 906898"/>
              <a:gd name="connsiteX3084" fmla="*/ 651570 w 906898"/>
              <a:gd name="connsiteY3084" fmla="*/ 184555 h 906898"/>
              <a:gd name="connsiteX3085" fmla="*/ 649512 w 906898"/>
              <a:gd name="connsiteY3085" fmla="*/ 178361 h 906898"/>
              <a:gd name="connsiteX3086" fmla="*/ 645395 w 906898"/>
              <a:gd name="connsiteY3086" fmla="*/ 165973 h 906898"/>
              <a:gd name="connsiteX3087" fmla="*/ 637162 w 906898"/>
              <a:gd name="connsiteY3087" fmla="*/ 161845 h 906898"/>
              <a:gd name="connsiteX3088" fmla="*/ 637162 w 906898"/>
              <a:gd name="connsiteY3088" fmla="*/ 159779 h 906898"/>
              <a:gd name="connsiteX3089" fmla="*/ 641278 w 906898"/>
              <a:gd name="connsiteY3089" fmla="*/ 149457 h 906898"/>
              <a:gd name="connsiteX3090" fmla="*/ 643337 w 906898"/>
              <a:gd name="connsiteY3090" fmla="*/ 143263 h 906898"/>
              <a:gd name="connsiteX3091" fmla="*/ 302134 w 906898"/>
              <a:gd name="connsiteY3091" fmla="*/ 138780 h 906898"/>
              <a:gd name="connsiteX3092" fmla="*/ 304168 w 906898"/>
              <a:gd name="connsiteY3092" fmla="*/ 139279 h 906898"/>
              <a:gd name="connsiteX3093" fmla="*/ 301844 w 906898"/>
              <a:gd name="connsiteY3093" fmla="*/ 141270 h 906898"/>
              <a:gd name="connsiteX3094" fmla="*/ 302134 w 906898"/>
              <a:gd name="connsiteY3094" fmla="*/ 138780 h 906898"/>
              <a:gd name="connsiteX3095" fmla="*/ 575576 w 906898"/>
              <a:gd name="connsiteY3095" fmla="*/ 134962 h 906898"/>
              <a:gd name="connsiteX3096" fmla="*/ 581718 w 906898"/>
              <a:gd name="connsiteY3096" fmla="*/ 139168 h 906898"/>
              <a:gd name="connsiteX3097" fmla="*/ 579671 w 906898"/>
              <a:gd name="connsiteY3097" fmla="*/ 143373 h 906898"/>
              <a:gd name="connsiteX3098" fmla="*/ 569434 w 906898"/>
              <a:gd name="connsiteY3098" fmla="*/ 145476 h 906898"/>
              <a:gd name="connsiteX3099" fmla="*/ 575576 w 906898"/>
              <a:gd name="connsiteY3099" fmla="*/ 134962 h 906898"/>
              <a:gd name="connsiteX3100" fmla="*/ 508872 w 906898"/>
              <a:gd name="connsiteY3100" fmla="*/ 130536 h 906898"/>
              <a:gd name="connsiteX3101" fmla="*/ 515808 w 906898"/>
              <a:gd name="connsiteY3101" fmla="*/ 131053 h 906898"/>
              <a:gd name="connsiteX3102" fmla="*/ 532250 w 906898"/>
              <a:gd name="connsiteY3102" fmla="*/ 143447 h 906898"/>
              <a:gd name="connsiteX3103" fmla="*/ 530195 w 906898"/>
              <a:gd name="connsiteY3103" fmla="*/ 147578 h 906898"/>
              <a:gd name="connsiteX3104" fmla="*/ 528140 w 906898"/>
              <a:gd name="connsiteY3104" fmla="*/ 143447 h 906898"/>
              <a:gd name="connsiteX3105" fmla="*/ 513753 w 906898"/>
              <a:gd name="connsiteY3105" fmla="*/ 135184 h 906898"/>
              <a:gd name="connsiteX3106" fmla="*/ 509643 w 906898"/>
              <a:gd name="connsiteY3106" fmla="*/ 137250 h 906898"/>
              <a:gd name="connsiteX3107" fmla="*/ 513753 w 906898"/>
              <a:gd name="connsiteY3107" fmla="*/ 141382 h 906898"/>
              <a:gd name="connsiteX3108" fmla="*/ 515808 w 906898"/>
              <a:gd name="connsiteY3108" fmla="*/ 143447 h 906898"/>
              <a:gd name="connsiteX3109" fmla="*/ 501422 w 906898"/>
              <a:gd name="connsiteY3109" fmla="*/ 141382 h 906898"/>
              <a:gd name="connsiteX3110" fmla="*/ 489090 w 906898"/>
              <a:gd name="connsiteY3110" fmla="*/ 141382 h 906898"/>
              <a:gd name="connsiteX3111" fmla="*/ 491146 w 906898"/>
              <a:gd name="connsiteY3111" fmla="*/ 135184 h 906898"/>
              <a:gd name="connsiteX3112" fmla="*/ 499367 w 906898"/>
              <a:gd name="connsiteY3112" fmla="*/ 137250 h 906898"/>
              <a:gd name="connsiteX3113" fmla="*/ 503477 w 906898"/>
              <a:gd name="connsiteY3113" fmla="*/ 133118 h 906898"/>
              <a:gd name="connsiteX3114" fmla="*/ 508872 w 906898"/>
              <a:gd name="connsiteY3114" fmla="*/ 130536 h 906898"/>
              <a:gd name="connsiteX3115" fmla="*/ 250583 w 906898"/>
              <a:gd name="connsiteY3115" fmla="*/ 123976 h 906898"/>
              <a:gd name="connsiteX3116" fmla="*/ 254700 w 906898"/>
              <a:gd name="connsiteY3116" fmla="*/ 124754 h 906898"/>
              <a:gd name="connsiteX3117" fmla="*/ 256758 w 906898"/>
              <a:gd name="connsiteY3117" fmla="*/ 124754 h 906898"/>
              <a:gd name="connsiteX3118" fmla="*/ 258816 w 906898"/>
              <a:gd name="connsiteY3118" fmla="*/ 133054 h 906898"/>
              <a:gd name="connsiteX3119" fmla="*/ 273225 w 906898"/>
              <a:gd name="connsiteY3119" fmla="*/ 135128 h 906898"/>
              <a:gd name="connsiteX3120" fmla="*/ 277342 w 906898"/>
              <a:gd name="connsiteY3120" fmla="*/ 133054 h 906898"/>
              <a:gd name="connsiteX3121" fmla="*/ 283517 w 906898"/>
              <a:gd name="connsiteY3121" fmla="*/ 139279 h 906898"/>
              <a:gd name="connsiteX3122" fmla="*/ 275284 w 906898"/>
              <a:gd name="connsiteY3122" fmla="*/ 145503 h 906898"/>
              <a:gd name="connsiteX3123" fmla="*/ 269108 w 906898"/>
              <a:gd name="connsiteY3123" fmla="*/ 141353 h 906898"/>
              <a:gd name="connsiteX3124" fmla="*/ 262933 w 906898"/>
              <a:gd name="connsiteY3124" fmla="*/ 147578 h 906898"/>
              <a:gd name="connsiteX3125" fmla="*/ 254700 w 906898"/>
              <a:gd name="connsiteY3125" fmla="*/ 141353 h 906898"/>
              <a:gd name="connsiteX3126" fmla="*/ 252641 w 906898"/>
              <a:gd name="connsiteY3126" fmla="*/ 135128 h 906898"/>
              <a:gd name="connsiteX3127" fmla="*/ 246466 w 906898"/>
              <a:gd name="connsiteY3127" fmla="*/ 130978 h 906898"/>
              <a:gd name="connsiteX3128" fmla="*/ 246466 w 906898"/>
              <a:gd name="connsiteY3128" fmla="*/ 124754 h 906898"/>
              <a:gd name="connsiteX3129" fmla="*/ 250583 w 906898"/>
              <a:gd name="connsiteY3129" fmla="*/ 123976 h 906898"/>
              <a:gd name="connsiteX3130" fmla="*/ 577535 w 906898"/>
              <a:gd name="connsiteY3130" fmla="*/ 122678 h 906898"/>
              <a:gd name="connsiteX3131" fmla="*/ 581651 w 906898"/>
              <a:gd name="connsiteY3131" fmla="*/ 126816 h 906898"/>
              <a:gd name="connsiteX3132" fmla="*/ 583710 w 906898"/>
              <a:gd name="connsiteY3132" fmla="*/ 130953 h 906898"/>
              <a:gd name="connsiteX3133" fmla="*/ 591943 w 906898"/>
              <a:gd name="connsiteY3133" fmla="*/ 130953 h 906898"/>
              <a:gd name="connsiteX3134" fmla="*/ 594002 w 906898"/>
              <a:gd name="connsiteY3134" fmla="*/ 135090 h 906898"/>
              <a:gd name="connsiteX3135" fmla="*/ 587827 w 906898"/>
              <a:gd name="connsiteY3135" fmla="*/ 139228 h 906898"/>
              <a:gd name="connsiteX3136" fmla="*/ 589885 w 906898"/>
              <a:gd name="connsiteY3136" fmla="*/ 147503 h 906898"/>
              <a:gd name="connsiteX3137" fmla="*/ 585768 w 906898"/>
              <a:gd name="connsiteY3137" fmla="*/ 149570 h 906898"/>
              <a:gd name="connsiteX3138" fmla="*/ 581651 w 906898"/>
              <a:gd name="connsiteY3138" fmla="*/ 147503 h 906898"/>
              <a:gd name="connsiteX3139" fmla="*/ 583710 w 906898"/>
              <a:gd name="connsiteY3139" fmla="*/ 137159 h 906898"/>
              <a:gd name="connsiteX3140" fmla="*/ 575476 w 906898"/>
              <a:gd name="connsiteY3140" fmla="*/ 130953 h 906898"/>
              <a:gd name="connsiteX3141" fmla="*/ 577535 w 906898"/>
              <a:gd name="connsiteY3141" fmla="*/ 122678 h 906898"/>
              <a:gd name="connsiteX3142" fmla="*/ 258767 w 906898"/>
              <a:gd name="connsiteY3142" fmla="*/ 122678 h 906898"/>
              <a:gd name="connsiteX3143" fmla="*/ 260842 w 906898"/>
              <a:gd name="connsiteY3143" fmla="*/ 128854 h 906898"/>
              <a:gd name="connsiteX3144" fmla="*/ 267067 w 906898"/>
              <a:gd name="connsiteY3144" fmla="*/ 130912 h 906898"/>
              <a:gd name="connsiteX3145" fmla="*/ 273292 w 906898"/>
              <a:gd name="connsiteY3145" fmla="*/ 128854 h 906898"/>
              <a:gd name="connsiteX3146" fmla="*/ 271217 w 906898"/>
              <a:gd name="connsiteY3146" fmla="*/ 132971 h 906898"/>
              <a:gd name="connsiteX3147" fmla="*/ 258767 w 906898"/>
              <a:gd name="connsiteY3147" fmla="*/ 128854 h 906898"/>
              <a:gd name="connsiteX3148" fmla="*/ 258767 w 906898"/>
              <a:gd name="connsiteY3148" fmla="*/ 122678 h 906898"/>
              <a:gd name="connsiteX3149" fmla="*/ 622795 w 906898"/>
              <a:gd name="connsiteY3149" fmla="*/ 120686 h 906898"/>
              <a:gd name="connsiteX3150" fmla="*/ 637267 w 906898"/>
              <a:gd name="connsiteY3150" fmla="*/ 128900 h 906898"/>
              <a:gd name="connsiteX3151" fmla="*/ 635200 w 906898"/>
              <a:gd name="connsiteY3151" fmla="*/ 155596 h 906898"/>
              <a:gd name="connsiteX3152" fmla="*/ 626930 w 906898"/>
              <a:gd name="connsiteY3152" fmla="*/ 165863 h 906898"/>
              <a:gd name="connsiteX3153" fmla="*/ 600053 w 906898"/>
              <a:gd name="connsiteY3153" fmla="*/ 174077 h 906898"/>
              <a:gd name="connsiteX3154" fmla="*/ 600053 w 906898"/>
              <a:gd name="connsiteY3154" fmla="*/ 169971 h 906898"/>
              <a:gd name="connsiteX3155" fmla="*/ 610390 w 906898"/>
              <a:gd name="connsiteY3155" fmla="*/ 167917 h 906898"/>
              <a:gd name="connsiteX3156" fmla="*/ 631065 w 906898"/>
              <a:gd name="connsiteY3156" fmla="*/ 145328 h 906898"/>
              <a:gd name="connsiteX3157" fmla="*/ 628998 w 906898"/>
              <a:gd name="connsiteY3157" fmla="*/ 133007 h 906898"/>
              <a:gd name="connsiteX3158" fmla="*/ 624863 w 906898"/>
              <a:gd name="connsiteY3158" fmla="*/ 130954 h 906898"/>
              <a:gd name="connsiteX3159" fmla="*/ 626930 w 906898"/>
              <a:gd name="connsiteY3159" fmla="*/ 135061 h 906898"/>
              <a:gd name="connsiteX3160" fmla="*/ 626930 w 906898"/>
              <a:gd name="connsiteY3160" fmla="*/ 143275 h 906898"/>
              <a:gd name="connsiteX3161" fmla="*/ 616593 w 906898"/>
              <a:gd name="connsiteY3161" fmla="*/ 147382 h 906898"/>
              <a:gd name="connsiteX3162" fmla="*/ 610390 w 906898"/>
              <a:gd name="connsiteY3162" fmla="*/ 143275 h 906898"/>
              <a:gd name="connsiteX3163" fmla="*/ 612458 w 906898"/>
              <a:gd name="connsiteY3163" fmla="*/ 135061 h 906898"/>
              <a:gd name="connsiteX3164" fmla="*/ 610390 w 906898"/>
              <a:gd name="connsiteY3164" fmla="*/ 128900 h 906898"/>
              <a:gd name="connsiteX3165" fmla="*/ 622795 w 906898"/>
              <a:gd name="connsiteY3165" fmla="*/ 120686 h 906898"/>
              <a:gd name="connsiteX3166" fmla="*/ 522124 w 906898"/>
              <a:gd name="connsiteY3166" fmla="*/ 120686 h 906898"/>
              <a:gd name="connsiteX3167" fmla="*/ 524172 w 906898"/>
              <a:gd name="connsiteY3167" fmla="*/ 132971 h 906898"/>
              <a:gd name="connsiteX3168" fmla="*/ 515982 w 906898"/>
              <a:gd name="connsiteY3168" fmla="*/ 124781 h 906898"/>
              <a:gd name="connsiteX3169" fmla="*/ 522124 w 906898"/>
              <a:gd name="connsiteY3169" fmla="*/ 120686 h 906898"/>
              <a:gd name="connsiteX3170" fmla="*/ 456112 w 906898"/>
              <a:gd name="connsiteY3170" fmla="*/ 118695 h 906898"/>
              <a:gd name="connsiteX3171" fmla="*/ 460207 w 906898"/>
              <a:gd name="connsiteY3171" fmla="*/ 122811 h 906898"/>
              <a:gd name="connsiteX3172" fmla="*/ 454064 w 906898"/>
              <a:gd name="connsiteY3172" fmla="*/ 131045 h 906898"/>
              <a:gd name="connsiteX3173" fmla="*/ 449970 w 906898"/>
              <a:gd name="connsiteY3173" fmla="*/ 139279 h 906898"/>
              <a:gd name="connsiteX3174" fmla="*/ 437686 w 906898"/>
              <a:gd name="connsiteY3174" fmla="*/ 139279 h 906898"/>
              <a:gd name="connsiteX3175" fmla="*/ 437686 w 906898"/>
              <a:gd name="connsiteY3175" fmla="*/ 137220 h 906898"/>
              <a:gd name="connsiteX3176" fmla="*/ 441781 w 906898"/>
              <a:gd name="connsiteY3176" fmla="*/ 128987 h 906898"/>
              <a:gd name="connsiteX3177" fmla="*/ 445875 w 906898"/>
              <a:gd name="connsiteY3177" fmla="*/ 126928 h 906898"/>
              <a:gd name="connsiteX3178" fmla="*/ 449970 w 906898"/>
              <a:gd name="connsiteY3178" fmla="*/ 120754 h 906898"/>
              <a:gd name="connsiteX3179" fmla="*/ 456112 w 906898"/>
              <a:gd name="connsiteY3179" fmla="*/ 118695 h 906898"/>
              <a:gd name="connsiteX3180" fmla="*/ 234176 w 906898"/>
              <a:gd name="connsiteY3180" fmla="*/ 118695 h 906898"/>
              <a:gd name="connsiteX3181" fmla="*/ 242386 w 906898"/>
              <a:gd name="connsiteY3181" fmla="*/ 122811 h 906898"/>
              <a:gd name="connsiteX3182" fmla="*/ 242386 w 906898"/>
              <a:gd name="connsiteY3182" fmla="*/ 126928 h 906898"/>
              <a:gd name="connsiteX3183" fmla="*/ 248543 w 906898"/>
              <a:gd name="connsiteY3183" fmla="*/ 137220 h 906898"/>
              <a:gd name="connsiteX3184" fmla="*/ 246490 w 906898"/>
              <a:gd name="connsiteY3184" fmla="*/ 137220 h 906898"/>
              <a:gd name="connsiteX3185" fmla="*/ 250595 w 906898"/>
              <a:gd name="connsiteY3185" fmla="*/ 139279 h 906898"/>
              <a:gd name="connsiteX3186" fmla="*/ 256752 w 906898"/>
              <a:gd name="connsiteY3186" fmla="*/ 147513 h 906898"/>
              <a:gd name="connsiteX3187" fmla="*/ 264962 w 906898"/>
              <a:gd name="connsiteY3187" fmla="*/ 149570 h 906898"/>
              <a:gd name="connsiteX3188" fmla="*/ 271119 w 906898"/>
              <a:gd name="connsiteY3188" fmla="*/ 147513 h 906898"/>
              <a:gd name="connsiteX3189" fmla="*/ 283433 w 906898"/>
              <a:gd name="connsiteY3189" fmla="*/ 145454 h 906898"/>
              <a:gd name="connsiteX3190" fmla="*/ 291642 w 906898"/>
              <a:gd name="connsiteY3190" fmla="*/ 139279 h 906898"/>
              <a:gd name="connsiteX3191" fmla="*/ 299852 w 906898"/>
              <a:gd name="connsiteY3191" fmla="*/ 139279 h 906898"/>
              <a:gd name="connsiteX3192" fmla="*/ 297799 w 906898"/>
              <a:gd name="connsiteY3192" fmla="*/ 143395 h 906898"/>
              <a:gd name="connsiteX3193" fmla="*/ 289590 w 906898"/>
              <a:gd name="connsiteY3193" fmla="*/ 147513 h 906898"/>
              <a:gd name="connsiteX3194" fmla="*/ 289590 w 906898"/>
              <a:gd name="connsiteY3194" fmla="*/ 149570 h 906898"/>
              <a:gd name="connsiteX3195" fmla="*/ 277276 w 906898"/>
              <a:gd name="connsiteY3195" fmla="*/ 157805 h 906898"/>
              <a:gd name="connsiteX3196" fmla="*/ 271119 w 906898"/>
              <a:gd name="connsiteY3196" fmla="*/ 155746 h 906898"/>
              <a:gd name="connsiteX3197" fmla="*/ 260857 w 906898"/>
              <a:gd name="connsiteY3197" fmla="*/ 159862 h 906898"/>
              <a:gd name="connsiteX3198" fmla="*/ 252647 w 906898"/>
              <a:gd name="connsiteY3198" fmla="*/ 155746 h 906898"/>
              <a:gd name="connsiteX3199" fmla="*/ 246490 w 906898"/>
              <a:gd name="connsiteY3199" fmla="*/ 147513 h 906898"/>
              <a:gd name="connsiteX3200" fmla="*/ 242386 w 906898"/>
              <a:gd name="connsiteY3200" fmla="*/ 147513 h 906898"/>
              <a:gd name="connsiteX3201" fmla="*/ 236229 w 906898"/>
              <a:gd name="connsiteY3201" fmla="*/ 141336 h 906898"/>
              <a:gd name="connsiteX3202" fmla="*/ 238281 w 906898"/>
              <a:gd name="connsiteY3202" fmla="*/ 131045 h 906898"/>
              <a:gd name="connsiteX3203" fmla="*/ 232124 w 906898"/>
              <a:gd name="connsiteY3203" fmla="*/ 122811 h 906898"/>
              <a:gd name="connsiteX3204" fmla="*/ 234176 w 906898"/>
              <a:gd name="connsiteY3204" fmla="*/ 118695 h 906898"/>
              <a:gd name="connsiteX3205" fmla="*/ 360258 w 906898"/>
              <a:gd name="connsiteY3205" fmla="*/ 117473 h 906898"/>
              <a:gd name="connsiteX3206" fmla="*/ 363595 w 906898"/>
              <a:gd name="connsiteY3206" fmla="*/ 120813 h 906898"/>
              <a:gd name="connsiteX3207" fmla="*/ 359488 w 906898"/>
              <a:gd name="connsiteY3207" fmla="*/ 129034 h 906898"/>
              <a:gd name="connsiteX3208" fmla="*/ 361542 w 906898"/>
              <a:gd name="connsiteY3208" fmla="*/ 135201 h 906898"/>
              <a:gd name="connsiteX3209" fmla="*/ 361542 w 906898"/>
              <a:gd name="connsiteY3209" fmla="*/ 141365 h 906898"/>
              <a:gd name="connsiteX3210" fmla="*/ 355381 w 906898"/>
              <a:gd name="connsiteY3210" fmla="*/ 147531 h 906898"/>
              <a:gd name="connsiteX3211" fmla="*/ 353328 w 906898"/>
              <a:gd name="connsiteY3211" fmla="*/ 153697 h 906898"/>
              <a:gd name="connsiteX3212" fmla="*/ 353328 w 906898"/>
              <a:gd name="connsiteY3212" fmla="*/ 145476 h 906898"/>
              <a:gd name="connsiteX3213" fmla="*/ 351274 w 906898"/>
              <a:gd name="connsiteY3213" fmla="*/ 149586 h 906898"/>
              <a:gd name="connsiteX3214" fmla="*/ 341007 w 906898"/>
              <a:gd name="connsiteY3214" fmla="*/ 159862 h 906898"/>
              <a:gd name="connsiteX3215" fmla="*/ 332793 w 906898"/>
              <a:gd name="connsiteY3215" fmla="*/ 153697 h 906898"/>
              <a:gd name="connsiteX3216" fmla="*/ 330740 w 906898"/>
              <a:gd name="connsiteY3216" fmla="*/ 153697 h 906898"/>
              <a:gd name="connsiteX3217" fmla="*/ 324579 w 906898"/>
              <a:gd name="connsiteY3217" fmla="*/ 155752 h 906898"/>
              <a:gd name="connsiteX3218" fmla="*/ 320472 w 906898"/>
              <a:gd name="connsiteY3218" fmla="*/ 153697 h 906898"/>
              <a:gd name="connsiteX3219" fmla="*/ 318419 w 906898"/>
              <a:gd name="connsiteY3219" fmla="*/ 145476 h 906898"/>
              <a:gd name="connsiteX3220" fmla="*/ 312258 w 906898"/>
              <a:gd name="connsiteY3220" fmla="*/ 145476 h 906898"/>
              <a:gd name="connsiteX3221" fmla="*/ 308151 w 906898"/>
              <a:gd name="connsiteY3221" fmla="*/ 137255 h 906898"/>
              <a:gd name="connsiteX3222" fmla="*/ 312258 w 906898"/>
              <a:gd name="connsiteY3222" fmla="*/ 133144 h 906898"/>
              <a:gd name="connsiteX3223" fmla="*/ 316365 w 906898"/>
              <a:gd name="connsiteY3223" fmla="*/ 137255 h 906898"/>
              <a:gd name="connsiteX3224" fmla="*/ 324579 w 906898"/>
              <a:gd name="connsiteY3224" fmla="*/ 143420 h 906898"/>
              <a:gd name="connsiteX3225" fmla="*/ 332793 w 906898"/>
              <a:gd name="connsiteY3225" fmla="*/ 145476 h 906898"/>
              <a:gd name="connsiteX3226" fmla="*/ 343060 w 906898"/>
              <a:gd name="connsiteY3226" fmla="*/ 143420 h 906898"/>
              <a:gd name="connsiteX3227" fmla="*/ 345114 w 906898"/>
              <a:gd name="connsiteY3227" fmla="*/ 139311 h 906898"/>
              <a:gd name="connsiteX3228" fmla="*/ 351274 w 906898"/>
              <a:gd name="connsiteY3228" fmla="*/ 129034 h 906898"/>
              <a:gd name="connsiteX3229" fmla="*/ 351274 w 906898"/>
              <a:gd name="connsiteY3229" fmla="*/ 124923 h 906898"/>
              <a:gd name="connsiteX3230" fmla="*/ 355381 w 906898"/>
              <a:gd name="connsiteY3230" fmla="*/ 118758 h 906898"/>
              <a:gd name="connsiteX3231" fmla="*/ 360258 w 906898"/>
              <a:gd name="connsiteY3231" fmla="*/ 117473 h 906898"/>
              <a:gd name="connsiteX3232" fmla="*/ 347217 w 906898"/>
              <a:gd name="connsiteY3232" fmla="*/ 117214 h 906898"/>
              <a:gd name="connsiteX3233" fmla="*/ 351311 w 906898"/>
              <a:gd name="connsiteY3233" fmla="*/ 118746 h 906898"/>
              <a:gd name="connsiteX3234" fmla="*/ 349264 w 906898"/>
              <a:gd name="connsiteY3234" fmla="*/ 122832 h 906898"/>
              <a:gd name="connsiteX3235" fmla="*/ 347217 w 906898"/>
              <a:gd name="connsiteY3235" fmla="*/ 124875 h 906898"/>
              <a:gd name="connsiteX3236" fmla="*/ 349264 w 906898"/>
              <a:gd name="connsiteY3236" fmla="*/ 128961 h 906898"/>
              <a:gd name="connsiteX3237" fmla="*/ 347217 w 906898"/>
              <a:gd name="connsiteY3237" fmla="*/ 135090 h 906898"/>
              <a:gd name="connsiteX3238" fmla="*/ 343122 w 906898"/>
              <a:gd name="connsiteY3238" fmla="*/ 137133 h 906898"/>
              <a:gd name="connsiteX3239" fmla="*/ 341075 w 906898"/>
              <a:gd name="connsiteY3239" fmla="*/ 141219 h 906898"/>
              <a:gd name="connsiteX3240" fmla="*/ 334933 w 906898"/>
              <a:gd name="connsiteY3240" fmla="*/ 143263 h 906898"/>
              <a:gd name="connsiteX3241" fmla="*/ 330838 w 906898"/>
              <a:gd name="connsiteY3241" fmla="*/ 139177 h 906898"/>
              <a:gd name="connsiteX3242" fmla="*/ 326743 w 906898"/>
              <a:gd name="connsiteY3242" fmla="*/ 141219 h 906898"/>
              <a:gd name="connsiteX3243" fmla="*/ 322649 w 906898"/>
              <a:gd name="connsiteY3243" fmla="*/ 137133 h 906898"/>
              <a:gd name="connsiteX3244" fmla="*/ 322649 w 906898"/>
              <a:gd name="connsiteY3244" fmla="*/ 133047 h 906898"/>
              <a:gd name="connsiteX3245" fmla="*/ 316507 w 906898"/>
              <a:gd name="connsiteY3245" fmla="*/ 135090 h 906898"/>
              <a:gd name="connsiteX3246" fmla="*/ 314459 w 906898"/>
              <a:gd name="connsiteY3246" fmla="*/ 131004 h 906898"/>
              <a:gd name="connsiteX3247" fmla="*/ 320602 w 906898"/>
              <a:gd name="connsiteY3247" fmla="*/ 126918 h 906898"/>
              <a:gd name="connsiteX3248" fmla="*/ 334933 w 906898"/>
              <a:gd name="connsiteY3248" fmla="*/ 126918 h 906898"/>
              <a:gd name="connsiteX3249" fmla="*/ 343122 w 906898"/>
              <a:gd name="connsiteY3249" fmla="*/ 118746 h 906898"/>
              <a:gd name="connsiteX3250" fmla="*/ 347217 w 906898"/>
              <a:gd name="connsiteY3250" fmla="*/ 117214 h 906898"/>
              <a:gd name="connsiteX3251" fmla="*/ 585835 w 906898"/>
              <a:gd name="connsiteY3251" fmla="*/ 116702 h 906898"/>
              <a:gd name="connsiteX3252" fmla="*/ 589951 w 906898"/>
              <a:gd name="connsiteY3252" fmla="*/ 120819 h 906898"/>
              <a:gd name="connsiteX3253" fmla="*/ 592010 w 906898"/>
              <a:gd name="connsiteY3253" fmla="*/ 124936 h 906898"/>
              <a:gd name="connsiteX3254" fmla="*/ 600244 w 906898"/>
              <a:gd name="connsiteY3254" fmla="*/ 129053 h 906898"/>
              <a:gd name="connsiteX3255" fmla="*/ 602302 w 906898"/>
              <a:gd name="connsiteY3255" fmla="*/ 137286 h 906898"/>
              <a:gd name="connsiteX3256" fmla="*/ 596127 w 906898"/>
              <a:gd name="connsiteY3256" fmla="*/ 143461 h 906898"/>
              <a:gd name="connsiteX3257" fmla="*/ 598185 w 906898"/>
              <a:gd name="connsiteY3257" fmla="*/ 151695 h 906898"/>
              <a:gd name="connsiteX3258" fmla="*/ 592010 w 906898"/>
              <a:gd name="connsiteY3258" fmla="*/ 155812 h 906898"/>
              <a:gd name="connsiteX3259" fmla="*/ 587893 w 906898"/>
              <a:gd name="connsiteY3259" fmla="*/ 151695 h 906898"/>
              <a:gd name="connsiteX3260" fmla="*/ 594068 w 906898"/>
              <a:gd name="connsiteY3260" fmla="*/ 145520 h 906898"/>
              <a:gd name="connsiteX3261" fmla="*/ 596127 w 906898"/>
              <a:gd name="connsiteY3261" fmla="*/ 137286 h 906898"/>
              <a:gd name="connsiteX3262" fmla="*/ 594068 w 906898"/>
              <a:gd name="connsiteY3262" fmla="*/ 129053 h 906898"/>
              <a:gd name="connsiteX3263" fmla="*/ 585835 w 906898"/>
              <a:gd name="connsiteY3263" fmla="*/ 126994 h 906898"/>
              <a:gd name="connsiteX3264" fmla="*/ 575543 w 906898"/>
              <a:gd name="connsiteY3264" fmla="*/ 120819 h 906898"/>
              <a:gd name="connsiteX3265" fmla="*/ 571426 w 906898"/>
              <a:gd name="connsiteY3265" fmla="*/ 118761 h 906898"/>
              <a:gd name="connsiteX3266" fmla="*/ 585835 w 906898"/>
              <a:gd name="connsiteY3266" fmla="*/ 116702 h 906898"/>
              <a:gd name="connsiteX3267" fmla="*/ 340148 w 906898"/>
              <a:gd name="connsiteY3267" fmla="*/ 115628 h 906898"/>
              <a:gd name="connsiteX3268" fmla="*/ 340761 w 906898"/>
              <a:gd name="connsiteY3268" fmla="*/ 115955 h 906898"/>
              <a:gd name="connsiteX3269" fmla="*/ 341019 w 906898"/>
              <a:gd name="connsiteY3269" fmla="*/ 118585 h 906898"/>
              <a:gd name="connsiteX3270" fmla="*/ 332756 w 906898"/>
              <a:gd name="connsiteY3270" fmla="*/ 124892 h 906898"/>
              <a:gd name="connsiteX3271" fmla="*/ 322427 w 906898"/>
              <a:gd name="connsiteY3271" fmla="*/ 122789 h 906898"/>
              <a:gd name="connsiteX3272" fmla="*/ 328625 w 906898"/>
              <a:gd name="connsiteY3272" fmla="*/ 122789 h 906898"/>
              <a:gd name="connsiteX3273" fmla="*/ 338954 w 906898"/>
              <a:gd name="connsiteY3273" fmla="*/ 116482 h 906898"/>
              <a:gd name="connsiteX3274" fmla="*/ 340148 w 906898"/>
              <a:gd name="connsiteY3274" fmla="*/ 115628 h 906898"/>
              <a:gd name="connsiteX3275" fmla="*/ 363595 w 906898"/>
              <a:gd name="connsiteY3275" fmla="*/ 114379 h 906898"/>
              <a:gd name="connsiteX3276" fmla="*/ 365753 w 906898"/>
              <a:gd name="connsiteY3276" fmla="*/ 114379 h 906898"/>
              <a:gd name="connsiteX3277" fmla="*/ 367911 w 906898"/>
              <a:gd name="connsiteY3277" fmla="*/ 124892 h 906898"/>
              <a:gd name="connsiteX3278" fmla="*/ 365753 w 906898"/>
              <a:gd name="connsiteY3278" fmla="*/ 126994 h 906898"/>
              <a:gd name="connsiteX3279" fmla="*/ 363595 w 906898"/>
              <a:gd name="connsiteY3279" fmla="*/ 114379 h 906898"/>
              <a:gd name="connsiteX3280" fmla="*/ 450093 w 906898"/>
              <a:gd name="connsiteY3280" fmla="*/ 112386 h 906898"/>
              <a:gd name="connsiteX3281" fmla="*/ 456223 w 906898"/>
              <a:gd name="connsiteY3281" fmla="*/ 114450 h 906898"/>
              <a:gd name="connsiteX3282" fmla="*/ 452136 w 906898"/>
              <a:gd name="connsiteY3282" fmla="*/ 116514 h 906898"/>
              <a:gd name="connsiteX3283" fmla="*/ 439878 w 906898"/>
              <a:gd name="connsiteY3283" fmla="*/ 126829 h 906898"/>
              <a:gd name="connsiteX3284" fmla="*/ 433749 w 906898"/>
              <a:gd name="connsiteY3284" fmla="*/ 139207 h 906898"/>
              <a:gd name="connsiteX3285" fmla="*/ 429663 w 906898"/>
              <a:gd name="connsiteY3285" fmla="*/ 139207 h 906898"/>
              <a:gd name="connsiteX3286" fmla="*/ 433749 w 906898"/>
              <a:gd name="connsiteY3286" fmla="*/ 128892 h 906898"/>
              <a:gd name="connsiteX3287" fmla="*/ 439878 w 906898"/>
              <a:gd name="connsiteY3287" fmla="*/ 124765 h 906898"/>
              <a:gd name="connsiteX3288" fmla="*/ 450093 w 906898"/>
              <a:gd name="connsiteY3288" fmla="*/ 112386 h 906898"/>
              <a:gd name="connsiteX3289" fmla="*/ 524116 w 906898"/>
              <a:gd name="connsiteY3289" fmla="*/ 108402 h 906898"/>
              <a:gd name="connsiteX3290" fmla="*/ 530258 w 906898"/>
              <a:gd name="connsiteY3290" fmla="*/ 110461 h 906898"/>
              <a:gd name="connsiteX3291" fmla="*/ 526164 w 906898"/>
              <a:gd name="connsiteY3291" fmla="*/ 118695 h 906898"/>
              <a:gd name="connsiteX3292" fmla="*/ 515927 w 906898"/>
              <a:gd name="connsiteY3292" fmla="*/ 120754 h 906898"/>
              <a:gd name="connsiteX3293" fmla="*/ 511832 w 906898"/>
              <a:gd name="connsiteY3293" fmla="*/ 126928 h 906898"/>
              <a:gd name="connsiteX3294" fmla="*/ 505690 w 906898"/>
              <a:gd name="connsiteY3294" fmla="*/ 124870 h 906898"/>
              <a:gd name="connsiteX3295" fmla="*/ 509785 w 906898"/>
              <a:gd name="connsiteY3295" fmla="*/ 118695 h 906898"/>
              <a:gd name="connsiteX3296" fmla="*/ 509785 w 906898"/>
              <a:gd name="connsiteY3296" fmla="*/ 110461 h 906898"/>
              <a:gd name="connsiteX3297" fmla="*/ 513880 w 906898"/>
              <a:gd name="connsiteY3297" fmla="*/ 110461 h 906898"/>
              <a:gd name="connsiteX3298" fmla="*/ 520022 w 906898"/>
              <a:gd name="connsiteY3298" fmla="*/ 110461 h 906898"/>
              <a:gd name="connsiteX3299" fmla="*/ 524116 w 906898"/>
              <a:gd name="connsiteY3299" fmla="*/ 108402 h 906898"/>
              <a:gd name="connsiteX3300" fmla="*/ 661019 w 906898"/>
              <a:gd name="connsiteY3300" fmla="*/ 108266 h 906898"/>
              <a:gd name="connsiteX3301" fmla="*/ 664053 w 906898"/>
              <a:gd name="connsiteY3301" fmla="*/ 114600 h 906898"/>
              <a:gd name="connsiteX3302" fmla="*/ 661895 w 906898"/>
              <a:gd name="connsiteY3302" fmla="*/ 118695 h 906898"/>
              <a:gd name="connsiteX3303" fmla="*/ 659737 w 906898"/>
              <a:gd name="connsiteY3303" fmla="*/ 112552 h 906898"/>
              <a:gd name="connsiteX3304" fmla="*/ 659737 w 906898"/>
              <a:gd name="connsiteY3304" fmla="*/ 108458 h 906898"/>
              <a:gd name="connsiteX3305" fmla="*/ 661019 w 906898"/>
              <a:gd name="connsiteY3305" fmla="*/ 108266 h 906898"/>
              <a:gd name="connsiteX3306" fmla="*/ 550871 w 906898"/>
              <a:gd name="connsiteY3306" fmla="*/ 102165 h 906898"/>
              <a:gd name="connsiteX3307" fmla="*/ 559582 w 906898"/>
              <a:gd name="connsiteY3307" fmla="*/ 102165 h 906898"/>
              <a:gd name="connsiteX3308" fmla="*/ 565219 w 906898"/>
              <a:gd name="connsiteY3308" fmla="*/ 108347 h 906898"/>
              <a:gd name="connsiteX3309" fmla="*/ 565219 w 906898"/>
              <a:gd name="connsiteY3309" fmla="*/ 118653 h 906898"/>
              <a:gd name="connsiteX3310" fmla="*/ 569318 w 906898"/>
              <a:gd name="connsiteY3310" fmla="*/ 120715 h 906898"/>
              <a:gd name="connsiteX3311" fmla="*/ 573418 w 906898"/>
              <a:gd name="connsiteY3311" fmla="*/ 133081 h 906898"/>
              <a:gd name="connsiteX3312" fmla="*/ 554970 w 906898"/>
              <a:gd name="connsiteY3312" fmla="*/ 149570 h 906898"/>
              <a:gd name="connsiteX3313" fmla="*/ 552921 w 906898"/>
              <a:gd name="connsiteY3313" fmla="*/ 145449 h 906898"/>
              <a:gd name="connsiteX3314" fmla="*/ 540622 w 906898"/>
              <a:gd name="connsiteY3314" fmla="*/ 141326 h 906898"/>
              <a:gd name="connsiteX3315" fmla="*/ 534473 w 906898"/>
              <a:gd name="connsiteY3315" fmla="*/ 143387 h 906898"/>
              <a:gd name="connsiteX3316" fmla="*/ 526274 w 906898"/>
              <a:gd name="connsiteY3316" fmla="*/ 124837 h 906898"/>
              <a:gd name="connsiteX3317" fmla="*/ 534473 w 906898"/>
              <a:gd name="connsiteY3317" fmla="*/ 110408 h 906898"/>
              <a:gd name="connsiteX3318" fmla="*/ 544722 w 906898"/>
              <a:gd name="connsiteY3318" fmla="*/ 108347 h 906898"/>
              <a:gd name="connsiteX3319" fmla="*/ 550871 w 906898"/>
              <a:gd name="connsiteY3319" fmla="*/ 102165 h 906898"/>
              <a:gd name="connsiteX3320" fmla="*/ 509674 w 906898"/>
              <a:gd name="connsiteY3320" fmla="*/ 100103 h 906898"/>
              <a:gd name="connsiteX3321" fmla="*/ 517864 w 906898"/>
              <a:gd name="connsiteY3321" fmla="*/ 104229 h 906898"/>
              <a:gd name="connsiteX3322" fmla="*/ 519911 w 906898"/>
              <a:gd name="connsiteY3322" fmla="*/ 102165 h 906898"/>
              <a:gd name="connsiteX3323" fmla="*/ 530148 w 906898"/>
              <a:gd name="connsiteY3323" fmla="*/ 102165 h 906898"/>
              <a:gd name="connsiteX3324" fmla="*/ 534242 w 906898"/>
              <a:gd name="connsiteY3324" fmla="*/ 108356 h 906898"/>
              <a:gd name="connsiteX3325" fmla="*/ 534242 w 906898"/>
              <a:gd name="connsiteY3325" fmla="*/ 110418 h 906898"/>
              <a:gd name="connsiteX3326" fmla="*/ 524006 w 906898"/>
              <a:gd name="connsiteY3326" fmla="*/ 104229 h 906898"/>
              <a:gd name="connsiteX3327" fmla="*/ 517864 w 906898"/>
              <a:gd name="connsiteY3327" fmla="*/ 108356 h 906898"/>
              <a:gd name="connsiteX3328" fmla="*/ 509674 w 906898"/>
              <a:gd name="connsiteY3328" fmla="*/ 108356 h 906898"/>
              <a:gd name="connsiteX3329" fmla="*/ 505580 w 906898"/>
              <a:gd name="connsiteY3329" fmla="*/ 114545 h 906898"/>
              <a:gd name="connsiteX3330" fmla="*/ 503532 w 906898"/>
              <a:gd name="connsiteY3330" fmla="*/ 124860 h 906898"/>
              <a:gd name="connsiteX3331" fmla="*/ 503532 w 906898"/>
              <a:gd name="connsiteY3331" fmla="*/ 128987 h 906898"/>
              <a:gd name="connsiteX3332" fmla="*/ 497390 w 906898"/>
              <a:gd name="connsiteY3332" fmla="*/ 124860 h 906898"/>
              <a:gd name="connsiteX3333" fmla="*/ 499438 w 906898"/>
              <a:gd name="connsiteY3333" fmla="*/ 116608 h 906898"/>
              <a:gd name="connsiteX3334" fmla="*/ 503532 w 906898"/>
              <a:gd name="connsiteY3334" fmla="*/ 114545 h 906898"/>
              <a:gd name="connsiteX3335" fmla="*/ 501485 w 906898"/>
              <a:gd name="connsiteY3335" fmla="*/ 106292 h 906898"/>
              <a:gd name="connsiteX3336" fmla="*/ 509674 w 906898"/>
              <a:gd name="connsiteY3336" fmla="*/ 100103 h 906898"/>
              <a:gd name="connsiteX3337" fmla="*/ 623937 w 906898"/>
              <a:gd name="connsiteY3337" fmla="*/ 99391 h 906898"/>
              <a:gd name="connsiteX3338" fmla="*/ 626980 w 906898"/>
              <a:gd name="connsiteY3338" fmla="*/ 100158 h 906898"/>
              <a:gd name="connsiteX3339" fmla="*/ 637125 w 906898"/>
              <a:gd name="connsiteY3339" fmla="*/ 110395 h 906898"/>
              <a:gd name="connsiteX3340" fmla="*/ 637125 w 906898"/>
              <a:gd name="connsiteY3340" fmla="*/ 122678 h 906898"/>
              <a:gd name="connsiteX3341" fmla="*/ 635096 w 906898"/>
              <a:gd name="connsiteY3341" fmla="*/ 120631 h 906898"/>
              <a:gd name="connsiteX3342" fmla="*/ 633067 w 906898"/>
              <a:gd name="connsiteY3342" fmla="*/ 108347 h 906898"/>
              <a:gd name="connsiteX3343" fmla="*/ 620894 w 906898"/>
              <a:gd name="connsiteY3343" fmla="*/ 102206 h 906898"/>
              <a:gd name="connsiteX3344" fmla="*/ 620894 w 906898"/>
              <a:gd name="connsiteY3344" fmla="*/ 100158 h 906898"/>
              <a:gd name="connsiteX3345" fmla="*/ 623937 w 906898"/>
              <a:gd name="connsiteY3345" fmla="*/ 99391 h 906898"/>
              <a:gd name="connsiteX3346" fmla="*/ 452081 w 906898"/>
              <a:gd name="connsiteY3346" fmla="*/ 98110 h 906898"/>
              <a:gd name="connsiteX3347" fmla="*/ 458215 w 906898"/>
              <a:gd name="connsiteY3347" fmla="*/ 100167 h 906898"/>
              <a:gd name="connsiteX3348" fmla="*/ 456170 w 906898"/>
              <a:gd name="connsiteY3348" fmla="*/ 110442 h 906898"/>
              <a:gd name="connsiteX3349" fmla="*/ 441859 w 906898"/>
              <a:gd name="connsiteY3349" fmla="*/ 114552 h 906898"/>
              <a:gd name="connsiteX3350" fmla="*/ 437771 w 906898"/>
              <a:gd name="connsiteY3350" fmla="*/ 122773 h 906898"/>
              <a:gd name="connsiteX3351" fmla="*/ 427548 w 906898"/>
              <a:gd name="connsiteY3351" fmla="*/ 137160 h 906898"/>
              <a:gd name="connsiteX3352" fmla="*/ 425504 w 906898"/>
              <a:gd name="connsiteY3352" fmla="*/ 141270 h 906898"/>
              <a:gd name="connsiteX3353" fmla="*/ 421415 w 906898"/>
              <a:gd name="connsiteY3353" fmla="*/ 141270 h 906898"/>
              <a:gd name="connsiteX3354" fmla="*/ 423460 w 906898"/>
              <a:gd name="connsiteY3354" fmla="*/ 124828 h 906898"/>
              <a:gd name="connsiteX3355" fmla="*/ 431637 w 906898"/>
              <a:gd name="connsiteY3355" fmla="*/ 120718 h 906898"/>
              <a:gd name="connsiteX3356" fmla="*/ 429593 w 906898"/>
              <a:gd name="connsiteY3356" fmla="*/ 108388 h 906898"/>
              <a:gd name="connsiteX3357" fmla="*/ 437771 w 906898"/>
              <a:gd name="connsiteY3357" fmla="*/ 106331 h 906898"/>
              <a:gd name="connsiteX3358" fmla="*/ 441859 w 906898"/>
              <a:gd name="connsiteY3358" fmla="*/ 106331 h 906898"/>
              <a:gd name="connsiteX3359" fmla="*/ 452081 w 906898"/>
              <a:gd name="connsiteY3359" fmla="*/ 98110 h 906898"/>
              <a:gd name="connsiteX3360" fmla="*/ 618687 w 906898"/>
              <a:gd name="connsiteY3360" fmla="*/ 91803 h 906898"/>
              <a:gd name="connsiteX3361" fmla="*/ 620894 w 906898"/>
              <a:gd name="connsiteY3361" fmla="*/ 91987 h 906898"/>
              <a:gd name="connsiteX3362" fmla="*/ 621763 w 906898"/>
              <a:gd name="connsiteY3362" fmla="*/ 92060 h 906898"/>
              <a:gd name="connsiteX3363" fmla="*/ 624839 w 906898"/>
              <a:gd name="connsiteY3363" fmla="*/ 93861 h 906898"/>
              <a:gd name="connsiteX3364" fmla="*/ 630990 w 906898"/>
              <a:gd name="connsiteY3364" fmla="*/ 91803 h 906898"/>
              <a:gd name="connsiteX3365" fmla="*/ 635092 w 906898"/>
              <a:gd name="connsiteY3365" fmla="*/ 93861 h 906898"/>
              <a:gd name="connsiteX3366" fmla="*/ 637142 w 906898"/>
              <a:gd name="connsiteY3366" fmla="*/ 97978 h 906898"/>
              <a:gd name="connsiteX3367" fmla="*/ 647395 w 906898"/>
              <a:gd name="connsiteY3367" fmla="*/ 100037 h 906898"/>
              <a:gd name="connsiteX3368" fmla="*/ 647395 w 906898"/>
              <a:gd name="connsiteY3368" fmla="*/ 108270 h 906898"/>
              <a:gd name="connsiteX3369" fmla="*/ 645344 w 906898"/>
              <a:gd name="connsiteY3369" fmla="*/ 110328 h 906898"/>
              <a:gd name="connsiteX3370" fmla="*/ 649446 w 906898"/>
              <a:gd name="connsiteY3370" fmla="*/ 114445 h 906898"/>
              <a:gd name="connsiteX3371" fmla="*/ 647395 w 906898"/>
              <a:gd name="connsiteY3371" fmla="*/ 120620 h 906898"/>
              <a:gd name="connsiteX3372" fmla="*/ 645344 w 906898"/>
              <a:gd name="connsiteY3372" fmla="*/ 122678 h 906898"/>
              <a:gd name="connsiteX3373" fmla="*/ 645344 w 906898"/>
              <a:gd name="connsiteY3373" fmla="*/ 128854 h 906898"/>
              <a:gd name="connsiteX3374" fmla="*/ 641243 w 906898"/>
              <a:gd name="connsiteY3374" fmla="*/ 130912 h 906898"/>
              <a:gd name="connsiteX3375" fmla="*/ 639193 w 906898"/>
              <a:gd name="connsiteY3375" fmla="*/ 122678 h 906898"/>
              <a:gd name="connsiteX3376" fmla="*/ 639193 w 906898"/>
              <a:gd name="connsiteY3376" fmla="*/ 108270 h 906898"/>
              <a:gd name="connsiteX3377" fmla="*/ 620737 w 906898"/>
              <a:gd name="connsiteY3377" fmla="*/ 95919 h 906898"/>
              <a:gd name="connsiteX3378" fmla="*/ 618687 w 906898"/>
              <a:gd name="connsiteY3378" fmla="*/ 91803 h 906898"/>
              <a:gd name="connsiteX3379" fmla="*/ 316292 w 906898"/>
              <a:gd name="connsiteY3379" fmla="*/ 87819 h 906898"/>
              <a:gd name="connsiteX3380" fmla="*/ 322427 w 906898"/>
              <a:gd name="connsiteY3380" fmla="*/ 108402 h 906898"/>
              <a:gd name="connsiteX3381" fmla="*/ 308112 w 906898"/>
              <a:gd name="connsiteY3381" fmla="*/ 133103 h 906898"/>
              <a:gd name="connsiteX3382" fmla="*/ 287661 w 906898"/>
              <a:gd name="connsiteY3382" fmla="*/ 135162 h 906898"/>
              <a:gd name="connsiteX3383" fmla="*/ 273345 w 906898"/>
              <a:gd name="connsiteY3383" fmla="*/ 120754 h 906898"/>
              <a:gd name="connsiteX3384" fmla="*/ 277435 w 906898"/>
              <a:gd name="connsiteY3384" fmla="*/ 104287 h 906898"/>
              <a:gd name="connsiteX3385" fmla="*/ 285616 w 906898"/>
              <a:gd name="connsiteY3385" fmla="*/ 102228 h 906898"/>
              <a:gd name="connsiteX3386" fmla="*/ 287661 w 906898"/>
              <a:gd name="connsiteY3386" fmla="*/ 108402 h 906898"/>
              <a:gd name="connsiteX3387" fmla="*/ 295841 w 906898"/>
              <a:gd name="connsiteY3387" fmla="*/ 108402 h 906898"/>
              <a:gd name="connsiteX3388" fmla="*/ 295841 w 906898"/>
              <a:gd name="connsiteY3388" fmla="*/ 114578 h 906898"/>
              <a:gd name="connsiteX3389" fmla="*/ 289706 w 906898"/>
              <a:gd name="connsiteY3389" fmla="*/ 120754 h 906898"/>
              <a:gd name="connsiteX3390" fmla="*/ 281525 w 906898"/>
              <a:gd name="connsiteY3390" fmla="*/ 118695 h 906898"/>
              <a:gd name="connsiteX3391" fmla="*/ 293796 w 906898"/>
              <a:gd name="connsiteY3391" fmla="*/ 128987 h 906898"/>
              <a:gd name="connsiteX3392" fmla="*/ 304021 w 906898"/>
              <a:gd name="connsiteY3392" fmla="*/ 126928 h 906898"/>
              <a:gd name="connsiteX3393" fmla="*/ 316292 w 906898"/>
              <a:gd name="connsiteY3393" fmla="*/ 110461 h 906898"/>
              <a:gd name="connsiteX3394" fmla="*/ 314247 w 906898"/>
              <a:gd name="connsiteY3394" fmla="*/ 89877 h 906898"/>
              <a:gd name="connsiteX3395" fmla="*/ 316292 w 906898"/>
              <a:gd name="connsiteY3395" fmla="*/ 87819 h 906898"/>
              <a:gd name="connsiteX3396" fmla="*/ 215649 w 906898"/>
              <a:gd name="connsiteY3396" fmla="*/ 85827 h 906898"/>
              <a:gd name="connsiteX3397" fmla="*/ 223783 w 906898"/>
              <a:gd name="connsiteY3397" fmla="*/ 89943 h 906898"/>
              <a:gd name="connsiteX3398" fmla="*/ 223783 w 906898"/>
              <a:gd name="connsiteY3398" fmla="*/ 94061 h 906898"/>
              <a:gd name="connsiteX3399" fmla="*/ 211582 w 906898"/>
              <a:gd name="connsiteY3399" fmla="*/ 92002 h 906898"/>
              <a:gd name="connsiteX3400" fmla="*/ 211582 w 906898"/>
              <a:gd name="connsiteY3400" fmla="*/ 87886 h 906898"/>
              <a:gd name="connsiteX3401" fmla="*/ 215649 w 906898"/>
              <a:gd name="connsiteY3401" fmla="*/ 85827 h 906898"/>
              <a:gd name="connsiteX3402" fmla="*/ 483537 w 906898"/>
              <a:gd name="connsiteY3402" fmla="*/ 83153 h 906898"/>
              <a:gd name="connsiteX3403" fmla="*/ 491205 w 906898"/>
              <a:gd name="connsiteY3403" fmla="*/ 83571 h 906898"/>
              <a:gd name="connsiteX3404" fmla="*/ 495328 w 906898"/>
              <a:gd name="connsiteY3404" fmla="*/ 87693 h 906898"/>
              <a:gd name="connsiteX3405" fmla="*/ 497390 w 906898"/>
              <a:gd name="connsiteY3405" fmla="*/ 95936 h 906898"/>
              <a:gd name="connsiteX3406" fmla="*/ 491205 w 906898"/>
              <a:gd name="connsiteY3406" fmla="*/ 100057 h 906898"/>
              <a:gd name="connsiteX3407" fmla="*/ 491205 w 906898"/>
              <a:gd name="connsiteY3407" fmla="*/ 104178 h 906898"/>
              <a:gd name="connsiteX3408" fmla="*/ 482957 w 906898"/>
              <a:gd name="connsiteY3408" fmla="*/ 108300 h 906898"/>
              <a:gd name="connsiteX3409" fmla="*/ 476771 w 906898"/>
              <a:gd name="connsiteY3409" fmla="*/ 102118 h 906898"/>
              <a:gd name="connsiteX3410" fmla="*/ 480895 w 906898"/>
              <a:gd name="connsiteY3410" fmla="*/ 93875 h 906898"/>
              <a:gd name="connsiteX3411" fmla="*/ 485019 w 906898"/>
              <a:gd name="connsiteY3411" fmla="*/ 91814 h 906898"/>
              <a:gd name="connsiteX3412" fmla="*/ 482957 w 906898"/>
              <a:gd name="connsiteY3412" fmla="*/ 91814 h 906898"/>
              <a:gd name="connsiteX3413" fmla="*/ 472648 w 906898"/>
              <a:gd name="connsiteY3413" fmla="*/ 95936 h 906898"/>
              <a:gd name="connsiteX3414" fmla="*/ 466462 w 906898"/>
              <a:gd name="connsiteY3414" fmla="*/ 116543 h 906898"/>
              <a:gd name="connsiteX3415" fmla="*/ 485019 w 906898"/>
              <a:gd name="connsiteY3415" fmla="*/ 139210 h 906898"/>
              <a:gd name="connsiteX3416" fmla="*/ 464400 w 906898"/>
              <a:gd name="connsiteY3416" fmla="*/ 128906 h 906898"/>
              <a:gd name="connsiteX3417" fmla="*/ 464400 w 906898"/>
              <a:gd name="connsiteY3417" fmla="*/ 93875 h 906898"/>
              <a:gd name="connsiteX3418" fmla="*/ 483537 w 906898"/>
              <a:gd name="connsiteY3418" fmla="*/ 83153 h 906898"/>
              <a:gd name="connsiteX3419" fmla="*/ 640800 w 906898"/>
              <a:gd name="connsiteY3419" fmla="*/ 81031 h 906898"/>
              <a:gd name="connsiteX3420" fmla="*/ 645406 w 906898"/>
              <a:gd name="connsiteY3420" fmla="*/ 83636 h 906898"/>
              <a:gd name="connsiteX3421" fmla="*/ 647454 w 906898"/>
              <a:gd name="connsiteY3421" fmla="*/ 91870 h 906898"/>
              <a:gd name="connsiteX3422" fmla="*/ 657690 w 906898"/>
              <a:gd name="connsiteY3422" fmla="*/ 100103 h 906898"/>
              <a:gd name="connsiteX3423" fmla="*/ 655643 w 906898"/>
              <a:gd name="connsiteY3423" fmla="*/ 106277 h 906898"/>
              <a:gd name="connsiteX3424" fmla="*/ 657690 w 906898"/>
              <a:gd name="connsiteY3424" fmla="*/ 112453 h 906898"/>
              <a:gd name="connsiteX3425" fmla="*/ 655643 w 906898"/>
              <a:gd name="connsiteY3425" fmla="*/ 122745 h 906898"/>
              <a:gd name="connsiteX3426" fmla="*/ 655643 w 906898"/>
              <a:gd name="connsiteY3426" fmla="*/ 133037 h 906898"/>
              <a:gd name="connsiteX3427" fmla="*/ 655643 w 906898"/>
              <a:gd name="connsiteY3427" fmla="*/ 135095 h 906898"/>
              <a:gd name="connsiteX3428" fmla="*/ 653595 w 906898"/>
              <a:gd name="connsiteY3428" fmla="*/ 122745 h 906898"/>
              <a:gd name="connsiteX3429" fmla="*/ 653595 w 906898"/>
              <a:gd name="connsiteY3429" fmla="*/ 128921 h 906898"/>
              <a:gd name="connsiteX3430" fmla="*/ 649501 w 906898"/>
              <a:gd name="connsiteY3430" fmla="*/ 139212 h 906898"/>
              <a:gd name="connsiteX3431" fmla="*/ 643359 w 906898"/>
              <a:gd name="connsiteY3431" fmla="*/ 141270 h 906898"/>
              <a:gd name="connsiteX3432" fmla="*/ 643359 w 906898"/>
              <a:gd name="connsiteY3432" fmla="*/ 135095 h 906898"/>
              <a:gd name="connsiteX3433" fmla="*/ 649501 w 906898"/>
              <a:gd name="connsiteY3433" fmla="*/ 126862 h 906898"/>
              <a:gd name="connsiteX3434" fmla="*/ 649501 w 906898"/>
              <a:gd name="connsiteY3434" fmla="*/ 122745 h 906898"/>
              <a:gd name="connsiteX3435" fmla="*/ 653595 w 906898"/>
              <a:gd name="connsiteY3435" fmla="*/ 114511 h 906898"/>
              <a:gd name="connsiteX3436" fmla="*/ 649501 w 906898"/>
              <a:gd name="connsiteY3436" fmla="*/ 110395 h 906898"/>
              <a:gd name="connsiteX3437" fmla="*/ 649501 w 906898"/>
              <a:gd name="connsiteY3437" fmla="*/ 100103 h 906898"/>
              <a:gd name="connsiteX3438" fmla="*/ 639264 w 906898"/>
              <a:gd name="connsiteY3438" fmla="*/ 93927 h 906898"/>
              <a:gd name="connsiteX3439" fmla="*/ 633122 w 906898"/>
              <a:gd name="connsiteY3439" fmla="*/ 89811 h 906898"/>
              <a:gd name="connsiteX3440" fmla="*/ 626980 w 906898"/>
              <a:gd name="connsiteY3440" fmla="*/ 89811 h 906898"/>
              <a:gd name="connsiteX3441" fmla="*/ 614696 w 906898"/>
              <a:gd name="connsiteY3441" fmla="*/ 87752 h 906898"/>
              <a:gd name="connsiteX3442" fmla="*/ 612649 w 906898"/>
              <a:gd name="connsiteY3442" fmla="*/ 83636 h 906898"/>
              <a:gd name="connsiteX3443" fmla="*/ 624933 w 906898"/>
              <a:gd name="connsiteY3443" fmla="*/ 83636 h 906898"/>
              <a:gd name="connsiteX3444" fmla="*/ 626980 w 906898"/>
              <a:gd name="connsiteY3444" fmla="*/ 85694 h 906898"/>
              <a:gd name="connsiteX3445" fmla="*/ 637217 w 906898"/>
              <a:gd name="connsiteY3445" fmla="*/ 83636 h 906898"/>
              <a:gd name="connsiteX3446" fmla="*/ 641312 w 906898"/>
              <a:gd name="connsiteY3446" fmla="*/ 87752 h 906898"/>
              <a:gd name="connsiteX3447" fmla="*/ 643359 w 906898"/>
              <a:gd name="connsiteY3447" fmla="*/ 91870 h 906898"/>
              <a:gd name="connsiteX3448" fmla="*/ 645406 w 906898"/>
              <a:gd name="connsiteY3448" fmla="*/ 89811 h 906898"/>
              <a:gd name="connsiteX3449" fmla="*/ 639264 w 906898"/>
              <a:gd name="connsiteY3449" fmla="*/ 81578 h 906898"/>
              <a:gd name="connsiteX3450" fmla="*/ 640800 w 906898"/>
              <a:gd name="connsiteY3450" fmla="*/ 81031 h 906898"/>
              <a:gd name="connsiteX3451" fmla="*/ 587959 w 906898"/>
              <a:gd name="connsiteY3451" fmla="*/ 79519 h 906898"/>
              <a:gd name="connsiteX3452" fmla="*/ 604426 w 906898"/>
              <a:gd name="connsiteY3452" fmla="*/ 83624 h 906898"/>
              <a:gd name="connsiteX3453" fmla="*/ 618835 w 906898"/>
              <a:gd name="connsiteY3453" fmla="*/ 104148 h 906898"/>
              <a:gd name="connsiteX3454" fmla="*/ 614718 w 906898"/>
              <a:gd name="connsiteY3454" fmla="*/ 118514 h 906898"/>
              <a:gd name="connsiteX3455" fmla="*/ 602368 w 906898"/>
              <a:gd name="connsiteY3455" fmla="*/ 122618 h 906898"/>
              <a:gd name="connsiteX3456" fmla="*/ 600310 w 906898"/>
              <a:gd name="connsiteY3456" fmla="*/ 116461 h 906898"/>
              <a:gd name="connsiteX3457" fmla="*/ 600310 w 906898"/>
              <a:gd name="connsiteY3457" fmla="*/ 112357 h 906898"/>
              <a:gd name="connsiteX3458" fmla="*/ 594135 w 906898"/>
              <a:gd name="connsiteY3458" fmla="*/ 110304 h 906898"/>
              <a:gd name="connsiteX3459" fmla="*/ 596193 w 906898"/>
              <a:gd name="connsiteY3459" fmla="*/ 102094 h 906898"/>
              <a:gd name="connsiteX3460" fmla="*/ 606485 w 906898"/>
              <a:gd name="connsiteY3460" fmla="*/ 102094 h 906898"/>
              <a:gd name="connsiteX3461" fmla="*/ 608543 w 906898"/>
              <a:gd name="connsiteY3461" fmla="*/ 106199 h 906898"/>
              <a:gd name="connsiteX3462" fmla="*/ 610602 w 906898"/>
              <a:gd name="connsiteY3462" fmla="*/ 100042 h 906898"/>
              <a:gd name="connsiteX3463" fmla="*/ 596193 w 906898"/>
              <a:gd name="connsiteY3463" fmla="*/ 87728 h 906898"/>
              <a:gd name="connsiteX3464" fmla="*/ 571492 w 906898"/>
              <a:gd name="connsiteY3464" fmla="*/ 93885 h 906898"/>
              <a:gd name="connsiteX3465" fmla="*/ 559142 w 906898"/>
              <a:gd name="connsiteY3465" fmla="*/ 100042 h 906898"/>
              <a:gd name="connsiteX3466" fmla="*/ 573551 w 906898"/>
              <a:gd name="connsiteY3466" fmla="*/ 83624 h 906898"/>
              <a:gd name="connsiteX3467" fmla="*/ 587959 w 906898"/>
              <a:gd name="connsiteY3467" fmla="*/ 79519 h 906898"/>
              <a:gd name="connsiteX3468" fmla="*/ 388440 w 906898"/>
              <a:gd name="connsiteY3468" fmla="*/ 75535 h 906898"/>
              <a:gd name="connsiteX3469" fmla="*/ 390487 w 906898"/>
              <a:gd name="connsiteY3469" fmla="*/ 79592 h 906898"/>
              <a:gd name="connsiteX3470" fmla="*/ 386392 w 906898"/>
              <a:gd name="connsiteY3470" fmla="*/ 89738 h 906898"/>
              <a:gd name="connsiteX3471" fmla="*/ 380250 w 906898"/>
              <a:gd name="connsiteY3471" fmla="*/ 91766 h 906898"/>
              <a:gd name="connsiteX3472" fmla="*/ 380250 w 906898"/>
              <a:gd name="connsiteY3472" fmla="*/ 89738 h 906898"/>
              <a:gd name="connsiteX3473" fmla="*/ 388440 w 906898"/>
              <a:gd name="connsiteY3473" fmla="*/ 83651 h 906898"/>
              <a:gd name="connsiteX3474" fmla="*/ 388440 w 906898"/>
              <a:gd name="connsiteY3474" fmla="*/ 75535 h 906898"/>
              <a:gd name="connsiteX3475" fmla="*/ 359914 w 906898"/>
              <a:gd name="connsiteY3475" fmla="*/ 74313 h 906898"/>
              <a:gd name="connsiteX3476" fmla="*/ 365839 w 906898"/>
              <a:gd name="connsiteY3476" fmla="*/ 75598 h 906898"/>
              <a:gd name="connsiteX3477" fmla="*/ 376142 w 906898"/>
              <a:gd name="connsiteY3477" fmla="*/ 85874 h 906898"/>
              <a:gd name="connsiteX3478" fmla="*/ 374082 w 906898"/>
              <a:gd name="connsiteY3478" fmla="*/ 102316 h 906898"/>
              <a:gd name="connsiteX3479" fmla="*/ 349353 w 906898"/>
              <a:gd name="connsiteY3479" fmla="*/ 114648 h 906898"/>
              <a:gd name="connsiteX3480" fmla="*/ 320504 w 906898"/>
              <a:gd name="connsiteY3480" fmla="*/ 92041 h 906898"/>
              <a:gd name="connsiteX3481" fmla="*/ 320504 w 906898"/>
              <a:gd name="connsiteY3481" fmla="*/ 85874 h 906898"/>
              <a:gd name="connsiteX3482" fmla="*/ 322565 w 906898"/>
              <a:gd name="connsiteY3482" fmla="*/ 85874 h 906898"/>
              <a:gd name="connsiteX3483" fmla="*/ 347293 w 906898"/>
              <a:gd name="connsiteY3483" fmla="*/ 108482 h 906898"/>
              <a:gd name="connsiteX3484" fmla="*/ 363778 w 906898"/>
              <a:gd name="connsiteY3484" fmla="*/ 104371 h 906898"/>
              <a:gd name="connsiteX3485" fmla="*/ 367900 w 906898"/>
              <a:gd name="connsiteY3485" fmla="*/ 89984 h 906898"/>
              <a:gd name="connsiteX3486" fmla="*/ 365839 w 906898"/>
              <a:gd name="connsiteY3486" fmla="*/ 87930 h 906898"/>
              <a:gd name="connsiteX3487" fmla="*/ 359657 w 906898"/>
              <a:gd name="connsiteY3487" fmla="*/ 94095 h 906898"/>
              <a:gd name="connsiteX3488" fmla="*/ 353475 w 906898"/>
              <a:gd name="connsiteY3488" fmla="*/ 89984 h 906898"/>
              <a:gd name="connsiteX3489" fmla="*/ 353475 w 906898"/>
              <a:gd name="connsiteY3489" fmla="*/ 85874 h 906898"/>
              <a:gd name="connsiteX3490" fmla="*/ 357596 w 906898"/>
              <a:gd name="connsiteY3490" fmla="*/ 83819 h 906898"/>
              <a:gd name="connsiteX3491" fmla="*/ 355536 w 906898"/>
              <a:gd name="connsiteY3491" fmla="*/ 77653 h 906898"/>
              <a:gd name="connsiteX3492" fmla="*/ 359914 w 906898"/>
              <a:gd name="connsiteY3492" fmla="*/ 74313 h 906898"/>
              <a:gd name="connsiteX3493" fmla="*/ 419338 w 906898"/>
              <a:gd name="connsiteY3493" fmla="*/ 72095 h 906898"/>
              <a:gd name="connsiteX3494" fmla="*/ 421296 w 906898"/>
              <a:gd name="connsiteY3494" fmla="*/ 75369 h 906898"/>
              <a:gd name="connsiteX3495" fmla="*/ 421296 w 906898"/>
              <a:gd name="connsiteY3495" fmla="*/ 83503 h 906898"/>
              <a:gd name="connsiteX3496" fmla="*/ 419238 w 906898"/>
              <a:gd name="connsiteY3496" fmla="*/ 83503 h 906898"/>
              <a:gd name="connsiteX3497" fmla="*/ 420010 w 906898"/>
              <a:gd name="connsiteY3497" fmla="*/ 77402 h 906898"/>
              <a:gd name="connsiteX3498" fmla="*/ 418620 w 906898"/>
              <a:gd name="connsiteY3498" fmla="*/ 70895 h 906898"/>
              <a:gd name="connsiteX3499" fmla="*/ 419238 w 906898"/>
              <a:gd name="connsiteY3499" fmla="*/ 71302 h 906898"/>
              <a:gd name="connsiteX3500" fmla="*/ 419338 w 906898"/>
              <a:gd name="connsiteY3500" fmla="*/ 72095 h 906898"/>
              <a:gd name="connsiteX3501" fmla="*/ 397896 w 906898"/>
              <a:gd name="connsiteY3501" fmla="*/ 69651 h 906898"/>
              <a:gd name="connsiteX3502" fmla="*/ 400637 w 906898"/>
              <a:gd name="connsiteY3502" fmla="*/ 71358 h 906898"/>
              <a:gd name="connsiteX3503" fmla="*/ 402700 w 906898"/>
              <a:gd name="connsiteY3503" fmla="*/ 75482 h 906898"/>
              <a:gd name="connsiteX3504" fmla="*/ 400637 w 906898"/>
              <a:gd name="connsiteY3504" fmla="*/ 83730 h 906898"/>
              <a:gd name="connsiteX3505" fmla="*/ 402700 w 906898"/>
              <a:gd name="connsiteY3505" fmla="*/ 89916 h 906898"/>
              <a:gd name="connsiteX3506" fmla="*/ 394447 w 906898"/>
              <a:gd name="connsiteY3506" fmla="*/ 98164 h 906898"/>
              <a:gd name="connsiteX3507" fmla="*/ 390321 w 906898"/>
              <a:gd name="connsiteY3507" fmla="*/ 100225 h 906898"/>
              <a:gd name="connsiteX3508" fmla="*/ 384132 w 906898"/>
              <a:gd name="connsiteY3508" fmla="*/ 106412 h 906898"/>
              <a:gd name="connsiteX3509" fmla="*/ 377942 w 906898"/>
              <a:gd name="connsiteY3509" fmla="*/ 104349 h 906898"/>
              <a:gd name="connsiteX3510" fmla="*/ 380005 w 906898"/>
              <a:gd name="connsiteY3510" fmla="*/ 96101 h 906898"/>
              <a:gd name="connsiteX3511" fmla="*/ 382068 w 906898"/>
              <a:gd name="connsiteY3511" fmla="*/ 96101 h 906898"/>
              <a:gd name="connsiteX3512" fmla="*/ 394447 w 906898"/>
              <a:gd name="connsiteY3512" fmla="*/ 81668 h 906898"/>
              <a:gd name="connsiteX3513" fmla="*/ 392384 w 906898"/>
              <a:gd name="connsiteY3513" fmla="*/ 73420 h 906898"/>
              <a:gd name="connsiteX3514" fmla="*/ 395737 w 906898"/>
              <a:gd name="connsiteY3514" fmla="*/ 70070 h 906898"/>
              <a:gd name="connsiteX3515" fmla="*/ 397896 w 906898"/>
              <a:gd name="connsiteY3515" fmla="*/ 69651 h 906898"/>
              <a:gd name="connsiteX3516" fmla="*/ 413063 w 906898"/>
              <a:gd name="connsiteY3516" fmla="*/ 67236 h 906898"/>
              <a:gd name="connsiteX3517" fmla="*/ 417951 w 906898"/>
              <a:gd name="connsiteY3517" fmla="*/ 69778 h 906898"/>
              <a:gd name="connsiteX3518" fmla="*/ 418620 w 906898"/>
              <a:gd name="connsiteY3518" fmla="*/ 70895 h 906898"/>
              <a:gd name="connsiteX3519" fmla="*/ 415668 w 906898"/>
              <a:gd name="connsiteY3519" fmla="*/ 68950 h 906898"/>
              <a:gd name="connsiteX3520" fmla="*/ 413063 w 906898"/>
              <a:gd name="connsiteY3520" fmla="*/ 67236 h 906898"/>
              <a:gd name="connsiteX3521" fmla="*/ 277299 w 906898"/>
              <a:gd name="connsiteY3521" fmla="*/ 67236 h 906898"/>
              <a:gd name="connsiteX3522" fmla="*/ 277299 w 906898"/>
              <a:gd name="connsiteY3522" fmla="*/ 75489 h 906898"/>
              <a:gd name="connsiteX3523" fmla="*/ 285552 w 906898"/>
              <a:gd name="connsiteY3523" fmla="*/ 79614 h 906898"/>
              <a:gd name="connsiteX3524" fmla="*/ 293805 w 906898"/>
              <a:gd name="connsiteY3524" fmla="*/ 73425 h 906898"/>
              <a:gd name="connsiteX3525" fmla="*/ 295868 w 906898"/>
              <a:gd name="connsiteY3525" fmla="*/ 79614 h 906898"/>
              <a:gd name="connsiteX3526" fmla="*/ 291741 w 906898"/>
              <a:gd name="connsiteY3526" fmla="*/ 87866 h 906898"/>
              <a:gd name="connsiteX3527" fmla="*/ 285552 w 906898"/>
              <a:gd name="connsiteY3527" fmla="*/ 87866 h 906898"/>
              <a:gd name="connsiteX3528" fmla="*/ 279362 w 906898"/>
              <a:gd name="connsiteY3528" fmla="*/ 96119 h 906898"/>
              <a:gd name="connsiteX3529" fmla="*/ 273173 w 906898"/>
              <a:gd name="connsiteY3529" fmla="*/ 94056 h 906898"/>
              <a:gd name="connsiteX3530" fmla="*/ 271110 w 906898"/>
              <a:gd name="connsiteY3530" fmla="*/ 83740 h 906898"/>
              <a:gd name="connsiteX3531" fmla="*/ 273173 w 906898"/>
              <a:gd name="connsiteY3531" fmla="*/ 83740 h 906898"/>
              <a:gd name="connsiteX3532" fmla="*/ 266984 w 906898"/>
              <a:gd name="connsiteY3532" fmla="*/ 77551 h 906898"/>
              <a:gd name="connsiteX3533" fmla="*/ 271110 w 906898"/>
              <a:gd name="connsiteY3533" fmla="*/ 69298 h 906898"/>
              <a:gd name="connsiteX3534" fmla="*/ 277299 w 906898"/>
              <a:gd name="connsiteY3534" fmla="*/ 67236 h 906898"/>
              <a:gd name="connsiteX3535" fmla="*/ 567347 w 906898"/>
              <a:gd name="connsiteY3535" fmla="*/ 65243 h 906898"/>
              <a:gd name="connsiteX3536" fmla="*/ 575600 w 906898"/>
              <a:gd name="connsiteY3536" fmla="*/ 71344 h 906898"/>
              <a:gd name="connsiteX3537" fmla="*/ 579726 w 906898"/>
              <a:gd name="connsiteY3537" fmla="*/ 79477 h 906898"/>
              <a:gd name="connsiteX3538" fmla="*/ 575600 w 906898"/>
              <a:gd name="connsiteY3538" fmla="*/ 81512 h 906898"/>
              <a:gd name="connsiteX3539" fmla="*/ 561158 w 906898"/>
              <a:gd name="connsiteY3539" fmla="*/ 71344 h 906898"/>
              <a:gd name="connsiteX3540" fmla="*/ 554968 w 906898"/>
              <a:gd name="connsiteY3540" fmla="*/ 75410 h 906898"/>
              <a:gd name="connsiteX3541" fmla="*/ 550842 w 906898"/>
              <a:gd name="connsiteY3541" fmla="*/ 69310 h 906898"/>
              <a:gd name="connsiteX3542" fmla="*/ 567347 w 906898"/>
              <a:gd name="connsiteY3542" fmla="*/ 65243 h 906898"/>
              <a:gd name="connsiteX3543" fmla="*/ 493185 w 906898"/>
              <a:gd name="connsiteY3543" fmla="*/ 63252 h 906898"/>
              <a:gd name="connsiteX3544" fmla="*/ 501374 w 906898"/>
              <a:gd name="connsiteY3544" fmla="*/ 65280 h 906898"/>
              <a:gd name="connsiteX3545" fmla="*/ 499327 w 906898"/>
              <a:gd name="connsiteY3545" fmla="*/ 69338 h 906898"/>
              <a:gd name="connsiteX3546" fmla="*/ 489090 w 906898"/>
              <a:gd name="connsiteY3546" fmla="*/ 69338 h 906898"/>
              <a:gd name="connsiteX3547" fmla="*/ 480901 w 906898"/>
              <a:gd name="connsiteY3547" fmla="*/ 79482 h 906898"/>
              <a:gd name="connsiteX3548" fmla="*/ 476806 w 906898"/>
              <a:gd name="connsiteY3548" fmla="*/ 81512 h 906898"/>
              <a:gd name="connsiteX3549" fmla="*/ 480901 w 906898"/>
              <a:gd name="connsiteY3549" fmla="*/ 71366 h 906898"/>
              <a:gd name="connsiteX3550" fmla="*/ 493185 w 906898"/>
              <a:gd name="connsiteY3550" fmla="*/ 63252 h 906898"/>
              <a:gd name="connsiteX3551" fmla="*/ 528266 w 906898"/>
              <a:gd name="connsiteY3551" fmla="*/ 60927 h 906898"/>
              <a:gd name="connsiteX3552" fmla="*/ 555025 w 906898"/>
              <a:gd name="connsiteY3552" fmla="*/ 81585 h 906898"/>
              <a:gd name="connsiteX3553" fmla="*/ 555025 w 906898"/>
              <a:gd name="connsiteY3553" fmla="*/ 98110 h 906898"/>
              <a:gd name="connsiteX3554" fmla="*/ 550908 w 906898"/>
              <a:gd name="connsiteY3554" fmla="*/ 98110 h 906898"/>
              <a:gd name="connsiteX3555" fmla="*/ 550908 w 906898"/>
              <a:gd name="connsiteY3555" fmla="*/ 89848 h 906898"/>
              <a:gd name="connsiteX3556" fmla="*/ 536500 w 906898"/>
              <a:gd name="connsiteY3556" fmla="*/ 69190 h 906898"/>
              <a:gd name="connsiteX3557" fmla="*/ 524149 w 906898"/>
              <a:gd name="connsiteY3557" fmla="*/ 69190 h 906898"/>
              <a:gd name="connsiteX3558" fmla="*/ 511799 w 906898"/>
              <a:gd name="connsiteY3558" fmla="*/ 79519 h 906898"/>
              <a:gd name="connsiteX3559" fmla="*/ 517974 w 906898"/>
              <a:gd name="connsiteY3559" fmla="*/ 77453 h 906898"/>
              <a:gd name="connsiteX3560" fmla="*/ 524149 w 906898"/>
              <a:gd name="connsiteY3560" fmla="*/ 79519 h 906898"/>
              <a:gd name="connsiteX3561" fmla="*/ 524149 w 906898"/>
              <a:gd name="connsiteY3561" fmla="*/ 87782 h 906898"/>
              <a:gd name="connsiteX3562" fmla="*/ 517974 w 906898"/>
              <a:gd name="connsiteY3562" fmla="*/ 91914 h 906898"/>
              <a:gd name="connsiteX3563" fmla="*/ 511799 w 906898"/>
              <a:gd name="connsiteY3563" fmla="*/ 89848 h 906898"/>
              <a:gd name="connsiteX3564" fmla="*/ 505624 w 906898"/>
              <a:gd name="connsiteY3564" fmla="*/ 93980 h 906898"/>
              <a:gd name="connsiteX3565" fmla="*/ 497390 w 906898"/>
              <a:gd name="connsiteY3565" fmla="*/ 85716 h 906898"/>
              <a:gd name="connsiteX3566" fmla="*/ 503566 w 906898"/>
              <a:gd name="connsiteY3566" fmla="*/ 69190 h 906898"/>
              <a:gd name="connsiteX3567" fmla="*/ 528266 w 906898"/>
              <a:gd name="connsiteY3567" fmla="*/ 60927 h 906898"/>
              <a:gd name="connsiteX3568" fmla="*/ 289504 w 906898"/>
              <a:gd name="connsiteY3568" fmla="*/ 60927 h 906898"/>
              <a:gd name="connsiteX3569" fmla="*/ 291552 w 906898"/>
              <a:gd name="connsiteY3569" fmla="*/ 67153 h 906898"/>
              <a:gd name="connsiteX3570" fmla="*/ 289504 w 906898"/>
              <a:gd name="connsiteY3570" fmla="*/ 73376 h 906898"/>
              <a:gd name="connsiteX3571" fmla="*/ 283362 w 906898"/>
              <a:gd name="connsiteY3571" fmla="*/ 77527 h 906898"/>
              <a:gd name="connsiteX3572" fmla="*/ 279268 w 906898"/>
              <a:gd name="connsiteY3572" fmla="*/ 71302 h 906898"/>
              <a:gd name="connsiteX3573" fmla="*/ 281315 w 906898"/>
              <a:gd name="connsiteY3573" fmla="*/ 67153 h 906898"/>
              <a:gd name="connsiteX3574" fmla="*/ 289504 w 906898"/>
              <a:gd name="connsiteY3574" fmla="*/ 60927 h 906898"/>
              <a:gd name="connsiteX3575" fmla="*/ 406976 w 906898"/>
              <a:gd name="connsiteY3575" fmla="*/ 54951 h 906898"/>
              <a:gd name="connsiteX3576" fmla="*/ 415239 w 906898"/>
              <a:gd name="connsiteY3576" fmla="*/ 61120 h 906898"/>
              <a:gd name="connsiteX3577" fmla="*/ 413173 w 906898"/>
              <a:gd name="connsiteY3577" fmla="*/ 67289 h 906898"/>
              <a:gd name="connsiteX3578" fmla="*/ 406976 w 906898"/>
              <a:gd name="connsiteY3578" fmla="*/ 57007 h 906898"/>
              <a:gd name="connsiteX3579" fmla="*/ 411108 w 906898"/>
              <a:gd name="connsiteY3579" fmla="*/ 63176 h 906898"/>
              <a:gd name="connsiteX3580" fmla="*/ 411108 w 906898"/>
              <a:gd name="connsiteY3580" fmla="*/ 69344 h 906898"/>
              <a:gd name="connsiteX3581" fmla="*/ 419371 w 906898"/>
              <a:gd name="connsiteY3581" fmla="*/ 79626 h 906898"/>
              <a:gd name="connsiteX3582" fmla="*/ 415239 w 906898"/>
              <a:gd name="connsiteY3582" fmla="*/ 87851 h 906898"/>
              <a:gd name="connsiteX3583" fmla="*/ 417305 w 906898"/>
              <a:gd name="connsiteY3583" fmla="*/ 96076 h 906898"/>
              <a:gd name="connsiteX3584" fmla="*/ 415239 w 906898"/>
              <a:gd name="connsiteY3584" fmla="*/ 98132 h 906898"/>
              <a:gd name="connsiteX3585" fmla="*/ 415239 w 906898"/>
              <a:gd name="connsiteY3585" fmla="*/ 89907 h 906898"/>
              <a:gd name="connsiteX3586" fmla="*/ 413173 w 906898"/>
              <a:gd name="connsiteY3586" fmla="*/ 89907 h 906898"/>
              <a:gd name="connsiteX3587" fmla="*/ 411108 w 906898"/>
              <a:gd name="connsiteY3587" fmla="*/ 91963 h 906898"/>
              <a:gd name="connsiteX3588" fmla="*/ 413173 w 906898"/>
              <a:gd name="connsiteY3588" fmla="*/ 100189 h 906898"/>
              <a:gd name="connsiteX3589" fmla="*/ 404910 w 906898"/>
              <a:gd name="connsiteY3589" fmla="*/ 108413 h 906898"/>
              <a:gd name="connsiteX3590" fmla="*/ 398713 w 906898"/>
              <a:gd name="connsiteY3590" fmla="*/ 110469 h 906898"/>
              <a:gd name="connsiteX3591" fmla="*/ 392516 w 906898"/>
              <a:gd name="connsiteY3591" fmla="*/ 116638 h 906898"/>
              <a:gd name="connsiteX3592" fmla="*/ 388384 w 906898"/>
              <a:gd name="connsiteY3592" fmla="*/ 116638 h 906898"/>
              <a:gd name="connsiteX3593" fmla="*/ 380121 w 906898"/>
              <a:gd name="connsiteY3593" fmla="*/ 114582 h 906898"/>
              <a:gd name="connsiteX3594" fmla="*/ 375990 w 906898"/>
              <a:gd name="connsiteY3594" fmla="*/ 118695 h 906898"/>
              <a:gd name="connsiteX3595" fmla="*/ 371858 w 906898"/>
              <a:gd name="connsiteY3595" fmla="*/ 116638 h 906898"/>
              <a:gd name="connsiteX3596" fmla="*/ 375990 w 906898"/>
              <a:gd name="connsiteY3596" fmla="*/ 106358 h 906898"/>
              <a:gd name="connsiteX3597" fmla="*/ 386318 w 906898"/>
              <a:gd name="connsiteY3597" fmla="*/ 108413 h 906898"/>
              <a:gd name="connsiteX3598" fmla="*/ 392516 w 906898"/>
              <a:gd name="connsiteY3598" fmla="*/ 102245 h 906898"/>
              <a:gd name="connsiteX3599" fmla="*/ 404910 w 906898"/>
              <a:gd name="connsiteY3599" fmla="*/ 94019 h 906898"/>
              <a:gd name="connsiteX3600" fmla="*/ 404910 w 906898"/>
              <a:gd name="connsiteY3600" fmla="*/ 83739 h 906898"/>
              <a:gd name="connsiteX3601" fmla="*/ 404910 w 906898"/>
              <a:gd name="connsiteY3601" fmla="*/ 75513 h 906898"/>
              <a:gd name="connsiteX3602" fmla="*/ 398713 w 906898"/>
              <a:gd name="connsiteY3602" fmla="*/ 65233 h 906898"/>
              <a:gd name="connsiteX3603" fmla="*/ 400779 w 906898"/>
              <a:gd name="connsiteY3603" fmla="*/ 59063 h 906898"/>
              <a:gd name="connsiteX3604" fmla="*/ 406976 w 906898"/>
              <a:gd name="connsiteY3604" fmla="*/ 54951 h 906898"/>
              <a:gd name="connsiteX3605" fmla="*/ 495288 w 906898"/>
              <a:gd name="connsiteY3605" fmla="*/ 52960 h 906898"/>
              <a:gd name="connsiteX3606" fmla="*/ 501454 w 906898"/>
              <a:gd name="connsiteY3606" fmla="*/ 54995 h 906898"/>
              <a:gd name="connsiteX3607" fmla="*/ 501454 w 906898"/>
              <a:gd name="connsiteY3607" fmla="*/ 57031 h 906898"/>
              <a:gd name="connsiteX3608" fmla="*/ 507619 w 906898"/>
              <a:gd name="connsiteY3608" fmla="*/ 57031 h 906898"/>
              <a:gd name="connsiteX3609" fmla="*/ 509674 w 906898"/>
              <a:gd name="connsiteY3609" fmla="*/ 61104 h 906898"/>
              <a:gd name="connsiteX3610" fmla="*/ 497343 w 906898"/>
              <a:gd name="connsiteY3610" fmla="*/ 61104 h 906898"/>
              <a:gd name="connsiteX3611" fmla="*/ 478846 w 906898"/>
              <a:gd name="connsiteY3611" fmla="*/ 67214 h 906898"/>
              <a:gd name="connsiteX3612" fmla="*/ 474736 w 906898"/>
              <a:gd name="connsiteY3612" fmla="*/ 81466 h 906898"/>
              <a:gd name="connsiteX3613" fmla="*/ 472680 w 906898"/>
              <a:gd name="connsiteY3613" fmla="*/ 83503 h 906898"/>
              <a:gd name="connsiteX3614" fmla="*/ 468570 w 906898"/>
              <a:gd name="connsiteY3614" fmla="*/ 79431 h 906898"/>
              <a:gd name="connsiteX3615" fmla="*/ 470625 w 906898"/>
              <a:gd name="connsiteY3615" fmla="*/ 71285 h 906898"/>
              <a:gd name="connsiteX3616" fmla="*/ 472680 w 906898"/>
              <a:gd name="connsiteY3616" fmla="*/ 65177 h 906898"/>
              <a:gd name="connsiteX3617" fmla="*/ 476791 w 906898"/>
              <a:gd name="connsiteY3617" fmla="*/ 63140 h 906898"/>
              <a:gd name="connsiteX3618" fmla="*/ 476791 w 906898"/>
              <a:gd name="connsiteY3618" fmla="*/ 57031 h 906898"/>
              <a:gd name="connsiteX3619" fmla="*/ 487067 w 906898"/>
              <a:gd name="connsiteY3619" fmla="*/ 54995 h 906898"/>
              <a:gd name="connsiteX3620" fmla="*/ 491177 w 906898"/>
              <a:gd name="connsiteY3620" fmla="*/ 54995 h 906898"/>
              <a:gd name="connsiteX3621" fmla="*/ 495288 w 906898"/>
              <a:gd name="connsiteY3621" fmla="*/ 52960 h 906898"/>
              <a:gd name="connsiteX3622" fmla="*/ 564222 w 906898"/>
              <a:gd name="connsiteY3622" fmla="*/ 50444 h 906898"/>
              <a:gd name="connsiteX3623" fmla="*/ 571426 w 906898"/>
              <a:gd name="connsiteY3623" fmla="*/ 50701 h 906898"/>
              <a:gd name="connsiteX3624" fmla="*/ 581718 w 906898"/>
              <a:gd name="connsiteY3624" fmla="*/ 56877 h 906898"/>
              <a:gd name="connsiteX3625" fmla="*/ 581718 w 906898"/>
              <a:gd name="connsiteY3625" fmla="*/ 63052 h 906898"/>
              <a:gd name="connsiteX3626" fmla="*/ 579659 w 906898"/>
              <a:gd name="connsiteY3626" fmla="*/ 65111 h 906898"/>
              <a:gd name="connsiteX3627" fmla="*/ 587893 w 906898"/>
              <a:gd name="connsiteY3627" fmla="*/ 67168 h 906898"/>
              <a:gd name="connsiteX3628" fmla="*/ 592010 w 906898"/>
              <a:gd name="connsiteY3628" fmla="*/ 73344 h 906898"/>
              <a:gd name="connsiteX3629" fmla="*/ 589951 w 906898"/>
              <a:gd name="connsiteY3629" fmla="*/ 77460 h 906898"/>
              <a:gd name="connsiteX3630" fmla="*/ 583776 w 906898"/>
              <a:gd name="connsiteY3630" fmla="*/ 79519 h 906898"/>
              <a:gd name="connsiteX3631" fmla="*/ 581718 w 906898"/>
              <a:gd name="connsiteY3631" fmla="*/ 79519 h 906898"/>
              <a:gd name="connsiteX3632" fmla="*/ 571426 w 906898"/>
              <a:gd name="connsiteY3632" fmla="*/ 65111 h 906898"/>
              <a:gd name="connsiteX3633" fmla="*/ 550842 w 906898"/>
              <a:gd name="connsiteY3633" fmla="*/ 67168 h 906898"/>
              <a:gd name="connsiteX3634" fmla="*/ 540550 w 906898"/>
              <a:gd name="connsiteY3634" fmla="*/ 63052 h 906898"/>
              <a:gd name="connsiteX3635" fmla="*/ 540550 w 906898"/>
              <a:gd name="connsiteY3635" fmla="*/ 60993 h 906898"/>
              <a:gd name="connsiteX3636" fmla="*/ 550842 w 906898"/>
              <a:gd name="connsiteY3636" fmla="*/ 56877 h 906898"/>
              <a:gd name="connsiteX3637" fmla="*/ 554959 w 906898"/>
              <a:gd name="connsiteY3637" fmla="*/ 58935 h 906898"/>
              <a:gd name="connsiteX3638" fmla="*/ 557017 w 906898"/>
              <a:gd name="connsiteY3638" fmla="*/ 54818 h 906898"/>
              <a:gd name="connsiteX3639" fmla="*/ 564222 w 906898"/>
              <a:gd name="connsiteY3639" fmla="*/ 50444 h 906898"/>
              <a:gd name="connsiteX3640" fmla="*/ 597986 w 906898"/>
              <a:gd name="connsiteY3640" fmla="*/ 48643 h 906898"/>
              <a:gd name="connsiteX3641" fmla="*/ 604161 w 906898"/>
              <a:gd name="connsiteY3641" fmla="*/ 50691 h 906898"/>
              <a:gd name="connsiteX3642" fmla="*/ 606220 w 906898"/>
              <a:gd name="connsiteY3642" fmla="*/ 54785 h 906898"/>
              <a:gd name="connsiteX3643" fmla="*/ 606220 w 906898"/>
              <a:gd name="connsiteY3643" fmla="*/ 60927 h 906898"/>
              <a:gd name="connsiteX3644" fmla="*/ 604161 w 906898"/>
              <a:gd name="connsiteY3644" fmla="*/ 54785 h 906898"/>
              <a:gd name="connsiteX3645" fmla="*/ 597986 w 906898"/>
              <a:gd name="connsiteY3645" fmla="*/ 48643 h 906898"/>
              <a:gd name="connsiteX3646" fmla="*/ 332862 w 906898"/>
              <a:gd name="connsiteY3646" fmla="*/ 48643 h 906898"/>
              <a:gd name="connsiteX3647" fmla="*/ 337035 w 906898"/>
              <a:gd name="connsiteY3647" fmla="*/ 50701 h 906898"/>
              <a:gd name="connsiteX3648" fmla="*/ 337035 w 906898"/>
              <a:gd name="connsiteY3648" fmla="*/ 56877 h 906898"/>
              <a:gd name="connsiteX3649" fmla="*/ 328688 w 906898"/>
              <a:gd name="connsiteY3649" fmla="*/ 56877 h 906898"/>
              <a:gd name="connsiteX3650" fmla="*/ 322427 w 906898"/>
              <a:gd name="connsiteY3650" fmla="*/ 50701 h 906898"/>
              <a:gd name="connsiteX3651" fmla="*/ 332862 w 906898"/>
              <a:gd name="connsiteY3651" fmla="*/ 48643 h 906898"/>
              <a:gd name="connsiteX3652" fmla="*/ 310343 w 906898"/>
              <a:gd name="connsiteY3652" fmla="*/ 46651 h 906898"/>
              <a:gd name="connsiteX3653" fmla="*/ 324752 w 906898"/>
              <a:gd name="connsiteY3653" fmla="*/ 59002 h 906898"/>
              <a:gd name="connsiteX3654" fmla="*/ 320635 w 906898"/>
              <a:gd name="connsiteY3654" fmla="*/ 69293 h 906898"/>
              <a:gd name="connsiteX3655" fmla="*/ 322693 w 906898"/>
              <a:gd name="connsiteY3655" fmla="*/ 73410 h 906898"/>
              <a:gd name="connsiteX3656" fmla="*/ 322693 w 906898"/>
              <a:gd name="connsiteY3656" fmla="*/ 81643 h 906898"/>
              <a:gd name="connsiteX3657" fmla="*/ 308284 w 906898"/>
              <a:gd name="connsiteY3657" fmla="*/ 85761 h 906898"/>
              <a:gd name="connsiteX3658" fmla="*/ 304167 w 906898"/>
              <a:gd name="connsiteY3658" fmla="*/ 75469 h 906898"/>
              <a:gd name="connsiteX3659" fmla="*/ 297992 w 906898"/>
              <a:gd name="connsiteY3659" fmla="*/ 73410 h 906898"/>
              <a:gd name="connsiteX3660" fmla="*/ 293876 w 906898"/>
              <a:gd name="connsiteY3660" fmla="*/ 59002 h 906898"/>
              <a:gd name="connsiteX3661" fmla="*/ 295934 w 906898"/>
              <a:gd name="connsiteY3661" fmla="*/ 54884 h 906898"/>
              <a:gd name="connsiteX3662" fmla="*/ 310343 w 906898"/>
              <a:gd name="connsiteY3662" fmla="*/ 46651 h 906898"/>
              <a:gd name="connsiteX3663" fmla="*/ 499428 w 906898"/>
              <a:gd name="connsiteY3663" fmla="*/ 44659 h 906898"/>
              <a:gd name="connsiteX3664" fmla="*/ 505610 w 906898"/>
              <a:gd name="connsiteY3664" fmla="*/ 46712 h 906898"/>
              <a:gd name="connsiteX3665" fmla="*/ 507671 w 906898"/>
              <a:gd name="connsiteY3665" fmla="*/ 50816 h 906898"/>
              <a:gd name="connsiteX3666" fmla="*/ 507671 w 906898"/>
              <a:gd name="connsiteY3666" fmla="*/ 46712 h 906898"/>
              <a:gd name="connsiteX3667" fmla="*/ 511792 w 906898"/>
              <a:gd name="connsiteY3667" fmla="*/ 50816 h 906898"/>
              <a:gd name="connsiteX3668" fmla="*/ 517974 w 906898"/>
              <a:gd name="connsiteY3668" fmla="*/ 54921 h 906898"/>
              <a:gd name="connsiteX3669" fmla="*/ 517974 w 906898"/>
              <a:gd name="connsiteY3669" fmla="*/ 59025 h 906898"/>
              <a:gd name="connsiteX3670" fmla="*/ 511792 w 906898"/>
              <a:gd name="connsiteY3670" fmla="*/ 59025 h 906898"/>
              <a:gd name="connsiteX3671" fmla="*/ 507671 w 906898"/>
              <a:gd name="connsiteY3671" fmla="*/ 54921 h 906898"/>
              <a:gd name="connsiteX3672" fmla="*/ 501489 w 906898"/>
              <a:gd name="connsiteY3672" fmla="*/ 52869 h 906898"/>
              <a:gd name="connsiteX3673" fmla="*/ 491185 w 906898"/>
              <a:gd name="connsiteY3673" fmla="*/ 50816 h 906898"/>
              <a:gd name="connsiteX3674" fmla="*/ 480882 w 906898"/>
              <a:gd name="connsiteY3674" fmla="*/ 52869 h 906898"/>
              <a:gd name="connsiteX3675" fmla="*/ 474700 w 906898"/>
              <a:gd name="connsiteY3675" fmla="*/ 61078 h 906898"/>
              <a:gd name="connsiteX3676" fmla="*/ 466457 w 906898"/>
              <a:gd name="connsiteY3676" fmla="*/ 69287 h 906898"/>
              <a:gd name="connsiteX3677" fmla="*/ 466457 w 906898"/>
              <a:gd name="connsiteY3677" fmla="*/ 75445 h 906898"/>
              <a:gd name="connsiteX3678" fmla="*/ 466457 w 906898"/>
              <a:gd name="connsiteY3678" fmla="*/ 81602 h 906898"/>
              <a:gd name="connsiteX3679" fmla="*/ 466457 w 906898"/>
              <a:gd name="connsiteY3679" fmla="*/ 87759 h 906898"/>
              <a:gd name="connsiteX3680" fmla="*/ 462336 w 906898"/>
              <a:gd name="connsiteY3680" fmla="*/ 87759 h 906898"/>
              <a:gd name="connsiteX3681" fmla="*/ 458215 w 906898"/>
              <a:gd name="connsiteY3681" fmla="*/ 79549 h 906898"/>
              <a:gd name="connsiteX3682" fmla="*/ 462336 w 906898"/>
              <a:gd name="connsiteY3682" fmla="*/ 65182 h 906898"/>
              <a:gd name="connsiteX3683" fmla="*/ 464396 w 906898"/>
              <a:gd name="connsiteY3683" fmla="*/ 59025 h 906898"/>
              <a:gd name="connsiteX3684" fmla="*/ 470579 w 906898"/>
              <a:gd name="connsiteY3684" fmla="*/ 54921 h 906898"/>
              <a:gd name="connsiteX3685" fmla="*/ 476761 w 906898"/>
              <a:gd name="connsiteY3685" fmla="*/ 46712 h 906898"/>
              <a:gd name="connsiteX3686" fmla="*/ 489125 w 906898"/>
              <a:gd name="connsiteY3686" fmla="*/ 48764 h 906898"/>
              <a:gd name="connsiteX3687" fmla="*/ 493246 w 906898"/>
              <a:gd name="connsiteY3687" fmla="*/ 46712 h 906898"/>
              <a:gd name="connsiteX3688" fmla="*/ 495307 w 906898"/>
              <a:gd name="connsiteY3688" fmla="*/ 46712 h 906898"/>
              <a:gd name="connsiteX3689" fmla="*/ 499428 w 906898"/>
              <a:gd name="connsiteY3689" fmla="*/ 44659 h 906898"/>
              <a:gd name="connsiteX3690" fmla="*/ 341019 w 906898"/>
              <a:gd name="connsiteY3690" fmla="*/ 44197 h 906898"/>
              <a:gd name="connsiteX3691" fmla="*/ 345098 w 906898"/>
              <a:gd name="connsiteY3691" fmla="*/ 44707 h 906898"/>
              <a:gd name="connsiteX3692" fmla="*/ 351216 w 906898"/>
              <a:gd name="connsiteY3692" fmla="*/ 50825 h 906898"/>
              <a:gd name="connsiteX3693" fmla="*/ 351216 w 906898"/>
              <a:gd name="connsiteY3693" fmla="*/ 56943 h 906898"/>
              <a:gd name="connsiteX3694" fmla="*/ 355295 w 906898"/>
              <a:gd name="connsiteY3694" fmla="*/ 61022 h 906898"/>
              <a:gd name="connsiteX3695" fmla="*/ 351216 w 906898"/>
              <a:gd name="connsiteY3695" fmla="*/ 67140 h 906898"/>
              <a:gd name="connsiteX3696" fmla="*/ 345098 w 906898"/>
              <a:gd name="connsiteY3696" fmla="*/ 69180 h 906898"/>
              <a:gd name="connsiteX3697" fmla="*/ 343059 w 906898"/>
              <a:gd name="connsiteY3697" fmla="*/ 67140 h 906898"/>
              <a:gd name="connsiteX3698" fmla="*/ 338980 w 906898"/>
              <a:gd name="connsiteY3698" fmla="*/ 71219 h 906898"/>
              <a:gd name="connsiteX3699" fmla="*/ 330822 w 906898"/>
              <a:gd name="connsiteY3699" fmla="*/ 67140 h 906898"/>
              <a:gd name="connsiteX3700" fmla="*/ 328783 w 906898"/>
              <a:gd name="connsiteY3700" fmla="*/ 61022 h 906898"/>
              <a:gd name="connsiteX3701" fmla="*/ 336940 w 906898"/>
              <a:gd name="connsiteY3701" fmla="*/ 58983 h 906898"/>
              <a:gd name="connsiteX3702" fmla="*/ 341019 w 906898"/>
              <a:gd name="connsiteY3702" fmla="*/ 50825 h 906898"/>
              <a:gd name="connsiteX3703" fmla="*/ 336940 w 906898"/>
              <a:gd name="connsiteY3703" fmla="*/ 46746 h 906898"/>
              <a:gd name="connsiteX3704" fmla="*/ 341019 w 906898"/>
              <a:gd name="connsiteY3704" fmla="*/ 44197 h 906898"/>
              <a:gd name="connsiteX3705" fmla="*/ 583710 w 906898"/>
              <a:gd name="connsiteY3705" fmla="*/ 38352 h 906898"/>
              <a:gd name="connsiteX3706" fmla="*/ 590018 w 906898"/>
              <a:gd name="connsiteY3706" fmla="*/ 50635 h 906898"/>
              <a:gd name="connsiteX3707" fmla="*/ 587915 w 906898"/>
              <a:gd name="connsiteY3707" fmla="*/ 50635 h 906898"/>
              <a:gd name="connsiteX3708" fmla="*/ 587915 w 906898"/>
              <a:gd name="connsiteY3708" fmla="*/ 46541 h 906898"/>
              <a:gd name="connsiteX3709" fmla="*/ 583710 w 906898"/>
              <a:gd name="connsiteY3709" fmla="*/ 40399 h 906898"/>
              <a:gd name="connsiteX3710" fmla="*/ 583710 w 906898"/>
              <a:gd name="connsiteY3710" fmla="*/ 38352 h 906898"/>
              <a:gd name="connsiteX3711" fmla="*/ 421363 w 906898"/>
              <a:gd name="connsiteY3711" fmla="*/ 32375 h 906898"/>
              <a:gd name="connsiteX3712" fmla="*/ 421363 w 906898"/>
              <a:gd name="connsiteY3712" fmla="*/ 34367 h 906898"/>
              <a:gd name="connsiteX3713" fmla="*/ 419371 w 906898"/>
              <a:gd name="connsiteY3713" fmla="*/ 34367 h 906898"/>
              <a:gd name="connsiteX3714" fmla="*/ 421363 w 906898"/>
              <a:gd name="connsiteY3714" fmla="*/ 32375 h 906898"/>
              <a:gd name="connsiteX3715" fmla="*/ 421363 w 906898"/>
              <a:gd name="connsiteY3715" fmla="*/ 28060 h 906898"/>
              <a:gd name="connsiteX3716" fmla="*/ 423355 w 906898"/>
              <a:gd name="connsiteY3716" fmla="*/ 32375 h 906898"/>
              <a:gd name="connsiteX3717" fmla="*/ 421363 w 906898"/>
              <a:gd name="connsiteY3717" fmla="*/ 32375 h 906898"/>
              <a:gd name="connsiteX3718" fmla="*/ 361686 w 906898"/>
              <a:gd name="connsiteY3718" fmla="*/ 26067 h 906898"/>
              <a:gd name="connsiteX3719" fmla="*/ 374053 w 906898"/>
              <a:gd name="connsiteY3719" fmla="*/ 26067 h 906898"/>
              <a:gd name="connsiteX3720" fmla="*/ 382298 w 906898"/>
              <a:gd name="connsiteY3720" fmla="*/ 30189 h 906898"/>
              <a:gd name="connsiteX3721" fmla="*/ 398787 w 906898"/>
              <a:gd name="connsiteY3721" fmla="*/ 52862 h 906898"/>
              <a:gd name="connsiteX3722" fmla="*/ 392604 w 906898"/>
              <a:gd name="connsiteY3722" fmla="*/ 69351 h 906898"/>
              <a:gd name="connsiteX3723" fmla="*/ 374053 w 906898"/>
              <a:gd name="connsiteY3723" fmla="*/ 75535 h 906898"/>
              <a:gd name="connsiteX3724" fmla="*/ 365808 w 906898"/>
              <a:gd name="connsiteY3724" fmla="*/ 67290 h 906898"/>
              <a:gd name="connsiteX3725" fmla="*/ 367870 w 906898"/>
              <a:gd name="connsiteY3725" fmla="*/ 63169 h 906898"/>
              <a:gd name="connsiteX3726" fmla="*/ 371992 w 906898"/>
              <a:gd name="connsiteY3726" fmla="*/ 63169 h 906898"/>
              <a:gd name="connsiteX3727" fmla="*/ 371992 w 906898"/>
              <a:gd name="connsiteY3727" fmla="*/ 56985 h 906898"/>
              <a:gd name="connsiteX3728" fmla="*/ 376114 w 906898"/>
              <a:gd name="connsiteY3728" fmla="*/ 52862 h 906898"/>
              <a:gd name="connsiteX3729" fmla="*/ 382298 w 906898"/>
              <a:gd name="connsiteY3729" fmla="*/ 54923 h 906898"/>
              <a:gd name="connsiteX3730" fmla="*/ 382298 w 906898"/>
              <a:gd name="connsiteY3730" fmla="*/ 63169 h 906898"/>
              <a:gd name="connsiteX3731" fmla="*/ 380237 w 906898"/>
              <a:gd name="connsiteY3731" fmla="*/ 65229 h 906898"/>
              <a:gd name="connsiteX3732" fmla="*/ 388481 w 906898"/>
              <a:gd name="connsiteY3732" fmla="*/ 61108 h 906898"/>
              <a:gd name="connsiteX3733" fmla="*/ 390542 w 906898"/>
              <a:gd name="connsiteY3733" fmla="*/ 46679 h 906898"/>
              <a:gd name="connsiteX3734" fmla="*/ 367870 w 906898"/>
              <a:gd name="connsiteY3734" fmla="*/ 30189 h 906898"/>
              <a:gd name="connsiteX3735" fmla="*/ 349319 w 906898"/>
              <a:gd name="connsiteY3735" fmla="*/ 30189 h 906898"/>
              <a:gd name="connsiteX3736" fmla="*/ 349319 w 906898"/>
              <a:gd name="connsiteY3736" fmla="*/ 28128 h 906898"/>
              <a:gd name="connsiteX3737" fmla="*/ 361686 w 906898"/>
              <a:gd name="connsiteY3737" fmla="*/ 26067 h 906898"/>
              <a:gd name="connsiteX3738" fmla="*/ 453449 w 906898"/>
              <a:gd name="connsiteY3738" fmla="*/ 14275 h 906898"/>
              <a:gd name="connsiteX3739" fmla="*/ 427592 w 906898"/>
              <a:gd name="connsiteY3739" fmla="*/ 16881 h 906898"/>
              <a:gd name="connsiteX3740" fmla="*/ 427592 w 906898"/>
              <a:gd name="connsiteY3740" fmla="*/ 21939 h 906898"/>
              <a:gd name="connsiteX3741" fmla="*/ 425522 w 906898"/>
              <a:gd name="connsiteY3741" fmla="*/ 21939 h 906898"/>
              <a:gd name="connsiteX3742" fmla="*/ 423452 w 906898"/>
              <a:gd name="connsiteY3742" fmla="*/ 26047 h 906898"/>
              <a:gd name="connsiteX3743" fmla="*/ 421382 w 906898"/>
              <a:gd name="connsiteY3743" fmla="*/ 26047 h 906898"/>
              <a:gd name="connsiteX3744" fmla="*/ 419312 w 906898"/>
              <a:gd name="connsiteY3744" fmla="*/ 23993 h 906898"/>
              <a:gd name="connsiteX3745" fmla="*/ 419312 w 906898"/>
              <a:gd name="connsiteY3745" fmla="*/ 30155 h 906898"/>
              <a:gd name="connsiteX3746" fmla="*/ 417242 w 906898"/>
              <a:gd name="connsiteY3746" fmla="*/ 36317 h 906898"/>
              <a:gd name="connsiteX3747" fmla="*/ 408961 w 906898"/>
              <a:gd name="connsiteY3747" fmla="*/ 38372 h 906898"/>
              <a:gd name="connsiteX3748" fmla="*/ 404821 w 906898"/>
              <a:gd name="connsiteY3748" fmla="*/ 46589 h 906898"/>
              <a:gd name="connsiteX3749" fmla="*/ 400681 w 906898"/>
              <a:gd name="connsiteY3749" fmla="*/ 46589 h 906898"/>
              <a:gd name="connsiteX3750" fmla="*/ 394471 w 906898"/>
              <a:gd name="connsiteY3750" fmla="*/ 36317 h 906898"/>
              <a:gd name="connsiteX3751" fmla="*/ 402751 w 906898"/>
              <a:gd name="connsiteY3751" fmla="*/ 23993 h 906898"/>
              <a:gd name="connsiteX3752" fmla="*/ 404821 w 906898"/>
              <a:gd name="connsiteY3752" fmla="*/ 19883 h 906898"/>
              <a:gd name="connsiteX3753" fmla="*/ 419312 w 906898"/>
              <a:gd name="connsiteY3753" fmla="*/ 17829 h 906898"/>
              <a:gd name="connsiteX3754" fmla="*/ 420079 w 906898"/>
              <a:gd name="connsiteY3754" fmla="*/ 17639 h 906898"/>
              <a:gd name="connsiteX3755" fmla="*/ 399049 w 906898"/>
              <a:gd name="connsiteY3755" fmla="*/ 19759 h 906898"/>
              <a:gd name="connsiteX3756" fmla="*/ 400779 w 906898"/>
              <a:gd name="connsiteY3756" fmla="*/ 19759 h 906898"/>
              <a:gd name="connsiteX3757" fmla="*/ 400779 w 906898"/>
              <a:gd name="connsiteY3757" fmla="*/ 21846 h 906898"/>
              <a:gd name="connsiteX3758" fmla="*/ 392590 w 906898"/>
              <a:gd name="connsiteY3758" fmla="*/ 34367 h 906898"/>
              <a:gd name="connsiteX3759" fmla="*/ 388495 w 906898"/>
              <a:gd name="connsiteY3759" fmla="*/ 30194 h 906898"/>
              <a:gd name="connsiteX3760" fmla="*/ 394637 w 906898"/>
              <a:gd name="connsiteY3760" fmla="*/ 23933 h 906898"/>
              <a:gd name="connsiteX3761" fmla="*/ 396561 w 906898"/>
              <a:gd name="connsiteY3761" fmla="*/ 20010 h 906898"/>
              <a:gd name="connsiteX3762" fmla="*/ 364940 w 906898"/>
              <a:gd name="connsiteY3762" fmla="*/ 23197 h 906898"/>
              <a:gd name="connsiteX3763" fmla="*/ 342257 w 906898"/>
              <a:gd name="connsiteY3763" fmla="*/ 30239 h 906898"/>
              <a:gd name="connsiteX3764" fmla="*/ 343196 w 906898"/>
              <a:gd name="connsiteY3764" fmla="*/ 30051 h 906898"/>
              <a:gd name="connsiteX3765" fmla="*/ 347327 w 906898"/>
              <a:gd name="connsiteY3765" fmla="*/ 32117 h 906898"/>
              <a:gd name="connsiteX3766" fmla="*/ 341130 w 906898"/>
              <a:gd name="connsiteY3766" fmla="*/ 38315 h 906898"/>
              <a:gd name="connsiteX3767" fmla="*/ 334933 w 906898"/>
              <a:gd name="connsiteY3767" fmla="*/ 38315 h 906898"/>
              <a:gd name="connsiteX3768" fmla="*/ 328735 w 906898"/>
              <a:gd name="connsiteY3768" fmla="*/ 46578 h 906898"/>
              <a:gd name="connsiteX3769" fmla="*/ 310143 w 906898"/>
              <a:gd name="connsiteY3769" fmla="*/ 44511 h 906898"/>
              <a:gd name="connsiteX3770" fmla="*/ 310143 w 906898"/>
              <a:gd name="connsiteY3770" fmla="*/ 40380 h 906898"/>
              <a:gd name="connsiteX3771" fmla="*/ 330801 w 906898"/>
              <a:gd name="connsiteY3771" fmla="*/ 36249 h 906898"/>
              <a:gd name="connsiteX3772" fmla="*/ 332253 w 906898"/>
              <a:gd name="connsiteY3772" fmla="*/ 33344 h 906898"/>
              <a:gd name="connsiteX3773" fmla="*/ 282503 w 906898"/>
              <a:gd name="connsiteY3773" fmla="*/ 48787 h 906898"/>
              <a:gd name="connsiteX3774" fmla="*/ 266569 w 906898"/>
              <a:gd name="connsiteY3774" fmla="*/ 57436 h 906898"/>
              <a:gd name="connsiteX3775" fmla="*/ 275245 w 906898"/>
              <a:gd name="connsiteY3775" fmla="*/ 56943 h 906898"/>
              <a:gd name="connsiteX3776" fmla="*/ 285595 w 906898"/>
              <a:gd name="connsiteY3776" fmla="*/ 48710 h 906898"/>
              <a:gd name="connsiteX3777" fmla="*/ 288344 w 906898"/>
              <a:gd name="connsiteY3777" fmla="*/ 48195 h 906898"/>
              <a:gd name="connsiteX3778" fmla="*/ 293876 w 906898"/>
              <a:gd name="connsiteY3778" fmla="*/ 52826 h 906898"/>
              <a:gd name="connsiteX3779" fmla="*/ 293876 w 906898"/>
              <a:gd name="connsiteY3779" fmla="*/ 54884 h 906898"/>
              <a:gd name="connsiteX3780" fmla="*/ 275245 w 906898"/>
              <a:gd name="connsiteY3780" fmla="*/ 63118 h 906898"/>
              <a:gd name="connsiteX3781" fmla="*/ 271104 w 906898"/>
              <a:gd name="connsiteY3781" fmla="*/ 61059 h 906898"/>
              <a:gd name="connsiteX3782" fmla="*/ 262824 w 906898"/>
              <a:gd name="connsiteY3782" fmla="*/ 65177 h 906898"/>
              <a:gd name="connsiteX3783" fmla="*/ 258684 w 906898"/>
              <a:gd name="connsiteY3783" fmla="*/ 63118 h 906898"/>
              <a:gd name="connsiteX3784" fmla="*/ 258684 w 906898"/>
              <a:gd name="connsiteY3784" fmla="*/ 61716 h 906898"/>
              <a:gd name="connsiteX3785" fmla="*/ 254731 w 906898"/>
              <a:gd name="connsiteY3785" fmla="*/ 63861 h 906898"/>
              <a:gd name="connsiteX3786" fmla="*/ 254731 w 906898"/>
              <a:gd name="connsiteY3786" fmla="*/ 65301 h 906898"/>
              <a:gd name="connsiteX3787" fmla="*/ 234021 w 906898"/>
              <a:gd name="connsiteY3787" fmla="*/ 91940 h 906898"/>
              <a:gd name="connsiteX3788" fmla="*/ 240234 w 906898"/>
              <a:gd name="connsiteY3788" fmla="*/ 108334 h 906898"/>
              <a:gd name="connsiteX3789" fmla="*/ 252660 w 906898"/>
              <a:gd name="connsiteY3789" fmla="*/ 112432 h 906898"/>
              <a:gd name="connsiteX3790" fmla="*/ 258874 w 906898"/>
              <a:gd name="connsiteY3790" fmla="*/ 108334 h 906898"/>
              <a:gd name="connsiteX3791" fmla="*/ 250589 w 906898"/>
              <a:gd name="connsiteY3791" fmla="*/ 106285 h 906898"/>
              <a:gd name="connsiteX3792" fmla="*/ 248518 w 906898"/>
              <a:gd name="connsiteY3792" fmla="*/ 100137 h 906898"/>
              <a:gd name="connsiteX3793" fmla="*/ 254731 w 906898"/>
              <a:gd name="connsiteY3793" fmla="*/ 96039 h 906898"/>
              <a:gd name="connsiteX3794" fmla="*/ 260945 w 906898"/>
              <a:gd name="connsiteY3794" fmla="*/ 100137 h 906898"/>
              <a:gd name="connsiteX3795" fmla="*/ 267158 w 906898"/>
              <a:gd name="connsiteY3795" fmla="*/ 100137 h 906898"/>
              <a:gd name="connsiteX3796" fmla="*/ 271300 w 906898"/>
              <a:gd name="connsiteY3796" fmla="*/ 104236 h 906898"/>
              <a:gd name="connsiteX3797" fmla="*/ 263016 w 906898"/>
              <a:gd name="connsiteY3797" fmla="*/ 118580 h 906898"/>
              <a:gd name="connsiteX3798" fmla="*/ 244376 w 906898"/>
              <a:gd name="connsiteY3798" fmla="*/ 120629 h 906898"/>
              <a:gd name="connsiteX3799" fmla="*/ 231950 w 906898"/>
              <a:gd name="connsiteY3799" fmla="*/ 108334 h 906898"/>
              <a:gd name="connsiteX3800" fmla="*/ 227808 w 906898"/>
              <a:gd name="connsiteY3800" fmla="*/ 98088 h 906898"/>
              <a:gd name="connsiteX3801" fmla="*/ 229879 w 906898"/>
              <a:gd name="connsiteY3801" fmla="*/ 83744 h 906898"/>
              <a:gd name="connsiteX3802" fmla="*/ 239975 w 906898"/>
              <a:gd name="connsiteY3802" fmla="*/ 71961 h 906898"/>
              <a:gd name="connsiteX3803" fmla="*/ 241882 w 906898"/>
              <a:gd name="connsiteY3803" fmla="*/ 70836 h 906898"/>
              <a:gd name="connsiteX3804" fmla="*/ 207903 w 906898"/>
              <a:gd name="connsiteY3804" fmla="*/ 89279 h 906898"/>
              <a:gd name="connsiteX3805" fmla="*/ 198095 w 906898"/>
              <a:gd name="connsiteY3805" fmla="*/ 97371 h 906898"/>
              <a:gd name="connsiteX3806" fmla="*/ 207409 w 906898"/>
              <a:gd name="connsiteY3806" fmla="*/ 91803 h 906898"/>
              <a:gd name="connsiteX3807" fmla="*/ 219803 w 906898"/>
              <a:gd name="connsiteY3807" fmla="*/ 97978 h 906898"/>
              <a:gd name="connsiteX3808" fmla="*/ 223935 w 906898"/>
              <a:gd name="connsiteY3808" fmla="*/ 100037 h 906898"/>
              <a:gd name="connsiteX3809" fmla="*/ 223935 w 906898"/>
              <a:gd name="connsiteY3809" fmla="*/ 110328 h 906898"/>
              <a:gd name="connsiteX3810" fmla="*/ 215672 w 906898"/>
              <a:gd name="connsiteY3810" fmla="*/ 108270 h 906898"/>
              <a:gd name="connsiteX3811" fmla="*/ 207409 w 906898"/>
              <a:gd name="connsiteY3811" fmla="*/ 110328 h 906898"/>
              <a:gd name="connsiteX3812" fmla="*/ 203277 w 906898"/>
              <a:gd name="connsiteY3812" fmla="*/ 104153 h 906898"/>
              <a:gd name="connsiteX3813" fmla="*/ 192948 w 906898"/>
              <a:gd name="connsiteY3813" fmla="*/ 102095 h 906898"/>
              <a:gd name="connsiteX3814" fmla="*/ 195733 w 906898"/>
              <a:gd name="connsiteY3814" fmla="*/ 99320 h 906898"/>
              <a:gd name="connsiteX3815" fmla="*/ 142906 w 906898"/>
              <a:gd name="connsiteY3815" fmla="*/ 142906 h 906898"/>
              <a:gd name="connsiteX3816" fmla="*/ 93538 w 906898"/>
              <a:gd name="connsiteY3816" fmla="*/ 202741 h 906898"/>
              <a:gd name="connsiteX3817" fmla="*/ 95078 w 906898"/>
              <a:gd name="connsiteY3817" fmla="*/ 202659 h 906898"/>
              <a:gd name="connsiteX3818" fmla="*/ 98411 w 906898"/>
              <a:gd name="connsiteY3818" fmla="*/ 200855 h 906898"/>
              <a:gd name="connsiteX3819" fmla="*/ 104565 w 906898"/>
              <a:gd name="connsiteY3819" fmla="*/ 200855 h 906898"/>
              <a:gd name="connsiteX3820" fmla="*/ 106616 w 906898"/>
              <a:gd name="connsiteY3820" fmla="*/ 200855 h 906898"/>
              <a:gd name="connsiteX3821" fmla="*/ 118924 w 906898"/>
              <a:gd name="connsiteY3821" fmla="*/ 190546 h 906898"/>
              <a:gd name="connsiteX3822" fmla="*/ 125078 w 906898"/>
              <a:gd name="connsiteY3822" fmla="*/ 192608 h 906898"/>
              <a:gd name="connsiteX3823" fmla="*/ 129181 w 906898"/>
              <a:gd name="connsiteY3823" fmla="*/ 190546 h 906898"/>
              <a:gd name="connsiteX3824" fmla="*/ 136104 w 906898"/>
              <a:gd name="connsiteY3824" fmla="*/ 188484 h 906898"/>
              <a:gd name="connsiteX3825" fmla="*/ 141488 w 906898"/>
              <a:gd name="connsiteY3825" fmla="*/ 192608 h 906898"/>
              <a:gd name="connsiteX3826" fmla="*/ 133283 w 906898"/>
              <a:gd name="connsiteY3826" fmla="*/ 204979 h 906898"/>
              <a:gd name="connsiteX3827" fmla="*/ 123027 w 906898"/>
              <a:gd name="connsiteY3827" fmla="*/ 202917 h 906898"/>
              <a:gd name="connsiteX3828" fmla="*/ 116873 w 906898"/>
              <a:gd name="connsiteY3828" fmla="*/ 209103 h 906898"/>
              <a:gd name="connsiteX3829" fmla="*/ 112770 w 906898"/>
              <a:gd name="connsiteY3829" fmla="*/ 207041 h 906898"/>
              <a:gd name="connsiteX3830" fmla="*/ 100463 w 906898"/>
              <a:gd name="connsiteY3830" fmla="*/ 213227 h 906898"/>
              <a:gd name="connsiteX3831" fmla="*/ 96360 w 906898"/>
              <a:gd name="connsiteY3831" fmla="*/ 225598 h 906898"/>
              <a:gd name="connsiteX3832" fmla="*/ 100463 w 906898"/>
              <a:gd name="connsiteY3832" fmla="*/ 233846 h 906898"/>
              <a:gd name="connsiteX3833" fmla="*/ 98411 w 906898"/>
              <a:gd name="connsiteY3833" fmla="*/ 246217 h 906898"/>
              <a:gd name="connsiteX3834" fmla="*/ 102514 w 906898"/>
              <a:gd name="connsiteY3834" fmla="*/ 252402 h 906898"/>
              <a:gd name="connsiteX3835" fmla="*/ 102514 w 906898"/>
              <a:gd name="connsiteY3835" fmla="*/ 254464 h 906898"/>
              <a:gd name="connsiteX3836" fmla="*/ 94309 w 906898"/>
              <a:gd name="connsiteY3836" fmla="*/ 264774 h 906898"/>
              <a:gd name="connsiteX3837" fmla="*/ 90206 w 906898"/>
              <a:gd name="connsiteY3837" fmla="*/ 252402 h 906898"/>
              <a:gd name="connsiteX3838" fmla="*/ 90206 w 906898"/>
              <a:gd name="connsiteY3838" fmla="*/ 246217 h 906898"/>
              <a:gd name="connsiteX3839" fmla="*/ 84052 w 906898"/>
              <a:gd name="connsiteY3839" fmla="*/ 235907 h 906898"/>
              <a:gd name="connsiteX3840" fmla="*/ 88155 w 906898"/>
              <a:gd name="connsiteY3840" fmla="*/ 229722 h 906898"/>
              <a:gd name="connsiteX3841" fmla="*/ 86104 w 906898"/>
              <a:gd name="connsiteY3841" fmla="*/ 221474 h 906898"/>
              <a:gd name="connsiteX3842" fmla="*/ 84787 w 906898"/>
              <a:gd name="connsiteY3842" fmla="*/ 216179 h 906898"/>
              <a:gd name="connsiteX3843" fmla="*/ 48787 w 906898"/>
              <a:gd name="connsiteY3843" fmla="*/ 282503 h 906898"/>
              <a:gd name="connsiteX3844" fmla="*/ 28714 w 906898"/>
              <a:gd name="connsiteY3844" fmla="*/ 347168 h 906898"/>
              <a:gd name="connsiteX3845" fmla="*/ 29491 w 906898"/>
              <a:gd name="connsiteY3845" fmla="*/ 347168 h 906898"/>
              <a:gd name="connsiteX3846" fmla="*/ 31887 w 906898"/>
              <a:gd name="connsiteY3846" fmla="*/ 347168 h 906898"/>
              <a:gd name="connsiteX3847" fmla="*/ 34626 w 906898"/>
              <a:gd name="connsiteY3847" fmla="*/ 351269 h 906898"/>
              <a:gd name="connsiteX3848" fmla="*/ 32572 w 906898"/>
              <a:gd name="connsiteY3848" fmla="*/ 353320 h 906898"/>
              <a:gd name="connsiteX3849" fmla="*/ 34626 w 906898"/>
              <a:gd name="connsiteY3849" fmla="*/ 355370 h 906898"/>
              <a:gd name="connsiteX3850" fmla="*/ 40789 w 906898"/>
              <a:gd name="connsiteY3850" fmla="*/ 355370 h 906898"/>
              <a:gd name="connsiteX3851" fmla="*/ 46952 w 906898"/>
              <a:gd name="connsiteY3851" fmla="*/ 363573 h 906898"/>
              <a:gd name="connsiteX3852" fmla="*/ 44897 w 906898"/>
              <a:gd name="connsiteY3852" fmla="*/ 369724 h 906898"/>
              <a:gd name="connsiteX3853" fmla="*/ 51060 w 906898"/>
              <a:gd name="connsiteY3853" fmla="*/ 373826 h 906898"/>
              <a:gd name="connsiteX3854" fmla="*/ 53114 w 906898"/>
              <a:gd name="connsiteY3854" fmla="*/ 373826 h 906898"/>
              <a:gd name="connsiteX3855" fmla="*/ 46952 w 906898"/>
              <a:gd name="connsiteY3855" fmla="*/ 367674 h 906898"/>
              <a:gd name="connsiteX3856" fmla="*/ 49006 w 906898"/>
              <a:gd name="connsiteY3856" fmla="*/ 365623 h 906898"/>
              <a:gd name="connsiteX3857" fmla="*/ 53114 w 906898"/>
              <a:gd name="connsiteY3857" fmla="*/ 369724 h 906898"/>
              <a:gd name="connsiteX3858" fmla="*/ 55169 w 906898"/>
              <a:gd name="connsiteY3858" fmla="*/ 377927 h 906898"/>
              <a:gd name="connsiteX3859" fmla="*/ 51060 w 906898"/>
              <a:gd name="connsiteY3859" fmla="*/ 377927 h 906898"/>
              <a:gd name="connsiteX3860" fmla="*/ 38735 w 906898"/>
              <a:gd name="connsiteY3860" fmla="*/ 379977 h 906898"/>
              <a:gd name="connsiteX3861" fmla="*/ 36681 w 906898"/>
              <a:gd name="connsiteY3861" fmla="*/ 379977 h 906898"/>
              <a:gd name="connsiteX3862" fmla="*/ 32572 w 906898"/>
              <a:gd name="connsiteY3862" fmla="*/ 370493 h 906898"/>
              <a:gd name="connsiteX3863" fmla="*/ 23091 w 906898"/>
              <a:gd name="connsiteY3863" fmla="*/ 365998 h 906898"/>
              <a:gd name="connsiteX3864" fmla="*/ 22704 w 906898"/>
              <a:gd name="connsiteY3864" fmla="*/ 369831 h 906898"/>
              <a:gd name="connsiteX3865" fmla="*/ 32510 w 906898"/>
              <a:gd name="connsiteY3865" fmla="*/ 373764 h 906898"/>
              <a:gd name="connsiteX3866" fmla="*/ 34543 w 906898"/>
              <a:gd name="connsiteY3866" fmla="*/ 381922 h 906898"/>
              <a:gd name="connsiteX3867" fmla="*/ 30476 w 906898"/>
              <a:gd name="connsiteY3867" fmla="*/ 381922 h 906898"/>
              <a:gd name="connsiteX3868" fmla="*/ 22342 w 906898"/>
              <a:gd name="connsiteY3868" fmla="*/ 373764 h 906898"/>
              <a:gd name="connsiteX3869" fmla="*/ 22342 w 906898"/>
              <a:gd name="connsiteY3869" fmla="*/ 373421 h 906898"/>
              <a:gd name="connsiteX3870" fmla="*/ 18904 w 906898"/>
              <a:gd name="connsiteY3870" fmla="*/ 407528 h 906898"/>
              <a:gd name="connsiteX3871" fmla="*/ 23531 w 906898"/>
              <a:gd name="connsiteY3871" fmla="*/ 395415 h 906898"/>
              <a:gd name="connsiteX3872" fmla="*/ 38729 w 906898"/>
              <a:gd name="connsiteY3872" fmla="*/ 382035 h 906898"/>
              <a:gd name="connsiteX3873" fmla="*/ 45941 w 906898"/>
              <a:gd name="connsiteY3873" fmla="*/ 380492 h 906898"/>
              <a:gd name="connsiteX3874" fmla="*/ 53154 w 906898"/>
              <a:gd name="connsiteY3874" fmla="*/ 382035 h 906898"/>
              <a:gd name="connsiteX3875" fmla="*/ 57275 w 906898"/>
              <a:gd name="connsiteY3875" fmla="*/ 382035 h 906898"/>
              <a:gd name="connsiteX3876" fmla="*/ 69639 w 906898"/>
              <a:gd name="connsiteY3876" fmla="*/ 392328 h 906898"/>
              <a:gd name="connsiteX3877" fmla="*/ 71700 w 906898"/>
              <a:gd name="connsiteY3877" fmla="*/ 406736 h 906898"/>
              <a:gd name="connsiteX3878" fmla="*/ 59336 w 906898"/>
              <a:gd name="connsiteY3878" fmla="*/ 417028 h 906898"/>
              <a:gd name="connsiteX3879" fmla="*/ 53154 w 906898"/>
              <a:gd name="connsiteY3879" fmla="*/ 412911 h 906898"/>
              <a:gd name="connsiteX3880" fmla="*/ 53154 w 906898"/>
              <a:gd name="connsiteY3880" fmla="*/ 408795 h 906898"/>
              <a:gd name="connsiteX3881" fmla="*/ 49032 w 906898"/>
              <a:gd name="connsiteY3881" fmla="*/ 406736 h 906898"/>
              <a:gd name="connsiteX3882" fmla="*/ 49032 w 906898"/>
              <a:gd name="connsiteY3882" fmla="*/ 402619 h 906898"/>
              <a:gd name="connsiteX3883" fmla="*/ 55214 w 906898"/>
              <a:gd name="connsiteY3883" fmla="*/ 400561 h 906898"/>
              <a:gd name="connsiteX3884" fmla="*/ 59336 w 906898"/>
              <a:gd name="connsiteY3884" fmla="*/ 404678 h 906898"/>
              <a:gd name="connsiteX3885" fmla="*/ 63457 w 906898"/>
              <a:gd name="connsiteY3885" fmla="*/ 398503 h 906898"/>
              <a:gd name="connsiteX3886" fmla="*/ 51093 w 906898"/>
              <a:gd name="connsiteY3886" fmla="*/ 388211 h 906898"/>
              <a:gd name="connsiteX3887" fmla="*/ 30486 w 906898"/>
              <a:gd name="connsiteY3887" fmla="*/ 396444 h 906898"/>
              <a:gd name="connsiteX3888" fmla="*/ 18122 w 906898"/>
              <a:gd name="connsiteY3888" fmla="*/ 421145 h 906898"/>
              <a:gd name="connsiteX3889" fmla="*/ 17531 w 906898"/>
              <a:gd name="connsiteY3889" fmla="*/ 421145 h 906898"/>
              <a:gd name="connsiteX3890" fmla="*/ 17251 w 906898"/>
              <a:gd name="connsiteY3890" fmla="*/ 423927 h 906898"/>
              <a:gd name="connsiteX3891" fmla="*/ 22190 w 906898"/>
              <a:gd name="connsiteY3891" fmla="*/ 427331 h 906898"/>
              <a:gd name="connsiteX3892" fmla="*/ 20143 w 906898"/>
              <a:gd name="connsiteY3892" fmla="*/ 435578 h 906898"/>
              <a:gd name="connsiteX3893" fmla="*/ 26285 w 906898"/>
              <a:gd name="connsiteY3893" fmla="*/ 443826 h 906898"/>
              <a:gd name="connsiteX3894" fmla="*/ 22446 w 906898"/>
              <a:gd name="connsiteY3894" fmla="*/ 452846 h 906898"/>
              <a:gd name="connsiteX3895" fmla="*/ 14888 w 906898"/>
              <a:gd name="connsiteY3895" fmla="*/ 459535 h 906898"/>
              <a:gd name="connsiteX3896" fmla="*/ 17110 w 906898"/>
              <a:gd name="connsiteY3896" fmla="*/ 481575 h 906898"/>
              <a:gd name="connsiteX3897" fmla="*/ 22348 w 906898"/>
              <a:gd name="connsiteY3897" fmla="*/ 485006 h 906898"/>
              <a:gd name="connsiteX3898" fmla="*/ 26522 w 906898"/>
              <a:gd name="connsiteY3898" fmla="*/ 495259 h 906898"/>
              <a:gd name="connsiteX3899" fmla="*/ 24435 w 906898"/>
              <a:gd name="connsiteY3899" fmla="*/ 499360 h 906898"/>
              <a:gd name="connsiteX3900" fmla="*/ 20261 w 906898"/>
              <a:gd name="connsiteY3900" fmla="*/ 501410 h 906898"/>
              <a:gd name="connsiteX3901" fmla="*/ 24435 w 906898"/>
              <a:gd name="connsiteY3901" fmla="*/ 507562 h 906898"/>
              <a:gd name="connsiteX3902" fmla="*/ 22348 w 906898"/>
              <a:gd name="connsiteY3902" fmla="*/ 513714 h 906898"/>
              <a:gd name="connsiteX3903" fmla="*/ 20350 w 906898"/>
              <a:gd name="connsiteY3903" fmla="*/ 513714 h 906898"/>
              <a:gd name="connsiteX3904" fmla="*/ 20882 w 906898"/>
              <a:gd name="connsiteY3904" fmla="*/ 518995 h 906898"/>
              <a:gd name="connsiteX3905" fmla="*/ 21132 w 906898"/>
              <a:gd name="connsiteY3905" fmla="*/ 519109 h 906898"/>
              <a:gd name="connsiteX3906" fmla="*/ 22411 w 906898"/>
              <a:gd name="connsiteY3906" fmla="*/ 521940 h 906898"/>
              <a:gd name="connsiteX3907" fmla="*/ 46979 w 906898"/>
              <a:gd name="connsiteY3907" fmla="*/ 548699 h 906898"/>
              <a:gd name="connsiteX3908" fmla="*/ 63358 w 906898"/>
              <a:gd name="connsiteY3908" fmla="*/ 544582 h 906898"/>
              <a:gd name="connsiteX3909" fmla="*/ 65405 w 906898"/>
              <a:gd name="connsiteY3909" fmla="*/ 530173 h 906898"/>
              <a:gd name="connsiteX3910" fmla="*/ 61311 w 906898"/>
              <a:gd name="connsiteY3910" fmla="*/ 534290 h 906898"/>
              <a:gd name="connsiteX3911" fmla="*/ 51074 w 906898"/>
              <a:gd name="connsiteY3911" fmla="*/ 532232 h 906898"/>
              <a:gd name="connsiteX3912" fmla="*/ 51074 w 906898"/>
              <a:gd name="connsiteY3912" fmla="*/ 528115 h 906898"/>
              <a:gd name="connsiteX3913" fmla="*/ 53121 w 906898"/>
              <a:gd name="connsiteY3913" fmla="*/ 523998 h 906898"/>
              <a:gd name="connsiteX3914" fmla="*/ 57216 w 906898"/>
              <a:gd name="connsiteY3914" fmla="*/ 521940 h 906898"/>
              <a:gd name="connsiteX3915" fmla="*/ 59263 w 906898"/>
              <a:gd name="connsiteY3915" fmla="*/ 517823 h 906898"/>
              <a:gd name="connsiteX3916" fmla="*/ 63838 w 906898"/>
              <a:gd name="connsiteY3916" fmla="*/ 517341 h 906898"/>
              <a:gd name="connsiteX3917" fmla="*/ 75642 w 906898"/>
              <a:gd name="connsiteY3917" fmla="*/ 523998 h 906898"/>
              <a:gd name="connsiteX3918" fmla="*/ 71547 w 906898"/>
              <a:gd name="connsiteY3918" fmla="*/ 548699 h 906898"/>
              <a:gd name="connsiteX3919" fmla="*/ 46979 w 906898"/>
              <a:gd name="connsiteY3919" fmla="*/ 554874 h 906898"/>
              <a:gd name="connsiteX3920" fmla="*/ 31369 w 906898"/>
              <a:gd name="connsiteY3920" fmla="*/ 545611 h 906898"/>
              <a:gd name="connsiteX3921" fmla="*/ 22280 w 906898"/>
              <a:gd name="connsiteY3921" fmla="*/ 532861 h 906898"/>
              <a:gd name="connsiteX3922" fmla="*/ 23197 w 906898"/>
              <a:gd name="connsiteY3922" fmla="*/ 541958 h 906898"/>
              <a:gd name="connsiteX3923" fmla="*/ 29605 w 906898"/>
              <a:gd name="connsiteY3923" fmla="*/ 562600 h 906898"/>
              <a:gd name="connsiteX3924" fmla="*/ 32688 w 906898"/>
              <a:gd name="connsiteY3924" fmla="*/ 561058 h 906898"/>
              <a:gd name="connsiteX3925" fmla="*/ 36766 w 906898"/>
              <a:gd name="connsiteY3925" fmla="*/ 554940 h 906898"/>
              <a:gd name="connsiteX3926" fmla="*/ 40845 w 906898"/>
              <a:gd name="connsiteY3926" fmla="*/ 556980 h 906898"/>
              <a:gd name="connsiteX3927" fmla="*/ 40845 w 906898"/>
              <a:gd name="connsiteY3927" fmla="*/ 563098 h 906898"/>
              <a:gd name="connsiteX3928" fmla="*/ 32688 w 906898"/>
              <a:gd name="connsiteY3928" fmla="*/ 569216 h 906898"/>
              <a:gd name="connsiteX3929" fmla="*/ 31308 w 906898"/>
              <a:gd name="connsiteY3929" fmla="*/ 568088 h 906898"/>
              <a:gd name="connsiteX3930" fmla="*/ 32309 w 906898"/>
              <a:gd name="connsiteY3930" fmla="*/ 571312 h 906898"/>
              <a:gd name="connsiteX3931" fmla="*/ 34687 w 906898"/>
              <a:gd name="connsiteY3931" fmla="*/ 571312 h 906898"/>
              <a:gd name="connsiteX3932" fmla="*/ 44902 w 906898"/>
              <a:gd name="connsiteY3932" fmla="*/ 561041 h 906898"/>
              <a:gd name="connsiteX3933" fmla="*/ 44902 w 906898"/>
              <a:gd name="connsiteY3933" fmla="*/ 556932 h 906898"/>
              <a:gd name="connsiteX3934" fmla="*/ 55117 w 906898"/>
              <a:gd name="connsiteY3934" fmla="*/ 558987 h 906898"/>
              <a:gd name="connsiteX3935" fmla="*/ 53074 w 906898"/>
              <a:gd name="connsiteY3935" fmla="*/ 571312 h 906898"/>
              <a:gd name="connsiteX3936" fmla="*/ 48988 w 906898"/>
              <a:gd name="connsiteY3936" fmla="*/ 571312 h 906898"/>
              <a:gd name="connsiteX3937" fmla="*/ 53074 w 906898"/>
              <a:gd name="connsiteY3937" fmla="*/ 577475 h 906898"/>
              <a:gd name="connsiteX3938" fmla="*/ 48988 w 906898"/>
              <a:gd name="connsiteY3938" fmla="*/ 579529 h 906898"/>
              <a:gd name="connsiteX3939" fmla="*/ 42859 w 906898"/>
              <a:gd name="connsiteY3939" fmla="*/ 581583 h 906898"/>
              <a:gd name="connsiteX3940" fmla="*/ 40816 w 906898"/>
              <a:gd name="connsiteY3940" fmla="*/ 587746 h 906898"/>
              <a:gd name="connsiteX3941" fmla="*/ 37870 w 906898"/>
              <a:gd name="connsiteY3941" fmla="*/ 589227 h 906898"/>
              <a:gd name="connsiteX3942" fmla="*/ 40525 w 906898"/>
              <a:gd name="connsiteY3942" fmla="*/ 597779 h 906898"/>
              <a:gd name="connsiteX3943" fmla="*/ 40727 w 906898"/>
              <a:gd name="connsiteY3943" fmla="*/ 598174 h 906898"/>
              <a:gd name="connsiteX3944" fmla="*/ 44877 w 906898"/>
              <a:gd name="connsiteY3944" fmla="*/ 608318 h 906898"/>
              <a:gd name="connsiteX3945" fmla="*/ 44877 w 906898"/>
              <a:gd name="connsiteY3945" fmla="*/ 611798 h 906898"/>
              <a:gd name="connsiteX3946" fmla="*/ 45351 w 906898"/>
              <a:gd name="connsiteY3946" fmla="*/ 613326 h 906898"/>
              <a:gd name="connsiteX3947" fmla="*/ 48989 w 906898"/>
              <a:gd name="connsiteY3947" fmla="*/ 620614 h 906898"/>
              <a:gd name="connsiteX3948" fmla="*/ 53102 w 906898"/>
              <a:gd name="connsiteY3948" fmla="*/ 628853 h 906898"/>
              <a:gd name="connsiteX3949" fmla="*/ 62766 w 906898"/>
              <a:gd name="connsiteY3949" fmla="*/ 650149 h 906898"/>
              <a:gd name="connsiteX3950" fmla="*/ 69047 w 906898"/>
              <a:gd name="connsiteY3950" fmla="*/ 661721 h 906898"/>
              <a:gd name="connsiteX3951" fmla="*/ 73664 w 906898"/>
              <a:gd name="connsiteY3951" fmla="*/ 670045 h 906898"/>
              <a:gd name="connsiteX3952" fmla="*/ 72613 w 906898"/>
              <a:gd name="connsiteY3952" fmla="*/ 668290 h 906898"/>
              <a:gd name="connsiteX3953" fmla="*/ 89279 w 906898"/>
              <a:gd name="connsiteY3953" fmla="*/ 698995 h 906898"/>
              <a:gd name="connsiteX3954" fmla="*/ 103689 w 906898"/>
              <a:gd name="connsiteY3954" fmla="*/ 716460 h 906898"/>
              <a:gd name="connsiteX3955" fmla="*/ 90114 w 906898"/>
              <a:gd name="connsiteY3955" fmla="*/ 696820 h 906898"/>
              <a:gd name="connsiteX3956" fmla="*/ 73664 w 906898"/>
              <a:gd name="connsiteY3956" fmla="*/ 670045 h 906898"/>
              <a:gd name="connsiteX3957" fmla="*/ 83945 w 906898"/>
              <a:gd name="connsiteY3957" fmla="*/ 686522 h 906898"/>
              <a:gd name="connsiteX3958" fmla="*/ 94227 w 906898"/>
              <a:gd name="connsiteY3958" fmla="*/ 698880 h 906898"/>
              <a:gd name="connsiteX3959" fmla="*/ 102451 w 906898"/>
              <a:gd name="connsiteY3959" fmla="*/ 713297 h 906898"/>
              <a:gd name="connsiteX3960" fmla="*/ 106088 w 906898"/>
              <a:gd name="connsiteY3960" fmla="*/ 719369 h 906898"/>
              <a:gd name="connsiteX3961" fmla="*/ 133970 w 906898"/>
              <a:gd name="connsiteY3961" fmla="*/ 753161 h 906898"/>
              <a:gd name="connsiteX3962" fmla="*/ 148037 w 906898"/>
              <a:gd name="connsiteY3962" fmla="*/ 766694 h 906898"/>
              <a:gd name="connsiteX3963" fmla="*/ 164234 w 906898"/>
              <a:gd name="connsiteY3963" fmla="*/ 779254 h 906898"/>
              <a:gd name="connsiteX3964" fmla="*/ 190972 w 906898"/>
              <a:gd name="connsiteY3964" fmla="*/ 801810 h 906898"/>
              <a:gd name="connsiteX3965" fmla="*/ 211540 w 906898"/>
              <a:gd name="connsiteY3965" fmla="*/ 816164 h 906898"/>
              <a:gd name="connsiteX3966" fmla="*/ 211540 w 906898"/>
              <a:gd name="connsiteY3966" fmla="*/ 818215 h 906898"/>
              <a:gd name="connsiteX3967" fmla="*/ 209483 w 906898"/>
              <a:gd name="connsiteY3967" fmla="*/ 816164 h 906898"/>
              <a:gd name="connsiteX3968" fmla="*/ 178100 w 906898"/>
              <a:gd name="connsiteY3968" fmla="*/ 793029 h 906898"/>
              <a:gd name="connsiteX3969" fmla="*/ 207903 w 906898"/>
              <a:gd name="connsiteY3969" fmla="*/ 817619 h 906898"/>
              <a:gd name="connsiteX3970" fmla="*/ 453449 w 906898"/>
              <a:gd name="connsiteY3970" fmla="*/ 892623 h 906898"/>
              <a:gd name="connsiteX3971" fmla="*/ 541958 w 906898"/>
              <a:gd name="connsiteY3971" fmla="*/ 883701 h 906898"/>
              <a:gd name="connsiteX3972" fmla="*/ 608451 w 906898"/>
              <a:gd name="connsiteY3972" fmla="*/ 863060 h 906898"/>
              <a:gd name="connsiteX3973" fmla="*/ 602238 w 906898"/>
              <a:gd name="connsiteY3973" fmla="*/ 861306 h 906898"/>
              <a:gd name="connsiteX3974" fmla="*/ 594017 w 906898"/>
              <a:gd name="connsiteY3974" fmla="*/ 857438 h 906898"/>
              <a:gd name="connsiteX3975" fmla="*/ 587852 w 906898"/>
              <a:gd name="connsiteY3975" fmla="*/ 861564 h 906898"/>
              <a:gd name="connsiteX3976" fmla="*/ 579631 w 906898"/>
              <a:gd name="connsiteY3976" fmla="*/ 857438 h 906898"/>
              <a:gd name="connsiteX3977" fmla="*/ 573465 w 906898"/>
              <a:gd name="connsiteY3977" fmla="*/ 851249 h 906898"/>
              <a:gd name="connsiteX3978" fmla="*/ 567300 w 906898"/>
              <a:gd name="connsiteY3978" fmla="*/ 853312 h 906898"/>
              <a:gd name="connsiteX3979" fmla="*/ 561134 w 906898"/>
              <a:gd name="connsiteY3979" fmla="*/ 842996 h 906898"/>
              <a:gd name="connsiteX3980" fmla="*/ 569355 w 906898"/>
              <a:gd name="connsiteY3980" fmla="*/ 840933 h 906898"/>
              <a:gd name="connsiteX3981" fmla="*/ 573465 w 906898"/>
              <a:gd name="connsiteY3981" fmla="*/ 838870 h 906898"/>
              <a:gd name="connsiteX3982" fmla="*/ 581686 w 906898"/>
              <a:gd name="connsiteY3982" fmla="*/ 845059 h 906898"/>
              <a:gd name="connsiteX3983" fmla="*/ 591962 w 906898"/>
              <a:gd name="connsiteY3983" fmla="*/ 845059 h 906898"/>
              <a:gd name="connsiteX3984" fmla="*/ 606349 w 906898"/>
              <a:gd name="connsiteY3984" fmla="*/ 851249 h 906898"/>
              <a:gd name="connsiteX3985" fmla="*/ 618680 w 906898"/>
              <a:gd name="connsiteY3985" fmla="*/ 840933 h 906898"/>
              <a:gd name="connsiteX3986" fmla="*/ 620735 w 906898"/>
              <a:gd name="connsiteY3986" fmla="*/ 834743 h 906898"/>
              <a:gd name="connsiteX3987" fmla="*/ 631012 w 906898"/>
              <a:gd name="connsiteY3987" fmla="*/ 824428 h 906898"/>
              <a:gd name="connsiteX3988" fmla="*/ 628956 w 906898"/>
              <a:gd name="connsiteY3988" fmla="*/ 816175 h 906898"/>
              <a:gd name="connsiteX3989" fmla="*/ 641288 w 906898"/>
              <a:gd name="connsiteY3989" fmla="*/ 812049 h 906898"/>
              <a:gd name="connsiteX3990" fmla="*/ 644178 w 906898"/>
              <a:gd name="connsiteY3990" fmla="*/ 810598 h 906898"/>
              <a:gd name="connsiteX3991" fmla="*/ 645398 w 906898"/>
              <a:gd name="connsiteY3991" fmla="*/ 812049 h 906898"/>
              <a:gd name="connsiteX3992" fmla="*/ 647453 w 906898"/>
              <a:gd name="connsiteY3992" fmla="*/ 816175 h 906898"/>
              <a:gd name="connsiteX3993" fmla="*/ 645398 w 906898"/>
              <a:gd name="connsiteY3993" fmla="*/ 820301 h 906898"/>
              <a:gd name="connsiteX3994" fmla="*/ 645398 w 906898"/>
              <a:gd name="connsiteY3994" fmla="*/ 816175 h 906898"/>
              <a:gd name="connsiteX3995" fmla="*/ 643343 w 906898"/>
              <a:gd name="connsiteY3995" fmla="*/ 822365 h 906898"/>
              <a:gd name="connsiteX3996" fmla="*/ 641288 w 906898"/>
              <a:gd name="connsiteY3996" fmla="*/ 830617 h 906898"/>
              <a:gd name="connsiteX3997" fmla="*/ 641288 w 906898"/>
              <a:gd name="connsiteY3997" fmla="*/ 834743 h 906898"/>
              <a:gd name="connsiteX3998" fmla="*/ 639233 w 906898"/>
              <a:gd name="connsiteY3998" fmla="*/ 826491 h 906898"/>
              <a:gd name="connsiteX3999" fmla="*/ 637177 w 906898"/>
              <a:gd name="connsiteY3999" fmla="*/ 830617 h 906898"/>
              <a:gd name="connsiteX4000" fmla="*/ 639233 w 906898"/>
              <a:gd name="connsiteY4000" fmla="*/ 836806 h 906898"/>
              <a:gd name="connsiteX4001" fmla="*/ 633067 w 906898"/>
              <a:gd name="connsiteY4001" fmla="*/ 842996 h 906898"/>
              <a:gd name="connsiteX4002" fmla="*/ 626901 w 906898"/>
              <a:gd name="connsiteY4002" fmla="*/ 849185 h 906898"/>
              <a:gd name="connsiteX4003" fmla="*/ 628956 w 906898"/>
              <a:gd name="connsiteY4003" fmla="*/ 849185 h 906898"/>
              <a:gd name="connsiteX4004" fmla="*/ 628956 w 906898"/>
              <a:gd name="connsiteY4004" fmla="*/ 851249 h 906898"/>
              <a:gd name="connsiteX4005" fmla="*/ 621102 w 906898"/>
              <a:gd name="connsiteY4005" fmla="*/ 859133 h 906898"/>
              <a:gd name="connsiteX4006" fmla="*/ 624396 w 906898"/>
              <a:gd name="connsiteY4006" fmla="*/ 858111 h 906898"/>
              <a:gd name="connsiteX4007" fmla="*/ 698996 w 906898"/>
              <a:gd name="connsiteY4007" fmla="*/ 817619 h 906898"/>
              <a:gd name="connsiteX4008" fmla="*/ 742184 w 906898"/>
              <a:gd name="connsiteY4008" fmla="*/ 781986 h 906898"/>
              <a:gd name="connsiteX4009" fmla="*/ 742184 w 906898"/>
              <a:gd name="connsiteY4009" fmla="*/ 779137 h 906898"/>
              <a:gd name="connsiteX4010" fmla="*/ 736097 w 906898"/>
              <a:gd name="connsiteY4010" fmla="*/ 772985 h 906898"/>
              <a:gd name="connsiteX4011" fmla="*/ 740155 w 906898"/>
              <a:gd name="connsiteY4011" fmla="*/ 764783 h 906898"/>
              <a:gd name="connsiteX4012" fmla="*/ 742184 w 906898"/>
              <a:gd name="connsiteY4012" fmla="*/ 752479 h 906898"/>
              <a:gd name="connsiteX4013" fmla="*/ 752328 w 906898"/>
              <a:gd name="connsiteY4013" fmla="*/ 756580 h 906898"/>
              <a:gd name="connsiteX4014" fmla="*/ 752328 w 906898"/>
              <a:gd name="connsiteY4014" fmla="*/ 762732 h 906898"/>
              <a:gd name="connsiteX4015" fmla="*/ 753706 w 906898"/>
              <a:gd name="connsiteY4015" fmla="*/ 772479 h 906898"/>
              <a:gd name="connsiteX4016" fmla="*/ 755861 w 906898"/>
              <a:gd name="connsiteY4016" fmla="*/ 770701 h 906898"/>
              <a:gd name="connsiteX4017" fmla="*/ 754423 w 906898"/>
              <a:gd name="connsiteY4017" fmla="*/ 760595 h 906898"/>
              <a:gd name="connsiteX4018" fmla="*/ 756481 w 906898"/>
              <a:gd name="connsiteY4018" fmla="*/ 758012 h 906898"/>
              <a:gd name="connsiteX4019" fmla="*/ 758540 w 906898"/>
              <a:gd name="connsiteY4019" fmla="*/ 758529 h 906898"/>
              <a:gd name="connsiteX4020" fmla="*/ 758540 w 906898"/>
              <a:gd name="connsiteY4020" fmla="*/ 764726 h 906898"/>
              <a:gd name="connsiteX4021" fmla="*/ 759521 w 906898"/>
              <a:gd name="connsiteY4021" fmla="*/ 767681 h 906898"/>
              <a:gd name="connsiteX4022" fmla="*/ 763992 w 906898"/>
              <a:gd name="connsiteY4022" fmla="*/ 763992 h 906898"/>
              <a:gd name="connsiteX4023" fmla="*/ 773185 w 906898"/>
              <a:gd name="connsiteY4023" fmla="*/ 752850 h 906898"/>
              <a:gd name="connsiteX4024" fmla="*/ 769388 w 906898"/>
              <a:gd name="connsiteY4024" fmla="*/ 754924 h 906898"/>
              <a:gd name="connsiteX4025" fmla="*/ 750327 w 906898"/>
              <a:gd name="connsiteY4025" fmla="*/ 754411 h 906898"/>
              <a:gd name="connsiteX4026" fmla="*/ 735902 w 906898"/>
              <a:gd name="connsiteY4026" fmla="*/ 740044 h 906898"/>
              <a:gd name="connsiteX4027" fmla="*/ 733842 w 906898"/>
              <a:gd name="connsiteY4027" fmla="*/ 731835 h 906898"/>
              <a:gd name="connsiteX4028" fmla="*/ 740024 w 906898"/>
              <a:gd name="connsiteY4028" fmla="*/ 717468 h 906898"/>
              <a:gd name="connsiteX4029" fmla="*/ 748524 w 906898"/>
              <a:gd name="connsiteY4029" fmla="*/ 713364 h 906898"/>
              <a:gd name="connsiteX4030" fmla="*/ 758570 w 906898"/>
              <a:gd name="connsiteY4030" fmla="*/ 715416 h 906898"/>
              <a:gd name="connsiteX4031" fmla="*/ 760630 w 906898"/>
              <a:gd name="connsiteY4031" fmla="*/ 717468 h 906898"/>
              <a:gd name="connsiteX4032" fmla="*/ 760630 w 906898"/>
              <a:gd name="connsiteY4032" fmla="*/ 721573 h 906898"/>
              <a:gd name="connsiteX4033" fmla="*/ 756509 w 906898"/>
              <a:gd name="connsiteY4033" fmla="*/ 723625 h 906898"/>
              <a:gd name="connsiteX4034" fmla="*/ 758570 w 906898"/>
              <a:gd name="connsiteY4034" fmla="*/ 727730 h 906898"/>
              <a:gd name="connsiteX4035" fmla="*/ 756509 w 906898"/>
              <a:gd name="connsiteY4035" fmla="*/ 733887 h 906898"/>
              <a:gd name="connsiteX4036" fmla="*/ 750327 w 906898"/>
              <a:gd name="connsiteY4036" fmla="*/ 731835 h 906898"/>
              <a:gd name="connsiteX4037" fmla="*/ 746206 w 906898"/>
              <a:gd name="connsiteY4037" fmla="*/ 725678 h 906898"/>
              <a:gd name="connsiteX4038" fmla="*/ 744145 w 906898"/>
              <a:gd name="connsiteY4038" fmla="*/ 740044 h 906898"/>
              <a:gd name="connsiteX4039" fmla="*/ 762691 w 906898"/>
              <a:gd name="connsiteY4039" fmla="*/ 750306 h 906898"/>
              <a:gd name="connsiteX4040" fmla="*/ 772994 w 906898"/>
              <a:gd name="connsiteY4040" fmla="*/ 749793 h 906898"/>
              <a:gd name="connsiteX4041" fmla="*/ 776803 w 906898"/>
              <a:gd name="connsiteY4041" fmla="*/ 748465 h 906898"/>
              <a:gd name="connsiteX4042" fmla="*/ 793532 w 906898"/>
              <a:gd name="connsiteY4042" fmla="*/ 728189 h 906898"/>
              <a:gd name="connsiteX4043" fmla="*/ 793532 w 906898"/>
              <a:gd name="connsiteY4043" fmla="*/ 723595 h 906898"/>
              <a:gd name="connsiteX4044" fmla="*/ 797627 w 906898"/>
              <a:gd name="connsiteY4044" fmla="*/ 719478 h 906898"/>
              <a:gd name="connsiteX4045" fmla="*/ 797627 w 906898"/>
              <a:gd name="connsiteY4045" fmla="*/ 711245 h 906898"/>
              <a:gd name="connsiteX4046" fmla="*/ 811976 w 906898"/>
              <a:gd name="connsiteY4046" fmla="*/ 705835 h 906898"/>
              <a:gd name="connsiteX4047" fmla="*/ 817619 w 906898"/>
              <a:gd name="connsiteY4047" fmla="*/ 698995 h 906898"/>
              <a:gd name="connsiteX4048" fmla="*/ 826265 w 906898"/>
              <a:gd name="connsiteY4048" fmla="*/ 683067 h 906898"/>
              <a:gd name="connsiteX4049" fmla="*/ 824408 w 906898"/>
              <a:gd name="connsiteY4049" fmla="*/ 678385 h 906898"/>
              <a:gd name="connsiteX4050" fmla="*/ 826461 w 906898"/>
              <a:gd name="connsiteY4050" fmla="*/ 672175 h 906898"/>
              <a:gd name="connsiteX4051" fmla="*/ 832618 w 906898"/>
              <a:gd name="connsiteY4051" fmla="*/ 665964 h 906898"/>
              <a:gd name="connsiteX4052" fmla="*/ 835659 w 906898"/>
              <a:gd name="connsiteY4052" fmla="*/ 665760 h 906898"/>
              <a:gd name="connsiteX4053" fmla="*/ 838775 w 906898"/>
              <a:gd name="connsiteY4053" fmla="*/ 660019 h 906898"/>
              <a:gd name="connsiteX4054" fmla="*/ 838775 w 906898"/>
              <a:gd name="connsiteY4054" fmla="*/ 655614 h 906898"/>
              <a:gd name="connsiteX4055" fmla="*/ 841784 w 906898"/>
              <a:gd name="connsiteY4055" fmla="*/ 654476 h 906898"/>
              <a:gd name="connsiteX4056" fmla="*/ 849076 w 906898"/>
              <a:gd name="connsiteY4056" fmla="*/ 641042 h 906898"/>
              <a:gd name="connsiteX4057" fmla="*/ 848852 w 906898"/>
              <a:gd name="connsiteY4057" fmla="*/ 626304 h 906898"/>
              <a:gd name="connsiteX4058" fmla="*/ 840876 w 906898"/>
              <a:gd name="connsiteY4058" fmla="*/ 612427 h 906898"/>
              <a:gd name="connsiteX4059" fmla="*/ 824408 w 906898"/>
              <a:gd name="connsiteY4059" fmla="*/ 612427 h 906898"/>
              <a:gd name="connsiteX4060" fmla="*/ 818233 w 906898"/>
              <a:gd name="connsiteY4060" fmla="*/ 618594 h 906898"/>
              <a:gd name="connsiteX4061" fmla="*/ 824408 w 906898"/>
              <a:gd name="connsiteY4061" fmla="*/ 616538 h 906898"/>
              <a:gd name="connsiteX4062" fmla="*/ 828525 w 906898"/>
              <a:gd name="connsiteY4062" fmla="*/ 622706 h 906898"/>
              <a:gd name="connsiteX4063" fmla="*/ 828525 w 906898"/>
              <a:gd name="connsiteY4063" fmla="*/ 626818 h 906898"/>
              <a:gd name="connsiteX4064" fmla="*/ 824408 w 906898"/>
              <a:gd name="connsiteY4064" fmla="*/ 628874 h 906898"/>
              <a:gd name="connsiteX4065" fmla="*/ 818233 w 906898"/>
              <a:gd name="connsiteY4065" fmla="*/ 628874 h 906898"/>
              <a:gd name="connsiteX4066" fmla="*/ 810000 w 906898"/>
              <a:gd name="connsiteY4066" fmla="*/ 628874 h 906898"/>
              <a:gd name="connsiteX4067" fmla="*/ 810000 w 906898"/>
              <a:gd name="connsiteY4067" fmla="*/ 610371 h 906898"/>
              <a:gd name="connsiteX4068" fmla="*/ 832642 w 906898"/>
              <a:gd name="connsiteY4068" fmla="*/ 600092 h 906898"/>
              <a:gd name="connsiteX4069" fmla="*/ 832642 w 906898"/>
              <a:gd name="connsiteY4069" fmla="*/ 602148 h 906898"/>
              <a:gd name="connsiteX4070" fmla="*/ 847051 w 906898"/>
              <a:gd name="connsiteY4070" fmla="*/ 608315 h 906898"/>
              <a:gd name="connsiteX4071" fmla="*/ 852959 w 906898"/>
              <a:gd name="connsiteY4071" fmla="*/ 633886 h 906898"/>
              <a:gd name="connsiteX4072" fmla="*/ 858111 w 906898"/>
              <a:gd name="connsiteY4072" fmla="*/ 624395 h 906898"/>
              <a:gd name="connsiteX4073" fmla="*/ 861443 w 906898"/>
              <a:gd name="connsiteY4073" fmla="*/ 613659 h 906898"/>
              <a:gd name="connsiteX4074" fmla="*/ 855326 w 906898"/>
              <a:gd name="connsiteY4074" fmla="*/ 614700 h 906898"/>
              <a:gd name="connsiteX4075" fmla="*/ 853292 w 906898"/>
              <a:gd name="connsiteY4075" fmla="*/ 610550 h 906898"/>
              <a:gd name="connsiteX4076" fmla="*/ 863485 w 906898"/>
              <a:gd name="connsiteY4076" fmla="*/ 607083 h 906898"/>
              <a:gd name="connsiteX4077" fmla="*/ 864162 w 906898"/>
              <a:gd name="connsiteY4077" fmla="*/ 604901 h 906898"/>
              <a:gd name="connsiteX4078" fmla="*/ 851027 w 906898"/>
              <a:gd name="connsiteY4078" fmla="*/ 606344 h 906898"/>
              <a:gd name="connsiteX4079" fmla="*/ 851027 w 906898"/>
              <a:gd name="connsiteY4079" fmla="*/ 608392 h 906898"/>
              <a:gd name="connsiteX4080" fmla="*/ 844816 w 906898"/>
              <a:gd name="connsiteY4080" fmla="*/ 604297 h 906898"/>
              <a:gd name="connsiteX4081" fmla="*/ 840676 w 906898"/>
              <a:gd name="connsiteY4081" fmla="*/ 598155 h 906898"/>
              <a:gd name="connsiteX4082" fmla="*/ 846887 w 906898"/>
              <a:gd name="connsiteY4082" fmla="*/ 594061 h 906898"/>
              <a:gd name="connsiteX4083" fmla="*/ 853097 w 906898"/>
              <a:gd name="connsiteY4083" fmla="*/ 594061 h 906898"/>
              <a:gd name="connsiteX4084" fmla="*/ 857237 w 906898"/>
              <a:gd name="connsiteY4084" fmla="*/ 585871 h 906898"/>
              <a:gd name="connsiteX4085" fmla="*/ 865518 w 906898"/>
              <a:gd name="connsiteY4085" fmla="*/ 589966 h 906898"/>
              <a:gd name="connsiteX4086" fmla="*/ 870252 w 906898"/>
              <a:gd name="connsiteY4086" fmla="*/ 585284 h 906898"/>
              <a:gd name="connsiteX4087" fmla="*/ 883701 w 906898"/>
              <a:gd name="connsiteY4087" fmla="*/ 541958 h 906898"/>
              <a:gd name="connsiteX4088" fmla="*/ 892623 w 906898"/>
              <a:gd name="connsiteY4088" fmla="*/ 453449 h 906898"/>
              <a:gd name="connsiteX4089" fmla="*/ 892448 w 906898"/>
              <a:gd name="connsiteY4089" fmla="*/ 451715 h 906898"/>
              <a:gd name="connsiteX4090" fmla="*/ 892136 w 906898"/>
              <a:gd name="connsiteY4090" fmla="*/ 452021 h 906898"/>
              <a:gd name="connsiteX4091" fmla="*/ 892423 w 906898"/>
              <a:gd name="connsiteY4091" fmla="*/ 451460 h 906898"/>
              <a:gd name="connsiteX4092" fmla="*/ 891876 w 906898"/>
              <a:gd name="connsiteY4092" fmla="*/ 446038 h 906898"/>
              <a:gd name="connsiteX4093" fmla="*/ 890266 w 906898"/>
              <a:gd name="connsiteY4093" fmla="*/ 450053 h 906898"/>
              <a:gd name="connsiteX4094" fmla="*/ 884081 w 906898"/>
              <a:gd name="connsiteY4094" fmla="*/ 456223 h 906898"/>
              <a:gd name="connsiteX4095" fmla="*/ 886142 w 906898"/>
              <a:gd name="connsiteY4095" fmla="*/ 458280 h 906898"/>
              <a:gd name="connsiteX4096" fmla="*/ 888204 w 906898"/>
              <a:gd name="connsiteY4096" fmla="*/ 456223 h 906898"/>
              <a:gd name="connsiteX4097" fmla="*/ 886142 w 906898"/>
              <a:gd name="connsiteY4097" fmla="*/ 466507 h 906898"/>
              <a:gd name="connsiteX4098" fmla="*/ 886142 w 906898"/>
              <a:gd name="connsiteY4098" fmla="*/ 460337 h 906898"/>
              <a:gd name="connsiteX4099" fmla="*/ 884081 w 906898"/>
              <a:gd name="connsiteY4099" fmla="*/ 464450 h 906898"/>
              <a:gd name="connsiteX4100" fmla="*/ 877895 w 906898"/>
              <a:gd name="connsiteY4100" fmla="*/ 470621 h 906898"/>
              <a:gd name="connsiteX4101" fmla="*/ 871709 w 906898"/>
              <a:gd name="connsiteY4101" fmla="*/ 472678 h 906898"/>
              <a:gd name="connsiteX4102" fmla="*/ 873771 w 906898"/>
              <a:gd name="connsiteY4102" fmla="*/ 474734 h 906898"/>
              <a:gd name="connsiteX4103" fmla="*/ 873771 w 906898"/>
              <a:gd name="connsiteY4103" fmla="*/ 476791 h 906898"/>
              <a:gd name="connsiteX4104" fmla="*/ 871709 w 906898"/>
              <a:gd name="connsiteY4104" fmla="*/ 476791 h 906898"/>
              <a:gd name="connsiteX4105" fmla="*/ 863462 w 906898"/>
              <a:gd name="connsiteY4105" fmla="*/ 480905 h 906898"/>
              <a:gd name="connsiteX4106" fmla="*/ 859338 w 906898"/>
              <a:gd name="connsiteY4106" fmla="*/ 478848 h 906898"/>
              <a:gd name="connsiteX4107" fmla="*/ 857276 w 906898"/>
              <a:gd name="connsiteY4107" fmla="*/ 466507 h 906898"/>
              <a:gd name="connsiteX4108" fmla="*/ 863592 w 906898"/>
              <a:gd name="connsiteY4108" fmla="*/ 463807 h 906898"/>
              <a:gd name="connsiteX4109" fmla="*/ 865576 w 906898"/>
              <a:gd name="connsiteY4109" fmla="*/ 464305 h 906898"/>
              <a:gd name="connsiteX4110" fmla="*/ 866428 w 906898"/>
              <a:gd name="connsiteY4110" fmla="*/ 462595 h 906898"/>
              <a:gd name="connsiteX4111" fmla="*/ 871709 w 906898"/>
              <a:gd name="connsiteY4111" fmla="*/ 460337 h 906898"/>
              <a:gd name="connsiteX4112" fmla="*/ 871709 w 906898"/>
              <a:gd name="connsiteY4112" fmla="*/ 452110 h 906898"/>
              <a:gd name="connsiteX4113" fmla="*/ 879957 w 906898"/>
              <a:gd name="connsiteY4113" fmla="*/ 443883 h 906898"/>
              <a:gd name="connsiteX4114" fmla="*/ 873771 w 906898"/>
              <a:gd name="connsiteY4114" fmla="*/ 427429 h 906898"/>
              <a:gd name="connsiteX4115" fmla="*/ 869647 w 906898"/>
              <a:gd name="connsiteY4115" fmla="*/ 423315 h 906898"/>
              <a:gd name="connsiteX4116" fmla="*/ 865576 w 906898"/>
              <a:gd name="connsiteY4116" fmla="*/ 417223 h 906898"/>
              <a:gd name="connsiteX4117" fmla="*/ 865576 w 906898"/>
              <a:gd name="connsiteY4117" fmla="*/ 417021 h 906898"/>
              <a:gd name="connsiteX4118" fmla="*/ 865304 w 906898"/>
              <a:gd name="connsiteY4118" fmla="*/ 416815 h 906898"/>
              <a:gd name="connsiteX4119" fmla="*/ 861400 w 906898"/>
              <a:gd name="connsiteY4119" fmla="*/ 410974 h 906898"/>
              <a:gd name="connsiteX4120" fmla="*/ 857276 w 906898"/>
              <a:gd name="connsiteY4120" fmla="*/ 408918 h 906898"/>
              <a:gd name="connsiteX4121" fmla="*/ 857276 w 906898"/>
              <a:gd name="connsiteY4121" fmla="*/ 398634 h 906898"/>
              <a:gd name="connsiteX4122" fmla="*/ 859338 w 906898"/>
              <a:gd name="connsiteY4122" fmla="*/ 396577 h 906898"/>
              <a:gd name="connsiteX4123" fmla="*/ 869647 w 906898"/>
              <a:gd name="connsiteY4123" fmla="*/ 402747 h 906898"/>
              <a:gd name="connsiteX4124" fmla="*/ 869647 w 906898"/>
              <a:gd name="connsiteY4124" fmla="*/ 406861 h 906898"/>
              <a:gd name="connsiteX4125" fmla="*/ 877895 w 906898"/>
              <a:gd name="connsiteY4125" fmla="*/ 406861 h 906898"/>
              <a:gd name="connsiteX4126" fmla="*/ 884081 w 906898"/>
              <a:gd name="connsiteY4126" fmla="*/ 415088 h 906898"/>
              <a:gd name="connsiteX4127" fmla="*/ 886142 w 906898"/>
              <a:gd name="connsiteY4127" fmla="*/ 423315 h 906898"/>
              <a:gd name="connsiteX4128" fmla="*/ 889970 w 906898"/>
              <a:gd name="connsiteY4128" fmla="*/ 427134 h 906898"/>
              <a:gd name="connsiteX4129" fmla="*/ 883701 w 906898"/>
              <a:gd name="connsiteY4129" fmla="*/ 364940 h 906898"/>
              <a:gd name="connsiteX4130" fmla="*/ 860654 w 906898"/>
              <a:gd name="connsiteY4130" fmla="*/ 290695 h 906898"/>
              <a:gd name="connsiteX4131" fmla="*/ 858399 w 906898"/>
              <a:gd name="connsiteY4131" fmla="*/ 290020 h 906898"/>
              <a:gd name="connsiteX4132" fmla="*/ 853273 w 906898"/>
              <a:gd name="connsiteY4132" fmla="*/ 291555 h 906898"/>
              <a:gd name="connsiteX4133" fmla="*/ 847121 w 906898"/>
              <a:gd name="connsiteY4133" fmla="*/ 291555 h 906898"/>
              <a:gd name="connsiteX4134" fmla="*/ 838919 w 906898"/>
              <a:gd name="connsiteY4134" fmla="*/ 285413 h 906898"/>
              <a:gd name="connsiteX4135" fmla="*/ 832767 w 906898"/>
              <a:gd name="connsiteY4135" fmla="*/ 283366 h 906898"/>
              <a:gd name="connsiteX4136" fmla="*/ 832767 w 906898"/>
              <a:gd name="connsiteY4136" fmla="*/ 277224 h 906898"/>
              <a:gd name="connsiteX4137" fmla="*/ 838919 w 906898"/>
              <a:gd name="connsiteY4137" fmla="*/ 271082 h 906898"/>
              <a:gd name="connsiteX4138" fmla="*/ 847377 w 906898"/>
              <a:gd name="connsiteY4138" fmla="*/ 275176 h 906898"/>
              <a:gd name="connsiteX4139" fmla="*/ 853458 w 906898"/>
              <a:gd name="connsiteY4139" fmla="*/ 273931 h 906898"/>
              <a:gd name="connsiteX4140" fmla="*/ 852394 w 906898"/>
              <a:gd name="connsiteY4140" fmla="*/ 271971 h 906898"/>
              <a:gd name="connsiteX4141" fmla="*/ 849059 w 906898"/>
              <a:gd name="connsiteY4141" fmla="*/ 273074 h 906898"/>
              <a:gd name="connsiteX4142" fmla="*/ 838684 w 906898"/>
              <a:gd name="connsiteY4142" fmla="*/ 268957 h 906898"/>
              <a:gd name="connsiteX4143" fmla="*/ 840759 w 906898"/>
              <a:gd name="connsiteY4143" fmla="*/ 262782 h 906898"/>
              <a:gd name="connsiteX4144" fmla="*/ 848062 w 906898"/>
              <a:gd name="connsiteY4144" fmla="*/ 263989 h 906898"/>
              <a:gd name="connsiteX4145" fmla="*/ 840523 w 906898"/>
              <a:gd name="connsiteY4145" fmla="*/ 250100 h 906898"/>
              <a:gd name="connsiteX4146" fmla="*/ 840936 w 906898"/>
              <a:gd name="connsiteY4146" fmla="*/ 256511 h 906898"/>
              <a:gd name="connsiteX4147" fmla="*/ 834744 w 906898"/>
              <a:gd name="connsiteY4147" fmla="*/ 270971 h 906898"/>
              <a:gd name="connsiteX4148" fmla="*/ 816166 w 906898"/>
              <a:gd name="connsiteY4148" fmla="*/ 281300 h 906898"/>
              <a:gd name="connsiteX4149" fmla="*/ 797589 w 906898"/>
              <a:gd name="connsiteY4149" fmla="*/ 270971 h 906898"/>
              <a:gd name="connsiteX4150" fmla="*/ 795524 w 906898"/>
              <a:gd name="connsiteY4150" fmla="*/ 262708 h 906898"/>
              <a:gd name="connsiteX4151" fmla="*/ 799653 w 906898"/>
              <a:gd name="connsiteY4151" fmla="*/ 252379 h 906898"/>
              <a:gd name="connsiteX4152" fmla="*/ 803781 w 906898"/>
              <a:gd name="connsiteY4152" fmla="*/ 252379 h 906898"/>
              <a:gd name="connsiteX4153" fmla="*/ 807909 w 906898"/>
              <a:gd name="connsiteY4153" fmla="*/ 256511 h 906898"/>
              <a:gd name="connsiteX4154" fmla="*/ 814102 w 906898"/>
              <a:gd name="connsiteY4154" fmla="*/ 254445 h 906898"/>
              <a:gd name="connsiteX4155" fmla="*/ 818230 w 906898"/>
              <a:gd name="connsiteY4155" fmla="*/ 262708 h 906898"/>
              <a:gd name="connsiteX4156" fmla="*/ 812038 w 906898"/>
              <a:gd name="connsiteY4156" fmla="*/ 266840 h 906898"/>
              <a:gd name="connsiteX4157" fmla="*/ 805845 w 906898"/>
              <a:gd name="connsiteY4157" fmla="*/ 266840 h 906898"/>
              <a:gd name="connsiteX4158" fmla="*/ 816166 w 906898"/>
              <a:gd name="connsiteY4158" fmla="*/ 273037 h 906898"/>
              <a:gd name="connsiteX4159" fmla="*/ 830615 w 906898"/>
              <a:gd name="connsiteY4159" fmla="*/ 266840 h 906898"/>
              <a:gd name="connsiteX4160" fmla="*/ 835518 w 906898"/>
              <a:gd name="connsiteY4160" fmla="*/ 251088 h 906898"/>
              <a:gd name="connsiteX4161" fmla="*/ 833118 w 906898"/>
              <a:gd name="connsiteY4161" fmla="*/ 236456 h 906898"/>
              <a:gd name="connsiteX4162" fmla="*/ 827085 w 906898"/>
              <a:gd name="connsiteY4162" fmla="*/ 225342 h 906898"/>
              <a:gd name="connsiteX4163" fmla="*/ 826566 w 906898"/>
              <a:gd name="connsiteY4163" fmla="*/ 225598 h 906898"/>
              <a:gd name="connsiteX4164" fmla="*/ 820342 w 906898"/>
              <a:gd name="connsiteY4164" fmla="*/ 219435 h 906898"/>
              <a:gd name="connsiteX4165" fmla="*/ 818267 w 906898"/>
              <a:gd name="connsiteY4165" fmla="*/ 215327 h 906898"/>
              <a:gd name="connsiteX4166" fmla="*/ 812042 w 906898"/>
              <a:gd name="connsiteY4166" fmla="*/ 215327 h 906898"/>
              <a:gd name="connsiteX4167" fmla="*/ 805816 w 906898"/>
              <a:gd name="connsiteY4167" fmla="*/ 203001 h 906898"/>
              <a:gd name="connsiteX4168" fmla="*/ 807635 w 906898"/>
              <a:gd name="connsiteY4168" fmla="*/ 195801 h 906898"/>
              <a:gd name="connsiteX4169" fmla="*/ 794914 w 906898"/>
              <a:gd name="connsiteY4169" fmla="*/ 180384 h 906898"/>
              <a:gd name="connsiteX4170" fmla="*/ 787319 w 906898"/>
              <a:gd name="connsiteY4170" fmla="*/ 180384 h 906898"/>
              <a:gd name="connsiteX4171" fmla="*/ 777122 w 906898"/>
              <a:gd name="connsiteY4171" fmla="*/ 168059 h 906898"/>
              <a:gd name="connsiteX4172" fmla="*/ 777122 w 906898"/>
              <a:gd name="connsiteY4172" fmla="*/ 161896 h 906898"/>
              <a:gd name="connsiteX4173" fmla="*/ 768965 w 906898"/>
              <a:gd name="connsiteY4173" fmla="*/ 157788 h 906898"/>
              <a:gd name="connsiteX4174" fmla="*/ 768965 w 906898"/>
              <a:gd name="connsiteY4174" fmla="*/ 151626 h 906898"/>
              <a:gd name="connsiteX4175" fmla="*/ 770804 w 906898"/>
              <a:gd name="connsiteY4175" fmla="*/ 151162 h 906898"/>
              <a:gd name="connsiteX4176" fmla="*/ 767693 w 906898"/>
              <a:gd name="connsiteY4176" fmla="*/ 147391 h 906898"/>
              <a:gd name="connsiteX4177" fmla="*/ 765805 w 906898"/>
              <a:gd name="connsiteY4177" fmla="*/ 147234 h 906898"/>
              <a:gd name="connsiteX4178" fmla="*/ 762714 w 906898"/>
              <a:gd name="connsiteY4178" fmla="*/ 145428 h 906898"/>
              <a:gd name="connsiteX4179" fmla="*/ 750350 w 906898"/>
              <a:gd name="connsiteY4179" fmla="*/ 139235 h 906898"/>
              <a:gd name="connsiteX4180" fmla="*/ 740047 w 906898"/>
              <a:gd name="connsiteY4180" fmla="*/ 139235 h 906898"/>
              <a:gd name="connsiteX4181" fmla="*/ 721500 w 906898"/>
              <a:gd name="connsiteY4181" fmla="*/ 151621 h 906898"/>
              <a:gd name="connsiteX4182" fmla="*/ 721500 w 906898"/>
              <a:gd name="connsiteY4182" fmla="*/ 161941 h 906898"/>
              <a:gd name="connsiteX4183" fmla="*/ 725622 w 906898"/>
              <a:gd name="connsiteY4183" fmla="*/ 166070 h 906898"/>
              <a:gd name="connsiteX4184" fmla="*/ 725622 w 906898"/>
              <a:gd name="connsiteY4184" fmla="*/ 157813 h 906898"/>
              <a:gd name="connsiteX4185" fmla="*/ 735925 w 906898"/>
              <a:gd name="connsiteY4185" fmla="*/ 155749 h 906898"/>
              <a:gd name="connsiteX4186" fmla="*/ 740047 w 906898"/>
              <a:gd name="connsiteY4186" fmla="*/ 161941 h 906898"/>
              <a:gd name="connsiteX4187" fmla="*/ 737986 w 906898"/>
              <a:gd name="connsiteY4187" fmla="*/ 168134 h 906898"/>
              <a:gd name="connsiteX4188" fmla="*/ 740047 w 906898"/>
              <a:gd name="connsiteY4188" fmla="*/ 170198 h 906898"/>
              <a:gd name="connsiteX4189" fmla="*/ 735925 w 906898"/>
              <a:gd name="connsiteY4189" fmla="*/ 176390 h 906898"/>
              <a:gd name="connsiteX4190" fmla="*/ 717379 w 906898"/>
              <a:gd name="connsiteY4190" fmla="*/ 172262 h 906898"/>
              <a:gd name="connsiteX4191" fmla="*/ 711197 w 906898"/>
              <a:gd name="connsiteY4191" fmla="*/ 151621 h 906898"/>
              <a:gd name="connsiteX4192" fmla="*/ 731804 w 906898"/>
              <a:gd name="connsiteY4192" fmla="*/ 133042 h 906898"/>
              <a:gd name="connsiteX4193" fmla="*/ 741077 w 906898"/>
              <a:gd name="connsiteY4193" fmla="*/ 131753 h 906898"/>
              <a:gd name="connsiteX4194" fmla="*/ 750350 w 906898"/>
              <a:gd name="connsiteY4194" fmla="*/ 135108 h 906898"/>
              <a:gd name="connsiteX4195" fmla="*/ 759084 w 906898"/>
              <a:gd name="connsiteY4195" fmla="*/ 138857 h 906898"/>
              <a:gd name="connsiteX4196" fmla="*/ 736097 w 906898"/>
              <a:gd name="connsiteY4196" fmla="*/ 119890 h 906898"/>
              <a:gd name="connsiteX4197" fmla="*/ 736097 w 906898"/>
              <a:gd name="connsiteY4197" fmla="*/ 128914 h 906898"/>
              <a:gd name="connsiteX4198" fmla="*/ 731980 w 906898"/>
              <a:gd name="connsiteY4198" fmla="*/ 128914 h 906898"/>
              <a:gd name="connsiteX4199" fmla="*/ 727863 w 906898"/>
              <a:gd name="connsiteY4199" fmla="*/ 118585 h 906898"/>
              <a:gd name="connsiteX4200" fmla="*/ 730218 w 906898"/>
              <a:gd name="connsiteY4200" fmla="*/ 115040 h 906898"/>
              <a:gd name="connsiteX4201" fmla="*/ 728513 w 906898"/>
              <a:gd name="connsiteY4201" fmla="*/ 113633 h 906898"/>
              <a:gd name="connsiteX4202" fmla="*/ 725672 w 906898"/>
              <a:gd name="connsiteY4202" fmla="*/ 120761 h 906898"/>
              <a:gd name="connsiteX4203" fmla="*/ 727731 w 906898"/>
              <a:gd name="connsiteY4203" fmla="*/ 131090 h 906898"/>
              <a:gd name="connsiteX4204" fmla="*/ 715380 w 906898"/>
              <a:gd name="connsiteY4204" fmla="*/ 135221 h 906898"/>
              <a:gd name="connsiteX4205" fmla="*/ 715380 w 906898"/>
              <a:gd name="connsiteY4205" fmla="*/ 126957 h 906898"/>
              <a:gd name="connsiteX4206" fmla="*/ 715380 w 906898"/>
              <a:gd name="connsiteY4206" fmla="*/ 122826 h 906898"/>
              <a:gd name="connsiteX4207" fmla="*/ 711263 w 906898"/>
              <a:gd name="connsiteY4207" fmla="*/ 112497 h 906898"/>
              <a:gd name="connsiteX4208" fmla="*/ 713322 w 906898"/>
              <a:gd name="connsiteY4208" fmla="*/ 108366 h 906898"/>
              <a:gd name="connsiteX4209" fmla="*/ 713322 w 906898"/>
              <a:gd name="connsiteY4209" fmla="*/ 101099 h 906898"/>
              <a:gd name="connsiteX4210" fmla="*/ 698996 w 906898"/>
              <a:gd name="connsiteY4210" fmla="*/ 89279 h 906898"/>
              <a:gd name="connsiteX4211" fmla="*/ 453449 w 906898"/>
              <a:gd name="connsiteY4211" fmla="*/ 14275 h 906898"/>
              <a:gd name="connsiteX4212" fmla="*/ 453449 w 906898"/>
              <a:gd name="connsiteY4212" fmla="*/ 0 h 906898"/>
              <a:gd name="connsiteX4213" fmla="*/ 906898 w 906898"/>
              <a:gd name="connsiteY4213" fmla="*/ 453449 h 906898"/>
              <a:gd name="connsiteX4214" fmla="*/ 453449 w 906898"/>
              <a:gd name="connsiteY4214" fmla="*/ 906898 h 906898"/>
              <a:gd name="connsiteX4215" fmla="*/ 0 w 906898"/>
              <a:gd name="connsiteY4215" fmla="*/ 453449 h 906898"/>
              <a:gd name="connsiteX4216" fmla="*/ 453449 w 906898"/>
              <a:gd name="connsiteY4216" fmla="*/ 0 h 90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Lst>
            <a:rect l="l" t="t" r="r" b="b"/>
            <a:pathLst>
              <a:path w="906898" h="906898">
                <a:moveTo>
                  <a:pt x="435734" y="875766"/>
                </a:moveTo>
                <a:cubicBezTo>
                  <a:pt x="437263" y="876019"/>
                  <a:pt x="438793" y="877034"/>
                  <a:pt x="439812" y="878048"/>
                </a:cubicBezTo>
                <a:cubicBezTo>
                  <a:pt x="443891" y="882106"/>
                  <a:pt x="443891" y="882106"/>
                  <a:pt x="443891" y="882106"/>
                </a:cubicBezTo>
                <a:cubicBezTo>
                  <a:pt x="443891" y="884135"/>
                  <a:pt x="445931" y="886164"/>
                  <a:pt x="443891" y="890222"/>
                </a:cubicBezTo>
                <a:cubicBezTo>
                  <a:pt x="441852" y="892250"/>
                  <a:pt x="439812" y="890222"/>
                  <a:pt x="437773" y="890222"/>
                </a:cubicBezTo>
                <a:cubicBezTo>
                  <a:pt x="437773" y="886164"/>
                  <a:pt x="435733" y="884135"/>
                  <a:pt x="435733" y="882106"/>
                </a:cubicBezTo>
                <a:cubicBezTo>
                  <a:pt x="433694" y="880077"/>
                  <a:pt x="431655" y="880077"/>
                  <a:pt x="431655" y="878048"/>
                </a:cubicBezTo>
                <a:cubicBezTo>
                  <a:pt x="432674" y="876019"/>
                  <a:pt x="434204" y="875512"/>
                  <a:pt x="435734" y="875766"/>
                </a:cubicBezTo>
                <a:close/>
                <a:moveTo>
                  <a:pt x="464542" y="873791"/>
                </a:moveTo>
                <a:cubicBezTo>
                  <a:pt x="464542" y="875850"/>
                  <a:pt x="464542" y="875850"/>
                  <a:pt x="464542" y="877908"/>
                </a:cubicBezTo>
                <a:cubicBezTo>
                  <a:pt x="462472" y="875850"/>
                  <a:pt x="462472" y="875850"/>
                  <a:pt x="462472" y="875850"/>
                </a:cubicBezTo>
                <a:cubicBezTo>
                  <a:pt x="464542" y="875850"/>
                  <a:pt x="464542" y="875850"/>
                  <a:pt x="464542" y="873791"/>
                </a:cubicBezTo>
                <a:close/>
                <a:moveTo>
                  <a:pt x="365619" y="868820"/>
                </a:moveTo>
                <a:cubicBezTo>
                  <a:pt x="367278" y="868658"/>
                  <a:pt x="368943" y="868700"/>
                  <a:pt x="370516" y="869015"/>
                </a:cubicBezTo>
                <a:cubicBezTo>
                  <a:pt x="372614" y="869434"/>
                  <a:pt x="374551" y="870338"/>
                  <a:pt x="376100" y="871888"/>
                </a:cubicBezTo>
                <a:cubicBezTo>
                  <a:pt x="376100" y="873953"/>
                  <a:pt x="376100" y="876019"/>
                  <a:pt x="376100" y="878085"/>
                </a:cubicBezTo>
                <a:cubicBezTo>
                  <a:pt x="380232" y="876019"/>
                  <a:pt x="384363" y="876019"/>
                  <a:pt x="388495" y="878085"/>
                </a:cubicBezTo>
                <a:cubicBezTo>
                  <a:pt x="388495" y="880151"/>
                  <a:pt x="388495" y="882216"/>
                  <a:pt x="388495" y="884282"/>
                </a:cubicBezTo>
                <a:cubicBezTo>
                  <a:pt x="382298" y="882216"/>
                  <a:pt x="376100" y="884282"/>
                  <a:pt x="371969" y="880151"/>
                </a:cubicBezTo>
                <a:cubicBezTo>
                  <a:pt x="369903" y="880151"/>
                  <a:pt x="367837" y="876019"/>
                  <a:pt x="363706" y="878085"/>
                </a:cubicBezTo>
                <a:cubicBezTo>
                  <a:pt x="359574" y="876019"/>
                  <a:pt x="351311" y="882216"/>
                  <a:pt x="353377" y="873953"/>
                </a:cubicBezTo>
                <a:cubicBezTo>
                  <a:pt x="355701" y="871629"/>
                  <a:pt x="360639" y="869305"/>
                  <a:pt x="365619" y="868820"/>
                </a:cubicBezTo>
                <a:close/>
                <a:moveTo>
                  <a:pt x="443065" y="860926"/>
                </a:moveTo>
                <a:cubicBezTo>
                  <a:pt x="443841" y="860412"/>
                  <a:pt x="444876" y="860412"/>
                  <a:pt x="445911" y="861441"/>
                </a:cubicBezTo>
                <a:cubicBezTo>
                  <a:pt x="450051" y="863499"/>
                  <a:pt x="450051" y="863499"/>
                  <a:pt x="450051" y="863499"/>
                </a:cubicBezTo>
                <a:cubicBezTo>
                  <a:pt x="452121" y="867616"/>
                  <a:pt x="447981" y="869674"/>
                  <a:pt x="450051" y="871733"/>
                </a:cubicBezTo>
                <a:cubicBezTo>
                  <a:pt x="452121" y="869674"/>
                  <a:pt x="454191" y="869674"/>
                  <a:pt x="456262" y="869674"/>
                </a:cubicBezTo>
                <a:cubicBezTo>
                  <a:pt x="458332" y="869674"/>
                  <a:pt x="462472" y="871733"/>
                  <a:pt x="462472" y="875850"/>
                </a:cubicBezTo>
                <a:cubicBezTo>
                  <a:pt x="462472" y="877908"/>
                  <a:pt x="460402" y="879966"/>
                  <a:pt x="460402" y="882025"/>
                </a:cubicBezTo>
                <a:cubicBezTo>
                  <a:pt x="462472" y="882025"/>
                  <a:pt x="462472" y="882025"/>
                  <a:pt x="462472" y="882025"/>
                </a:cubicBezTo>
                <a:cubicBezTo>
                  <a:pt x="464542" y="882025"/>
                  <a:pt x="462472" y="879966"/>
                  <a:pt x="464542" y="879966"/>
                </a:cubicBezTo>
                <a:cubicBezTo>
                  <a:pt x="464542" y="879966"/>
                  <a:pt x="466612" y="882025"/>
                  <a:pt x="468682" y="882025"/>
                </a:cubicBezTo>
                <a:cubicBezTo>
                  <a:pt x="472822" y="884083"/>
                  <a:pt x="468682" y="888200"/>
                  <a:pt x="470752" y="890258"/>
                </a:cubicBezTo>
                <a:cubicBezTo>
                  <a:pt x="468682" y="890258"/>
                  <a:pt x="466612" y="890258"/>
                  <a:pt x="464542" y="890258"/>
                </a:cubicBezTo>
                <a:cubicBezTo>
                  <a:pt x="460402" y="890258"/>
                  <a:pt x="454191" y="890258"/>
                  <a:pt x="447981" y="890258"/>
                </a:cubicBezTo>
                <a:cubicBezTo>
                  <a:pt x="445911" y="888200"/>
                  <a:pt x="447981" y="884083"/>
                  <a:pt x="445911" y="882025"/>
                </a:cubicBezTo>
                <a:cubicBezTo>
                  <a:pt x="445911" y="877908"/>
                  <a:pt x="441771" y="875850"/>
                  <a:pt x="437631" y="873791"/>
                </a:cubicBezTo>
                <a:cubicBezTo>
                  <a:pt x="437631" y="869674"/>
                  <a:pt x="439701" y="867616"/>
                  <a:pt x="441771" y="863499"/>
                </a:cubicBezTo>
                <a:cubicBezTo>
                  <a:pt x="441771" y="862470"/>
                  <a:pt x="442288" y="861441"/>
                  <a:pt x="443065" y="860926"/>
                </a:cubicBezTo>
                <a:close/>
                <a:moveTo>
                  <a:pt x="372933" y="854195"/>
                </a:moveTo>
                <a:cubicBezTo>
                  <a:pt x="375008" y="853676"/>
                  <a:pt x="377083" y="854195"/>
                  <a:pt x="378120" y="857307"/>
                </a:cubicBezTo>
                <a:cubicBezTo>
                  <a:pt x="380195" y="859382"/>
                  <a:pt x="380195" y="861457"/>
                  <a:pt x="378120" y="863532"/>
                </a:cubicBezTo>
                <a:cubicBezTo>
                  <a:pt x="373970" y="867682"/>
                  <a:pt x="367745" y="865607"/>
                  <a:pt x="363595" y="865607"/>
                </a:cubicBezTo>
                <a:cubicBezTo>
                  <a:pt x="363595" y="863532"/>
                  <a:pt x="365670" y="861457"/>
                  <a:pt x="367745" y="857307"/>
                </a:cubicBezTo>
                <a:cubicBezTo>
                  <a:pt x="368783" y="856270"/>
                  <a:pt x="370858" y="854714"/>
                  <a:pt x="372933" y="854195"/>
                </a:cubicBezTo>
                <a:close/>
                <a:moveTo>
                  <a:pt x="304101" y="854167"/>
                </a:moveTo>
                <a:cubicBezTo>
                  <a:pt x="306159" y="853914"/>
                  <a:pt x="308218" y="854421"/>
                  <a:pt x="310276" y="855435"/>
                </a:cubicBezTo>
                <a:cubicBezTo>
                  <a:pt x="312335" y="857464"/>
                  <a:pt x="312335" y="857464"/>
                  <a:pt x="312335" y="859493"/>
                </a:cubicBezTo>
                <a:cubicBezTo>
                  <a:pt x="316451" y="855435"/>
                  <a:pt x="318510" y="855435"/>
                  <a:pt x="322627" y="857464"/>
                </a:cubicBezTo>
                <a:cubicBezTo>
                  <a:pt x="326743" y="857464"/>
                  <a:pt x="328802" y="859493"/>
                  <a:pt x="330860" y="863551"/>
                </a:cubicBezTo>
                <a:cubicBezTo>
                  <a:pt x="330860" y="865580"/>
                  <a:pt x="337035" y="869638"/>
                  <a:pt x="330860" y="871667"/>
                </a:cubicBezTo>
                <a:cubicBezTo>
                  <a:pt x="326743" y="869638"/>
                  <a:pt x="324685" y="867609"/>
                  <a:pt x="320568" y="865580"/>
                </a:cubicBezTo>
                <a:cubicBezTo>
                  <a:pt x="318510" y="863551"/>
                  <a:pt x="316451" y="861522"/>
                  <a:pt x="312335" y="861522"/>
                </a:cubicBezTo>
                <a:cubicBezTo>
                  <a:pt x="310276" y="863551"/>
                  <a:pt x="308218" y="863551"/>
                  <a:pt x="306159" y="863551"/>
                </a:cubicBezTo>
                <a:cubicBezTo>
                  <a:pt x="304101" y="861522"/>
                  <a:pt x="295868" y="863551"/>
                  <a:pt x="297926" y="857464"/>
                </a:cubicBezTo>
                <a:cubicBezTo>
                  <a:pt x="299984" y="855435"/>
                  <a:pt x="302043" y="854421"/>
                  <a:pt x="304101" y="854167"/>
                </a:cubicBezTo>
                <a:close/>
                <a:moveTo>
                  <a:pt x="441781" y="853407"/>
                </a:moveTo>
                <a:cubicBezTo>
                  <a:pt x="441781" y="855399"/>
                  <a:pt x="443939" y="855399"/>
                  <a:pt x="443939" y="857391"/>
                </a:cubicBezTo>
                <a:cubicBezTo>
                  <a:pt x="443939" y="859383"/>
                  <a:pt x="443939" y="859383"/>
                  <a:pt x="441781" y="861375"/>
                </a:cubicBezTo>
                <a:cubicBezTo>
                  <a:pt x="439623" y="861375"/>
                  <a:pt x="441781" y="859383"/>
                  <a:pt x="441781" y="857391"/>
                </a:cubicBezTo>
                <a:cubicBezTo>
                  <a:pt x="441781" y="857391"/>
                  <a:pt x="439623" y="855399"/>
                  <a:pt x="441781" y="853407"/>
                </a:cubicBezTo>
                <a:close/>
                <a:moveTo>
                  <a:pt x="451621" y="843321"/>
                </a:moveTo>
                <a:lnTo>
                  <a:pt x="451981" y="843372"/>
                </a:lnTo>
                <a:cubicBezTo>
                  <a:pt x="452239" y="844144"/>
                  <a:pt x="452239" y="845173"/>
                  <a:pt x="452239" y="845173"/>
                </a:cubicBezTo>
                <a:close/>
                <a:moveTo>
                  <a:pt x="324585" y="843115"/>
                </a:moveTo>
                <a:cubicBezTo>
                  <a:pt x="326633" y="843115"/>
                  <a:pt x="328680" y="845154"/>
                  <a:pt x="330728" y="847193"/>
                </a:cubicBezTo>
                <a:cubicBezTo>
                  <a:pt x="330728" y="849233"/>
                  <a:pt x="330728" y="853312"/>
                  <a:pt x="330728" y="857391"/>
                </a:cubicBezTo>
                <a:cubicBezTo>
                  <a:pt x="326633" y="857391"/>
                  <a:pt x="324585" y="853312"/>
                  <a:pt x="320491" y="853312"/>
                </a:cubicBezTo>
                <a:cubicBezTo>
                  <a:pt x="318443" y="853312"/>
                  <a:pt x="320491" y="849233"/>
                  <a:pt x="320491" y="847193"/>
                </a:cubicBezTo>
                <a:cubicBezTo>
                  <a:pt x="320491" y="845154"/>
                  <a:pt x="322538" y="843115"/>
                  <a:pt x="324585" y="843115"/>
                </a:cubicBezTo>
                <a:close/>
                <a:moveTo>
                  <a:pt x="374871" y="842849"/>
                </a:moveTo>
                <a:cubicBezTo>
                  <a:pt x="377450" y="842334"/>
                  <a:pt x="380029" y="842849"/>
                  <a:pt x="382092" y="844907"/>
                </a:cubicBezTo>
                <a:cubicBezTo>
                  <a:pt x="384155" y="844907"/>
                  <a:pt x="388282" y="842849"/>
                  <a:pt x="390345" y="844907"/>
                </a:cubicBezTo>
                <a:cubicBezTo>
                  <a:pt x="392408" y="844907"/>
                  <a:pt x="394471" y="846966"/>
                  <a:pt x="394471" y="849024"/>
                </a:cubicBezTo>
                <a:cubicBezTo>
                  <a:pt x="394471" y="851082"/>
                  <a:pt x="394471" y="853141"/>
                  <a:pt x="392408" y="855199"/>
                </a:cubicBezTo>
                <a:cubicBezTo>
                  <a:pt x="392408" y="857258"/>
                  <a:pt x="386219" y="857258"/>
                  <a:pt x="388282" y="859316"/>
                </a:cubicBezTo>
                <a:cubicBezTo>
                  <a:pt x="390345" y="861375"/>
                  <a:pt x="390345" y="863433"/>
                  <a:pt x="390345" y="863433"/>
                </a:cubicBezTo>
                <a:cubicBezTo>
                  <a:pt x="388282" y="869608"/>
                  <a:pt x="384155" y="869608"/>
                  <a:pt x="377966" y="871667"/>
                </a:cubicBezTo>
                <a:cubicBezTo>
                  <a:pt x="377966" y="869608"/>
                  <a:pt x="375903" y="869608"/>
                  <a:pt x="375903" y="867550"/>
                </a:cubicBezTo>
                <a:cubicBezTo>
                  <a:pt x="375903" y="865491"/>
                  <a:pt x="380029" y="865491"/>
                  <a:pt x="382092" y="863433"/>
                </a:cubicBezTo>
                <a:cubicBezTo>
                  <a:pt x="382092" y="859316"/>
                  <a:pt x="382092" y="857258"/>
                  <a:pt x="380029" y="855199"/>
                </a:cubicBezTo>
                <a:cubicBezTo>
                  <a:pt x="377966" y="851082"/>
                  <a:pt x="371776" y="851082"/>
                  <a:pt x="369713" y="853141"/>
                </a:cubicBezTo>
                <a:cubicBezTo>
                  <a:pt x="367650" y="853141"/>
                  <a:pt x="367650" y="855199"/>
                  <a:pt x="365587" y="855199"/>
                </a:cubicBezTo>
                <a:cubicBezTo>
                  <a:pt x="365587" y="851082"/>
                  <a:pt x="367650" y="849024"/>
                  <a:pt x="367650" y="846966"/>
                </a:cubicBezTo>
                <a:cubicBezTo>
                  <a:pt x="369713" y="844907"/>
                  <a:pt x="372292" y="843364"/>
                  <a:pt x="374871" y="842849"/>
                </a:cubicBezTo>
                <a:close/>
                <a:moveTo>
                  <a:pt x="414287" y="835843"/>
                </a:moveTo>
                <a:cubicBezTo>
                  <a:pt x="417614" y="835329"/>
                  <a:pt x="421197" y="835843"/>
                  <a:pt x="425291" y="836870"/>
                </a:cubicBezTo>
                <a:cubicBezTo>
                  <a:pt x="429386" y="840982"/>
                  <a:pt x="429386" y="840982"/>
                  <a:pt x="429386" y="840982"/>
                </a:cubicBezTo>
                <a:cubicBezTo>
                  <a:pt x="433481" y="845094"/>
                  <a:pt x="437575" y="849206"/>
                  <a:pt x="437575" y="855373"/>
                </a:cubicBezTo>
                <a:cubicBezTo>
                  <a:pt x="439623" y="861541"/>
                  <a:pt x="437575" y="869764"/>
                  <a:pt x="433481" y="873876"/>
                </a:cubicBezTo>
                <a:cubicBezTo>
                  <a:pt x="429386" y="880043"/>
                  <a:pt x="423244" y="880043"/>
                  <a:pt x="417102" y="884155"/>
                </a:cubicBezTo>
                <a:cubicBezTo>
                  <a:pt x="408913" y="886211"/>
                  <a:pt x="400724" y="888266"/>
                  <a:pt x="392534" y="884155"/>
                </a:cubicBezTo>
                <a:cubicBezTo>
                  <a:pt x="390487" y="882099"/>
                  <a:pt x="392534" y="882099"/>
                  <a:pt x="394582" y="882099"/>
                </a:cubicBezTo>
                <a:cubicBezTo>
                  <a:pt x="406865" y="884155"/>
                  <a:pt x="417102" y="880043"/>
                  <a:pt x="425291" y="873876"/>
                </a:cubicBezTo>
                <a:cubicBezTo>
                  <a:pt x="427339" y="867708"/>
                  <a:pt x="431433" y="863596"/>
                  <a:pt x="431433" y="857429"/>
                </a:cubicBezTo>
                <a:cubicBezTo>
                  <a:pt x="429386" y="853317"/>
                  <a:pt x="427339" y="849206"/>
                  <a:pt x="423244" y="845094"/>
                </a:cubicBezTo>
                <a:cubicBezTo>
                  <a:pt x="421197" y="845094"/>
                  <a:pt x="419149" y="843038"/>
                  <a:pt x="417102" y="845094"/>
                </a:cubicBezTo>
                <a:cubicBezTo>
                  <a:pt x="417102" y="847150"/>
                  <a:pt x="421197" y="849206"/>
                  <a:pt x="421197" y="851261"/>
                </a:cubicBezTo>
                <a:cubicBezTo>
                  <a:pt x="421197" y="855373"/>
                  <a:pt x="417102" y="855373"/>
                  <a:pt x="417102" y="857429"/>
                </a:cubicBezTo>
                <a:cubicBezTo>
                  <a:pt x="415055" y="859485"/>
                  <a:pt x="413007" y="859485"/>
                  <a:pt x="410960" y="857429"/>
                </a:cubicBezTo>
                <a:cubicBezTo>
                  <a:pt x="406865" y="857429"/>
                  <a:pt x="408913" y="853317"/>
                  <a:pt x="406865" y="851261"/>
                </a:cubicBezTo>
                <a:cubicBezTo>
                  <a:pt x="404818" y="851261"/>
                  <a:pt x="402771" y="849206"/>
                  <a:pt x="402771" y="847150"/>
                </a:cubicBezTo>
                <a:cubicBezTo>
                  <a:pt x="400724" y="845094"/>
                  <a:pt x="402771" y="840982"/>
                  <a:pt x="404818" y="840982"/>
                </a:cubicBezTo>
                <a:cubicBezTo>
                  <a:pt x="407889" y="837898"/>
                  <a:pt x="410960" y="836356"/>
                  <a:pt x="414287" y="835843"/>
                </a:cubicBezTo>
                <a:close/>
                <a:moveTo>
                  <a:pt x="351245" y="831270"/>
                </a:moveTo>
                <a:cubicBezTo>
                  <a:pt x="354332" y="831013"/>
                  <a:pt x="357420" y="831528"/>
                  <a:pt x="359478" y="832557"/>
                </a:cubicBezTo>
                <a:cubicBezTo>
                  <a:pt x="361537" y="836674"/>
                  <a:pt x="363595" y="838732"/>
                  <a:pt x="361537" y="842849"/>
                </a:cubicBezTo>
                <a:cubicBezTo>
                  <a:pt x="361537" y="844907"/>
                  <a:pt x="357420" y="844907"/>
                  <a:pt x="359478" y="846966"/>
                </a:cubicBezTo>
                <a:cubicBezTo>
                  <a:pt x="361537" y="849024"/>
                  <a:pt x="363595" y="853141"/>
                  <a:pt x="363595" y="855199"/>
                </a:cubicBezTo>
                <a:cubicBezTo>
                  <a:pt x="363595" y="863433"/>
                  <a:pt x="357420" y="867550"/>
                  <a:pt x="351245" y="871666"/>
                </a:cubicBezTo>
                <a:cubicBezTo>
                  <a:pt x="349186" y="871666"/>
                  <a:pt x="349186" y="867550"/>
                  <a:pt x="347128" y="867550"/>
                </a:cubicBezTo>
                <a:cubicBezTo>
                  <a:pt x="345070" y="865491"/>
                  <a:pt x="338894" y="865491"/>
                  <a:pt x="336836" y="867550"/>
                </a:cubicBezTo>
                <a:cubicBezTo>
                  <a:pt x="332719" y="863433"/>
                  <a:pt x="332719" y="857258"/>
                  <a:pt x="332719" y="853141"/>
                </a:cubicBezTo>
                <a:cubicBezTo>
                  <a:pt x="332719" y="846966"/>
                  <a:pt x="332719" y="846966"/>
                  <a:pt x="332719" y="846966"/>
                </a:cubicBezTo>
                <a:cubicBezTo>
                  <a:pt x="334778" y="844907"/>
                  <a:pt x="336836" y="842849"/>
                  <a:pt x="340953" y="842849"/>
                </a:cubicBezTo>
                <a:cubicBezTo>
                  <a:pt x="343011" y="840790"/>
                  <a:pt x="340953" y="836674"/>
                  <a:pt x="343011" y="834615"/>
                </a:cubicBezTo>
                <a:cubicBezTo>
                  <a:pt x="345070" y="832557"/>
                  <a:pt x="348157" y="831528"/>
                  <a:pt x="351245" y="831270"/>
                </a:cubicBezTo>
                <a:close/>
                <a:moveTo>
                  <a:pt x="258794" y="828507"/>
                </a:moveTo>
                <a:cubicBezTo>
                  <a:pt x="260860" y="828507"/>
                  <a:pt x="260860" y="828507"/>
                  <a:pt x="262926" y="830593"/>
                </a:cubicBezTo>
                <a:cubicBezTo>
                  <a:pt x="262926" y="832680"/>
                  <a:pt x="264992" y="834767"/>
                  <a:pt x="260860" y="834767"/>
                </a:cubicBezTo>
                <a:cubicBezTo>
                  <a:pt x="256729" y="832680"/>
                  <a:pt x="252597" y="843115"/>
                  <a:pt x="248466" y="836854"/>
                </a:cubicBezTo>
                <a:cubicBezTo>
                  <a:pt x="246400" y="836854"/>
                  <a:pt x="246400" y="834767"/>
                  <a:pt x="246400" y="832680"/>
                </a:cubicBezTo>
                <a:cubicBezTo>
                  <a:pt x="250531" y="830593"/>
                  <a:pt x="252597" y="828507"/>
                  <a:pt x="258794" y="828507"/>
                </a:cubicBezTo>
                <a:close/>
                <a:moveTo>
                  <a:pt x="511733" y="824523"/>
                </a:moveTo>
                <a:cubicBezTo>
                  <a:pt x="515850" y="824523"/>
                  <a:pt x="515850" y="828590"/>
                  <a:pt x="517908" y="830623"/>
                </a:cubicBezTo>
                <a:cubicBezTo>
                  <a:pt x="522025" y="836724"/>
                  <a:pt x="530258" y="836724"/>
                  <a:pt x="538492" y="836724"/>
                </a:cubicBezTo>
                <a:lnTo>
                  <a:pt x="519966" y="836724"/>
                </a:lnTo>
                <a:cubicBezTo>
                  <a:pt x="515850" y="834690"/>
                  <a:pt x="511733" y="830623"/>
                  <a:pt x="511733" y="826556"/>
                </a:cubicBezTo>
                <a:cubicBezTo>
                  <a:pt x="509674" y="824523"/>
                  <a:pt x="511733" y="824523"/>
                  <a:pt x="511733" y="824523"/>
                </a:cubicBezTo>
                <a:close/>
                <a:moveTo>
                  <a:pt x="314393" y="824523"/>
                </a:moveTo>
                <a:cubicBezTo>
                  <a:pt x="316451" y="824523"/>
                  <a:pt x="318510" y="824523"/>
                  <a:pt x="320568" y="826581"/>
                </a:cubicBezTo>
                <a:cubicBezTo>
                  <a:pt x="322627" y="828639"/>
                  <a:pt x="320568" y="830698"/>
                  <a:pt x="322627" y="832756"/>
                </a:cubicBezTo>
                <a:cubicBezTo>
                  <a:pt x="326743" y="830698"/>
                  <a:pt x="328802" y="830698"/>
                  <a:pt x="332919" y="832756"/>
                </a:cubicBezTo>
                <a:cubicBezTo>
                  <a:pt x="334977" y="834814"/>
                  <a:pt x="337035" y="836873"/>
                  <a:pt x="334977" y="840990"/>
                </a:cubicBezTo>
                <a:cubicBezTo>
                  <a:pt x="334977" y="840990"/>
                  <a:pt x="334977" y="843048"/>
                  <a:pt x="332919" y="845107"/>
                </a:cubicBezTo>
                <a:cubicBezTo>
                  <a:pt x="332919" y="845107"/>
                  <a:pt x="332919" y="843048"/>
                  <a:pt x="330860" y="843048"/>
                </a:cubicBezTo>
                <a:cubicBezTo>
                  <a:pt x="328802" y="840990"/>
                  <a:pt x="324685" y="840990"/>
                  <a:pt x="322627" y="840990"/>
                </a:cubicBezTo>
                <a:cubicBezTo>
                  <a:pt x="318510" y="843048"/>
                  <a:pt x="318510" y="845107"/>
                  <a:pt x="316451" y="849223"/>
                </a:cubicBezTo>
                <a:cubicBezTo>
                  <a:pt x="316451" y="853340"/>
                  <a:pt x="316451" y="853340"/>
                  <a:pt x="316451" y="853340"/>
                </a:cubicBezTo>
                <a:cubicBezTo>
                  <a:pt x="316451" y="853340"/>
                  <a:pt x="314393" y="855399"/>
                  <a:pt x="314393" y="855399"/>
                </a:cubicBezTo>
                <a:cubicBezTo>
                  <a:pt x="312335" y="851282"/>
                  <a:pt x="306159" y="849223"/>
                  <a:pt x="308218" y="845107"/>
                </a:cubicBezTo>
                <a:cubicBezTo>
                  <a:pt x="306159" y="843048"/>
                  <a:pt x="308218" y="840990"/>
                  <a:pt x="310276" y="838931"/>
                </a:cubicBezTo>
                <a:cubicBezTo>
                  <a:pt x="308218" y="834814"/>
                  <a:pt x="306159" y="832756"/>
                  <a:pt x="308218" y="828639"/>
                </a:cubicBezTo>
                <a:cubicBezTo>
                  <a:pt x="308218" y="826581"/>
                  <a:pt x="312335" y="824523"/>
                  <a:pt x="314393" y="824523"/>
                </a:cubicBezTo>
                <a:close/>
                <a:moveTo>
                  <a:pt x="506728" y="822104"/>
                </a:moveTo>
                <a:cubicBezTo>
                  <a:pt x="508857" y="823166"/>
                  <a:pt x="508083" y="827411"/>
                  <a:pt x="509631" y="830499"/>
                </a:cubicBezTo>
                <a:cubicBezTo>
                  <a:pt x="511695" y="834615"/>
                  <a:pt x="515823" y="838732"/>
                  <a:pt x="519952" y="840791"/>
                </a:cubicBezTo>
                <a:cubicBezTo>
                  <a:pt x="528208" y="842849"/>
                  <a:pt x="536465" y="842849"/>
                  <a:pt x="542658" y="838732"/>
                </a:cubicBezTo>
                <a:cubicBezTo>
                  <a:pt x="544722" y="840791"/>
                  <a:pt x="546786" y="840791"/>
                  <a:pt x="548850" y="842849"/>
                </a:cubicBezTo>
                <a:cubicBezTo>
                  <a:pt x="548850" y="842849"/>
                  <a:pt x="546786" y="844907"/>
                  <a:pt x="544722" y="844907"/>
                </a:cubicBezTo>
                <a:cubicBezTo>
                  <a:pt x="538529" y="842849"/>
                  <a:pt x="538529" y="842849"/>
                  <a:pt x="538529" y="842849"/>
                </a:cubicBezTo>
                <a:cubicBezTo>
                  <a:pt x="538529" y="846966"/>
                  <a:pt x="536465" y="849024"/>
                  <a:pt x="534401" y="849024"/>
                </a:cubicBezTo>
                <a:cubicBezTo>
                  <a:pt x="530273" y="849024"/>
                  <a:pt x="528208" y="849024"/>
                  <a:pt x="526144" y="846966"/>
                </a:cubicBezTo>
                <a:cubicBezTo>
                  <a:pt x="524080" y="849024"/>
                  <a:pt x="522016" y="851083"/>
                  <a:pt x="517888" y="849024"/>
                </a:cubicBezTo>
                <a:cubicBezTo>
                  <a:pt x="515823" y="849024"/>
                  <a:pt x="515823" y="846966"/>
                  <a:pt x="515823" y="844907"/>
                </a:cubicBezTo>
                <a:cubicBezTo>
                  <a:pt x="513759" y="844907"/>
                  <a:pt x="515823" y="842849"/>
                  <a:pt x="513759" y="840791"/>
                </a:cubicBezTo>
                <a:cubicBezTo>
                  <a:pt x="511695" y="842849"/>
                  <a:pt x="509631" y="842849"/>
                  <a:pt x="507567" y="840791"/>
                </a:cubicBezTo>
                <a:cubicBezTo>
                  <a:pt x="505503" y="840791"/>
                  <a:pt x="505503" y="838732"/>
                  <a:pt x="505503" y="836674"/>
                </a:cubicBezTo>
                <a:cubicBezTo>
                  <a:pt x="505503" y="834615"/>
                  <a:pt x="505503" y="832557"/>
                  <a:pt x="505503" y="832557"/>
                </a:cubicBezTo>
                <a:cubicBezTo>
                  <a:pt x="501374" y="832557"/>
                  <a:pt x="501374" y="828440"/>
                  <a:pt x="501374" y="826382"/>
                </a:cubicBezTo>
                <a:cubicBezTo>
                  <a:pt x="501374" y="824324"/>
                  <a:pt x="501374" y="822265"/>
                  <a:pt x="503438" y="822265"/>
                </a:cubicBezTo>
                <a:cubicBezTo>
                  <a:pt x="504987" y="821751"/>
                  <a:pt x="506019" y="821751"/>
                  <a:pt x="506728" y="822104"/>
                </a:cubicBezTo>
                <a:close/>
                <a:moveTo>
                  <a:pt x="499569" y="818215"/>
                </a:moveTo>
                <a:cubicBezTo>
                  <a:pt x="501623" y="820273"/>
                  <a:pt x="499569" y="822332"/>
                  <a:pt x="499569" y="826448"/>
                </a:cubicBezTo>
                <a:cubicBezTo>
                  <a:pt x="497515" y="828507"/>
                  <a:pt x="501623" y="832623"/>
                  <a:pt x="503678" y="834682"/>
                </a:cubicBezTo>
                <a:cubicBezTo>
                  <a:pt x="503678" y="838799"/>
                  <a:pt x="505732" y="842915"/>
                  <a:pt x="507786" y="844974"/>
                </a:cubicBezTo>
                <a:cubicBezTo>
                  <a:pt x="513949" y="842915"/>
                  <a:pt x="511894" y="853207"/>
                  <a:pt x="518057" y="853207"/>
                </a:cubicBezTo>
                <a:cubicBezTo>
                  <a:pt x="522166" y="853207"/>
                  <a:pt x="524220" y="851149"/>
                  <a:pt x="526274" y="851149"/>
                </a:cubicBezTo>
                <a:cubicBezTo>
                  <a:pt x="530383" y="851149"/>
                  <a:pt x="532437" y="853207"/>
                  <a:pt x="536545" y="851149"/>
                </a:cubicBezTo>
                <a:cubicBezTo>
                  <a:pt x="538600" y="851149"/>
                  <a:pt x="538600" y="849090"/>
                  <a:pt x="540654" y="847032"/>
                </a:cubicBezTo>
                <a:cubicBezTo>
                  <a:pt x="544762" y="849090"/>
                  <a:pt x="546816" y="847032"/>
                  <a:pt x="548871" y="844974"/>
                </a:cubicBezTo>
                <a:cubicBezTo>
                  <a:pt x="550925" y="842915"/>
                  <a:pt x="555033" y="842915"/>
                  <a:pt x="557088" y="842915"/>
                </a:cubicBezTo>
                <a:cubicBezTo>
                  <a:pt x="559142" y="844974"/>
                  <a:pt x="555033" y="847032"/>
                  <a:pt x="555033" y="849090"/>
                </a:cubicBezTo>
                <a:cubicBezTo>
                  <a:pt x="552979" y="851149"/>
                  <a:pt x="548871" y="849090"/>
                  <a:pt x="544762" y="849090"/>
                </a:cubicBezTo>
                <a:cubicBezTo>
                  <a:pt x="542708" y="851149"/>
                  <a:pt x="546816" y="853207"/>
                  <a:pt x="544762" y="855266"/>
                </a:cubicBezTo>
                <a:cubicBezTo>
                  <a:pt x="542708" y="853207"/>
                  <a:pt x="540654" y="857324"/>
                  <a:pt x="540654" y="857324"/>
                </a:cubicBezTo>
                <a:cubicBezTo>
                  <a:pt x="536545" y="857324"/>
                  <a:pt x="532437" y="857324"/>
                  <a:pt x="530383" y="855266"/>
                </a:cubicBezTo>
                <a:cubicBezTo>
                  <a:pt x="528328" y="855266"/>
                  <a:pt x="528328" y="857324"/>
                  <a:pt x="528328" y="857324"/>
                </a:cubicBezTo>
                <a:cubicBezTo>
                  <a:pt x="526274" y="859383"/>
                  <a:pt x="524220" y="859383"/>
                  <a:pt x="520111" y="859383"/>
                </a:cubicBezTo>
                <a:cubicBezTo>
                  <a:pt x="516003" y="859383"/>
                  <a:pt x="511894" y="857324"/>
                  <a:pt x="509840" y="853207"/>
                </a:cubicBezTo>
                <a:cubicBezTo>
                  <a:pt x="511894" y="851149"/>
                  <a:pt x="511894" y="849090"/>
                  <a:pt x="509840" y="847032"/>
                </a:cubicBezTo>
                <a:cubicBezTo>
                  <a:pt x="505732" y="847032"/>
                  <a:pt x="501623" y="844974"/>
                  <a:pt x="499569" y="840857"/>
                </a:cubicBezTo>
                <a:cubicBezTo>
                  <a:pt x="497515" y="838799"/>
                  <a:pt x="499569" y="836740"/>
                  <a:pt x="499569" y="834682"/>
                </a:cubicBezTo>
                <a:cubicBezTo>
                  <a:pt x="495461" y="832623"/>
                  <a:pt x="493406" y="828507"/>
                  <a:pt x="495461" y="824390"/>
                </a:cubicBezTo>
                <a:cubicBezTo>
                  <a:pt x="495461" y="822332"/>
                  <a:pt x="497515" y="818215"/>
                  <a:pt x="499569" y="818215"/>
                </a:cubicBezTo>
                <a:close/>
                <a:moveTo>
                  <a:pt x="417142" y="818215"/>
                </a:moveTo>
                <a:cubicBezTo>
                  <a:pt x="419228" y="818215"/>
                  <a:pt x="421315" y="818215"/>
                  <a:pt x="423402" y="820290"/>
                </a:cubicBezTo>
                <a:cubicBezTo>
                  <a:pt x="427576" y="824440"/>
                  <a:pt x="427576" y="824440"/>
                  <a:pt x="427576" y="824440"/>
                </a:cubicBezTo>
                <a:cubicBezTo>
                  <a:pt x="429663" y="828590"/>
                  <a:pt x="429663" y="832740"/>
                  <a:pt x="427576" y="834815"/>
                </a:cubicBezTo>
                <a:cubicBezTo>
                  <a:pt x="427576" y="834815"/>
                  <a:pt x="425489" y="834815"/>
                  <a:pt x="425489" y="834815"/>
                </a:cubicBezTo>
                <a:cubicBezTo>
                  <a:pt x="425489" y="830665"/>
                  <a:pt x="427576" y="826515"/>
                  <a:pt x="425489" y="824440"/>
                </a:cubicBezTo>
                <a:cubicBezTo>
                  <a:pt x="421315" y="822365"/>
                  <a:pt x="419228" y="820290"/>
                  <a:pt x="417142" y="820290"/>
                </a:cubicBezTo>
                <a:cubicBezTo>
                  <a:pt x="417142" y="820290"/>
                  <a:pt x="415055" y="818215"/>
                  <a:pt x="417142" y="818215"/>
                </a:cubicBezTo>
                <a:close/>
                <a:moveTo>
                  <a:pt x="623237" y="818075"/>
                </a:moveTo>
                <a:cubicBezTo>
                  <a:pt x="625283" y="817819"/>
                  <a:pt x="626816" y="818332"/>
                  <a:pt x="626816" y="822433"/>
                </a:cubicBezTo>
                <a:cubicBezTo>
                  <a:pt x="628861" y="824484"/>
                  <a:pt x="626816" y="826534"/>
                  <a:pt x="624771" y="828585"/>
                </a:cubicBezTo>
                <a:cubicBezTo>
                  <a:pt x="622726" y="830635"/>
                  <a:pt x="620681" y="832686"/>
                  <a:pt x="618636" y="830635"/>
                </a:cubicBezTo>
                <a:cubicBezTo>
                  <a:pt x="616591" y="832686"/>
                  <a:pt x="616591" y="830635"/>
                  <a:pt x="616591" y="832686"/>
                </a:cubicBezTo>
                <a:cubicBezTo>
                  <a:pt x="614546" y="834737"/>
                  <a:pt x="616591" y="834737"/>
                  <a:pt x="616591" y="836787"/>
                </a:cubicBezTo>
                <a:cubicBezTo>
                  <a:pt x="614546" y="838838"/>
                  <a:pt x="616591" y="842939"/>
                  <a:pt x="612501" y="844989"/>
                </a:cubicBezTo>
                <a:cubicBezTo>
                  <a:pt x="608410" y="847040"/>
                  <a:pt x="604320" y="849091"/>
                  <a:pt x="600230" y="847040"/>
                </a:cubicBezTo>
                <a:cubicBezTo>
                  <a:pt x="598185" y="847040"/>
                  <a:pt x="594095" y="844989"/>
                  <a:pt x="594095" y="840888"/>
                </a:cubicBezTo>
                <a:cubicBezTo>
                  <a:pt x="592050" y="840888"/>
                  <a:pt x="590004" y="842939"/>
                  <a:pt x="590004" y="842939"/>
                </a:cubicBezTo>
                <a:cubicBezTo>
                  <a:pt x="585914" y="844989"/>
                  <a:pt x="581824" y="842939"/>
                  <a:pt x="579779" y="842939"/>
                </a:cubicBezTo>
                <a:cubicBezTo>
                  <a:pt x="579779" y="840888"/>
                  <a:pt x="577734" y="838838"/>
                  <a:pt x="577734" y="836787"/>
                </a:cubicBezTo>
                <a:cubicBezTo>
                  <a:pt x="579779" y="834737"/>
                  <a:pt x="581824" y="830635"/>
                  <a:pt x="585914" y="832686"/>
                </a:cubicBezTo>
                <a:lnTo>
                  <a:pt x="591728" y="834629"/>
                </a:lnTo>
                <a:lnTo>
                  <a:pt x="591908" y="834748"/>
                </a:lnTo>
                <a:lnTo>
                  <a:pt x="592056" y="834739"/>
                </a:lnTo>
                <a:lnTo>
                  <a:pt x="598185" y="836787"/>
                </a:lnTo>
                <a:cubicBezTo>
                  <a:pt x="604320" y="836787"/>
                  <a:pt x="610455" y="830635"/>
                  <a:pt x="614546" y="824484"/>
                </a:cubicBezTo>
                <a:cubicBezTo>
                  <a:pt x="616591" y="822433"/>
                  <a:pt x="614546" y="818332"/>
                  <a:pt x="616591" y="818332"/>
                </a:cubicBezTo>
                <a:cubicBezTo>
                  <a:pt x="618636" y="819357"/>
                  <a:pt x="621192" y="818332"/>
                  <a:pt x="623237" y="818075"/>
                </a:cubicBezTo>
                <a:close/>
                <a:moveTo>
                  <a:pt x="610525" y="816737"/>
                </a:moveTo>
                <a:cubicBezTo>
                  <a:pt x="611559" y="816737"/>
                  <a:pt x="612594" y="817252"/>
                  <a:pt x="612594" y="818281"/>
                </a:cubicBezTo>
                <a:cubicBezTo>
                  <a:pt x="612594" y="824456"/>
                  <a:pt x="608456" y="826515"/>
                  <a:pt x="606388" y="830631"/>
                </a:cubicBezTo>
                <a:cubicBezTo>
                  <a:pt x="604319" y="831660"/>
                  <a:pt x="602251" y="833204"/>
                  <a:pt x="599924" y="834234"/>
                </a:cubicBezTo>
                <a:lnTo>
                  <a:pt x="592056" y="834739"/>
                </a:lnTo>
                <a:lnTo>
                  <a:pt x="591728" y="834629"/>
                </a:lnTo>
                <a:lnTo>
                  <a:pt x="585702" y="830631"/>
                </a:lnTo>
                <a:cubicBezTo>
                  <a:pt x="585702" y="828573"/>
                  <a:pt x="585702" y="826515"/>
                  <a:pt x="587770" y="826515"/>
                </a:cubicBezTo>
                <a:cubicBezTo>
                  <a:pt x="589839" y="828573"/>
                  <a:pt x="596045" y="828573"/>
                  <a:pt x="600182" y="828573"/>
                </a:cubicBezTo>
                <a:cubicBezTo>
                  <a:pt x="602251" y="824456"/>
                  <a:pt x="608456" y="822398"/>
                  <a:pt x="608456" y="818281"/>
                </a:cubicBezTo>
                <a:cubicBezTo>
                  <a:pt x="608456" y="817252"/>
                  <a:pt x="609491" y="816737"/>
                  <a:pt x="610525" y="816737"/>
                </a:cubicBezTo>
                <a:close/>
                <a:moveTo>
                  <a:pt x="453455" y="815608"/>
                </a:moveTo>
                <a:lnTo>
                  <a:pt x="452877" y="817921"/>
                </a:lnTo>
                <a:lnTo>
                  <a:pt x="452866" y="816524"/>
                </a:lnTo>
                <a:close/>
                <a:moveTo>
                  <a:pt x="256789" y="812239"/>
                </a:moveTo>
                <a:cubicBezTo>
                  <a:pt x="258860" y="812239"/>
                  <a:pt x="263000" y="812239"/>
                  <a:pt x="263000" y="814291"/>
                </a:cubicBezTo>
                <a:cubicBezTo>
                  <a:pt x="263000" y="818396"/>
                  <a:pt x="263000" y="822501"/>
                  <a:pt x="260930" y="826605"/>
                </a:cubicBezTo>
                <a:cubicBezTo>
                  <a:pt x="254719" y="826605"/>
                  <a:pt x="248509" y="826605"/>
                  <a:pt x="244369" y="832762"/>
                </a:cubicBezTo>
                <a:cubicBezTo>
                  <a:pt x="244369" y="832762"/>
                  <a:pt x="244369" y="834815"/>
                  <a:pt x="242299" y="834815"/>
                </a:cubicBezTo>
                <a:cubicBezTo>
                  <a:pt x="240229" y="832762"/>
                  <a:pt x="238158" y="832762"/>
                  <a:pt x="236088" y="830710"/>
                </a:cubicBezTo>
                <a:cubicBezTo>
                  <a:pt x="234018" y="828658"/>
                  <a:pt x="229878" y="828658"/>
                  <a:pt x="227808" y="824553"/>
                </a:cubicBezTo>
                <a:cubicBezTo>
                  <a:pt x="227808" y="822501"/>
                  <a:pt x="227808" y="820448"/>
                  <a:pt x="229878" y="820448"/>
                </a:cubicBezTo>
                <a:cubicBezTo>
                  <a:pt x="231948" y="820448"/>
                  <a:pt x="231948" y="818396"/>
                  <a:pt x="231948" y="818396"/>
                </a:cubicBezTo>
                <a:cubicBezTo>
                  <a:pt x="231948" y="820448"/>
                  <a:pt x="234018" y="820448"/>
                  <a:pt x="234018" y="820448"/>
                </a:cubicBezTo>
                <a:cubicBezTo>
                  <a:pt x="236088" y="820448"/>
                  <a:pt x="236088" y="820448"/>
                  <a:pt x="236088" y="820448"/>
                </a:cubicBezTo>
                <a:cubicBezTo>
                  <a:pt x="238158" y="814291"/>
                  <a:pt x="238158" y="814291"/>
                  <a:pt x="238158" y="814291"/>
                </a:cubicBezTo>
                <a:cubicBezTo>
                  <a:pt x="242299" y="812239"/>
                  <a:pt x="246439" y="812239"/>
                  <a:pt x="248509" y="814291"/>
                </a:cubicBezTo>
                <a:cubicBezTo>
                  <a:pt x="252649" y="818396"/>
                  <a:pt x="254719" y="812239"/>
                  <a:pt x="256789" y="812239"/>
                </a:cubicBezTo>
                <a:close/>
                <a:moveTo>
                  <a:pt x="263311" y="809170"/>
                </a:moveTo>
                <a:cubicBezTo>
                  <a:pt x="263871" y="808867"/>
                  <a:pt x="264992" y="810081"/>
                  <a:pt x="264992" y="810081"/>
                </a:cubicBezTo>
                <a:cubicBezTo>
                  <a:pt x="264992" y="812239"/>
                  <a:pt x="263000" y="810081"/>
                  <a:pt x="263000" y="810081"/>
                </a:cubicBezTo>
                <a:cubicBezTo>
                  <a:pt x="263000" y="809541"/>
                  <a:pt x="263124" y="809271"/>
                  <a:pt x="263311" y="809170"/>
                </a:cubicBezTo>
                <a:close/>
                <a:moveTo>
                  <a:pt x="419047" y="804706"/>
                </a:moveTo>
                <a:cubicBezTo>
                  <a:pt x="420848" y="804962"/>
                  <a:pt x="422392" y="805986"/>
                  <a:pt x="423421" y="808033"/>
                </a:cubicBezTo>
                <a:cubicBezTo>
                  <a:pt x="425479" y="810081"/>
                  <a:pt x="423421" y="810081"/>
                  <a:pt x="425479" y="812128"/>
                </a:cubicBezTo>
                <a:cubicBezTo>
                  <a:pt x="427538" y="810081"/>
                  <a:pt x="431655" y="810081"/>
                  <a:pt x="435771" y="812128"/>
                </a:cubicBezTo>
                <a:lnTo>
                  <a:pt x="438625" y="817804"/>
                </a:lnTo>
                <a:lnTo>
                  <a:pt x="439096" y="821105"/>
                </a:lnTo>
                <a:lnTo>
                  <a:pt x="435771" y="824412"/>
                </a:lnTo>
                <a:cubicBezTo>
                  <a:pt x="435771" y="826459"/>
                  <a:pt x="435771" y="826459"/>
                  <a:pt x="435771" y="826459"/>
                </a:cubicBezTo>
                <a:cubicBezTo>
                  <a:pt x="437830" y="826459"/>
                  <a:pt x="439888" y="830554"/>
                  <a:pt x="439888" y="832601"/>
                </a:cubicBezTo>
                <a:cubicBezTo>
                  <a:pt x="441947" y="834649"/>
                  <a:pt x="439888" y="836696"/>
                  <a:pt x="437830" y="838743"/>
                </a:cubicBezTo>
                <a:cubicBezTo>
                  <a:pt x="435771" y="840791"/>
                  <a:pt x="435771" y="840791"/>
                  <a:pt x="433713" y="840791"/>
                </a:cubicBezTo>
                <a:cubicBezTo>
                  <a:pt x="433713" y="838743"/>
                  <a:pt x="429596" y="838743"/>
                  <a:pt x="429596" y="836696"/>
                </a:cubicBezTo>
                <a:cubicBezTo>
                  <a:pt x="431655" y="832601"/>
                  <a:pt x="431655" y="826459"/>
                  <a:pt x="429596" y="822365"/>
                </a:cubicBezTo>
                <a:cubicBezTo>
                  <a:pt x="425479" y="816223"/>
                  <a:pt x="419304" y="816223"/>
                  <a:pt x="415188" y="814175"/>
                </a:cubicBezTo>
                <a:cubicBezTo>
                  <a:pt x="415188" y="812128"/>
                  <a:pt x="411071" y="810081"/>
                  <a:pt x="413129" y="805986"/>
                </a:cubicBezTo>
                <a:cubicBezTo>
                  <a:pt x="415188" y="804962"/>
                  <a:pt x="417246" y="804450"/>
                  <a:pt x="419047" y="804706"/>
                </a:cubicBezTo>
                <a:close/>
                <a:moveTo>
                  <a:pt x="589437" y="801167"/>
                </a:moveTo>
                <a:cubicBezTo>
                  <a:pt x="590466" y="801167"/>
                  <a:pt x="590981" y="801681"/>
                  <a:pt x="589951" y="803740"/>
                </a:cubicBezTo>
                <a:cubicBezTo>
                  <a:pt x="592010" y="816090"/>
                  <a:pt x="583776" y="830499"/>
                  <a:pt x="571426" y="838732"/>
                </a:cubicBezTo>
                <a:cubicBezTo>
                  <a:pt x="569368" y="836674"/>
                  <a:pt x="567309" y="840791"/>
                  <a:pt x="565251" y="840791"/>
                </a:cubicBezTo>
                <a:cubicBezTo>
                  <a:pt x="561134" y="840791"/>
                  <a:pt x="559076" y="840791"/>
                  <a:pt x="554959" y="840791"/>
                </a:cubicBezTo>
                <a:cubicBezTo>
                  <a:pt x="548784" y="840791"/>
                  <a:pt x="544667" y="836674"/>
                  <a:pt x="540550" y="832557"/>
                </a:cubicBezTo>
                <a:cubicBezTo>
                  <a:pt x="534375" y="828440"/>
                  <a:pt x="530258" y="820207"/>
                  <a:pt x="534375" y="814031"/>
                </a:cubicBezTo>
                <a:cubicBezTo>
                  <a:pt x="534375" y="811973"/>
                  <a:pt x="538492" y="809915"/>
                  <a:pt x="540550" y="807856"/>
                </a:cubicBezTo>
                <a:cubicBezTo>
                  <a:pt x="544667" y="807856"/>
                  <a:pt x="544667" y="814031"/>
                  <a:pt x="546725" y="811973"/>
                </a:cubicBezTo>
                <a:cubicBezTo>
                  <a:pt x="548784" y="811973"/>
                  <a:pt x="548784" y="809915"/>
                  <a:pt x="550842" y="809915"/>
                </a:cubicBezTo>
                <a:cubicBezTo>
                  <a:pt x="552901" y="809915"/>
                  <a:pt x="554959" y="811973"/>
                  <a:pt x="557017" y="814031"/>
                </a:cubicBezTo>
                <a:cubicBezTo>
                  <a:pt x="559076" y="814031"/>
                  <a:pt x="559076" y="818148"/>
                  <a:pt x="557017" y="820207"/>
                </a:cubicBezTo>
                <a:cubicBezTo>
                  <a:pt x="554959" y="824324"/>
                  <a:pt x="550842" y="822265"/>
                  <a:pt x="546725" y="822265"/>
                </a:cubicBezTo>
                <a:cubicBezTo>
                  <a:pt x="544667" y="826382"/>
                  <a:pt x="548784" y="828440"/>
                  <a:pt x="550842" y="830499"/>
                </a:cubicBezTo>
                <a:cubicBezTo>
                  <a:pt x="554959" y="832557"/>
                  <a:pt x="554959" y="832557"/>
                  <a:pt x="554959" y="832557"/>
                </a:cubicBezTo>
                <a:cubicBezTo>
                  <a:pt x="565251" y="830499"/>
                  <a:pt x="565251" y="830499"/>
                  <a:pt x="565251" y="830499"/>
                </a:cubicBezTo>
                <a:cubicBezTo>
                  <a:pt x="573484" y="828440"/>
                  <a:pt x="581718" y="820207"/>
                  <a:pt x="585835" y="809915"/>
                </a:cubicBezTo>
                <a:cubicBezTo>
                  <a:pt x="585835" y="801681"/>
                  <a:pt x="585835" y="801681"/>
                  <a:pt x="585835" y="801681"/>
                </a:cubicBezTo>
                <a:cubicBezTo>
                  <a:pt x="586864" y="801681"/>
                  <a:pt x="588408" y="801167"/>
                  <a:pt x="589437" y="801167"/>
                </a:cubicBezTo>
                <a:close/>
                <a:moveTo>
                  <a:pt x="291412" y="799788"/>
                </a:moveTo>
                <a:cubicBezTo>
                  <a:pt x="293657" y="800078"/>
                  <a:pt x="295837" y="800722"/>
                  <a:pt x="297890" y="801752"/>
                </a:cubicBezTo>
                <a:cubicBezTo>
                  <a:pt x="301994" y="803813"/>
                  <a:pt x="304047" y="805874"/>
                  <a:pt x="306099" y="807934"/>
                </a:cubicBezTo>
                <a:cubicBezTo>
                  <a:pt x="306099" y="812056"/>
                  <a:pt x="308151" y="816177"/>
                  <a:pt x="306099" y="818238"/>
                </a:cubicBezTo>
                <a:cubicBezTo>
                  <a:pt x="304047" y="820298"/>
                  <a:pt x="301994" y="822359"/>
                  <a:pt x="301994" y="820298"/>
                </a:cubicBezTo>
                <a:cubicBezTo>
                  <a:pt x="299942" y="820298"/>
                  <a:pt x="299942" y="818238"/>
                  <a:pt x="297890" y="820298"/>
                </a:cubicBezTo>
                <a:cubicBezTo>
                  <a:pt x="297890" y="822359"/>
                  <a:pt x="295837" y="824420"/>
                  <a:pt x="293785" y="824420"/>
                </a:cubicBezTo>
                <a:cubicBezTo>
                  <a:pt x="291733" y="824420"/>
                  <a:pt x="287628" y="824420"/>
                  <a:pt x="287628" y="822359"/>
                </a:cubicBezTo>
                <a:cubicBezTo>
                  <a:pt x="285576" y="820298"/>
                  <a:pt x="285576" y="816177"/>
                  <a:pt x="287628" y="816177"/>
                </a:cubicBezTo>
                <a:cubicBezTo>
                  <a:pt x="287628" y="814116"/>
                  <a:pt x="291733" y="814116"/>
                  <a:pt x="289680" y="812056"/>
                </a:cubicBezTo>
                <a:cubicBezTo>
                  <a:pt x="287628" y="807934"/>
                  <a:pt x="283523" y="809995"/>
                  <a:pt x="281471" y="809995"/>
                </a:cubicBezTo>
                <a:cubicBezTo>
                  <a:pt x="273261" y="812056"/>
                  <a:pt x="271209" y="822359"/>
                  <a:pt x="271209" y="828541"/>
                </a:cubicBezTo>
                <a:cubicBezTo>
                  <a:pt x="273261" y="840905"/>
                  <a:pt x="283523" y="851208"/>
                  <a:pt x="295837" y="857391"/>
                </a:cubicBezTo>
                <a:cubicBezTo>
                  <a:pt x="295837" y="857391"/>
                  <a:pt x="295837" y="857391"/>
                  <a:pt x="293785" y="857391"/>
                </a:cubicBezTo>
                <a:cubicBezTo>
                  <a:pt x="287628" y="855330"/>
                  <a:pt x="281471" y="855330"/>
                  <a:pt x="275314" y="849148"/>
                </a:cubicBezTo>
                <a:cubicBezTo>
                  <a:pt x="269157" y="842966"/>
                  <a:pt x="265052" y="836784"/>
                  <a:pt x="263000" y="826480"/>
                </a:cubicBezTo>
                <a:cubicBezTo>
                  <a:pt x="265052" y="820298"/>
                  <a:pt x="267104" y="812056"/>
                  <a:pt x="271209" y="805874"/>
                </a:cubicBezTo>
                <a:cubicBezTo>
                  <a:pt x="277366" y="801237"/>
                  <a:pt x="284678" y="798919"/>
                  <a:pt x="291412" y="799788"/>
                </a:cubicBezTo>
                <a:close/>
                <a:moveTo>
                  <a:pt x="381209" y="797694"/>
                </a:moveTo>
                <a:cubicBezTo>
                  <a:pt x="385824" y="796667"/>
                  <a:pt x="390440" y="796667"/>
                  <a:pt x="394542" y="797694"/>
                </a:cubicBezTo>
                <a:cubicBezTo>
                  <a:pt x="400696" y="799749"/>
                  <a:pt x="404798" y="803860"/>
                  <a:pt x="408901" y="805915"/>
                </a:cubicBezTo>
                <a:cubicBezTo>
                  <a:pt x="410952" y="812081"/>
                  <a:pt x="415055" y="820301"/>
                  <a:pt x="413004" y="826467"/>
                </a:cubicBezTo>
                <a:cubicBezTo>
                  <a:pt x="413004" y="832633"/>
                  <a:pt x="406850" y="834688"/>
                  <a:pt x="402747" y="836743"/>
                </a:cubicBezTo>
                <a:cubicBezTo>
                  <a:pt x="398645" y="838799"/>
                  <a:pt x="396593" y="838799"/>
                  <a:pt x="392491" y="836743"/>
                </a:cubicBezTo>
                <a:cubicBezTo>
                  <a:pt x="388388" y="834688"/>
                  <a:pt x="396593" y="830578"/>
                  <a:pt x="390440" y="828522"/>
                </a:cubicBezTo>
                <a:cubicBezTo>
                  <a:pt x="388388" y="828522"/>
                  <a:pt x="388388" y="826467"/>
                  <a:pt x="386337" y="826467"/>
                </a:cubicBezTo>
                <a:cubicBezTo>
                  <a:pt x="386337" y="824412"/>
                  <a:pt x="386337" y="820301"/>
                  <a:pt x="388388" y="820301"/>
                </a:cubicBezTo>
                <a:cubicBezTo>
                  <a:pt x="390440" y="818246"/>
                  <a:pt x="392491" y="818246"/>
                  <a:pt x="396593" y="818246"/>
                </a:cubicBezTo>
                <a:cubicBezTo>
                  <a:pt x="398645" y="820301"/>
                  <a:pt x="400696" y="822357"/>
                  <a:pt x="398645" y="826467"/>
                </a:cubicBezTo>
                <a:cubicBezTo>
                  <a:pt x="398645" y="826467"/>
                  <a:pt x="400696" y="826467"/>
                  <a:pt x="400696" y="826467"/>
                </a:cubicBezTo>
                <a:cubicBezTo>
                  <a:pt x="402747" y="824412"/>
                  <a:pt x="404798" y="822357"/>
                  <a:pt x="404798" y="818246"/>
                </a:cubicBezTo>
                <a:cubicBezTo>
                  <a:pt x="402747" y="812081"/>
                  <a:pt x="396593" y="807970"/>
                  <a:pt x="390440" y="805915"/>
                </a:cubicBezTo>
                <a:cubicBezTo>
                  <a:pt x="382235" y="805915"/>
                  <a:pt x="371978" y="807970"/>
                  <a:pt x="367876" y="816191"/>
                </a:cubicBezTo>
                <a:cubicBezTo>
                  <a:pt x="363773" y="820301"/>
                  <a:pt x="361722" y="824412"/>
                  <a:pt x="359670" y="830578"/>
                </a:cubicBezTo>
                <a:cubicBezTo>
                  <a:pt x="359670" y="830578"/>
                  <a:pt x="357619" y="828522"/>
                  <a:pt x="357619" y="828522"/>
                </a:cubicBezTo>
                <a:cubicBezTo>
                  <a:pt x="359670" y="820301"/>
                  <a:pt x="359670" y="810025"/>
                  <a:pt x="367876" y="803860"/>
                </a:cubicBezTo>
                <a:cubicBezTo>
                  <a:pt x="371978" y="800777"/>
                  <a:pt x="376593" y="798722"/>
                  <a:pt x="381209" y="797694"/>
                </a:cubicBezTo>
                <a:close/>
                <a:moveTo>
                  <a:pt x="442976" y="797637"/>
                </a:moveTo>
                <a:cubicBezTo>
                  <a:pt x="446063" y="798602"/>
                  <a:pt x="449151" y="802461"/>
                  <a:pt x="452239" y="804005"/>
                </a:cubicBezTo>
                <a:cubicBezTo>
                  <a:pt x="452239" y="808122"/>
                  <a:pt x="456355" y="810180"/>
                  <a:pt x="454297" y="814297"/>
                </a:cubicBezTo>
                <a:lnTo>
                  <a:pt x="453455" y="815608"/>
                </a:lnTo>
                <a:lnTo>
                  <a:pt x="453782" y="814297"/>
                </a:lnTo>
                <a:cubicBezTo>
                  <a:pt x="453782" y="812239"/>
                  <a:pt x="453268" y="810180"/>
                  <a:pt x="452239" y="808122"/>
                </a:cubicBezTo>
                <a:cubicBezTo>
                  <a:pt x="450180" y="806064"/>
                  <a:pt x="450180" y="804005"/>
                  <a:pt x="448122" y="801947"/>
                </a:cubicBezTo>
                <a:cubicBezTo>
                  <a:pt x="446063" y="799888"/>
                  <a:pt x="444005" y="799888"/>
                  <a:pt x="439888" y="797830"/>
                </a:cubicBezTo>
                <a:cubicBezTo>
                  <a:pt x="440918" y="797316"/>
                  <a:pt x="441947" y="797316"/>
                  <a:pt x="442976" y="797637"/>
                </a:cubicBezTo>
                <a:close/>
                <a:moveTo>
                  <a:pt x="397625" y="794145"/>
                </a:moveTo>
                <a:cubicBezTo>
                  <a:pt x="398206" y="794145"/>
                  <a:pt x="398787" y="794643"/>
                  <a:pt x="398787" y="795639"/>
                </a:cubicBezTo>
                <a:cubicBezTo>
                  <a:pt x="396463" y="795639"/>
                  <a:pt x="396463" y="795639"/>
                  <a:pt x="396463" y="795639"/>
                </a:cubicBezTo>
                <a:cubicBezTo>
                  <a:pt x="396463" y="794643"/>
                  <a:pt x="397044" y="794145"/>
                  <a:pt x="397625" y="794145"/>
                </a:cubicBezTo>
                <a:close/>
                <a:moveTo>
                  <a:pt x="425347" y="791655"/>
                </a:moveTo>
                <a:cubicBezTo>
                  <a:pt x="427422" y="791655"/>
                  <a:pt x="429497" y="791655"/>
                  <a:pt x="431572" y="793647"/>
                </a:cubicBezTo>
                <a:cubicBezTo>
                  <a:pt x="433647" y="793647"/>
                  <a:pt x="433647" y="795639"/>
                  <a:pt x="433647" y="797631"/>
                </a:cubicBezTo>
                <a:cubicBezTo>
                  <a:pt x="433647" y="797631"/>
                  <a:pt x="433647" y="795639"/>
                  <a:pt x="431572" y="795639"/>
                </a:cubicBezTo>
                <a:lnTo>
                  <a:pt x="430365" y="794867"/>
                </a:lnTo>
                <a:lnTo>
                  <a:pt x="429596" y="793713"/>
                </a:lnTo>
                <a:lnTo>
                  <a:pt x="428563" y="793713"/>
                </a:lnTo>
                <a:close/>
                <a:moveTo>
                  <a:pt x="413063" y="791655"/>
                </a:moveTo>
                <a:cubicBezTo>
                  <a:pt x="413063" y="791655"/>
                  <a:pt x="415055" y="791655"/>
                  <a:pt x="415055" y="793647"/>
                </a:cubicBezTo>
                <a:cubicBezTo>
                  <a:pt x="415055" y="793647"/>
                  <a:pt x="413063" y="793647"/>
                  <a:pt x="413063" y="793647"/>
                </a:cubicBezTo>
                <a:cubicBezTo>
                  <a:pt x="413063" y="791655"/>
                  <a:pt x="413063" y="791655"/>
                  <a:pt x="413063" y="791655"/>
                </a:cubicBezTo>
                <a:close/>
                <a:moveTo>
                  <a:pt x="409013" y="791655"/>
                </a:moveTo>
                <a:cubicBezTo>
                  <a:pt x="409013" y="791655"/>
                  <a:pt x="411071" y="791655"/>
                  <a:pt x="411071" y="791655"/>
                </a:cubicBezTo>
                <a:cubicBezTo>
                  <a:pt x="411071" y="795772"/>
                  <a:pt x="413129" y="795772"/>
                  <a:pt x="415188" y="797830"/>
                </a:cubicBezTo>
                <a:cubicBezTo>
                  <a:pt x="417246" y="797830"/>
                  <a:pt x="415188" y="795772"/>
                  <a:pt x="417246" y="795772"/>
                </a:cubicBezTo>
                <a:cubicBezTo>
                  <a:pt x="419304" y="791655"/>
                  <a:pt x="423421" y="791655"/>
                  <a:pt x="425480" y="793713"/>
                </a:cubicBezTo>
                <a:lnTo>
                  <a:pt x="428563" y="793713"/>
                </a:lnTo>
                <a:lnTo>
                  <a:pt x="430365" y="794867"/>
                </a:lnTo>
                <a:lnTo>
                  <a:pt x="433713" y="799888"/>
                </a:lnTo>
                <a:cubicBezTo>
                  <a:pt x="439888" y="797830"/>
                  <a:pt x="444005" y="801947"/>
                  <a:pt x="448122" y="806064"/>
                </a:cubicBezTo>
                <a:cubicBezTo>
                  <a:pt x="450180" y="808122"/>
                  <a:pt x="452239" y="812239"/>
                  <a:pt x="450180" y="816356"/>
                </a:cubicBezTo>
                <a:cubicBezTo>
                  <a:pt x="450180" y="818414"/>
                  <a:pt x="446063" y="820472"/>
                  <a:pt x="450180" y="822531"/>
                </a:cubicBezTo>
                <a:cubicBezTo>
                  <a:pt x="450180" y="822531"/>
                  <a:pt x="452239" y="822531"/>
                  <a:pt x="452239" y="822531"/>
                </a:cubicBezTo>
                <a:cubicBezTo>
                  <a:pt x="454297" y="822531"/>
                  <a:pt x="452239" y="820472"/>
                  <a:pt x="452239" y="820472"/>
                </a:cubicBezTo>
                <a:lnTo>
                  <a:pt x="452877" y="817921"/>
                </a:lnTo>
                <a:lnTo>
                  <a:pt x="452882" y="818607"/>
                </a:lnTo>
                <a:cubicBezTo>
                  <a:pt x="454040" y="822659"/>
                  <a:pt x="460987" y="826133"/>
                  <a:pt x="456355" y="830764"/>
                </a:cubicBezTo>
                <a:cubicBezTo>
                  <a:pt x="456355" y="828706"/>
                  <a:pt x="456355" y="824589"/>
                  <a:pt x="454297" y="824589"/>
                </a:cubicBezTo>
                <a:cubicBezTo>
                  <a:pt x="452239" y="830764"/>
                  <a:pt x="452239" y="830764"/>
                  <a:pt x="452239" y="830764"/>
                </a:cubicBezTo>
                <a:cubicBezTo>
                  <a:pt x="448122" y="838998"/>
                  <a:pt x="448122" y="838998"/>
                  <a:pt x="448122" y="838998"/>
                </a:cubicBezTo>
                <a:cubicBezTo>
                  <a:pt x="448122" y="838998"/>
                  <a:pt x="448122" y="838998"/>
                  <a:pt x="450180" y="841056"/>
                </a:cubicBezTo>
                <a:cubicBezTo>
                  <a:pt x="450180" y="841056"/>
                  <a:pt x="450180" y="838998"/>
                  <a:pt x="450180" y="838998"/>
                </a:cubicBezTo>
                <a:lnTo>
                  <a:pt x="451621" y="843321"/>
                </a:lnTo>
                <a:lnTo>
                  <a:pt x="450180" y="843115"/>
                </a:lnTo>
                <a:cubicBezTo>
                  <a:pt x="450180" y="847231"/>
                  <a:pt x="450180" y="849290"/>
                  <a:pt x="446063" y="851348"/>
                </a:cubicBezTo>
                <a:cubicBezTo>
                  <a:pt x="444005" y="851348"/>
                  <a:pt x="441947" y="853407"/>
                  <a:pt x="441947" y="851348"/>
                </a:cubicBezTo>
                <a:cubicBezTo>
                  <a:pt x="439888" y="849290"/>
                  <a:pt x="439888" y="847231"/>
                  <a:pt x="437830" y="843115"/>
                </a:cubicBezTo>
                <a:cubicBezTo>
                  <a:pt x="439888" y="841056"/>
                  <a:pt x="441947" y="838998"/>
                  <a:pt x="444005" y="834881"/>
                </a:cubicBezTo>
                <a:cubicBezTo>
                  <a:pt x="444005" y="832823"/>
                  <a:pt x="441947" y="828706"/>
                  <a:pt x="439888" y="826647"/>
                </a:cubicBezTo>
                <a:lnTo>
                  <a:pt x="439096" y="821105"/>
                </a:lnTo>
                <a:lnTo>
                  <a:pt x="439888" y="820317"/>
                </a:lnTo>
                <a:lnTo>
                  <a:pt x="438625" y="817804"/>
                </a:lnTo>
                <a:lnTo>
                  <a:pt x="437830" y="812239"/>
                </a:lnTo>
                <a:cubicBezTo>
                  <a:pt x="435771" y="808122"/>
                  <a:pt x="431655" y="808122"/>
                  <a:pt x="427538" y="808122"/>
                </a:cubicBezTo>
                <a:cubicBezTo>
                  <a:pt x="425480" y="804005"/>
                  <a:pt x="421363" y="801947"/>
                  <a:pt x="417246" y="801947"/>
                </a:cubicBezTo>
                <a:cubicBezTo>
                  <a:pt x="415188" y="804005"/>
                  <a:pt x="413129" y="804005"/>
                  <a:pt x="411071" y="806064"/>
                </a:cubicBezTo>
                <a:cubicBezTo>
                  <a:pt x="409013" y="804005"/>
                  <a:pt x="409013" y="801947"/>
                  <a:pt x="404896" y="799888"/>
                </a:cubicBezTo>
                <a:cubicBezTo>
                  <a:pt x="400779" y="797830"/>
                  <a:pt x="400779" y="797830"/>
                  <a:pt x="400779" y="797830"/>
                </a:cubicBezTo>
                <a:cubicBezTo>
                  <a:pt x="402837" y="795772"/>
                  <a:pt x="406954" y="793713"/>
                  <a:pt x="409013" y="791655"/>
                </a:cubicBezTo>
                <a:close/>
                <a:moveTo>
                  <a:pt x="363632" y="789331"/>
                </a:moveTo>
                <a:cubicBezTo>
                  <a:pt x="365698" y="791406"/>
                  <a:pt x="371895" y="791406"/>
                  <a:pt x="371895" y="797631"/>
                </a:cubicBezTo>
                <a:cubicBezTo>
                  <a:pt x="369829" y="793481"/>
                  <a:pt x="365698" y="791406"/>
                  <a:pt x="359500" y="791406"/>
                </a:cubicBezTo>
                <a:cubicBezTo>
                  <a:pt x="357435" y="791406"/>
                  <a:pt x="355369" y="793481"/>
                  <a:pt x="353303" y="793481"/>
                </a:cubicBezTo>
                <a:cubicBezTo>
                  <a:pt x="355369" y="791406"/>
                  <a:pt x="359500" y="789331"/>
                  <a:pt x="363632" y="789331"/>
                </a:cubicBezTo>
                <a:close/>
                <a:moveTo>
                  <a:pt x="298897" y="788883"/>
                </a:moveTo>
                <a:cubicBezTo>
                  <a:pt x="301491" y="788368"/>
                  <a:pt x="304084" y="788368"/>
                  <a:pt x="306159" y="789397"/>
                </a:cubicBezTo>
                <a:cubicBezTo>
                  <a:pt x="304084" y="789397"/>
                  <a:pt x="299934" y="789397"/>
                  <a:pt x="295784" y="791456"/>
                </a:cubicBezTo>
                <a:cubicBezTo>
                  <a:pt x="293710" y="793514"/>
                  <a:pt x="293710" y="797631"/>
                  <a:pt x="291635" y="797631"/>
                </a:cubicBezTo>
                <a:cubicBezTo>
                  <a:pt x="289560" y="795572"/>
                  <a:pt x="291635" y="793514"/>
                  <a:pt x="291635" y="791456"/>
                </a:cubicBezTo>
                <a:cubicBezTo>
                  <a:pt x="293710" y="790426"/>
                  <a:pt x="296303" y="789397"/>
                  <a:pt x="298897" y="788883"/>
                </a:cubicBezTo>
                <a:close/>
                <a:moveTo>
                  <a:pt x="327772" y="782644"/>
                </a:moveTo>
                <a:cubicBezTo>
                  <a:pt x="330860" y="782900"/>
                  <a:pt x="333948" y="783413"/>
                  <a:pt x="337035" y="783413"/>
                </a:cubicBezTo>
                <a:cubicBezTo>
                  <a:pt x="345269" y="785462"/>
                  <a:pt x="351444" y="791611"/>
                  <a:pt x="353502" y="799810"/>
                </a:cubicBezTo>
                <a:cubicBezTo>
                  <a:pt x="355561" y="803910"/>
                  <a:pt x="355561" y="808009"/>
                  <a:pt x="357619" y="810059"/>
                </a:cubicBezTo>
                <a:cubicBezTo>
                  <a:pt x="357619" y="816208"/>
                  <a:pt x="353502" y="822357"/>
                  <a:pt x="353502" y="828507"/>
                </a:cubicBezTo>
                <a:cubicBezTo>
                  <a:pt x="353502" y="828507"/>
                  <a:pt x="351444" y="828507"/>
                  <a:pt x="349386" y="828507"/>
                </a:cubicBezTo>
                <a:cubicBezTo>
                  <a:pt x="349386" y="826457"/>
                  <a:pt x="351444" y="824407"/>
                  <a:pt x="351444" y="822357"/>
                </a:cubicBezTo>
                <a:cubicBezTo>
                  <a:pt x="351444" y="810059"/>
                  <a:pt x="347327" y="795711"/>
                  <a:pt x="334977" y="789562"/>
                </a:cubicBezTo>
                <a:cubicBezTo>
                  <a:pt x="332919" y="791611"/>
                  <a:pt x="332919" y="789562"/>
                  <a:pt x="330860" y="789562"/>
                </a:cubicBezTo>
                <a:cubicBezTo>
                  <a:pt x="326743" y="789562"/>
                  <a:pt x="322627" y="789562"/>
                  <a:pt x="318510" y="791611"/>
                </a:cubicBezTo>
                <a:cubicBezTo>
                  <a:pt x="318510" y="793661"/>
                  <a:pt x="316451" y="795711"/>
                  <a:pt x="316451" y="797761"/>
                </a:cubicBezTo>
                <a:cubicBezTo>
                  <a:pt x="318510" y="799810"/>
                  <a:pt x="320568" y="797761"/>
                  <a:pt x="322627" y="797761"/>
                </a:cubicBezTo>
                <a:cubicBezTo>
                  <a:pt x="324685" y="797761"/>
                  <a:pt x="326743" y="797761"/>
                  <a:pt x="326743" y="799810"/>
                </a:cubicBezTo>
                <a:cubicBezTo>
                  <a:pt x="328802" y="801860"/>
                  <a:pt x="328802" y="805960"/>
                  <a:pt x="328802" y="808009"/>
                </a:cubicBezTo>
                <a:cubicBezTo>
                  <a:pt x="326743" y="810059"/>
                  <a:pt x="324685" y="812109"/>
                  <a:pt x="320568" y="810059"/>
                </a:cubicBezTo>
                <a:cubicBezTo>
                  <a:pt x="320568" y="812109"/>
                  <a:pt x="322627" y="814158"/>
                  <a:pt x="320568" y="816208"/>
                </a:cubicBezTo>
                <a:cubicBezTo>
                  <a:pt x="318510" y="818258"/>
                  <a:pt x="316451" y="818258"/>
                  <a:pt x="314393" y="818258"/>
                </a:cubicBezTo>
                <a:cubicBezTo>
                  <a:pt x="308218" y="814158"/>
                  <a:pt x="306159" y="805960"/>
                  <a:pt x="306159" y="801860"/>
                </a:cubicBezTo>
                <a:cubicBezTo>
                  <a:pt x="308218" y="793661"/>
                  <a:pt x="312335" y="787512"/>
                  <a:pt x="318510" y="783413"/>
                </a:cubicBezTo>
                <a:cubicBezTo>
                  <a:pt x="321597" y="782388"/>
                  <a:pt x="324685" y="782388"/>
                  <a:pt x="327772" y="782644"/>
                </a:cubicBezTo>
                <a:close/>
                <a:moveTo>
                  <a:pt x="394471" y="779039"/>
                </a:moveTo>
                <a:cubicBezTo>
                  <a:pt x="394471" y="779039"/>
                  <a:pt x="398676" y="781197"/>
                  <a:pt x="398676" y="781197"/>
                </a:cubicBezTo>
                <a:cubicBezTo>
                  <a:pt x="400779" y="781197"/>
                  <a:pt x="400779" y="781197"/>
                  <a:pt x="400779" y="781197"/>
                </a:cubicBezTo>
                <a:cubicBezTo>
                  <a:pt x="398676" y="783355"/>
                  <a:pt x="400779" y="783355"/>
                  <a:pt x="398676" y="783355"/>
                </a:cubicBezTo>
                <a:cubicBezTo>
                  <a:pt x="398676" y="783355"/>
                  <a:pt x="396574" y="781197"/>
                  <a:pt x="394471" y="779039"/>
                </a:cubicBezTo>
                <a:close/>
                <a:moveTo>
                  <a:pt x="539637" y="776341"/>
                </a:moveTo>
                <a:cubicBezTo>
                  <a:pt x="540661" y="776599"/>
                  <a:pt x="541684" y="777113"/>
                  <a:pt x="542708" y="777113"/>
                </a:cubicBezTo>
                <a:cubicBezTo>
                  <a:pt x="544755" y="779172"/>
                  <a:pt x="544755" y="779172"/>
                  <a:pt x="544755" y="779172"/>
                </a:cubicBezTo>
                <a:cubicBezTo>
                  <a:pt x="544755" y="781230"/>
                  <a:pt x="546803" y="783289"/>
                  <a:pt x="548850" y="783289"/>
                </a:cubicBezTo>
                <a:cubicBezTo>
                  <a:pt x="552945" y="785347"/>
                  <a:pt x="554992" y="783289"/>
                  <a:pt x="557039" y="783289"/>
                </a:cubicBezTo>
                <a:cubicBezTo>
                  <a:pt x="561134" y="789464"/>
                  <a:pt x="561134" y="789464"/>
                  <a:pt x="561134" y="789464"/>
                </a:cubicBezTo>
                <a:cubicBezTo>
                  <a:pt x="561134" y="791522"/>
                  <a:pt x="559087" y="791522"/>
                  <a:pt x="559087" y="791522"/>
                </a:cubicBezTo>
                <a:cubicBezTo>
                  <a:pt x="557039" y="791522"/>
                  <a:pt x="554992" y="791522"/>
                  <a:pt x="552945" y="789464"/>
                </a:cubicBezTo>
                <a:cubicBezTo>
                  <a:pt x="550897" y="789464"/>
                  <a:pt x="550897" y="793580"/>
                  <a:pt x="546803" y="793580"/>
                </a:cubicBezTo>
                <a:cubicBezTo>
                  <a:pt x="546803" y="793580"/>
                  <a:pt x="544755" y="795639"/>
                  <a:pt x="542708" y="793580"/>
                </a:cubicBezTo>
                <a:cubicBezTo>
                  <a:pt x="540661" y="791522"/>
                  <a:pt x="540661" y="789464"/>
                  <a:pt x="540661" y="787405"/>
                </a:cubicBezTo>
                <a:cubicBezTo>
                  <a:pt x="542708" y="787405"/>
                  <a:pt x="542708" y="787405"/>
                  <a:pt x="542708" y="785347"/>
                </a:cubicBezTo>
                <a:cubicBezTo>
                  <a:pt x="540661" y="785347"/>
                  <a:pt x="538613" y="783289"/>
                  <a:pt x="536566" y="781230"/>
                </a:cubicBezTo>
                <a:cubicBezTo>
                  <a:pt x="536566" y="781230"/>
                  <a:pt x="536566" y="779172"/>
                  <a:pt x="536566" y="777113"/>
                </a:cubicBezTo>
                <a:cubicBezTo>
                  <a:pt x="537590" y="776084"/>
                  <a:pt x="538613" y="776084"/>
                  <a:pt x="539637" y="776341"/>
                </a:cubicBezTo>
                <a:close/>
                <a:moveTo>
                  <a:pt x="465218" y="775592"/>
                </a:moveTo>
                <a:lnTo>
                  <a:pt x="474615" y="781230"/>
                </a:lnTo>
                <a:cubicBezTo>
                  <a:pt x="476674" y="781230"/>
                  <a:pt x="474615" y="783289"/>
                  <a:pt x="476674" y="785347"/>
                </a:cubicBezTo>
                <a:cubicBezTo>
                  <a:pt x="480791" y="787405"/>
                  <a:pt x="482849" y="789464"/>
                  <a:pt x="486966" y="791522"/>
                </a:cubicBezTo>
                <a:cubicBezTo>
                  <a:pt x="486966" y="791522"/>
                  <a:pt x="489024" y="789464"/>
                  <a:pt x="491082" y="791522"/>
                </a:cubicBezTo>
                <a:cubicBezTo>
                  <a:pt x="491082" y="791522"/>
                  <a:pt x="489024" y="793580"/>
                  <a:pt x="489024" y="793580"/>
                </a:cubicBezTo>
                <a:lnTo>
                  <a:pt x="476986" y="791574"/>
                </a:lnTo>
                <a:lnTo>
                  <a:pt x="476416" y="791006"/>
                </a:lnTo>
                <a:lnTo>
                  <a:pt x="472557" y="783289"/>
                </a:lnTo>
                <a:cubicBezTo>
                  <a:pt x="470499" y="781230"/>
                  <a:pt x="468440" y="783289"/>
                  <a:pt x="468440" y="781230"/>
                </a:cubicBezTo>
                <a:close/>
                <a:moveTo>
                  <a:pt x="532390" y="775055"/>
                </a:moveTo>
                <a:cubicBezTo>
                  <a:pt x="532390" y="775055"/>
                  <a:pt x="534452" y="775055"/>
                  <a:pt x="534452" y="775055"/>
                </a:cubicBezTo>
                <a:cubicBezTo>
                  <a:pt x="532390" y="779181"/>
                  <a:pt x="534452" y="785371"/>
                  <a:pt x="538576" y="787434"/>
                </a:cubicBezTo>
                <a:cubicBezTo>
                  <a:pt x="538576" y="789497"/>
                  <a:pt x="538576" y="793623"/>
                  <a:pt x="540638" y="795686"/>
                </a:cubicBezTo>
                <a:cubicBezTo>
                  <a:pt x="542699" y="797749"/>
                  <a:pt x="546823" y="797749"/>
                  <a:pt x="548885" y="795686"/>
                </a:cubicBezTo>
                <a:cubicBezTo>
                  <a:pt x="550947" y="795686"/>
                  <a:pt x="553009" y="793623"/>
                  <a:pt x="555071" y="795686"/>
                </a:cubicBezTo>
                <a:cubicBezTo>
                  <a:pt x="559194" y="795686"/>
                  <a:pt x="561256" y="795686"/>
                  <a:pt x="563318" y="791560"/>
                </a:cubicBezTo>
                <a:cubicBezTo>
                  <a:pt x="563318" y="791560"/>
                  <a:pt x="565380" y="789497"/>
                  <a:pt x="565380" y="791560"/>
                </a:cubicBezTo>
                <a:cubicBezTo>
                  <a:pt x="567442" y="791560"/>
                  <a:pt x="567442" y="793623"/>
                  <a:pt x="567442" y="793623"/>
                </a:cubicBezTo>
                <a:cubicBezTo>
                  <a:pt x="565380" y="797749"/>
                  <a:pt x="561256" y="799813"/>
                  <a:pt x="559194" y="801876"/>
                </a:cubicBezTo>
                <a:cubicBezTo>
                  <a:pt x="555071" y="801876"/>
                  <a:pt x="553009" y="801876"/>
                  <a:pt x="550947" y="797749"/>
                </a:cubicBezTo>
                <a:cubicBezTo>
                  <a:pt x="548885" y="799813"/>
                  <a:pt x="548885" y="801876"/>
                  <a:pt x="548885" y="801876"/>
                </a:cubicBezTo>
                <a:cubicBezTo>
                  <a:pt x="544761" y="803939"/>
                  <a:pt x="540638" y="803939"/>
                  <a:pt x="538576" y="801876"/>
                </a:cubicBezTo>
                <a:cubicBezTo>
                  <a:pt x="536514" y="799813"/>
                  <a:pt x="534452" y="797749"/>
                  <a:pt x="534452" y="795686"/>
                </a:cubicBezTo>
                <a:cubicBezTo>
                  <a:pt x="532390" y="791560"/>
                  <a:pt x="536514" y="791560"/>
                  <a:pt x="534452" y="789497"/>
                </a:cubicBezTo>
                <a:cubicBezTo>
                  <a:pt x="530328" y="789497"/>
                  <a:pt x="530328" y="783308"/>
                  <a:pt x="528266" y="781244"/>
                </a:cubicBezTo>
                <a:cubicBezTo>
                  <a:pt x="528266" y="779181"/>
                  <a:pt x="528266" y="775055"/>
                  <a:pt x="532390" y="775055"/>
                </a:cubicBezTo>
                <a:close/>
                <a:moveTo>
                  <a:pt x="643458" y="774604"/>
                </a:moveTo>
                <a:cubicBezTo>
                  <a:pt x="645004" y="774604"/>
                  <a:pt x="646549" y="775118"/>
                  <a:pt x="647579" y="777174"/>
                </a:cubicBezTo>
                <a:cubicBezTo>
                  <a:pt x="651701" y="781284"/>
                  <a:pt x="653761" y="789505"/>
                  <a:pt x="651701" y="795670"/>
                </a:cubicBezTo>
                <a:cubicBezTo>
                  <a:pt x="647579" y="808002"/>
                  <a:pt x="635215" y="812112"/>
                  <a:pt x="622851" y="816223"/>
                </a:cubicBezTo>
                <a:cubicBezTo>
                  <a:pt x="610487" y="816223"/>
                  <a:pt x="598123" y="812112"/>
                  <a:pt x="594002" y="799781"/>
                </a:cubicBezTo>
                <a:cubicBezTo>
                  <a:pt x="594002" y="799781"/>
                  <a:pt x="594002" y="797726"/>
                  <a:pt x="596063" y="797726"/>
                </a:cubicBezTo>
                <a:cubicBezTo>
                  <a:pt x="600184" y="799781"/>
                  <a:pt x="602245" y="803891"/>
                  <a:pt x="604305" y="803891"/>
                </a:cubicBezTo>
                <a:cubicBezTo>
                  <a:pt x="612548" y="810057"/>
                  <a:pt x="624912" y="810057"/>
                  <a:pt x="633155" y="805947"/>
                </a:cubicBezTo>
                <a:cubicBezTo>
                  <a:pt x="637276" y="801836"/>
                  <a:pt x="639337" y="799781"/>
                  <a:pt x="641397" y="795670"/>
                </a:cubicBezTo>
                <a:cubicBezTo>
                  <a:pt x="641397" y="791560"/>
                  <a:pt x="641397" y="787449"/>
                  <a:pt x="639337" y="787449"/>
                </a:cubicBezTo>
                <a:cubicBezTo>
                  <a:pt x="637276" y="789505"/>
                  <a:pt x="637276" y="793615"/>
                  <a:pt x="635215" y="793615"/>
                </a:cubicBezTo>
                <a:cubicBezTo>
                  <a:pt x="633155" y="793615"/>
                  <a:pt x="631094" y="795670"/>
                  <a:pt x="629033" y="793615"/>
                </a:cubicBezTo>
                <a:cubicBezTo>
                  <a:pt x="626973" y="791560"/>
                  <a:pt x="624912" y="789505"/>
                  <a:pt x="624912" y="787449"/>
                </a:cubicBezTo>
                <a:cubicBezTo>
                  <a:pt x="626973" y="783339"/>
                  <a:pt x="631094" y="783339"/>
                  <a:pt x="633155" y="781284"/>
                </a:cubicBezTo>
                <a:cubicBezTo>
                  <a:pt x="633155" y="777174"/>
                  <a:pt x="635215" y="775118"/>
                  <a:pt x="639337" y="775118"/>
                </a:cubicBezTo>
                <a:cubicBezTo>
                  <a:pt x="640367" y="775118"/>
                  <a:pt x="641913" y="774604"/>
                  <a:pt x="643458" y="774604"/>
                </a:cubicBezTo>
                <a:close/>
                <a:moveTo>
                  <a:pt x="295353" y="774340"/>
                </a:moveTo>
                <a:cubicBezTo>
                  <a:pt x="298441" y="774595"/>
                  <a:pt x="301014" y="776127"/>
                  <a:pt x="302043" y="779192"/>
                </a:cubicBezTo>
                <a:cubicBezTo>
                  <a:pt x="304101" y="779192"/>
                  <a:pt x="304101" y="777149"/>
                  <a:pt x="306159" y="777149"/>
                </a:cubicBezTo>
                <a:cubicBezTo>
                  <a:pt x="308218" y="777149"/>
                  <a:pt x="312335" y="775106"/>
                  <a:pt x="314393" y="777149"/>
                </a:cubicBezTo>
                <a:cubicBezTo>
                  <a:pt x="314393" y="779192"/>
                  <a:pt x="316451" y="781235"/>
                  <a:pt x="316451" y="781235"/>
                </a:cubicBezTo>
                <a:cubicBezTo>
                  <a:pt x="310276" y="785321"/>
                  <a:pt x="310276" y="785321"/>
                  <a:pt x="310276" y="785321"/>
                </a:cubicBezTo>
                <a:cubicBezTo>
                  <a:pt x="304101" y="783278"/>
                  <a:pt x="297926" y="785321"/>
                  <a:pt x="293809" y="787364"/>
                </a:cubicBezTo>
                <a:cubicBezTo>
                  <a:pt x="289692" y="789408"/>
                  <a:pt x="289692" y="793494"/>
                  <a:pt x="287634" y="797580"/>
                </a:cubicBezTo>
                <a:cubicBezTo>
                  <a:pt x="283517" y="797580"/>
                  <a:pt x="281459" y="799623"/>
                  <a:pt x="279401" y="797580"/>
                </a:cubicBezTo>
                <a:cubicBezTo>
                  <a:pt x="277342" y="793494"/>
                  <a:pt x="275284" y="791451"/>
                  <a:pt x="277342" y="787364"/>
                </a:cubicBezTo>
                <a:cubicBezTo>
                  <a:pt x="279401" y="783278"/>
                  <a:pt x="287634" y="789408"/>
                  <a:pt x="285576" y="783278"/>
                </a:cubicBezTo>
                <a:cubicBezTo>
                  <a:pt x="283517" y="781235"/>
                  <a:pt x="285576" y="779192"/>
                  <a:pt x="285576" y="777149"/>
                </a:cubicBezTo>
                <a:cubicBezTo>
                  <a:pt x="288663" y="775106"/>
                  <a:pt x="292265" y="774084"/>
                  <a:pt x="295353" y="774340"/>
                </a:cubicBezTo>
                <a:close/>
                <a:moveTo>
                  <a:pt x="464212" y="773831"/>
                </a:moveTo>
                <a:lnTo>
                  <a:pt x="465218" y="775592"/>
                </a:lnTo>
                <a:lnTo>
                  <a:pt x="464323" y="775055"/>
                </a:lnTo>
                <a:close/>
                <a:moveTo>
                  <a:pt x="369816" y="771071"/>
                </a:moveTo>
                <a:cubicBezTo>
                  <a:pt x="371860" y="773114"/>
                  <a:pt x="373905" y="773114"/>
                  <a:pt x="375949" y="775157"/>
                </a:cubicBezTo>
                <a:cubicBezTo>
                  <a:pt x="375949" y="777200"/>
                  <a:pt x="373905" y="779243"/>
                  <a:pt x="375949" y="779243"/>
                </a:cubicBezTo>
                <a:cubicBezTo>
                  <a:pt x="375949" y="781286"/>
                  <a:pt x="377993" y="779243"/>
                  <a:pt x="380038" y="779243"/>
                </a:cubicBezTo>
                <a:cubicBezTo>
                  <a:pt x="380038" y="781286"/>
                  <a:pt x="382082" y="783329"/>
                  <a:pt x="380038" y="785372"/>
                </a:cubicBezTo>
                <a:cubicBezTo>
                  <a:pt x="380038" y="785372"/>
                  <a:pt x="377993" y="787416"/>
                  <a:pt x="380038" y="787416"/>
                </a:cubicBezTo>
                <a:cubicBezTo>
                  <a:pt x="380038" y="789459"/>
                  <a:pt x="384127" y="789459"/>
                  <a:pt x="384127" y="791502"/>
                </a:cubicBezTo>
                <a:cubicBezTo>
                  <a:pt x="386171" y="797631"/>
                  <a:pt x="377993" y="795588"/>
                  <a:pt x="375949" y="797631"/>
                </a:cubicBezTo>
                <a:cubicBezTo>
                  <a:pt x="373905" y="797631"/>
                  <a:pt x="373905" y="793545"/>
                  <a:pt x="373905" y="791502"/>
                </a:cubicBezTo>
                <a:cubicBezTo>
                  <a:pt x="369816" y="789459"/>
                  <a:pt x="365727" y="787416"/>
                  <a:pt x="359594" y="787416"/>
                </a:cubicBezTo>
                <a:cubicBezTo>
                  <a:pt x="355505" y="787416"/>
                  <a:pt x="353460" y="791502"/>
                  <a:pt x="351416" y="789459"/>
                </a:cubicBezTo>
                <a:cubicBezTo>
                  <a:pt x="349371" y="787416"/>
                  <a:pt x="347327" y="785372"/>
                  <a:pt x="347327" y="783329"/>
                </a:cubicBezTo>
                <a:cubicBezTo>
                  <a:pt x="349371" y="781286"/>
                  <a:pt x="353460" y="783329"/>
                  <a:pt x="355505" y="781286"/>
                </a:cubicBezTo>
                <a:cubicBezTo>
                  <a:pt x="353460" y="779243"/>
                  <a:pt x="353460" y="777200"/>
                  <a:pt x="355505" y="775157"/>
                </a:cubicBezTo>
                <a:cubicBezTo>
                  <a:pt x="357549" y="775157"/>
                  <a:pt x="359594" y="773114"/>
                  <a:pt x="361638" y="775157"/>
                </a:cubicBezTo>
                <a:cubicBezTo>
                  <a:pt x="365727" y="775157"/>
                  <a:pt x="365727" y="771071"/>
                  <a:pt x="369816" y="771071"/>
                </a:cubicBezTo>
                <a:close/>
                <a:moveTo>
                  <a:pt x="552834" y="768747"/>
                </a:moveTo>
                <a:cubicBezTo>
                  <a:pt x="552834" y="772952"/>
                  <a:pt x="554826" y="777157"/>
                  <a:pt x="554826" y="779260"/>
                </a:cubicBezTo>
                <a:cubicBezTo>
                  <a:pt x="554826" y="781363"/>
                  <a:pt x="552834" y="781363"/>
                  <a:pt x="550842" y="781363"/>
                </a:cubicBezTo>
                <a:cubicBezTo>
                  <a:pt x="548850" y="781363"/>
                  <a:pt x="546858" y="779260"/>
                  <a:pt x="546858" y="777157"/>
                </a:cubicBezTo>
                <a:cubicBezTo>
                  <a:pt x="546858" y="775055"/>
                  <a:pt x="546858" y="775055"/>
                  <a:pt x="546858" y="775055"/>
                </a:cubicBezTo>
                <a:cubicBezTo>
                  <a:pt x="552834" y="768747"/>
                  <a:pt x="552834" y="768747"/>
                  <a:pt x="552834" y="768747"/>
                </a:cubicBezTo>
                <a:close/>
                <a:moveTo>
                  <a:pt x="394471" y="768747"/>
                </a:moveTo>
                <a:cubicBezTo>
                  <a:pt x="396463" y="768747"/>
                  <a:pt x="396463" y="770850"/>
                  <a:pt x="396463" y="772952"/>
                </a:cubicBezTo>
                <a:cubicBezTo>
                  <a:pt x="396463" y="772952"/>
                  <a:pt x="396463" y="772952"/>
                  <a:pt x="396463" y="775055"/>
                </a:cubicBezTo>
                <a:cubicBezTo>
                  <a:pt x="394471" y="772952"/>
                  <a:pt x="394471" y="770850"/>
                  <a:pt x="394471" y="768747"/>
                </a:cubicBezTo>
                <a:close/>
                <a:moveTo>
                  <a:pt x="665422" y="768306"/>
                </a:moveTo>
                <a:cubicBezTo>
                  <a:pt x="666852" y="768694"/>
                  <a:pt x="667996" y="771409"/>
                  <a:pt x="667996" y="772961"/>
                </a:cubicBezTo>
                <a:cubicBezTo>
                  <a:pt x="670029" y="777098"/>
                  <a:pt x="670029" y="783304"/>
                  <a:pt x="665962" y="787441"/>
                </a:cubicBezTo>
                <a:cubicBezTo>
                  <a:pt x="663929" y="791578"/>
                  <a:pt x="659862" y="793647"/>
                  <a:pt x="655795" y="793647"/>
                </a:cubicBezTo>
                <a:cubicBezTo>
                  <a:pt x="653761" y="789510"/>
                  <a:pt x="659862" y="789510"/>
                  <a:pt x="659862" y="787441"/>
                </a:cubicBezTo>
                <a:cubicBezTo>
                  <a:pt x="663929" y="785372"/>
                  <a:pt x="665962" y="781235"/>
                  <a:pt x="665962" y="777098"/>
                </a:cubicBezTo>
                <a:cubicBezTo>
                  <a:pt x="667996" y="775029"/>
                  <a:pt x="663929" y="772961"/>
                  <a:pt x="663929" y="768823"/>
                </a:cubicBezTo>
                <a:cubicBezTo>
                  <a:pt x="664437" y="768306"/>
                  <a:pt x="664946" y="768177"/>
                  <a:pt x="665422" y="768306"/>
                </a:cubicBezTo>
                <a:close/>
                <a:moveTo>
                  <a:pt x="460207" y="766821"/>
                </a:moveTo>
                <a:cubicBezTo>
                  <a:pt x="463294" y="765792"/>
                  <a:pt x="463809" y="767336"/>
                  <a:pt x="463809" y="769395"/>
                </a:cubicBezTo>
                <a:lnTo>
                  <a:pt x="464212" y="773831"/>
                </a:lnTo>
                <a:close/>
                <a:moveTo>
                  <a:pt x="466515" y="766755"/>
                </a:moveTo>
                <a:cubicBezTo>
                  <a:pt x="470609" y="766755"/>
                  <a:pt x="474704" y="766755"/>
                  <a:pt x="480846" y="766755"/>
                </a:cubicBezTo>
                <a:cubicBezTo>
                  <a:pt x="482893" y="772930"/>
                  <a:pt x="482893" y="772930"/>
                  <a:pt x="482893" y="772930"/>
                </a:cubicBezTo>
                <a:cubicBezTo>
                  <a:pt x="484940" y="777047"/>
                  <a:pt x="484940" y="777047"/>
                  <a:pt x="484940" y="777047"/>
                </a:cubicBezTo>
                <a:cubicBezTo>
                  <a:pt x="491082" y="781164"/>
                  <a:pt x="491082" y="781164"/>
                  <a:pt x="491082" y="781164"/>
                </a:cubicBezTo>
                <a:cubicBezTo>
                  <a:pt x="491082" y="783222"/>
                  <a:pt x="491082" y="787339"/>
                  <a:pt x="489035" y="787339"/>
                </a:cubicBezTo>
                <a:cubicBezTo>
                  <a:pt x="484940" y="787339"/>
                  <a:pt x="482893" y="787339"/>
                  <a:pt x="480846" y="785280"/>
                </a:cubicBezTo>
                <a:cubicBezTo>
                  <a:pt x="478799" y="783222"/>
                  <a:pt x="476751" y="779105"/>
                  <a:pt x="478799" y="777047"/>
                </a:cubicBezTo>
                <a:cubicBezTo>
                  <a:pt x="476751" y="774989"/>
                  <a:pt x="474704" y="779105"/>
                  <a:pt x="472657" y="777047"/>
                </a:cubicBezTo>
                <a:cubicBezTo>
                  <a:pt x="470609" y="777047"/>
                  <a:pt x="468562" y="774989"/>
                  <a:pt x="466515" y="772930"/>
                </a:cubicBezTo>
                <a:cubicBezTo>
                  <a:pt x="466515" y="770872"/>
                  <a:pt x="466515" y="768813"/>
                  <a:pt x="466515" y="766755"/>
                </a:cubicBezTo>
                <a:close/>
                <a:moveTo>
                  <a:pt x="449990" y="766755"/>
                </a:moveTo>
                <a:cubicBezTo>
                  <a:pt x="452057" y="766755"/>
                  <a:pt x="454125" y="766755"/>
                  <a:pt x="456192" y="766755"/>
                </a:cubicBezTo>
                <a:cubicBezTo>
                  <a:pt x="458260" y="772930"/>
                  <a:pt x="460327" y="781164"/>
                  <a:pt x="464462" y="783222"/>
                </a:cubicBezTo>
                <a:cubicBezTo>
                  <a:pt x="470665" y="785280"/>
                  <a:pt x="470665" y="785280"/>
                  <a:pt x="470665" y="785280"/>
                </a:cubicBezTo>
                <a:lnTo>
                  <a:pt x="476416" y="791006"/>
                </a:lnTo>
                <a:lnTo>
                  <a:pt x="476674" y="791522"/>
                </a:lnTo>
                <a:lnTo>
                  <a:pt x="476986" y="791574"/>
                </a:lnTo>
                <a:lnTo>
                  <a:pt x="483069" y="797631"/>
                </a:lnTo>
                <a:cubicBezTo>
                  <a:pt x="489272" y="797631"/>
                  <a:pt x="489272" y="797631"/>
                  <a:pt x="489272" y="797631"/>
                </a:cubicBezTo>
                <a:cubicBezTo>
                  <a:pt x="489272" y="799689"/>
                  <a:pt x="493407" y="805864"/>
                  <a:pt x="489272" y="807923"/>
                </a:cubicBezTo>
                <a:cubicBezTo>
                  <a:pt x="487204" y="807923"/>
                  <a:pt x="483069" y="807923"/>
                  <a:pt x="481002" y="805864"/>
                </a:cubicBezTo>
                <a:cubicBezTo>
                  <a:pt x="478935" y="805864"/>
                  <a:pt x="478935" y="801747"/>
                  <a:pt x="476867" y="801747"/>
                </a:cubicBezTo>
                <a:cubicBezTo>
                  <a:pt x="472732" y="803806"/>
                  <a:pt x="470665" y="805864"/>
                  <a:pt x="466530" y="801747"/>
                </a:cubicBezTo>
                <a:cubicBezTo>
                  <a:pt x="464462" y="799689"/>
                  <a:pt x="460327" y="795572"/>
                  <a:pt x="460327" y="791456"/>
                </a:cubicBezTo>
                <a:cubicBezTo>
                  <a:pt x="458260" y="789397"/>
                  <a:pt x="460327" y="787339"/>
                  <a:pt x="460327" y="785280"/>
                </a:cubicBezTo>
                <a:cubicBezTo>
                  <a:pt x="456192" y="783222"/>
                  <a:pt x="452057" y="783222"/>
                  <a:pt x="452057" y="779105"/>
                </a:cubicBezTo>
                <a:cubicBezTo>
                  <a:pt x="449990" y="777047"/>
                  <a:pt x="447923" y="772930"/>
                  <a:pt x="447923" y="768813"/>
                </a:cubicBezTo>
                <a:cubicBezTo>
                  <a:pt x="449990" y="768813"/>
                  <a:pt x="447923" y="766755"/>
                  <a:pt x="449990" y="766755"/>
                </a:cubicBezTo>
                <a:close/>
                <a:moveTo>
                  <a:pt x="509608" y="762771"/>
                </a:moveTo>
                <a:cubicBezTo>
                  <a:pt x="511666" y="762771"/>
                  <a:pt x="513725" y="762771"/>
                  <a:pt x="513725" y="764829"/>
                </a:cubicBezTo>
                <a:cubicBezTo>
                  <a:pt x="509608" y="771005"/>
                  <a:pt x="503433" y="775121"/>
                  <a:pt x="501374" y="783355"/>
                </a:cubicBezTo>
                <a:cubicBezTo>
                  <a:pt x="495199" y="791588"/>
                  <a:pt x="499316" y="801880"/>
                  <a:pt x="503433" y="808056"/>
                </a:cubicBezTo>
                <a:cubicBezTo>
                  <a:pt x="507550" y="812172"/>
                  <a:pt x="513725" y="816289"/>
                  <a:pt x="519900" y="812172"/>
                </a:cubicBezTo>
                <a:cubicBezTo>
                  <a:pt x="519900" y="812172"/>
                  <a:pt x="519900" y="810114"/>
                  <a:pt x="519900" y="810114"/>
                </a:cubicBezTo>
                <a:cubicBezTo>
                  <a:pt x="515783" y="810114"/>
                  <a:pt x="511666" y="810114"/>
                  <a:pt x="511666" y="805997"/>
                </a:cubicBezTo>
                <a:cubicBezTo>
                  <a:pt x="509608" y="803939"/>
                  <a:pt x="509608" y="799822"/>
                  <a:pt x="511666" y="797763"/>
                </a:cubicBezTo>
                <a:cubicBezTo>
                  <a:pt x="515783" y="795705"/>
                  <a:pt x="517842" y="793647"/>
                  <a:pt x="521958" y="793647"/>
                </a:cubicBezTo>
                <a:cubicBezTo>
                  <a:pt x="524017" y="795705"/>
                  <a:pt x="526075" y="797763"/>
                  <a:pt x="524017" y="799822"/>
                </a:cubicBezTo>
                <a:cubicBezTo>
                  <a:pt x="524017" y="801880"/>
                  <a:pt x="524017" y="801880"/>
                  <a:pt x="524017" y="803939"/>
                </a:cubicBezTo>
                <a:cubicBezTo>
                  <a:pt x="526075" y="803939"/>
                  <a:pt x="528133" y="801880"/>
                  <a:pt x="530192" y="803939"/>
                </a:cubicBezTo>
                <a:cubicBezTo>
                  <a:pt x="532250" y="805997"/>
                  <a:pt x="532250" y="810114"/>
                  <a:pt x="532250" y="812172"/>
                </a:cubicBezTo>
                <a:cubicBezTo>
                  <a:pt x="526075" y="820406"/>
                  <a:pt x="526075" y="820406"/>
                  <a:pt x="526075" y="820406"/>
                </a:cubicBezTo>
                <a:cubicBezTo>
                  <a:pt x="519900" y="824523"/>
                  <a:pt x="509608" y="820406"/>
                  <a:pt x="503433" y="818347"/>
                </a:cubicBezTo>
                <a:cubicBezTo>
                  <a:pt x="501374" y="816289"/>
                  <a:pt x="499316" y="814231"/>
                  <a:pt x="499316" y="812172"/>
                </a:cubicBezTo>
                <a:cubicBezTo>
                  <a:pt x="495199" y="810114"/>
                  <a:pt x="497258" y="805997"/>
                  <a:pt x="493141" y="803939"/>
                </a:cubicBezTo>
                <a:cubicBezTo>
                  <a:pt x="491082" y="799822"/>
                  <a:pt x="493141" y="795705"/>
                  <a:pt x="493141" y="791588"/>
                </a:cubicBezTo>
                <a:cubicBezTo>
                  <a:pt x="493141" y="779238"/>
                  <a:pt x="501374" y="768946"/>
                  <a:pt x="509608" y="762771"/>
                </a:cubicBezTo>
                <a:close/>
                <a:moveTo>
                  <a:pt x="139434" y="759784"/>
                </a:moveTo>
                <a:lnTo>
                  <a:pt x="142906" y="763992"/>
                </a:lnTo>
                <a:lnTo>
                  <a:pt x="155476" y="774363"/>
                </a:lnTo>
                <a:close/>
                <a:moveTo>
                  <a:pt x="384179" y="758787"/>
                </a:moveTo>
                <a:cubicBezTo>
                  <a:pt x="386171" y="758787"/>
                  <a:pt x="386171" y="762771"/>
                  <a:pt x="386171" y="764763"/>
                </a:cubicBezTo>
                <a:cubicBezTo>
                  <a:pt x="386171" y="764763"/>
                  <a:pt x="386171" y="762771"/>
                  <a:pt x="384179" y="760779"/>
                </a:cubicBezTo>
                <a:cubicBezTo>
                  <a:pt x="384179" y="760779"/>
                  <a:pt x="384179" y="758787"/>
                  <a:pt x="384179" y="758787"/>
                </a:cubicBezTo>
                <a:close/>
                <a:moveTo>
                  <a:pt x="314459" y="758787"/>
                </a:moveTo>
                <a:cubicBezTo>
                  <a:pt x="318443" y="760779"/>
                  <a:pt x="320435" y="762771"/>
                  <a:pt x="322427" y="764763"/>
                </a:cubicBezTo>
                <a:cubicBezTo>
                  <a:pt x="322427" y="766755"/>
                  <a:pt x="322427" y="766755"/>
                  <a:pt x="322427" y="768747"/>
                </a:cubicBezTo>
                <a:lnTo>
                  <a:pt x="318593" y="764913"/>
                </a:lnTo>
                <a:lnTo>
                  <a:pt x="318576" y="764708"/>
                </a:lnTo>
                <a:lnTo>
                  <a:pt x="318199" y="764519"/>
                </a:lnTo>
                <a:lnTo>
                  <a:pt x="314459" y="760779"/>
                </a:lnTo>
                <a:cubicBezTo>
                  <a:pt x="314459" y="758787"/>
                  <a:pt x="314459" y="758787"/>
                  <a:pt x="314459" y="758787"/>
                </a:cubicBezTo>
                <a:close/>
                <a:moveTo>
                  <a:pt x="297478" y="757977"/>
                </a:moveTo>
                <a:cubicBezTo>
                  <a:pt x="299022" y="758267"/>
                  <a:pt x="300565" y="760585"/>
                  <a:pt x="302109" y="760585"/>
                </a:cubicBezTo>
                <a:cubicBezTo>
                  <a:pt x="302109" y="762647"/>
                  <a:pt x="300051" y="762647"/>
                  <a:pt x="302109" y="764708"/>
                </a:cubicBezTo>
                <a:cubicBezTo>
                  <a:pt x="302109" y="764708"/>
                  <a:pt x="302109" y="764708"/>
                  <a:pt x="304167" y="764708"/>
                </a:cubicBezTo>
                <a:cubicBezTo>
                  <a:pt x="304167" y="760585"/>
                  <a:pt x="308284" y="762647"/>
                  <a:pt x="310343" y="760585"/>
                </a:cubicBezTo>
                <a:lnTo>
                  <a:pt x="318199" y="764519"/>
                </a:lnTo>
                <a:lnTo>
                  <a:pt x="318593" y="764913"/>
                </a:lnTo>
                <a:lnTo>
                  <a:pt x="318834" y="767800"/>
                </a:lnTo>
                <a:cubicBezTo>
                  <a:pt x="318576" y="768830"/>
                  <a:pt x="318576" y="769861"/>
                  <a:pt x="320635" y="770891"/>
                </a:cubicBezTo>
                <a:cubicBezTo>
                  <a:pt x="322693" y="768830"/>
                  <a:pt x="326810" y="770891"/>
                  <a:pt x="330927" y="772952"/>
                </a:cubicBezTo>
                <a:cubicBezTo>
                  <a:pt x="335043" y="772952"/>
                  <a:pt x="332985" y="777075"/>
                  <a:pt x="335043" y="779136"/>
                </a:cubicBezTo>
                <a:cubicBezTo>
                  <a:pt x="332985" y="779136"/>
                  <a:pt x="330927" y="779136"/>
                  <a:pt x="328868" y="779136"/>
                </a:cubicBezTo>
                <a:cubicBezTo>
                  <a:pt x="326810" y="779136"/>
                  <a:pt x="322693" y="781197"/>
                  <a:pt x="318576" y="781197"/>
                </a:cubicBezTo>
                <a:cubicBezTo>
                  <a:pt x="318576" y="777075"/>
                  <a:pt x="316518" y="775014"/>
                  <a:pt x="314459" y="775014"/>
                </a:cubicBezTo>
                <a:cubicBezTo>
                  <a:pt x="310343" y="770891"/>
                  <a:pt x="304167" y="777075"/>
                  <a:pt x="300051" y="772952"/>
                </a:cubicBezTo>
                <a:cubicBezTo>
                  <a:pt x="295934" y="772952"/>
                  <a:pt x="291817" y="770891"/>
                  <a:pt x="287700" y="772952"/>
                </a:cubicBezTo>
                <a:cubicBezTo>
                  <a:pt x="283584" y="775014"/>
                  <a:pt x="281525" y="779136"/>
                  <a:pt x="281525" y="783258"/>
                </a:cubicBezTo>
                <a:cubicBezTo>
                  <a:pt x="279467" y="783258"/>
                  <a:pt x="277408" y="785319"/>
                  <a:pt x="275350" y="787380"/>
                </a:cubicBezTo>
                <a:cubicBezTo>
                  <a:pt x="273292" y="791503"/>
                  <a:pt x="273292" y="795625"/>
                  <a:pt x="275350" y="797686"/>
                </a:cubicBezTo>
                <a:cubicBezTo>
                  <a:pt x="275350" y="797686"/>
                  <a:pt x="277408" y="799748"/>
                  <a:pt x="277408" y="799748"/>
                </a:cubicBezTo>
                <a:cubicBezTo>
                  <a:pt x="273292" y="801809"/>
                  <a:pt x="271233" y="805931"/>
                  <a:pt x="267116" y="805931"/>
                </a:cubicBezTo>
                <a:cubicBezTo>
                  <a:pt x="265058" y="805931"/>
                  <a:pt x="265058" y="801809"/>
                  <a:pt x="263000" y="799748"/>
                </a:cubicBezTo>
                <a:cubicBezTo>
                  <a:pt x="263000" y="795625"/>
                  <a:pt x="265058" y="793564"/>
                  <a:pt x="265058" y="791503"/>
                </a:cubicBezTo>
                <a:cubicBezTo>
                  <a:pt x="269175" y="789442"/>
                  <a:pt x="269175" y="789442"/>
                  <a:pt x="269175" y="789442"/>
                </a:cubicBezTo>
                <a:cubicBezTo>
                  <a:pt x="269175" y="787380"/>
                  <a:pt x="271233" y="783258"/>
                  <a:pt x="267116" y="781197"/>
                </a:cubicBezTo>
                <a:cubicBezTo>
                  <a:pt x="265058" y="779136"/>
                  <a:pt x="267116" y="777075"/>
                  <a:pt x="269175" y="775014"/>
                </a:cubicBezTo>
                <a:cubicBezTo>
                  <a:pt x="271233" y="768830"/>
                  <a:pt x="277408" y="770891"/>
                  <a:pt x="281525" y="770891"/>
                </a:cubicBezTo>
                <a:cubicBezTo>
                  <a:pt x="283584" y="766769"/>
                  <a:pt x="285642" y="762647"/>
                  <a:pt x="289759" y="760585"/>
                </a:cubicBezTo>
                <a:cubicBezTo>
                  <a:pt x="291817" y="760585"/>
                  <a:pt x="293875" y="760585"/>
                  <a:pt x="297992" y="760585"/>
                </a:cubicBezTo>
                <a:cubicBezTo>
                  <a:pt x="297992" y="758524"/>
                  <a:pt x="295934" y="758524"/>
                  <a:pt x="295934" y="758524"/>
                </a:cubicBezTo>
                <a:cubicBezTo>
                  <a:pt x="296449" y="758009"/>
                  <a:pt x="296963" y="757880"/>
                  <a:pt x="297478" y="757977"/>
                </a:cubicBezTo>
                <a:close/>
                <a:moveTo>
                  <a:pt x="373665" y="755757"/>
                </a:moveTo>
                <a:cubicBezTo>
                  <a:pt x="376995" y="756015"/>
                  <a:pt x="380069" y="757559"/>
                  <a:pt x="382118" y="760646"/>
                </a:cubicBezTo>
                <a:cubicBezTo>
                  <a:pt x="384168" y="762705"/>
                  <a:pt x="382118" y="766821"/>
                  <a:pt x="386217" y="768880"/>
                </a:cubicBezTo>
                <a:cubicBezTo>
                  <a:pt x="388266" y="766821"/>
                  <a:pt x="390315" y="768880"/>
                  <a:pt x="392365" y="770938"/>
                </a:cubicBezTo>
                <a:cubicBezTo>
                  <a:pt x="394414" y="775055"/>
                  <a:pt x="392365" y="777113"/>
                  <a:pt x="390315" y="779172"/>
                </a:cubicBezTo>
                <a:cubicBezTo>
                  <a:pt x="392365" y="781230"/>
                  <a:pt x="396463" y="781230"/>
                  <a:pt x="396463" y="783289"/>
                </a:cubicBezTo>
                <a:cubicBezTo>
                  <a:pt x="396463" y="787405"/>
                  <a:pt x="394414" y="789464"/>
                  <a:pt x="396463" y="793580"/>
                </a:cubicBezTo>
                <a:cubicBezTo>
                  <a:pt x="394414" y="793580"/>
                  <a:pt x="394414" y="795639"/>
                  <a:pt x="392365" y="795639"/>
                </a:cubicBezTo>
                <a:cubicBezTo>
                  <a:pt x="388266" y="793580"/>
                  <a:pt x="388266" y="793580"/>
                  <a:pt x="388266" y="793580"/>
                </a:cubicBezTo>
                <a:cubicBezTo>
                  <a:pt x="388266" y="791522"/>
                  <a:pt x="386217" y="787405"/>
                  <a:pt x="384168" y="785347"/>
                </a:cubicBezTo>
                <a:cubicBezTo>
                  <a:pt x="384168" y="783289"/>
                  <a:pt x="384168" y="781230"/>
                  <a:pt x="382118" y="779172"/>
                </a:cubicBezTo>
                <a:cubicBezTo>
                  <a:pt x="382118" y="779172"/>
                  <a:pt x="380069" y="777113"/>
                  <a:pt x="378020" y="777113"/>
                </a:cubicBezTo>
                <a:cubicBezTo>
                  <a:pt x="378020" y="772997"/>
                  <a:pt x="375971" y="770938"/>
                  <a:pt x="371872" y="768880"/>
                </a:cubicBezTo>
                <a:cubicBezTo>
                  <a:pt x="369823" y="768880"/>
                  <a:pt x="365725" y="770938"/>
                  <a:pt x="363675" y="770938"/>
                </a:cubicBezTo>
                <a:cubicBezTo>
                  <a:pt x="359577" y="770938"/>
                  <a:pt x="355478" y="770938"/>
                  <a:pt x="353429" y="772997"/>
                </a:cubicBezTo>
                <a:cubicBezTo>
                  <a:pt x="351380" y="777113"/>
                  <a:pt x="351380" y="781230"/>
                  <a:pt x="347281" y="781230"/>
                </a:cubicBezTo>
                <a:cubicBezTo>
                  <a:pt x="347281" y="785347"/>
                  <a:pt x="343183" y="783289"/>
                  <a:pt x="341134" y="781230"/>
                </a:cubicBezTo>
                <a:cubicBezTo>
                  <a:pt x="339084" y="781230"/>
                  <a:pt x="337035" y="779172"/>
                  <a:pt x="339084" y="777113"/>
                </a:cubicBezTo>
                <a:cubicBezTo>
                  <a:pt x="341134" y="775055"/>
                  <a:pt x="339084" y="772997"/>
                  <a:pt x="341134" y="770938"/>
                </a:cubicBezTo>
                <a:cubicBezTo>
                  <a:pt x="343183" y="770938"/>
                  <a:pt x="343183" y="766821"/>
                  <a:pt x="347281" y="768880"/>
                </a:cubicBezTo>
                <a:cubicBezTo>
                  <a:pt x="349331" y="768880"/>
                  <a:pt x="349331" y="766821"/>
                  <a:pt x="349331" y="764763"/>
                </a:cubicBezTo>
                <a:cubicBezTo>
                  <a:pt x="349331" y="762705"/>
                  <a:pt x="349331" y="760646"/>
                  <a:pt x="351380" y="760646"/>
                </a:cubicBezTo>
                <a:cubicBezTo>
                  <a:pt x="351380" y="758588"/>
                  <a:pt x="353429" y="758588"/>
                  <a:pt x="357528" y="758588"/>
                </a:cubicBezTo>
                <a:cubicBezTo>
                  <a:pt x="358552" y="758588"/>
                  <a:pt x="360089" y="759617"/>
                  <a:pt x="361370" y="760132"/>
                </a:cubicBezTo>
                <a:lnTo>
                  <a:pt x="363479" y="758719"/>
                </a:lnTo>
                <a:lnTo>
                  <a:pt x="363675" y="758588"/>
                </a:lnTo>
                <a:cubicBezTo>
                  <a:pt x="366749" y="756529"/>
                  <a:pt x="370335" y="755500"/>
                  <a:pt x="373665" y="755757"/>
                </a:cubicBezTo>
                <a:close/>
                <a:moveTo>
                  <a:pt x="608415" y="752000"/>
                </a:moveTo>
                <a:cubicBezTo>
                  <a:pt x="609315" y="752319"/>
                  <a:pt x="610087" y="753084"/>
                  <a:pt x="610602" y="754613"/>
                </a:cubicBezTo>
                <a:cubicBezTo>
                  <a:pt x="610602" y="756653"/>
                  <a:pt x="610602" y="760732"/>
                  <a:pt x="606485" y="762771"/>
                </a:cubicBezTo>
                <a:cubicBezTo>
                  <a:pt x="604426" y="758692"/>
                  <a:pt x="602368" y="756653"/>
                  <a:pt x="600310" y="752574"/>
                </a:cubicBezTo>
                <a:cubicBezTo>
                  <a:pt x="601853" y="754103"/>
                  <a:pt x="605713" y="751044"/>
                  <a:pt x="608415" y="752000"/>
                </a:cubicBezTo>
                <a:close/>
                <a:moveTo>
                  <a:pt x="461557" y="751947"/>
                </a:moveTo>
                <a:lnTo>
                  <a:pt x="461369" y="752230"/>
                </a:lnTo>
                <a:cubicBezTo>
                  <a:pt x="460787" y="752479"/>
                  <a:pt x="460207" y="752479"/>
                  <a:pt x="460207" y="752479"/>
                </a:cubicBezTo>
                <a:cubicBezTo>
                  <a:pt x="460207" y="752479"/>
                  <a:pt x="460207" y="752479"/>
                  <a:pt x="460207" y="752230"/>
                </a:cubicBezTo>
                <a:lnTo>
                  <a:pt x="460207" y="752015"/>
                </a:lnTo>
                <a:close/>
                <a:moveTo>
                  <a:pt x="680321" y="750487"/>
                </a:moveTo>
                <a:cubicBezTo>
                  <a:pt x="684527" y="750487"/>
                  <a:pt x="684527" y="754637"/>
                  <a:pt x="686629" y="756712"/>
                </a:cubicBezTo>
                <a:cubicBezTo>
                  <a:pt x="686629" y="758787"/>
                  <a:pt x="686629" y="758787"/>
                  <a:pt x="686629" y="758787"/>
                </a:cubicBezTo>
                <a:cubicBezTo>
                  <a:pt x="684527" y="754637"/>
                  <a:pt x="682424" y="752562"/>
                  <a:pt x="680321" y="750487"/>
                </a:cubicBezTo>
                <a:close/>
                <a:moveTo>
                  <a:pt x="674134" y="750487"/>
                </a:moveTo>
                <a:cubicBezTo>
                  <a:pt x="678239" y="750487"/>
                  <a:pt x="682343" y="754604"/>
                  <a:pt x="684396" y="758721"/>
                </a:cubicBezTo>
                <a:cubicBezTo>
                  <a:pt x="684396" y="760779"/>
                  <a:pt x="684396" y="762837"/>
                  <a:pt x="684396" y="764896"/>
                </a:cubicBezTo>
                <a:cubicBezTo>
                  <a:pt x="684396" y="766954"/>
                  <a:pt x="684396" y="766954"/>
                  <a:pt x="686448" y="766954"/>
                </a:cubicBezTo>
                <a:cubicBezTo>
                  <a:pt x="690553" y="773129"/>
                  <a:pt x="690553" y="773129"/>
                  <a:pt x="690553" y="773129"/>
                </a:cubicBezTo>
                <a:cubicBezTo>
                  <a:pt x="690553" y="775188"/>
                  <a:pt x="692605" y="777246"/>
                  <a:pt x="690553" y="779305"/>
                </a:cubicBezTo>
                <a:cubicBezTo>
                  <a:pt x="692605" y="783421"/>
                  <a:pt x="692605" y="787538"/>
                  <a:pt x="692605" y="789596"/>
                </a:cubicBezTo>
                <a:cubicBezTo>
                  <a:pt x="692605" y="791655"/>
                  <a:pt x="692605" y="793713"/>
                  <a:pt x="692605" y="793713"/>
                </a:cubicBezTo>
                <a:cubicBezTo>
                  <a:pt x="690553" y="791655"/>
                  <a:pt x="690553" y="791655"/>
                  <a:pt x="690553" y="791655"/>
                </a:cubicBezTo>
                <a:cubicBezTo>
                  <a:pt x="690553" y="787538"/>
                  <a:pt x="690553" y="783421"/>
                  <a:pt x="688500" y="781363"/>
                </a:cubicBezTo>
                <a:cubicBezTo>
                  <a:pt x="688500" y="781363"/>
                  <a:pt x="686448" y="781363"/>
                  <a:pt x="686448" y="781363"/>
                </a:cubicBezTo>
                <a:cubicBezTo>
                  <a:pt x="686448" y="783421"/>
                  <a:pt x="688500" y="783421"/>
                  <a:pt x="688500" y="785480"/>
                </a:cubicBezTo>
                <a:cubicBezTo>
                  <a:pt x="690553" y="787538"/>
                  <a:pt x="688500" y="791655"/>
                  <a:pt x="688500" y="793713"/>
                </a:cubicBezTo>
                <a:cubicBezTo>
                  <a:pt x="688500" y="799888"/>
                  <a:pt x="680291" y="797830"/>
                  <a:pt x="678239" y="801947"/>
                </a:cubicBezTo>
                <a:cubicBezTo>
                  <a:pt x="678239" y="804005"/>
                  <a:pt x="678239" y="806064"/>
                  <a:pt x="676186" y="808122"/>
                </a:cubicBezTo>
                <a:cubicBezTo>
                  <a:pt x="674134" y="808122"/>
                  <a:pt x="670029" y="812239"/>
                  <a:pt x="665925" y="810180"/>
                </a:cubicBezTo>
                <a:cubicBezTo>
                  <a:pt x="665925" y="808122"/>
                  <a:pt x="661820" y="808122"/>
                  <a:pt x="659767" y="808122"/>
                </a:cubicBezTo>
                <a:cubicBezTo>
                  <a:pt x="659767" y="810180"/>
                  <a:pt x="655663" y="812239"/>
                  <a:pt x="653610" y="812239"/>
                </a:cubicBezTo>
                <a:cubicBezTo>
                  <a:pt x="651558" y="812239"/>
                  <a:pt x="649506" y="810180"/>
                  <a:pt x="647453" y="808122"/>
                </a:cubicBezTo>
                <a:cubicBezTo>
                  <a:pt x="647453" y="801947"/>
                  <a:pt x="659767" y="810180"/>
                  <a:pt x="659767" y="801947"/>
                </a:cubicBezTo>
                <a:cubicBezTo>
                  <a:pt x="657715" y="801947"/>
                  <a:pt x="651558" y="804005"/>
                  <a:pt x="651558" y="799888"/>
                </a:cubicBezTo>
                <a:cubicBezTo>
                  <a:pt x="651558" y="795772"/>
                  <a:pt x="655663" y="795772"/>
                  <a:pt x="657715" y="795772"/>
                </a:cubicBezTo>
                <a:cubicBezTo>
                  <a:pt x="661820" y="795772"/>
                  <a:pt x="665925" y="791655"/>
                  <a:pt x="667977" y="791655"/>
                </a:cubicBezTo>
                <a:cubicBezTo>
                  <a:pt x="674134" y="785480"/>
                  <a:pt x="674134" y="777246"/>
                  <a:pt x="670029" y="769013"/>
                </a:cubicBezTo>
                <a:cubicBezTo>
                  <a:pt x="670029" y="766954"/>
                  <a:pt x="665925" y="764896"/>
                  <a:pt x="667977" y="762837"/>
                </a:cubicBezTo>
                <a:cubicBezTo>
                  <a:pt x="670029" y="762837"/>
                  <a:pt x="670029" y="758721"/>
                  <a:pt x="672082" y="758721"/>
                </a:cubicBezTo>
                <a:cubicBezTo>
                  <a:pt x="674134" y="758721"/>
                  <a:pt x="674134" y="760779"/>
                  <a:pt x="674134" y="762837"/>
                </a:cubicBezTo>
                <a:cubicBezTo>
                  <a:pt x="676186" y="764896"/>
                  <a:pt x="674134" y="766954"/>
                  <a:pt x="674134" y="766954"/>
                </a:cubicBezTo>
                <a:cubicBezTo>
                  <a:pt x="676186" y="769013"/>
                  <a:pt x="680291" y="769013"/>
                  <a:pt x="680291" y="771071"/>
                </a:cubicBezTo>
                <a:cubicBezTo>
                  <a:pt x="680291" y="773129"/>
                  <a:pt x="680291" y="775188"/>
                  <a:pt x="680291" y="777246"/>
                </a:cubicBezTo>
                <a:cubicBezTo>
                  <a:pt x="678239" y="779305"/>
                  <a:pt x="678239" y="779305"/>
                  <a:pt x="678239" y="779305"/>
                </a:cubicBezTo>
                <a:cubicBezTo>
                  <a:pt x="680291" y="781363"/>
                  <a:pt x="682343" y="783421"/>
                  <a:pt x="682343" y="787538"/>
                </a:cubicBezTo>
                <a:cubicBezTo>
                  <a:pt x="682343" y="789596"/>
                  <a:pt x="680291" y="791655"/>
                  <a:pt x="678239" y="793713"/>
                </a:cubicBezTo>
                <a:cubicBezTo>
                  <a:pt x="676186" y="795772"/>
                  <a:pt x="672082" y="791655"/>
                  <a:pt x="672082" y="795772"/>
                </a:cubicBezTo>
                <a:cubicBezTo>
                  <a:pt x="672082" y="797830"/>
                  <a:pt x="670029" y="799888"/>
                  <a:pt x="667977" y="801947"/>
                </a:cubicBezTo>
                <a:cubicBezTo>
                  <a:pt x="663872" y="801947"/>
                  <a:pt x="661820" y="799888"/>
                  <a:pt x="659767" y="797830"/>
                </a:cubicBezTo>
                <a:cubicBezTo>
                  <a:pt x="659767" y="797830"/>
                  <a:pt x="659767" y="799888"/>
                  <a:pt x="659767" y="799888"/>
                </a:cubicBezTo>
                <a:cubicBezTo>
                  <a:pt x="659767" y="804005"/>
                  <a:pt x="663872" y="804005"/>
                  <a:pt x="665925" y="804005"/>
                </a:cubicBezTo>
                <a:cubicBezTo>
                  <a:pt x="670029" y="804005"/>
                  <a:pt x="674134" y="801947"/>
                  <a:pt x="674134" y="797830"/>
                </a:cubicBezTo>
                <a:cubicBezTo>
                  <a:pt x="678239" y="795772"/>
                  <a:pt x="682343" y="793713"/>
                  <a:pt x="684396" y="789596"/>
                </a:cubicBezTo>
                <a:cubicBezTo>
                  <a:pt x="684396" y="785480"/>
                  <a:pt x="684396" y="781363"/>
                  <a:pt x="682343" y="779305"/>
                </a:cubicBezTo>
                <a:cubicBezTo>
                  <a:pt x="684396" y="777246"/>
                  <a:pt x="684396" y="773129"/>
                  <a:pt x="682343" y="769013"/>
                </a:cubicBezTo>
                <a:cubicBezTo>
                  <a:pt x="682343" y="766954"/>
                  <a:pt x="678239" y="766954"/>
                  <a:pt x="678239" y="764896"/>
                </a:cubicBezTo>
                <a:cubicBezTo>
                  <a:pt x="678239" y="760779"/>
                  <a:pt x="676186" y="758721"/>
                  <a:pt x="674134" y="756662"/>
                </a:cubicBezTo>
                <a:cubicBezTo>
                  <a:pt x="672082" y="756662"/>
                  <a:pt x="672082" y="754604"/>
                  <a:pt x="672082" y="752545"/>
                </a:cubicBezTo>
                <a:cubicBezTo>
                  <a:pt x="674134" y="752545"/>
                  <a:pt x="672082" y="750487"/>
                  <a:pt x="674134" y="750487"/>
                </a:cubicBezTo>
                <a:close/>
                <a:moveTo>
                  <a:pt x="579697" y="750487"/>
                </a:moveTo>
                <a:cubicBezTo>
                  <a:pt x="583796" y="750487"/>
                  <a:pt x="587896" y="750487"/>
                  <a:pt x="591995" y="752534"/>
                </a:cubicBezTo>
                <a:cubicBezTo>
                  <a:pt x="598144" y="754582"/>
                  <a:pt x="602244" y="758676"/>
                  <a:pt x="602244" y="764818"/>
                </a:cubicBezTo>
                <a:cubicBezTo>
                  <a:pt x="604294" y="773008"/>
                  <a:pt x="600194" y="777102"/>
                  <a:pt x="596095" y="781197"/>
                </a:cubicBezTo>
                <a:cubicBezTo>
                  <a:pt x="598144" y="785292"/>
                  <a:pt x="600194" y="789386"/>
                  <a:pt x="596095" y="793481"/>
                </a:cubicBezTo>
                <a:cubicBezTo>
                  <a:pt x="594045" y="797575"/>
                  <a:pt x="589946" y="797575"/>
                  <a:pt x="585846" y="799623"/>
                </a:cubicBezTo>
                <a:cubicBezTo>
                  <a:pt x="581747" y="799623"/>
                  <a:pt x="579697" y="797575"/>
                  <a:pt x="577647" y="795528"/>
                </a:cubicBezTo>
                <a:cubicBezTo>
                  <a:pt x="575597" y="793481"/>
                  <a:pt x="575597" y="789386"/>
                  <a:pt x="575597" y="787339"/>
                </a:cubicBezTo>
                <a:cubicBezTo>
                  <a:pt x="571498" y="787339"/>
                  <a:pt x="567399" y="789386"/>
                  <a:pt x="565349" y="787339"/>
                </a:cubicBezTo>
                <a:cubicBezTo>
                  <a:pt x="559200" y="783244"/>
                  <a:pt x="557150" y="777102"/>
                  <a:pt x="557150" y="770960"/>
                </a:cubicBezTo>
                <a:cubicBezTo>
                  <a:pt x="557150" y="764818"/>
                  <a:pt x="559200" y="758676"/>
                  <a:pt x="563299" y="754582"/>
                </a:cubicBezTo>
                <a:cubicBezTo>
                  <a:pt x="567399" y="756629"/>
                  <a:pt x="569448" y="758676"/>
                  <a:pt x="573548" y="756629"/>
                </a:cubicBezTo>
                <a:cubicBezTo>
                  <a:pt x="575597" y="754582"/>
                  <a:pt x="577647" y="752534"/>
                  <a:pt x="579697" y="750487"/>
                </a:cubicBezTo>
                <a:close/>
                <a:moveTo>
                  <a:pt x="559082" y="750487"/>
                </a:moveTo>
                <a:cubicBezTo>
                  <a:pt x="561134" y="750487"/>
                  <a:pt x="561134" y="750487"/>
                  <a:pt x="561134" y="752534"/>
                </a:cubicBezTo>
                <a:cubicBezTo>
                  <a:pt x="559082" y="756629"/>
                  <a:pt x="554977" y="762771"/>
                  <a:pt x="550872" y="766866"/>
                </a:cubicBezTo>
                <a:cubicBezTo>
                  <a:pt x="546768" y="770960"/>
                  <a:pt x="542663" y="775055"/>
                  <a:pt x="536506" y="773008"/>
                </a:cubicBezTo>
                <a:cubicBezTo>
                  <a:pt x="534453" y="773008"/>
                  <a:pt x="530349" y="770960"/>
                  <a:pt x="530349" y="766866"/>
                </a:cubicBezTo>
                <a:cubicBezTo>
                  <a:pt x="528296" y="764818"/>
                  <a:pt x="528296" y="768913"/>
                  <a:pt x="526244" y="768913"/>
                </a:cubicBezTo>
                <a:cubicBezTo>
                  <a:pt x="522139" y="768913"/>
                  <a:pt x="520087" y="766866"/>
                  <a:pt x="520087" y="766866"/>
                </a:cubicBezTo>
                <a:cubicBezTo>
                  <a:pt x="518035" y="764818"/>
                  <a:pt x="515982" y="764818"/>
                  <a:pt x="518035" y="762771"/>
                </a:cubicBezTo>
                <a:cubicBezTo>
                  <a:pt x="530349" y="758676"/>
                  <a:pt x="530349" y="758676"/>
                  <a:pt x="530349" y="758676"/>
                </a:cubicBezTo>
                <a:cubicBezTo>
                  <a:pt x="534453" y="762771"/>
                  <a:pt x="540610" y="760724"/>
                  <a:pt x="544715" y="758676"/>
                </a:cubicBezTo>
                <a:cubicBezTo>
                  <a:pt x="542663" y="760724"/>
                  <a:pt x="540610" y="762771"/>
                  <a:pt x="538558" y="764818"/>
                </a:cubicBezTo>
                <a:cubicBezTo>
                  <a:pt x="538558" y="766866"/>
                  <a:pt x="540610" y="768913"/>
                  <a:pt x="542663" y="768913"/>
                </a:cubicBezTo>
                <a:cubicBezTo>
                  <a:pt x="546768" y="768913"/>
                  <a:pt x="550872" y="762771"/>
                  <a:pt x="554977" y="760724"/>
                </a:cubicBezTo>
                <a:cubicBezTo>
                  <a:pt x="554977" y="758676"/>
                  <a:pt x="557029" y="756629"/>
                  <a:pt x="554977" y="756629"/>
                </a:cubicBezTo>
                <a:cubicBezTo>
                  <a:pt x="550872" y="756629"/>
                  <a:pt x="548820" y="758676"/>
                  <a:pt x="546768" y="758676"/>
                </a:cubicBezTo>
                <a:cubicBezTo>
                  <a:pt x="548820" y="754582"/>
                  <a:pt x="554977" y="752534"/>
                  <a:pt x="559082" y="750487"/>
                </a:cubicBezTo>
                <a:close/>
                <a:moveTo>
                  <a:pt x="614586" y="746171"/>
                </a:moveTo>
                <a:cubicBezTo>
                  <a:pt x="616644" y="746171"/>
                  <a:pt x="616644" y="748234"/>
                  <a:pt x="618702" y="748234"/>
                </a:cubicBezTo>
                <a:cubicBezTo>
                  <a:pt x="618702" y="752360"/>
                  <a:pt x="614586" y="754424"/>
                  <a:pt x="616644" y="756487"/>
                </a:cubicBezTo>
                <a:cubicBezTo>
                  <a:pt x="620761" y="754424"/>
                  <a:pt x="622819" y="754424"/>
                  <a:pt x="622819" y="758550"/>
                </a:cubicBezTo>
                <a:cubicBezTo>
                  <a:pt x="624877" y="760613"/>
                  <a:pt x="624877" y="762676"/>
                  <a:pt x="620761" y="764739"/>
                </a:cubicBezTo>
                <a:cubicBezTo>
                  <a:pt x="620761" y="766802"/>
                  <a:pt x="616644" y="764739"/>
                  <a:pt x="614586" y="766802"/>
                </a:cubicBezTo>
                <a:cubicBezTo>
                  <a:pt x="616644" y="768866"/>
                  <a:pt x="614586" y="772992"/>
                  <a:pt x="612527" y="772992"/>
                </a:cubicBezTo>
                <a:cubicBezTo>
                  <a:pt x="610469" y="775055"/>
                  <a:pt x="608410" y="772992"/>
                  <a:pt x="606352" y="772992"/>
                </a:cubicBezTo>
                <a:cubicBezTo>
                  <a:pt x="604294" y="770929"/>
                  <a:pt x="606352" y="768866"/>
                  <a:pt x="606352" y="766802"/>
                </a:cubicBezTo>
                <a:cubicBezTo>
                  <a:pt x="608410" y="764739"/>
                  <a:pt x="610469" y="762676"/>
                  <a:pt x="612527" y="758550"/>
                </a:cubicBezTo>
                <a:cubicBezTo>
                  <a:pt x="612527" y="756487"/>
                  <a:pt x="612527" y="752360"/>
                  <a:pt x="610469" y="750297"/>
                </a:cubicBezTo>
                <a:cubicBezTo>
                  <a:pt x="610469" y="748234"/>
                  <a:pt x="612527" y="746171"/>
                  <a:pt x="614586" y="746171"/>
                </a:cubicBezTo>
                <a:close/>
                <a:moveTo>
                  <a:pt x="618807" y="740195"/>
                </a:moveTo>
                <a:cubicBezTo>
                  <a:pt x="620870" y="740195"/>
                  <a:pt x="622933" y="742253"/>
                  <a:pt x="622933" y="744312"/>
                </a:cubicBezTo>
                <a:cubicBezTo>
                  <a:pt x="624996" y="746370"/>
                  <a:pt x="620870" y="750487"/>
                  <a:pt x="622933" y="750487"/>
                </a:cubicBezTo>
                <a:cubicBezTo>
                  <a:pt x="627059" y="752545"/>
                  <a:pt x="629122" y="756662"/>
                  <a:pt x="631186" y="758720"/>
                </a:cubicBezTo>
                <a:cubicBezTo>
                  <a:pt x="631186" y="762837"/>
                  <a:pt x="631186" y="766954"/>
                  <a:pt x="629122" y="769013"/>
                </a:cubicBezTo>
                <a:cubicBezTo>
                  <a:pt x="627059" y="771071"/>
                  <a:pt x="622933" y="773129"/>
                  <a:pt x="620870" y="773129"/>
                </a:cubicBezTo>
                <a:cubicBezTo>
                  <a:pt x="620870" y="777246"/>
                  <a:pt x="614681" y="779304"/>
                  <a:pt x="610554" y="781363"/>
                </a:cubicBezTo>
                <a:cubicBezTo>
                  <a:pt x="610554" y="781363"/>
                  <a:pt x="606428" y="781363"/>
                  <a:pt x="606428" y="779304"/>
                </a:cubicBezTo>
                <a:cubicBezTo>
                  <a:pt x="604365" y="779304"/>
                  <a:pt x="602302" y="777246"/>
                  <a:pt x="604365" y="775188"/>
                </a:cubicBezTo>
                <a:cubicBezTo>
                  <a:pt x="606428" y="775188"/>
                  <a:pt x="610554" y="777246"/>
                  <a:pt x="612617" y="777246"/>
                </a:cubicBezTo>
                <a:cubicBezTo>
                  <a:pt x="614681" y="775188"/>
                  <a:pt x="618807" y="773129"/>
                  <a:pt x="618807" y="769013"/>
                </a:cubicBezTo>
                <a:cubicBezTo>
                  <a:pt x="622933" y="769013"/>
                  <a:pt x="624996" y="764896"/>
                  <a:pt x="627059" y="762837"/>
                </a:cubicBezTo>
                <a:cubicBezTo>
                  <a:pt x="627059" y="758720"/>
                  <a:pt x="627059" y="756662"/>
                  <a:pt x="624996" y="754604"/>
                </a:cubicBezTo>
                <a:cubicBezTo>
                  <a:pt x="620870" y="752545"/>
                  <a:pt x="620870" y="752545"/>
                  <a:pt x="620870" y="752545"/>
                </a:cubicBezTo>
                <a:cubicBezTo>
                  <a:pt x="620870" y="748429"/>
                  <a:pt x="618807" y="744312"/>
                  <a:pt x="616744" y="742253"/>
                </a:cubicBezTo>
                <a:cubicBezTo>
                  <a:pt x="616744" y="742253"/>
                  <a:pt x="616744" y="740195"/>
                  <a:pt x="618807" y="740195"/>
                </a:cubicBezTo>
                <a:close/>
                <a:moveTo>
                  <a:pt x="181747" y="738715"/>
                </a:moveTo>
                <a:cubicBezTo>
                  <a:pt x="182772" y="738715"/>
                  <a:pt x="183797" y="739227"/>
                  <a:pt x="184821" y="740250"/>
                </a:cubicBezTo>
                <a:cubicBezTo>
                  <a:pt x="188921" y="746392"/>
                  <a:pt x="195070" y="754582"/>
                  <a:pt x="203269" y="752534"/>
                </a:cubicBezTo>
                <a:lnTo>
                  <a:pt x="208054" y="750145"/>
                </a:lnTo>
                <a:lnTo>
                  <a:pt x="209395" y="750487"/>
                </a:lnTo>
                <a:lnTo>
                  <a:pt x="211334" y="748507"/>
                </a:lnTo>
                <a:lnTo>
                  <a:pt x="219667" y="744345"/>
                </a:lnTo>
                <a:cubicBezTo>
                  <a:pt x="221717" y="746392"/>
                  <a:pt x="223766" y="744345"/>
                  <a:pt x="225816" y="746392"/>
                </a:cubicBezTo>
                <a:cubicBezTo>
                  <a:pt x="225816" y="748440"/>
                  <a:pt x="223766" y="750487"/>
                  <a:pt x="221717" y="750487"/>
                </a:cubicBezTo>
                <a:cubicBezTo>
                  <a:pt x="219667" y="750487"/>
                  <a:pt x="217617" y="750487"/>
                  <a:pt x="217617" y="752534"/>
                </a:cubicBezTo>
                <a:cubicBezTo>
                  <a:pt x="217617" y="754582"/>
                  <a:pt x="219667" y="756629"/>
                  <a:pt x="217617" y="758676"/>
                </a:cubicBezTo>
                <a:cubicBezTo>
                  <a:pt x="215567" y="758676"/>
                  <a:pt x="213517" y="758676"/>
                  <a:pt x="211468" y="758676"/>
                </a:cubicBezTo>
                <a:cubicBezTo>
                  <a:pt x="209418" y="758676"/>
                  <a:pt x="207368" y="756629"/>
                  <a:pt x="205319" y="756629"/>
                </a:cubicBezTo>
                <a:cubicBezTo>
                  <a:pt x="205319" y="758676"/>
                  <a:pt x="203269" y="762771"/>
                  <a:pt x="199170" y="762771"/>
                </a:cubicBezTo>
                <a:cubicBezTo>
                  <a:pt x="197120" y="762771"/>
                  <a:pt x="195070" y="760724"/>
                  <a:pt x="195070" y="758676"/>
                </a:cubicBezTo>
                <a:cubicBezTo>
                  <a:pt x="193020" y="758676"/>
                  <a:pt x="195070" y="754582"/>
                  <a:pt x="193020" y="754582"/>
                </a:cubicBezTo>
                <a:cubicBezTo>
                  <a:pt x="190970" y="756629"/>
                  <a:pt x="188921" y="754582"/>
                  <a:pt x="186871" y="754582"/>
                </a:cubicBezTo>
                <a:cubicBezTo>
                  <a:pt x="184821" y="754582"/>
                  <a:pt x="184821" y="752534"/>
                  <a:pt x="184821" y="748440"/>
                </a:cubicBezTo>
                <a:cubicBezTo>
                  <a:pt x="184821" y="748440"/>
                  <a:pt x="186871" y="746392"/>
                  <a:pt x="182772" y="744345"/>
                </a:cubicBezTo>
                <a:cubicBezTo>
                  <a:pt x="180722" y="746392"/>
                  <a:pt x="178672" y="744345"/>
                  <a:pt x="178672" y="742298"/>
                </a:cubicBezTo>
                <a:cubicBezTo>
                  <a:pt x="178672" y="742298"/>
                  <a:pt x="178672" y="740250"/>
                  <a:pt x="178672" y="740250"/>
                </a:cubicBezTo>
                <a:cubicBezTo>
                  <a:pt x="179697" y="739227"/>
                  <a:pt x="180722" y="738715"/>
                  <a:pt x="181747" y="738715"/>
                </a:cubicBezTo>
                <a:close/>
                <a:moveTo>
                  <a:pt x="191678" y="737738"/>
                </a:moveTo>
                <a:cubicBezTo>
                  <a:pt x="194072" y="738618"/>
                  <a:pt x="195604" y="742140"/>
                  <a:pt x="197137" y="742140"/>
                </a:cubicBezTo>
                <a:cubicBezTo>
                  <a:pt x="199180" y="746313"/>
                  <a:pt x="203266" y="746313"/>
                  <a:pt x="207352" y="746313"/>
                </a:cubicBezTo>
                <a:cubicBezTo>
                  <a:pt x="209395" y="746313"/>
                  <a:pt x="213481" y="737966"/>
                  <a:pt x="215524" y="744227"/>
                </a:cubicBezTo>
                <a:lnTo>
                  <a:pt x="211334" y="748507"/>
                </a:lnTo>
                <a:lnTo>
                  <a:pt x="208054" y="750145"/>
                </a:lnTo>
                <a:lnTo>
                  <a:pt x="193050" y="746313"/>
                </a:lnTo>
                <a:cubicBezTo>
                  <a:pt x="193050" y="744227"/>
                  <a:pt x="188964" y="742140"/>
                  <a:pt x="188964" y="737966"/>
                </a:cubicBezTo>
                <a:cubicBezTo>
                  <a:pt x="189986" y="737444"/>
                  <a:pt x="190880" y="737444"/>
                  <a:pt x="191678" y="737738"/>
                </a:cubicBezTo>
                <a:close/>
                <a:moveTo>
                  <a:pt x="170433" y="735879"/>
                </a:moveTo>
                <a:cubicBezTo>
                  <a:pt x="172485" y="735879"/>
                  <a:pt x="174537" y="737949"/>
                  <a:pt x="176590" y="737949"/>
                </a:cubicBezTo>
                <a:cubicBezTo>
                  <a:pt x="176590" y="740019"/>
                  <a:pt x="174537" y="742089"/>
                  <a:pt x="176590" y="744160"/>
                </a:cubicBezTo>
                <a:cubicBezTo>
                  <a:pt x="176590" y="746230"/>
                  <a:pt x="180695" y="746230"/>
                  <a:pt x="180695" y="748300"/>
                </a:cubicBezTo>
                <a:cubicBezTo>
                  <a:pt x="180695" y="752440"/>
                  <a:pt x="182747" y="754510"/>
                  <a:pt x="184799" y="756580"/>
                </a:cubicBezTo>
                <a:cubicBezTo>
                  <a:pt x="186851" y="758650"/>
                  <a:pt x="188904" y="758650"/>
                  <a:pt x="190956" y="758650"/>
                </a:cubicBezTo>
                <a:cubicBezTo>
                  <a:pt x="190956" y="760720"/>
                  <a:pt x="195061" y="762791"/>
                  <a:pt x="197113" y="764861"/>
                </a:cubicBezTo>
                <a:cubicBezTo>
                  <a:pt x="201218" y="764861"/>
                  <a:pt x="205323" y="762791"/>
                  <a:pt x="207375" y="760720"/>
                </a:cubicBezTo>
                <a:cubicBezTo>
                  <a:pt x="211480" y="762791"/>
                  <a:pt x="213532" y="762791"/>
                  <a:pt x="217637" y="760720"/>
                </a:cubicBezTo>
                <a:cubicBezTo>
                  <a:pt x="219689" y="758650"/>
                  <a:pt x="221741" y="756580"/>
                  <a:pt x="221741" y="754510"/>
                </a:cubicBezTo>
                <a:cubicBezTo>
                  <a:pt x="223794" y="752440"/>
                  <a:pt x="227898" y="752440"/>
                  <a:pt x="227898" y="748300"/>
                </a:cubicBezTo>
                <a:cubicBezTo>
                  <a:pt x="227898" y="744160"/>
                  <a:pt x="232003" y="744160"/>
                  <a:pt x="234056" y="744160"/>
                </a:cubicBezTo>
                <a:cubicBezTo>
                  <a:pt x="234056" y="748300"/>
                  <a:pt x="236108" y="750370"/>
                  <a:pt x="234056" y="752440"/>
                </a:cubicBezTo>
                <a:cubicBezTo>
                  <a:pt x="232003" y="756580"/>
                  <a:pt x="227898" y="756580"/>
                  <a:pt x="223794" y="756580"/>
                </a:cubicBezTo>
                <a:cubicBezTo>
                  <a:pt x="221741" y="758650"/>
                  <a:pt x="223794" y="762791"/>
                  <a:pt x="221741" y="764861"/>
                </a:cubicBezTo>
                <a:cubicBezTo>
                  <a:pt x="217637" y="764861"/>
                  <a:pt x="215584" y="766931"/>
                  <a:pt x="211480" y="764861"/>
                </a:cubicBezTo>
                <a:cubicBezTo>
                  <a:pt x="207375" y="762791"/>
                  <a:pt x="207375" y="769001"/>
                  <a:pt x="203270" y="769001"/>
                </a:cubicBezTo>
                <a:cubicBezTo>
                  <a:pt x="203270" y="771071"/>
                  <a:pt x="199166" y="769001"/>
                  <a:pt x="197113" y="769001"/>
                </a:cubicBezTo>
                <a:cubicBezTo>
                  <a:pt x="193008" y="769001"/>
                  <a:pt x="190956" y="764861"/>
                  <a:pt x="188904" y="762791"/>
                </a:cubicBezTo>
                <a:cubicBezTo>
                  <a:pt x="184799" y="760720"/>
                  <a:pt x="182747" y="760720"/>
                  <a:pt x="178642" y="760720"/>
                </a:cubicBezTo>
                <a:cubicBezTo>
                  <a:pt x="176590" y="756580"/>
                  <a:pt x="174537" y="752440"/>
                  <a:pt x="176590" y="750370"/>
                </a:cubicBezTo>
                <a:cubicBezTo>
                  <a:pt x="178642" y="744160"/>
                  <a:pt x="172485" y="746230"/>
                  <a:pt x="170433" y="742089"/>
                </a:cubicBezTo>
                <a:cubicBezTo>
                  <a:pt x="170433" y="740019"/>
                  <a:pt x="168380" y="735879"/>
                  <a:pt x="170433" y="735879"/>
                </a:cubicBezTo>
                <a:close/>
                <a:moveTo>
                  <a:pt x="618775" y="723595"/>
                </a:moveTo>
                <a:cubicBezTo>
                  <a:pt x="620830" y="723595"/>
                  <a:pt x="622885" y="723595"/>
                  <a:pt x="622885" y="725664"/>
                </a:cubicBezTo>
                <a:cubicBezTo>
                  <a:pt x="622885" y="727732"/>
                  <a:pt x="620830" y="731869"/>
                  <a:pt x="618775" y="731869"/>
                </a:cubicBezTo>
                <a:cubicBezTo>
                  <a:pt x="616720" y="731869"/>
                  <a:pt x="614665" y="731869"/>
                  <a:pt x="614665" y="733938"/>
                </a:cubicBezTo>
                <a:cubicBezTo>
                  <a:pt x="616720" y="738075"/>
                  <a:pt x="612609" y="742213"/>
                  <a:pt x="610554" y="746350"/>
                </a:cubicBezTo>
                <a:cubicBezTo>
                  <a:pt x="604389" y="748418"/>
                  <a:pt x="600278" y="750487"/>
                  <a:pt x="594112" y="750487"/>
                </a:cubicBezTo>
                <a:cubicBezTo>
                  <a:pt x="590002" y="748418"/>
                  <a:pt x="585891" y="748418"/>
                  <a:pt x="581781" y="746350"/>
                </a:cubicBezTo>
                <a:cubicBezTo>
                  <a:pt x="579726" y="746350"/>
                  <a:pt x="579726" y="744281"/>
                  <a:pt x="579726" y="744281"/>
                </a:cubicBezTo>
                <a:cubicBezTo>
                  <a:pt x="583836" y="742213"/>
                  <a:pt x="585891" y="740144"/>
                  <a:pt x="590002" y="740144"/>
                </a:cubicBezTo>
                <a:cubicBezTo>
                  <a:pt x="592057" y="740144"/>
                  <a:pt x="594112" y="740144"/>
                  <a:pt x="596168" y="738075"/>
                </a:cubicBezTo>
                <a:cubicBezTo>
                  <a:pt x="596168" y="740144"/>
                  <a:pt x="596168" y="740144"/>
                  <a:pt x="596168" y="740144"/>
                </a:cubicBezTo>
                <a:cubicBezTo>
                  <a:pt x="596168" y="742213"/>
                  <a:pt x="594112" y="740144"/>
                  <a:pt x="592057" y="742213"/>
                </a:cubicBezTo>
                <a:cubicBezTo>
                  <a:pt x="590002" y="742213"/>
                  <a:pt x="587947" y="742213"/>
                  <a:pt x="587947" y="744281"/>
                </a:cubicBezTo>
                <a:cubicBezTo>
                  <a:pt x="585891" y="748418"/>
                  <a:pt x="592057" y="746350"/>
                  <a:pt x="592057" y="748418"/>
                </a:cubicBezTo>
                <a:cubicBezTo>
                  <a:pt x="598223" y="748418"/>
                  <a:pt x="604389" y="748418"/>
                  <a:pt x="606444" y="742213"/>
                </a:cubicBezTo>
                <a:cubicBezTo>
                  <a:pt x="606444" y="740144"/>
                  <a:pt x="604389" y="740144"/>
                  <a:pt x="602333" y="738075"/>
                </a:cubicBezTo>
                <a:cubicBezTo>
                  <a:pt x="604389" y="736007"/>
                  <a:pt x="610554" y="733938"/>
                  <a:pt x="610554" y="729801"/>
                </a:cubicBezTo>
                <a:cubicBezTo>
                  <a:pt x="614665" y="727732"/>
                  <a:pt x="616720" y="725664"/>
                  <a:pt x="618775" y="723595"/>
                </a:cubicBezTo>
                <a:close/>
                <a:moveTo>
                  <a:pt x="295298" y="722641"/>
                </a:moveTo>
                <a:cubicBezTo>
                  <a:pt x="295940" y="722448"/>
                  <a:pt x="296710" y="722706"/>
                  <a:pt x="297737" y="723737"/>
                </a:cubicBezTo>
                <a:cubicBezTo>
                  <a:pt x="297737" y="723737"/>
                  <a:pt x="299790" y="723737"/>
                  <a:pt x="299790" y="725800"/>
                </a:cubicBezTo>
                <a:cubicBezTo>
                  <a:pt x="299790" y="727864"/>
                  <a:pt x="301844" y="729927"/>
                  <a:pt x="299790" y="731990"/>
                </a:cubicBezTo>
                <a:cubicBezTo>
                  <a:pt x="297737" y="734053"/>
                  <a:pt x="293630" y="738179"/>
                  <a:pt x="291576" y="738179"/>
                </a:cubicBezTo>
                <a:cubicBezTo>
                  <a:pt x="289523" y="736116"/>
                  <a:pt x="287469" y="738179"/>
                  <a:pt x="283362" y="738179"/>
                </a:cubicBezTo>
                <a:cubicBezTo>
                  <a:pt x="281309" y="738179"/>
                  <a:pt x="283362" y="740243"/>
                  <a:pt x="283362" y="742306"/>
                </a:cubicBezTo>
                <a:cubicBezTo>
                  <a:pt x="279255" y="744369"/>
                  <a:pt x="277202" y="748495"/>
                  <a:pt x="273095" y="748495"/>
                </a:cubicBezTo>
                <a:cubicBezTo>
                  <a:pt x="268988" y="748495"/>
                  <a:pt x="264881" y="746432"/>
                  <a:pt x="262828" y="744369"/>
                </a:cubicBezTo>
                <a:cubicBezTo>
                  <a:pt x="262828" y="740243"/>
                  <a:pt x="258721" y="744369"/>
                  <a:pt x="258721" y="744369"/>
                </a:cubicBezTo>
                <a:cubicBezTo>
                  <a:pt x="252560" y="744369"/>
                  <a:pt x="248453" y="742306"/>
                  <a:pt x="246400" y="740243"/>
                </a:cubicBezTo>
                <a:cubicBezTo>
                  <a:pt x="246400" y="736116"/>
                  <a:pt x="250507" y="736116"/>
                  <a:pt x="250507" y="734053"/>
                </a:cubicBezTo>
                <a:cubicBezTo>
                  <a:pt x="252560" y="734053"/>
                  <a:pt x="252560" y="731990"/>
                  <a:pt x="254614" y="731990"/>
                </a:cubicBezTo>
                <a:cubicBezTo>
                  <a:pt x="256667" y="734053"/>
                  <a:pt x="260774" y="736116"/>
                  <a:pt x="264881" y="736116"/>
                </a:cubicBezTo>
                <a:cubicBezTo>
                  <a:pt x="268988" y="736116"/>
                  <a:pt x="271041" y="731990"/>
                  <a:pt x="275148" y="731990"/>
                </a:cubicBezTo>
                <a:cubicBezTo>
                  <a:pt x="281309" y="734053"/>
                  <a:pt x="285416" y="731990"/>
                  <a:pt x="289523" y="727864"/>
                </a:cubicBezTo>
                <a:cubicBezTo>
                  <a:pt x="292603" y="727864"/>
                  <a:pt x="293373" y="723222"/>
                  <a:pt x="295298" y="722641"/>
                </a:cubicBezTo>
                <a:close/>
                <a:moveTo>
                  <a:pt x="289149" y="719426"/>
                </a:moveTo>
                <a:cubicBezTo>
                  <a:pt x="289757" y="719141"/>
                  <a:pt x="290526" y="719141"/>
                  <a:pt x="291552" y="719648"/>
                </a:cubicBezTo>
                <a:cubicBezTo>
                  <a:pt x="291552" y="721677"/>
                  <a:pt x="291552" y="723706"/>
                  <a:pt x="289501" y="725735"/>
                </a:cubicBezTo>
                <a:cubicBezTo>
                  <a:pt x="287450" y="727764"/>
                  <a:pt x="283349" y="729792"/>
                  <a:pt x="279248" y="729792"/>
                </a:cubicBezTo>
                <a:cubicBezTo>
                  <a:pt x="275147" y="727764"/>
                  <a:pt x="275147" y="727764"/>
                  <a:pt x="275147" y="727764"/>
                </a:cubicBezTo>
                <a:cubicBezTo>
                  <a:pt x="271046" y="731821"/>
                  <a:pt x="264894" y="735879"/>
                  <a:pt x="258742" y="731821"/>
                </a:cubicBezTo>
                <a:cubicBezTo>
                  <a:pt x="258742" y="731821"/>
                  <a:pt x="256692" y="729792"/>
                  <a:pt x="256692" y="727764"/>
                </a:cubicBezTo>
                <a:cubicBezTo>
                  <a:pt x="256692" y="725735"/>
                  <a:pt x="258742" y="729792"/>
                  <a:pt x="260793" y="729792"/>
                </a:cubicBezTo>
                <a:cubicBezTo>
                  <a:pt x="264894" y="731821"/>
                  <a:pt x="268995" y="729792"/>
                  <a:pt x="273096" y="725735"/>
                </a:cubicBezTo>
                <a:cubicBezTo>
                  <a:pt x="277198" y="727764"/>
                  <a:pt x="281299" y="725735"/>
                  <a:pt x="285400" y="723706"/>
                </a:cubicBezTo>
                <a:cubicBezTo>
                  <a:pt x="286938" y="723706"/>
                  <a:pt x="287322" y="720282"/>
                  <a:pt x="289149" y="719426"/>
                </a:cubicBezTo>
                <a:close/>
                <a:moveTo>
                  <a:pt x="636209" y="718645"/>
                </a:moveTo>
                <a:cubicBezTo>
                  <a:pt x="640821" y="718645"/>
                  <a:pt x="645432" y="719670"/>
                  <a:pt x="649532" y="721722"/>
                </a:cubicBezTo>
                <a:cubicBezTo>
                  <a:pt x="661830" y="725824"/>
                  <a:pt x="670029" y="738132"/>
                  <a:pt x="670029" y="750440"/>
                </a:cubicBezTo>
                <a:cubicBezTo>
                  <a:pt x="670029" y="758645"/>
                  <a:pt x="665930" y="764799"/>
                  <a:pt x="661830" y="768901"/>
                </a:cubicBezTo>
                <a:cubicBezTo>
                  <a:pt x="657731" y="770952"/>
                  <a:pt x="653632" y="775055"/>
                  <a:pt x="649532" y="773004"/>
                </a:cubicBezTo>
                <a:cubicBezTo>
                  <a:pt x="645432" y="773004"/>
                  <a:pt x="641333" y="770952"/>
                  <a:pt x="641333" y="766850"/>
                </a:cubicBezTo>
                <a:cubicBezTo>
                  <a:pt x="639283" y="764799"/>
                  <a:pt x="641333" y="762747"/>
                  <a:pt x="643383" y="760696"/>
                </a:cubicBezTo>
                <a:cubicBezTo>
                  <a:pt x="641333" y="758645"/>
                  <a:pt x="641333" y="754542"/>
                  <a:pt x="641333" y="752491"/>
                </a:cubicBezTo>
                <a:cubicBezTo>
                  <a:pt x="643383" y="748388"/>
                  <a:pt x="647482" y="746337"/>
                  <a:pt x="651582" y="746337"/>
                </a:cubicBezTo>
                <a:cubicBezTo>
                  <a:pt x="653632" y="746337"/>
                  <a:pt x="655681" y="748388"/>
                  <a:pt x="655681" y="752491"/>
                </a:cubicBezTo>
                <a:cubicBezTo>
                  <a:pt x="657731" y="754542"/>
                  <a:pt x="653632" y="758645"/>
                  <a:pt x="653632" y="760696"/>
                </a:cubicBezTo>
                <a:cubicBezTo>
                  <a:pt x="657731" y="762747"/>
                  <a:pt x="657731" y="758645"/>
                  <a:pt x="661830" y="756593"/>
                </a:cubicBezTo>
                <a:cubicBezTo>
                  <a:pt x="661830" y="752491"/>
                  <a:pt x="663880" y="746337"/>
                  <a:pt x="661830" y="742235"/>
                </a:cubicBezTo>
                <a:cubicBezTo>
                  <a:pt x="661830" y="740183"/>
                  <a:pt x="661830" y="740183"/>
                  <a:pt x="661830" y="740183"/>
                </a:cubicBezTo>
                <a:cubicBezTo>
                  <a:pt x="657731" y="731978"/>
                  <a:pt x="645432" y="725824"/>
                  <a:pt x="637234" y="723773"/>
                </a:cubicBezTo>
                <a:cubicBezTo>
                  <a:pt x="633134" y="723773"/>
                  <a:pt x="629035" y="723773"/>
                  <a:pt x="624935" y="723773"/>
                </a:cubicBezTo>
                <a:cubicBezTo>
                  <a:pt x="624935" y="723773"/>
                  <a:pt x="622885" y="723773"/>
                  <a:pt x="622885" y="721722"/>
                </a:cubicBezTo>
                <a:cubicBezTo>
                  <a:pt x="626985" y="719670"/>
                  <a:pt x="631597" y="718645"/>
                  <a:pt x="636209" y="718645"/>
                </a:cubicBezTo>
                <a:close/>
                <a:moveTo>
                  <a:pt x="275189" y="709319"/>
                </a:moveTo>
                <a:cubicBezTo>
                  <a:pt x="277252" y="709319"/>
                  <a:pt x="279315" y="713451"/>
                  <a:pt x="281378" y="713451"/>
                </a:cubicBezTo>
                <a:cubicBezTo>
                  <a:pt x="283441" y="713451"/>
                  <a:pt x="285505" y="715517"/>
                  <a:pt x="287568" y="717582"/>
                </a:cubicBezTo>
                <a:cubicBezTo>
                  <a:pt x="285505" y="721714"/>
                  <a:pt x="283441" y="721714"/>
                  <a:pt x="281378" y="723780"/>
                </a:cubicBezTo>
                <a:cubicBezTo>
                  <a:pt x="277252" y="723780"/>
                  <a:pt x="275189" y="723780"/>
                  <a:pt x="273126" y="721714"/>
                </a:cubicBezTo>
                <a:cubicBezTo>
                  <a:pt x="271063" y="721714"/>
                  <a:pt x="271063" y="723780"/>
                  <a:pt x="269000" y="725845"/>
                </a:cubicBezTo>
                <a:cubicBezTo>
                  <a:pt x="266936" y="727911"/>
                  <a:pt x="264873" y="727911"/>
                  <a:pt x="262810" y="727911"/>
                </a:cubicBezTo>
                <a:cubicBezTo>
                  <a:pt x="260747" y="727911"/>
                  <a:pt x="258684" y="725845"/>
                  <a:pt x="258684" y="723780"/>
                </a:cubicBezTo>
                <a:cubicBezTo>
                  <a:pt x="258684" y="715517"/>
                  <a:pt x="258684" y="715517"/>
                  <a:pt x="258684" y="715517"/>
                </a:cubicBezTo>
                <a:cubicBezTo>
                  <a:pt x="264873" y="715517"/>
                  <a:pt x="271063" y="715517"/>
                  <a:pt x="275189" y="709319"/>
                </a:cubicBezTo>
                <a:close/>
                <a:moveTo>
                  <a:pt x="731781" y="703011"/>
                </a:moveTo>
                <a:cubicBezTo>
                  <a:pt x="731781" y="703011"/>
                  <a:pt x="733773" y="703011"/>
                  <a:pt x="733773" y="705077"/>
                </a:cubicBezTo>
                <a:cubicBezTo>
                  <a:pt x="731781" y="707143"/>
                  <a:pt x="731781" y="709208"/>
                  <a:pt x="731781" y="711274"/>
                </a:cubicBezTo>
                <a:cubicBezTo>
                  <a:pt x="731781" y="713340"/>
                  <a:pt x="731781" y="717472"/>
                  <a:pt x="733773" y="719537"/>
                </a:cubicBezTo>
                <a:cubicBezTo>
                  <a:pt x="733773" y="719537"/>
                  <a:pt x="733773" y="719537"/>
                  <a:pt x="733773" y="721603"/>
                </a:cubicBezTo>
                <a:cubicBezTo>
                  <a:pt x="731781" y="721603"/>
                  <a:pt x="729789" y="717472"/>
                  <a:pt x="729789" y="717472"/>
                </a:cubicBezTo>
                <a:cubicBezTo>
                  <a:pt x="727797" y="711274"/>
                  <a:pt x="727797" y="707143"/>
                  <a:pt x="731781" y="703011"/>
                </a:cubicBezTo>
                <a:close/>
                <a:moveTo>
                  <a:pt x="791398" y="701019"/>
                </a:moveTo>
                <a:cubicBezTo>
                  <a:pt x="795572" y="701019"/>
                  <a:pt x="797659" y="703078"/>
                  <a:pt x="801832" y="703078"/>
                </a:cubicBezTo>
                <a:cubicBezTo>
                  <a:pt x="801832" y="705136"/>
                  <a:pt x="797659" y="707195"/>
                  <a:pt x="797659" y="709253"/>
                </a:cubicBezTo>
                <a:cubicBezTo>
                  <a:pt x="795572" y="711311"/>
                  <a:pt x="793485" y="711311"/>
                  <a:pt x="791398" y="711311"/>
                </a:cubicBezTo>
                <a:cubicBezTo>
                  <a:pt x="787225" y="711311"/>
                  <a:pt x="787225" y="707195"/>
                  <a:pt x="787225" y="705136"/>
                </a:cubicBezTo>
                <a:cubicBezTo>
                  <a:pt x="787225" y="703078"/>
                  <a:pt x="789312" y="701019"/>
                  <a:pt x="791398" y="701019"/>
                </a:cubicBezTo>
                <a:close/>
                <a:moveTo>
                  <a:pt x="723629" y="692719"/>
                </a:moveTo>
                <a:cubicBezTo>
                  <a:pt x="723629" y="692719"/>
                  <a:pt x="725657" y="692719"/>
                  <a:pt x="725657" y="692719"/>
                </a:cubicBezTo>
                <a:cubicBezTo>
                  <a:pt x="727686" y="694781"/>
                  <a:pt x="729715" y="698905"/>
                  <a:pt x="729715" y="700967"/>
                </a:cubicBezTo>
                <a:cubicBezTo>
                  <a:pt x="725657" y="705091"/>
                  <a:pt x="725657" y="713338"/>
                  <a:pt x="727686" y="719524"/>
                </a:cubicBezTo>
                <a:cubicBezTo>
                  <a:pt x="731744" y="723648"/>
                  <a:pt x="731744" y="723648"/>
                  <a:pt x="731744" y="723648"/>
                </a:cubicBezTo>
                <a:cubicBezTo>
                  <a:pt x="731744" y="727771"/>
                  <a:pt x="733773" y="731895"/>
                  <a:pt x="729715" y="731895"/>
                </a:cubicBezTo>
                <a:cubicBezTo>
                  <a:pt x="725657" y="731895"/>
                  <a:pt x="723629" y="731895"/>
                  <a:pt x="721600" y="729833"/>
                </a:cubicBezTo>
                <a:cubicBezTo>
                  <a:pt x="721600" y="727771"/>
                  <a:pt x="721600" y="723648"/>
                  <a:pt x="721600" y="721586"/>
                </a:cubicBezTo>
                <a:cubicBezTo>
                  <a:pt x="719571" y="719524"/>
                  <a:pt x="719571" y="721586"/>
                  <a:pt x="717542" y="721586"/>
                </a:cubicBezTo>
                <a:cubicBezTo>
                  <a:pt x="715513" y="719524"/>
                  <a:pt x="715513" y="715400"/>
                  <a:pt x="715513" y="711276"/>
                </a:cubicBezTo>
                <a:cubicBezTo>
                  <a:pt x="715513" y="709214"/>
                  <a:pt x="717542" y="705091"/>
                  <a:pt x="719571" y="705091"/>
                </a:cubicBezTo>
                <a:cubicBezTo>
                  <a:pt x="721600" y="703029"/>
                  <a:pt x="719571" y="703029"/>
                  <a:pt x="719571" y="700967"/>
                </a:cubicBezTo>
                <a:cubicBezTo>
                  <a:pt x="719571" y="696843"/>
                  <a:pt x="721600" y="694781"/>
                  <a:pt x="723629" y="692719"/>
                </a:cubicBezTo>
                <a:close/>
                <a:moveTo>
                  <a:pt x="663970" y="692719"/>
                </a:moveTo>
                <a:cubicBezTo>
                  <a:pt x="666004" y="692719"/>
                  <a:pt x="668037" y="696828"/>
                  <a:pt x="668037" y="696828"/>
                </a:cubicBezTo>
                <a:lnTo>
                  <a:pt x="668037" y="704618"/>
                </a:lnTo>
                <a:lnTo>
                  <a:pt x="667817" y="705172"/>
                </a:lnTo>
                <a:lnTo>
                  <a:pt x="664479" y="707099"/>
                </a:lnTo>
                <a:cubicBezTo>
                  <a:pt x="663462" y="707613"/>
                  <a:pt x="662954" y="708126"/>
                  <a:pt x="663970" y="709153"/>
                </a:cubicBezTo>
                <a:lnTo>
                  <a:pt x="666994" y="715263"/>
                </a:lnTo>
                <a:lnTo>
                  <a:pt x="667412" y="718212"/>
                </a:lnTo>
                <a:lnTo>
                  <a:pt x="661937" y="725587"/>
                </a:lnTo>
                <a:cubicBezTo>
                  <a:pt x="657870" y="723533"/>
                  <a:pt x="655836" y="721479"/>
                  <a:pt x="653803" y="719425"/>
                </a:cubicBezTo>
                <a:cubicBezTo>
                  <a:pt x="655836" y="715316"/>
                  <a:pt x="655836" y="709153"/>
                  <a:pt x="653803" y="705045"/>
                </a:cubicBezTo>
                <a:cubicBezTo>
                  <a:pt x="653803" y="702991"/>
                  <a:pt x="651769" y="702991"/>
                  <a:pt x="653803" y="700936"/>
                </a:cubicBezTo>
                <a:cubicBezTo>
                  <a:pt x="655836" y="698882"/>
                  <a:pt x="659903" y="694774"/>
                  <a:pt x="663970" y="692719"/>
                </a:cubicBezTo>
                <a:close/>
                <a:moveTo>
                  <a:pt x="787014" y="692528"/>
                </a:moveTo>
                <a:cubicBezTo>
                  <a:pt x="788819" y="693300"/>
                  <a:pt x="790367" y="694844"/>
                  <a:pt x="791398" y="696902"/>
                </a:cubicBezTo>
                <a:cubicBezTo>
                  <a:pt x="789335" y="698961"/>
                  <a:pt x="785209" y="698961"/>
                  <a:pt x="785209" y="703078"/>
                </a:cubicBezTo>
                <a:cubicBezTo>
                  <a:pt x="785209" y="705136"/>
                  <a:pt x="785209" y="709253"/>
                  <a:pt x="787272" y="713370"/>
                </a:cubicBezTo>
                <a:cubicBezTo>
                  <a:pt x="789335" y="713370"/>
                  <a:pt x="791398" y="715428"/>
                  <a:pt x="793462" y="715428"/>
                </a:cubicBezTo>
                <a:cubicBezTo>
                  <a:pt x="795525" y="715428"/>
                  <a:pt x="795525" y="717487"/>
                  <a:pt x="793462" y="717487"/>
                </a:cubicBezTo>
                <a:cubicBezTo>
                  <a:pt x="793462" y="721603"/>
                  <a:pt x="787272" y="721603"/>
                  <a:pt x="785209" y="721603"/>
                </a:cubicBezTo>
                <a:cubicBezTo>
                  <a:pt x="783146" y="721603"/>
                  <a:pt x="781083" y="719545"/>
                  <a:pt x="779020" y="717487"/>
                </a:cubicBezTo>
                <a:cubicBezTo>
                  <a:pt x="779020" y="717487"/>
                  <a:pt x="781083" y="715428"/>
                  <a:pt x="779020" y="715428"/>
                </a:cubicBezTo>
                <a:cubicBezTo>
                  <a:pt x="779020" y="713370"/>
                  <a:pt x="776956" y="717487"/>
                  <a:pt x="774893" y="715428"/>
                </a:cubicBezTo>
                <a:cubicBezTo>
                  <a:pt x="772830" y="715428"/>
                  <a:pt x="770767" y="715428"/>
                  <a:pt x="768704" y="713370"/>
                </a:cubicBezTo>
                <a:cubicBezTo>
                  <a:pt x="766641" y="711311"/>
                  <a:pt x="768704" y="709253"/>
                  <a:pt x="768704" y="707195"/>
                </a:cubicBezTo>
                <a:cubicBezTo>
                  <a:pt x="768704" y="705136"/>
                  <a:pt x="770767" y="703078"/>
                  <a:pt x="772830" y="701019"/>
                </a:cubicBezTo>
                <a:cubicBezTo>
                  <a:pt x="774893" y="701019"/>
                  <a:pt x="776956" y="703078"/>
                  <a:pt x="776956" y="701019"/>
                </a:cubicBezTo>
                <a:cubicBezTo>
                  <a:pt x="776956" y="696902"/>
                  <a:pt x="776956" y="694844"/>
                  <a:pt x="781083" y="692786"/>
                </a:cubicBezTo>
                <a:cubicBezTo>
                  <a:pt x="783146" y="691757"/>
                  <a:pt x="785209" y="691757"/>
                  <a:pt x="787014" y="692528"/>
                </a:cubicBezTo>
                <a:close/>
                <a:moveTo>
                  <a:pt x="686629" y="690727"/>
                </a:moveTo>
                <a:lnTo>
                  <a:pt x="686961" y="690727"/>
                </a:lnTo>
                <a:lnTo>
                  <a:pt x="686961" y="691060"/>
                </a:lnTo>
                <a:lnTo>
                  <a:pt x="686629" y="691060"/>
                </a:lnTo>
                <a:close/>
                <a:moveTo>
                  <a:pt x="246400" y="690727"/>
                </a:moveTo>
                <a:cubicBezTo>
                  <a:pt x="250517" y="690727"/>
                  <a:pt x="250517" y="694844"/>
                  <a:pt x="252575" y="694844"/>
                </a:cubicBezTo>
                <a:cubicBezTo>
                  <a:pt x="254633" y="701019"/>
                  <a:pt x="256692" y="705136"/>
                  <a:pt x="256692" y="711311"/>
                </a:cubicBezTo>
                <a:cubicBezTo>
                  <a:pt x="256692" y="717487"/>
                  <a:pt x="254633" y="723662"/>
                  <a:pt x="252575" y="729837"/>
                </a:cubicBezTo>
                <a:cubicBezTo>
                  <a:pt x="246400" y="738071"/>
                  <a:pt x="234049" y="742187"/>
                  <a:pt x="223757" y="742187"/>
                </a:cubicBezTo>
                <a:cubicBezTo>
                  <a:pt x="217582" y="742187"/>
                  <a:pt x="209349" y="738071"/>
                  <a:pt x="207290" y="729837"/>
                </a:cubicBezTo>
                <a:cubicBezTo>
                  <a:pt x="205232" y="727778"/>
                  <a:pt x="207290" y="723662"/>
                  <a:pt x="209349" y="719545"/>
                </a:cubicBezTo>
                <a:cubicBezTo>
                  <a:pt x="211407" y="719545"/>
                  <a:pt x="213466" y="715428"/>
                  <a:pt x="215524" y="717487"/>
                </a:cubicBezTo>
                <a:cubicBezTo>
                  <a:pt x="217582" y="717487"/>
                  <a:pt x="219641" y="717487"/>
                  <a:pt x="219641" y="715428"/>
                </a:cubicBezTo>
                <a:cubicBezTo>
                  <a:pt x="221699" y="713370"/>
                  <a:pt x="223757" y="713370"/>
                  <a:pt x="225816" y="715428"/>
                </a:cubicBezTo>
                <a:cubicBezTo>
                  <a:pt x="227874" y="715428"/>
                  <a:pt x="231991" y="717487"/>
                  <a:pt x="231991" y="721603"/>
                </a:cubicBezTo>
                <a:cubicBezTo>
                  <a:pt x="231991" y="723662"/>
                  <a:pt x="229933" y="725720"/>
                  <a:pt x="229933" y="727778"/>
                </a:cubicBezTo>
                <a:cubicBezTo>
                  <a:pt x="227874" y="727778"/>
                  <a:pt x="225816" y="729837"/>
                  <a:pt x="225816" y="727778"/>
                </a:cubicBezTo>
                <a:cubicBezTo>
                  <a:pt x="225816" y="727778"/>
                  <a:pt x="225816" y="727778"/>
                  <a:pt x="223757" y="727778"/>
                </a:cubicBezTo>
                <a:cubicBezTo>
                  <a:pt x="221699" y="727778"/>
                  <a:pt x="219641" y="727778"/>
                  <a:pt x="219641" y="729837"/>
                </a:cubicBezTo>
                <a:cubicBezTo>
                  <a:pt x="221699" y="733954"/>
                  <a:pt x="225816" y="733954"/>
                  <a:pt x="227874" y="733954"/>
                </a:cubicBezTo>
                <a:cubicBezTo>
                  <a:pt x="236108" y="733954"/>
                  <a:pt x="244342" y="727778"/>
                  <a:pt x="248458" y="719545"/>
                </a:cubicBezTo>
                <a:cubicBezTo>
                  <a:pt x="252575" y="711311"/>
                  <a:pt x="252575" y="701019"/>
                  <a:pt x="246400" y="692786"/>
                </a:cubicBezTo>
                <a:cubicBezTo>
                  <a:pt x="246400" y="692786"/>
                  <a:pt x="246400" y="690727"/>
                  <a:pt x="246400" y="690727"/>
                </a:cubicBezTo>
                <a:close/>
                <a:moveTo>
                  <a:pt x="668203" y="688735"/>
                </a:moveTo>
                <a:cubicBezTo>
                  <a:pt x="672298" y="690797"/>
                  <a:pt x="672298" y="696983"/>
                  <a:pt x="674345" y="699045"/>
                </a:cubicBezTo>
                <a:cubicBezTo>
                  <a:pt x="674345" y="703169"/>
                  <a:pt x="672298" y="707292"/>
                  <a:pt x="670251" y="707292"/>
                </a:cubicBezTo>
                <a:cubicBezTo>
                  <a:pt x="672298" y="713478"/>
                  <a:pt x="672298" y="719664"/>
                  <a:pt x="670251" y="723787"/>
                </a:cubicBezTo>
                <a:cubicBezTo>
                  <a:pt x="668203" y="725849"/>
                  <a:pt x="666156" y="727911"/>
                  <a:pt x="664109" y="727911"/>
                </a:cubicBezTo>
                <a:cubicBezTo>
                  <a:pt x="662061" y="725849"/>
                  <a:pt x="668203" y="725849"/>
                  <a:pt x="668203" y="723787"/>
                </a:cubicBezTo>
                <a:lnTo>
                  <a:pt x="667412" y="718212"/>
                </a:lnTo>
                <a:lnTo>
                  <a:pt x="668037" y="717370"/>
                </a:lnTo>
                <a:lnTo>
                  <a:pt x="666994" y="715263"/>
                </a:lnTo>
                <a:lnTo>
                  <a:pt x="666156" y="709354"/>
                </a:lnTo>
                <a:lnTo>
                  <a:pt x="667817" y="705172"/>
                </a:lnTo>
                <a:lnTo>
                  <a:pt x="668037" y="705045"/>
                </a:lnTo>
                <a:lnTo>
                  <a:pt x="668037" y="704618"/>
                </a:lnTo>
                <a:lnTo>
                  <a:pt x="670251" y="699045"/>
                </a:lnTo>
                <a:cubicBezTo>
                  <a:pt x="670251" y="694921"/>
                  <a:pt x="668203" y="692859"/>
                  <a:pt x="666156" y="690797"/>
                </a:cubicBezTo>
                <a:cubicBezTo>
                  <a:pt x="666156" y="690797"/>
                  <a:pt x="668203" y="688735"/>
                  <a:pt x="668203" y="688735"/>
                </a:cubicBezTo>
                <a:close/>
                <a:moveTo>
                  <a:pt x="189014" y="686743"/>
                </a:moveTo>
                <a:cubicBezTo>
                  <a:pt x="193098" y="686743"/>
                  <a:pt x="191056" y="690848"/>
                  <a:pt x="193098" y="692901"/>
                </a:cubicBezTo>
                <a:cubicBezTo>
                  <a:pt x="195139" y="694953"/>
                  <a:pt x="197181" y="697005"/>
                  <a:pt x="199223" y="697005"/>
                </a:cubicBezTo>
                <a:cubicBezTo>
                  <a:pt x="201265" y="699058"/>
                  <a:pt x="203307" y="701110"/>
                  <a:pt x="205348" y="701110"/>
                </a:cubicBezTo>
                <a:cubicBezTo>
                  <a:pt x="209432" y="703162"/>
                  <a:pt x="213516" y="701110"/>
                  <a:pt x="215557" y="697005"/>
                </a:cubicBezTo>
                <a:cubicBezTo>
                  <a:pt x="215557" y="694953"/>
                  <a:pt x="217599" y="697005"/>
                  <a:pt x="219641" y="697005"/>
                </a:cubicBezTo>
                <a:cubicBezTo>
                  <a:pt x="221683" y="694953"/>
                  <a:pt x="223724" y="692901"/>
                  <a:pt x="223724" y="690848"/>
                </a:cubicBezTo>
                <a:cubicBezTo>
                  <a:pt x="223724" y="688796"/>
                  <a:pt x="223724" y="686743"/>
                  <a:pt x="227808" y="686743"/>
                </a:cubicBezTo>
                <a:cubicBezTo>
                  <a:pt x="227808" y="686743"/>
                  <a:pt x="227808" y="690848"/>
                  <a:pt x="227808" y="690848"/>
                </a:cubicBezTo>
                <a:cubicBezTo>
                  <a:pt x="227808" y="692901"/>
                  <a:pt x="227808" y="694953"/>
                  <a:pt x="227808" y="697005"/>
                </a:cubicBezTo>
                <a:cubicBezTo>
                  <a:pt x="223724" y="701110"/>
                  <a:pt x="221683" y="701110"/>
                  <a:pt x="217599" y="701110"/>
                </a:cubicBezTo>
                <a:cubicBezTo>
                  <a:pt x="215557" y="701110"/>
                  <a:pt x="217599" y="703162"/>
                  <a:pt x="217599" y="703162"/>
                </a:cubicBezTo>
                <a:cubicBezTo>
                  <a:pt x="215557" y="707267"/>
                  <a:pt x="211474" y="709319"/>
                  <a:pt x="207390" y="709319"/>
                </a:cubicBezTo>
                <a:cubicBezTo>
                  <a:pt x="203307" y="709319"/>
                  <a:pt x="201265" y="705214"/>
                  <a:pt x="199223" y="703162"/>
                </a:cubicBezTo>
                <a:cubicBezTo>
                  <a:pt x="197181" y="701110"/>
                  <a:pt x="199223" y="699058"/>
                  <a:pt x="195139" y="697005"/>
                </a:cubicBezTo>
                <a:cubicBezTo>
                  <a:pt x="193098" y="699058"/>
                  <a:pt x="191056" y="697005"/>
                  <a:pt x="189014" y="694953"/>
                </a:cubicBezTo>
                <a:cubicBezTo>
                  <a:pt x="189014" y="692901"/>
                  <a:pt x="186972" y="692901"/>
                  <a:pt x="186972" y="690848"/>
                </a:cubicBezTo>
                <a:cubicBezTo>
                  <a:pt x="189014" y="688796"/>
                  <a:pt x="189014" y="686743"/>
                  <a:pt x="189014" y="686743"/>
                </a:cubicBezTo>
                <a:close/>
                <a:moveTo>
                  <a:pt x="201146" y="684419"/>
                </a:moveTo>
                <a:lnTo>
                  <a:pt x="205134" y="686431"/>
                </a:lnTo>
                <a:lnTo>
                  <a:pt x="205287" y="686743"/>
                </a:lnTo>
                <a:lnTo>
                  <a:pt x="205597" y="686664"/>
                </a:lnTo>
                <a:lnTo>
                  <a:pt x="209420" y="688593"/>
                </a:lnTo>
                <a:cubicBezTo>
                  <a:pt x="211489" y="688593"/>
                  <a:pt x="215626" y="686506"/>
                  <a:pt x="217695" y="684419"/>
                </a:cubicBezTo>
                <a:cubicBezTo>
                  <a:pt x="219763" y="684419"/>
                  <a:pt x="219763" y="686506"/>
                  <a:pt x="221832" y="686506"/>
                </a:cubicBezTo>
                <a:cubicBezTo>
                  <a:pt x="221832" y="688593"/>
                  <a:pt x="221832" y="692767"/>
                  <a:pt x="219763" y="692767"/>
                </a:cubicBezTo>
                <a:cubicBezTo>
                  <a:pt x="217695" y="694854"/>
                  <a:pt x="213558" y="688593"/>
                  <a:pt x="211489" y="694854"/>
                </a:cubicBezTo>
                <a:cubicBezTo>
                  <a:pt x="213558" y="696940"/>
                  <a:pt x="211489" y="696940"/>
                  <a:pt x="209420" y="699027"/>
                </a:cubicBezTo>
                <a:cubicBezTo>
                  <a:pt x="207352" y="699027"/>
                  <a:pt x="205283" y="699027"/>
                  <a:pt x="203215" y="696940"/>
                </a:cubicBezTo>
                <a:cubicBezTo>
                  <a:pt x="203215" y="694854"/>
                  <a:pt x="203215" y="692767"/>
                  <a:pt x="201146" y="692767"/>
                </a:cubicBezTo>
                <a:cubicBezTo>
                  <a:pt x="201146" y="692767"/>
                  <a:pt x="197009" y="692767"/>
                  <a:pt x="197009" y="692767"/>
                </a:cubicBezTo>
                <a:cubicBezTo>
                  <a:pt x="194940" y="690680"/>
                  <a:pt x="194940" y="688593"/>
                  <a:pt x="194940" y="686506"/>
                </a:cubicBezTo>
                <a:cubicBezTo>
                  <a:pt x="197009" y="686506"/>
                  <a:pt x="199078" y="684419"/>
                  <a:pt x="201146" y="684419"/>
                </a:cubicBezTo>
                <a:close/>
                <a:moveTo>
                  <a:pt x="135301" y="684419"/>
                </a:moveTo>
                <a:cubicBezTo>
                  <a:pt x="135301" y="684419"/>
                  <a:pt x="137353" y="684419"/>
                  <a:pt x="137353" y="686488"/>
                </a:cubicBezTo>
                <a:cubicBezTo>
                  <a:pt x="135301" y="690625"/>
                  <a:pt x="137353" y="694762"/>
                  <a:pt x="139405" y="696831"/>
                </a:cubicBezTo>
                <a:cubicBezTo>
                  <a:pt x="143510" y="700968"/>
                  <a:pt x="147615" y="703037"/>
                  <a:pt x="151720" y="705106"/>
                </a:cubicBezTo>
                <a:cubicBezTo>
                  <a:pt x="153772" y="705106"/>
                  <a:pt x="153772" y="707174"/>
                  <a:pt x="151720" y="707174"/>
                </a:cubicBezTo>
                <a:cubicBezTo>
                  <a:pt x="145563" y="711311"/>
                  <a:pt x="139405" y="705106"/>
                  <a:pt x="133248" y="700968"/>
                </a:cubicBezTo>
                <a:cubicBezTo>
                  <a:pt x="131196" y="696831"/>
                  <a:pt x="131196" y="692694"/>
                  <a:pt x="131196" y="688557"/>
                </a:cubicBezTo>
                <a:cubicBezTo>
                  <a:pt x="131196" y="686488"/>
                  <a:pt x="131196" y="684419"/>
                  <a:pt x="135301" y="684419"/>
                </a:cubicBezTo>
                <a:close/>
                <a:moveTo>
                  <a:pt x="163730" y="683451"/>
                </a:moveTo>
                <a:cubicBezTo>
                  <a:pt x="164372" y="683259"/>
                  <a:pt x="165143" y="683515"/>
                  <a:pt x="166171" y="684542"/>
                </a:cubicBezTo>
                <a:cubicBezTo>
                  <a:pt x="162060" y="692756"/>
                  <a:pt x="157948" y="707131"/>
                  <a:pt x="164116" y="715344"/>
                </a:cubicBezTo>
                <a:cubicBezTo>
                  <a:pt x="170283" y="723558"/>
                  <a:pt x="178506" y="727665"/>
                  <a:pt x="188785" y="725612"/>
                </a:cubicBezTo>
                <a:cubicBezTo>
                  <a:pt x="188785" y="725612"/>
                  <a:pt x="190841" y="725612"/>
                  <a:pt x="192897" y="723558"/>
                </a:cubicBezTo>
                <a:cubicBezTo>
                  <a:pt x="190841" y="719451"/>
                  <a:pt x="186730" y="723558"/>
                  <a:pt x="184674" y="721505"/>
                </a:cubicBezTo>
                <a:cubicBezTo>
                  <a:pt x="182618" y="719451"/>
                  <a:pt x="180562" y="717398"/>
                  <a:pt x="180562" y="713291"/>
                </a:cubicBezTo>
                <a:cubicBezTo>
                  <a:pt x="180562" y="713291"/>
                  <a:pt x="182618" y="711237"/>
                  <a:pt x="184674" y="709184"/>
                </a:cubicBezTo>
                <a:cubicBezTo>
                  <a:pt x="184674" y="709184"/>
                  <a:pt x="188785" y="709184"/>
                  <a:pt x="190841" y="709184"/>
                </a:cubicBezTo>
                <a:cubicBezTo>
                  <a:pt x="190841" y="711237"/>
                  <a:pt x="192897" y="713291"/>
                  <a:pt x="194953" y="713291"/>
                </a:cubicBezTo>
                <a:cubicBezTo>
                  <a:pt x="197009" y="711237"/>
                  <a:pt x="199065" y="713291"/>
                  <a:pt x="201121" y="713291"/>
                </a:cubicBezTo>
                <a:cubicBezTo>
                  <a:pt x="203176" y="715344"/>
                  <a:pt x="203176" y="719451"/>
                  <a:pt x="205232" y="721505"/>
                </a:cubicBezTo>
                <a:cubicBezTo>
                  <a:pt x="203176" y="723558"/>
                  <a:pt x="203176" y="727665"/>
                  <a:pt x="201121" y="731772"/>
                </a:cubicBezTo>
                <a:cubicBezTo>
                  <a:pt x="197009" y="733826"/>
                  <a:pt x="192897" y="735879"/>
                  <a:pt x="188785" y="735879"/>
                </a:cubicBezTo>
                <a:cubicBezTo>
                  <a:pt x="182618" y="735879"/>
                  <a:pt x="176450" y="735879"/>
                  <a:pt x="172339" y="731772"/>
                </a:cubicBezTo>
                <a:cubicBezTo>
                  <a:pt x="170283" y="729719"/>
                  <a:pt x="166171" y="727665"/>
                  <a:pt x="164116" y="723558"/>
                </a:cubicBezTo>
                <a:cubicBezTo>
                  <a:pt x="155892" y="715344"/>
                  <a:pt x="151781" y="700970"/>
                  <a:pt x="157948" y="688649"/>
                </a:cubicBezTo>
                <a:cubicBezTo>
                  <a:pt x="161032" y="688649"/>
                  <a:pt x="161803" y="684029"/>
                  <a:pt x="163730" y="683451"/>
                </a:cubicBezTo>
                <a:close/>
                <a:moveTo>
                  <a:pt x="675590" y="681982"/>
                </a:moveTo>
                <a:cubicBezTo>
                  <a:pt x="676388" y="681853"/>
                  <a:pt x="677282" y="681982"/>
                  <a:pt x="678304" y="682498"/>
                </a:cubicBezTo>
                <a:cubicBezTo>
                  <a:pt x="682390" y="686623"/>
                  <a:pt x="686476" y="692810"/>
                  <a:pt x="684433" y="701059"/>
                </a:cubicBezTo>
                <a:cubicBezTo>
                  <a:pt x="682390" y="701059"/>
                  <a:pt x="682390" y="703122"/>
                  <a:pt x="682390" y="703122"/>
                </a:cubicBezTo>
                <a:cubicBezTo>
                  <a:pt x="682390" y="705184"/>
                  <a:pt x="684433" y="705184"/>
                  <a:pt x="684433" y="705184"/>
                </a:cubicBezTo>
                <a:cubicBezTo>
                  <a:pt x="684433" y="703122"/>
                  <a:pt x="684433" y="701059"/>
                  <a:pt x="684433" y="701059"/>
                </a:cubicBezTo>
                <a:cubicBezTo>
                  <a:pt x="688519" y="705184"/>
                  <a:pt x="690562" y="709309"/>
                  <a:pt x="692605" y="713434"/>
                </a:cubicBezTo>
                <a:cubicBezTo>
                  <a:pt x="690562" y="715496"/>
                  <a:pt x="692605" y="717559"/>
                  <a:pt x="690562" y="717559"/>
                </a:cubicBezTo>
                <a:lnTo>
                  <a:pt x="689984" y="717364"/>
                </a:lnTo>
                <a:lnTo>
                  <a:pt x="690562" y="715496"/>
                </a:lnTo>
                <a:cubicBezTo>
                  <a:pt x="690562" y="716527"/>
                  <a:pt x="690051" y="717043"/>
                  <a:pt x="689796" y="717301"/>
                </a:cubicBezTo>
                <a:lnTo>
                  <a:pt x="689984" y="717364"/>
                </a:lnTo>
                <a:lnTo>
                  <a:pt x="689285" y="719621"/>
                </a:lnTo>
                <a:cubicBezTo>
                  <a:pt x="688519" y="721168"/>
                  <a:pt x="687497" y="722715"/>
                  <a:pt x="686476" y="723746"/>
                </a:cubicBezTo>
                <a:cubicBezTo>
                  <a:pt x="684433" y="725808"/>
                  <a:pt x="680347" y="723746"/>
                  <a:pt x="680347" y="725808"/>
                </a:cubicBezTo>
                <a:cubicBezTo>
                  <a:pt x="680347" y="727871"/>
                  <a:pt x="680347" y="729933"/>
                  <a:pt x="680347" y="731996"/>
                </a:cubicBezTo>
                <a:cubicBezTo>
                  <a:pt x="680347" y="734058"/>
                  <a:pt x="678304" y="736121"/>
                  <a:pt x="678304" y="738183"/>
                </a:cubicBezTo>
                <a:cubicBezTo>
                  <a:pt x="676261" y="740246"/>
                  <a:pt x="674217" y="740246"/>
                  <a:pt x="674217" y="742308"/>
                </a:cubicBezTo>
                <a:cubicBezTo>
                  <a:pt x="672174" y="742308"/>
                  <a:pt x="672174" y="746433"/>
                  <a:pt x="674217" y="746433"/>
                </a:cubicBezTo>
                <a:cubicBezTo>
                  <a:pt x="676261" y="748495"/>
                  <a:pt x="678304" y="748495"/>
                  <a:pt x="680347" y="748495"/>
                </a:cubicBezTo>
                <a:cubicBezTo>
                  <a:pt x="678304" y="748495"/>
                  <a:pt x="674217" y="748495"/>
                  <a:pt x="672174" y="748495"/>
                </a:cubicBezTo>
                <a:cubicBezTo>
                  <a:pt x="672174" y="746433"/>
                  <a:pt x="672174" y="742308"/>
                  <a:pt x="672174" y="740246"/>
                </a:cubicBezTo>
                <a:cubicBezTo>
                  <a:pt x="670131" y="738183"/>
                  <a:pt x="668088" y="734058"/>
                  <a:pt x="666045" y="731996"/>
                </a:cubicBezTo>
                <a:cubicBezTo>
                  <a:pt x="666045" y="729933"/>
                  <a:pt x="668088" y="727871"/>
                  <a:pt x="670131" y="727871"/>
                </a:cubicBezTo>
                <a:cubicBezTo>
                  <a:pt x="674217" y="723746"/>
                  <a:pt x="676261" y="717559"/>
                  <a:pt x="674217" y="711372"/>
                </a:cubicBezTo>
                <a:cubicBezTo>
                  <a:pt x="672174" y="707247"/>
                  <a:pt x="676261" y="705184"/>
                  <a:pt x="676261" y="703122"/>
                </a:cubicBezTo>
                <a:cubicBezTo>
                  <a:pt x="676261" y="696935"/>
                  <a:pt x="674217" y="690747"/>
                  <a:pt x="670131" y="686623"/>
                </a:cubicBezTo>
                <a:cubicBezTo>
                  <a:pt x="671664" y="685076"/>
                  <a:pt x="673196" y="682369"/>
                  <a:pt x="675590" y="681982"/>
                </a:cubicBezTo>
                <a:close/>
                <a:moveTo>
                  <a:pt x="678329" y="680435"/>
                </a:moveTo>
                <a:cubicBezTo>
                  <a:pt x="682535" y="680435"/>
                  <a:pt x="684637" y="682538"/>
                  <a:pt x="684637" y="684641"/>
                </a:cubicBezTo>
                <a:cubicBezTo>
                  <a:pt x="684637" y="686743"/>
                  <a:pt x="684637" y="686743"/>
                  <a:pt x="684637" y="686743"/>
                </a:cubicBezTo>
                <a:cubicBezTo>
                  <a:pt x="682535" y="684641"/>
                  <a:pt x="680432" y="682538"/>
                  <a:pt x="678329" y="680435"/>
                </a:cubicBezTo>
                <a:close/>
                <a:moveTo>
                  <a:pt x="727558" y="676965"/>
                </a:moveTo>
                <a:cubicBezTo>
                  <a:pt x="728852" y="676965"/>
                  <a:pt x="729887" y="677480"/>
                  <a:pt x="729887" y="678508"/>
                </a:cubicBezTo>
                <a:cubicBezTo>
                  <a:pt x="727817" y="682621"/>
                  <a:pt x="727817" y="686734"/>
                  <a:pt x="727817" y="688791"/>
                </a:cubicBezTo>
                <a:cubicBezTo>
                  <a:pt x="723676" y="690847"/>
                  <a:pt x="719536" y="690847"/>
                  <a:pt x="717466" y="694960"/>
                </a:cubicBezTo>
                <a:cubicBezTo>
                  <a:pt x="717466" y="699073"/>
                  <a:pt x="717466" y="701130"/>
                  <a:pt x="717466" y="703187"/>
                </a:cubicBezTo>
                <a:cubicBezTo>
                  <a:pt x="715396" y="705243"/>
                  <a:pt x="713326" y="707300"/>
                  <a:pt x="713326" y="709356"/>
                </a:cubicBezTo>
                <a:cubicBezTo>
                  <a:pt x="711256" y="713469"/>
                  <a:pt x="711256" y="719639"/>
                  <a:pt x="715396" y="721695"/>
                </a:cubicBezTo>
                <a:cubicBezTo>
                  <a:pt x="719536" y="723752"/>
                  <a:pt x="717466" y="727865"/>
                  <a:pt x="719536" y="731978"/>
                </a:cubicBezTo>
                <a:cubicBezTo>
                  <a:pt x="723676" y="734035"/>
                  <a:pt x="725747" y="736091"/>
                  <a:pt x="729887" y="734035"/>
                </a:cubicBezTo>
                <a:cubicBezTo>
                  <a:pt x="734027" y="736091"/>
                  <a:pt x="731957" y="740204"/>
                  <a:pt x="734027" y="744318"/>
                </a:cubicBezTo>
                <a:cubicBezTo>
                  <a:pt x="736097" y="744318"/>
                  <a:pt x="736097" y="746374"/>
                  <a:pt x="736097" y="746374"/>
                </a:cubicBezTo>
                <a:cubicBezTo>
                  <a:pt x="731957" y="750487"/>
                  <a:pt x="727817" y="746374"/>
                  <a:pt x="723676" y="744318"/>
                </a:cubicBezTo>
                <a:cubicBezTo>
                  <a:pt x="723676" y="742261"/>
                  <a:pt x="721606" y="740204"/>
                  <a:pt x="719536" y="738148"/>
                </a:cubicBezTo>
                <a:cubicBezTo>
                  <a:pt x="719536" y="736091"/>
                  <a:pt x="719536" y="738148"/>
                  <a:pt x="717466" y="738148"/>
                </a:cubicBezTo>
                <a:cubicBezTo>
                  <a:pt x="715396" y="738148"/>
                  <a:pt x="713326" y="738148"/>
                  <a:pt x="711256" y="736091"/>
                </a:cubicBezTo>
                <a:cubicBezTo>
                  <a:pt x="709186" y="734035"/>
                  <a:pt x="707116" y="731978"/>
                  <a:pt x="707116" y="727865"/>
                </a:cubicBezTo>
                <a:cubicBezTo>
                  <a:pt x="707116" y="725808"/>
                  <a:pt x="709186" y="723752"/>
                  <a:pt x="707116" y="721695"/>
                </a:cubicBezTo>
                <a:cubicBezTo>
                  <a:pt x="705045" y="719639"/>
                  <a:pt x="702975" y="715526"/>
                  <a:pt x="702975" y="711413"/>
                </a:cubicBezTo>
                <a:cubicBezTo>
                  <a:pt x="700905" y="709356"/>
                  <a:pt x="700905" y="705243"/>
                  <a:pt x="702975" y="703187"/>
                </a:cubicBezTo>
                <a:cubicBezTo>
                  <a:pt x="702975" y="701130"/>
                  <a:pt x="707116" y="701130"/>
                  <a:pt x="707116" y="701130"/>
                </a:cubicBezTo>
                <a:cubicBezTo>
                  <a:pt x="707116" y="697017"/>
                  <a:pt x="707116" y="690847"/>
                  <a:pt x="709186" y="688791"/>
                </a:cubicBezTo>
                <a:cubicBezTo>
                  <a:pt x="711256" y="686734"/>
                  <a:pt x="713326" y="686734"/>
                  <a:pt x="715396" y="686734"/>
                </a:cubicBezTo>
                <a:cubicBezTo>
                  <a:pt x="717466" y="686734"/>
                  <a:pt x="717466" y="688791"/>
                  <a:pt x="719536" y="686734"/>
                </a:cubicBezTo>
                <a:cubicBezTo>
                  <a:pt x="719536" y="686734"/>
                  <a:pt x="719536" y="684678"/>
                  <a:pt x="719536" y="684678"/>
                </a:cubicBezTo>
                <a:cubicBezTo>
                  <a:pt x="719536" y="682621"/>
                  <a:pt x="721606" y="678508"/>
                  <a:pt x="723676" y="678508"/>
                </a:cubicBezTo>
                <a:cubicBezTo>
                  <a:pt x="724711" y="677480"/>
                  <a:pt x="726264" y="676965"/>
                  <a:pt x="727558" y="676965"/>
                </a:cubicBezTo>
                <a:close/>
                <a:moveTo>
                  <a:pt x="123036" y="676451"/>
                </a:moveTo>
                <a:cubicBezTo>
                  <a:pt x="125098" y="680556"/>
                  <a:pt x="129222" y="680556"/>
                  <a:pt x="129222" y="682608"/>
                </a:cubicBezTo>
                <a:cubicBezTo>
                  <a:pt x="127160" y="688766"/>
                  <a:pt x="129222" y="696975"/>
                  <a:pt x="133345" y="703132"/>
                </a:cubicBezTo>
                <a:cubicBezTo>
                  <a:pt x="137469" y="709289"/>
                  <a:pt x="145716" y="713394"/>
                  <a:pt x="151903" y="711341"/>
                </a:cubicBezTo>
                <a:cubicBezTo>
                  <a:pt x="153964" y="711341"/>
                  <a:pt x="153964" y="711341"/>
                  <a:pt x="153964" y="711341"/>
                </a:cubicBezTo>
                <a:cubicBezTo>
                  <a:pt x="153964" y="713394"/>
                  <a:pt x="158088" y="717498"/>
                  <a:pt x="156027" y="719551"/>
                </a:cubicBezTo>
                <a:cubicBezTo>
                  <a:pt x="153964" y="721603"/>
                  <a:pt x="149841" y="721603"/>
                  <a:pt x="147778" y="721603"/>
                </a:cubicBezTo>
                <a:cubicBezTo>
                  <a:pt x="143655" y="721603"/>
                  <a:pt x="141593" y="717498"/>
                  <a:pt x="139531" y="713394"/>
                </a:cubicBezTo>
                <a:cubicBezTo>
                  <a:pt x="137469" y="713394"/>
                  <a:pt x="135407" y="717498"/>
                  <a:pt x="131283" y="715446"/>
                </a:cubicBezTo>
                <a:cubicBezTo>
                  <a:pt x="127160" y="715446"/>
                  <a:pt x="125098" y="711341"/>
                  <a:pt x="120974" y="709289"/>
                </a:cubicBezTo>
                <a:cubicBezTo>
                  <a:pt x="118912" y="705184"/>
                  <a:pt x="118912" y="699027"/>
                  <a:pt x="120974" y="694922"/>
                </a:cubicBezTo>
                <a:cubicBezTo>
                  <a:pt x="123036" y="694922"/>
                  <a:pt x="125098" y="692870"/>
                  <a:pt x="123036" y="692870"/>
                </a:cubicBezTo>
                <a:cubicBezTo>
                  <a:pt x="120974" y="690818"/>
                  <a:pt x="118912" y="688766"/>
                  <a:pt x="118912" y="686713"/>
                </a:cubicBezTo>
                <a:cubicBezTo>
                  <a:pt x="118912" y="682608"/>
                  <a:pt x="118912" y="678504"/>
                  <a:pt x="123036" y="676451"/>
                </a:cubicBezTo>
                <a:close/>
                <a:moveTo>
                  <a:pt x="211429" y="672136"/>
                </a:moveTo>
                <a:cubicBezTo>
                  <a:pt x="211429" y="672136"/>
                  <a:pt x="211429" y="674222"/>
                  <a:pt x="211429" y="676309"/>
                </a:cubicBezTo>
                <a:cubicBezTo>
                  <a:pt x="211429" y="678396"/>
                  <a:pt x="215524" y="682570"/>
                  <a:pt x="213477" y="684657"/>
                </a:cubicBezTo>
                <a:lnTo>
                  <a:pt x="205597" y="686664"/>
                </a:lnTo>
                <a:lnTo>
                  <a:pt x="205134" y="686431"/>
                </a:lnTo>
                <a:lnTo>
                  <a:pt x="203240" y="682570"/>
                </a:lnTo>
                <a:cubicBezTo>
                  <a:pt x="205287" y="678396"/>
                  <a:pt x="209382" y="676309"/>
                  <a:pt x="211429" y="672136"/>
                </a:cubicBezTo>
                <a:close/>
                <a:moveTo>
                  <a:pt x="791688" y="667695"/>
                </a:moveTo>
                <a:cubicBezTo>
                  <a:pt x="793496" y="667183"/>
                  <a:pt x="795561" y="667183"/>
                  <a:pt x="797627" y="668207"/>
                </a:cubicBezTo>
                <a:cubicBezTo>
                  <a:pt x="799693" y="670254"/>
                  <a:pt x="799693" y="672302"/>
                  <a:pt x="801759" y="674349"/>
                </a:cubicBezTo>
                <a:cubicBezTo>
                  <a:pt x="803824" y="676396"/>
                  <a:pt x="803824" y="672302"/>
                  <a:pt x="805890" y="672302"/>
                </a:cubicBezTo>
                <a:cubicBezTo>
                  <a:pt x="810022" y="670254"/>
                  <a:pt x="812088" y="672302"/>
                  <a:pt x="814153" y="672302"/>
                </a:cubicBezTo>
                <a:cubicBezTo>
                  <a:pt x="820351" y="676396"/>
                  <a:pt x="822416" y="682538"/>
                  <a:pt x="822416" y="688680"/>
                </a:cubicBezTo>
                <a:cubicBezTo>
                  <a:pt x="820351" y="690727"/>
                  <a:pt x="818285" y="690727"/>
                  <a:pt x="816219" y="694822"/>
                </a:cubicBezTo>
                <a:cubicBezTo>
                  <a:pt x="816219" y="696869"/>
                  <a:pt x="816219" y="700964"/>
                  <a:pt x="814153" y="700964"/>
                </a:cubicBezTo>
                <a:cubicBezTo>
                  <a:pt x="805890" y="703011"/>
                  <a:pt x="797627" y="703011"/>
                  <a:pt x="793496" y="696869"/>
                </a:cubicBezTo>
                <a:cubicBezTo>
                  <a:pt x="789364" y="692775"/>
                  <a:pt x="793496" y="688680"/>
                  <a:pt x="789364" y="686633"/>
                </a:cubicBezTo>
                <a:cubicBezTo>
                  <a:pt x="787298" y="684585"/>
                  <a:pt x="785233" y="682538"/>
                  <a:pt x="785233" y="678443"/>
                </a:cubicBezTo>
                <a:cubicBezTo>
                  <a:pt x="785233" y="674349"/>
                  <a:pt x="785233" y="672302"/>
                  <a:pt x="787298" y="670254"/>
                </a:cubicBezTo>
                <a:cubicBezTo>
                  <a:pt x="788331" y="669230"/>
                  <a:pt x="789881" y="668207"/>
                  <a:pt x="791688" y="667695"/>
                </a:cubicBezTo>
                <a:close/>
                <a:moveTo>
                  <a:pt x="112708" y="663835"/>
                </a:moveTo>
                <a:cubicBezTo>
                  <a:pt x="112708" y="667952"/>
                  <a:pt x="123031" y="674127"/>
                  <a:pt x="116837" y="678244"/>
                </a:cubicBezTo>
                <a:cubicBezTo>
                  <a:pt x="116837" y="682361"/>
                  <a:pt x="114773" y="686478"/>
                  <a:pt x="116837" y="688536"/>
                </a:cubicBezTo>
                <a:cubicBezTo>
                  <a:pt x="120966" y="692653"/>
                  <a:pt x="120966" y="692653"/>
                  <a:pt x="120966" y="692653"/>
                </a:cubicBezTo>
                <a:cubicBezTo>
                  <a:pt x="116837" y="696770"/>
                  <a:pt x="116837" y="702945"/>
                  <a:pt x="118902" y="707062"/>
                </a:cubicBezTo>
                <a:cubicBezTo>
                  <a:pt x="120966" y="713237"/>
                  <a:pt x="127160" y="719412"/>
                  <a:pt x="133354" y="717354"/>
                </a:cubicBezTo>
                <a:cubicBezTo>
                  <a:pt x="135419" y="717354"/>
                  <a:pt x="137483" y="717354"/>
                  <a:pt x="139548" y="717354"/>
                </a:cubicBezTo>
                <a:cubicBezTo>
                  <a:pt x="141612" y="721470"/>
                  <a:pt x="145742" y="725587"/>
                  <a:pt x="149872" y="725587"/>
                </a:cubicBezTo>
                <a:cubicBezTo>
                  <a:pt x="151936" y="727646"/>
                  <a:pt x="151936" y="723529"/>
                  <a:pt x="154001" y="723529"/>
                </a:cubicBezTo>
                <a:cubicBezTo>
                  <a:pt x="156065" y="723529"/>
                  <a:pt x="156065" y="721470"/>
                  <a:pt x="158130" y="721470"/>
                </a:cubicBezTo>
                <a:cubicBezTo>
                  <a:pt x="166388" y="731762"/>
                  <a:pt x="166388" y="731762"/>
                  <a:pt x="166388" y="731762"/>
                </a:cubicBezTo>
                <a:cubicBezTo>
                  <a:pt x="164324" y="733821"/>
                  <a:pt x="162259" y="733821"/>
                  <a:pt x="160195" y="735879"/>
                </a:cubicBezTo>
                <a:cubicBezTo>
                  <a:pt x="154001" y="735879"/>
                  <a:pt x="151936" y="727646"/>
                  <a:pt x="147806" y="731762"/>
                </a:cubicBezTo>
                <a:cubicBezTo>
                  <a:pt x="147806" y="735879"/>
                  <a:pt x="143677" y="735879"/>
                  <a:pt x="141612" y="735879"/>
                </a:cubicBezTo>
                <a:cubicBezTo>
                  <a:pt x="137483" y="735879"/>
                  <a:pt x="135419" y="733821"/>
                  <a:pt x="133354" y="731762"/>
                </a:cubicBezTo>
                <a:cubicBezTo>
                  <a:pt x="129225" y="725587"/>
                  <a:pt x="129225" y="725587"/>
                  <a:pt x="129225" y="725587"/>
                </a:cubicBezTo>
                <a:cubicBezTo>
                  <a:pt x="127160" y="727646"/>
                  <a:pt x="120966" y="727646"/>
                  <a:pt x="116837" y="725587"/>
                </a:cubicBezTo>
                <a:cubicBezTo>
                  <a:pt x="112708" y="721470"/>
                  <a:pt x="110643" y="717354"/>
                  <a:pt x="108579" y="711179"/>
                </a:cubicBezTo>
                <a:cubicBezTo>
                  <a:pt x="106514" y="707062"/>
                  <a:pt x="112708" y="705003"/>
                  <a:pt x="110643" y="702945"/>
                </a:cubicBezTo>
                <a:cubicBezTo>
                  <a:pt x="106514" y="700886"/>
                  <a:pt x="102385" y="698828"/>
                  <a:pt x="102385" y="694711"/>
                </a:cubicBezTo>
                <a:cubicBezTo>
                  <a:pt x="100320" y="690594"/>
                  <a:pt x="100320" y="686478"/>
                  <a:pt x="104449" y="682361"/>
                </a:cubicBezTo>
                <a:cubicBezTo>
                  <a:pt x="104449" y="680303"/>
                  <a:pt x="108579" y="682361"/>
                  <a:pt x="106514" y="678244"/>
                </a:cubicBezTo>
                <a:cubicBezTo>
                  <a:pt x="106514" y="676186"/>
                  <a:pt x="106514" y="674127"/>
                  <a:pt x="104449" y="672069"/>
                </a:cubicBezTo>
                <a:cubicBezTo>
                  <a:pt x="106514" y="667952"/>
                  <a:pt x="106514" y="663835"/>
                  <a:pt x="112708" y="663835"/>
                </a:cubicBezTo>
                <a:close/>
                <a:moveTo>
                  <a:pt x="752439" y="663647"/>
                </a:moveTo>
                <a:cubicBezTo>
                  <a:pt x="756545" y="662874"/>
                  <a:pt x="760652" y="662874"/>
                  <a:pt x="764759" y="663905"/>
                </a:cubicBezTo>
                <a:cubicBezTo>
                  <a:pt x="770920" y="663905"/>
                  <a:pt x="777080" y="668027"/>
                  <a:pt x="781187" y="672149"/>
                </a:cubicBezTo>
                <a:cubicBezTo>
                  <a:pt x="783241" y="672149"/>
                  <a:pt x="783241" y="674210"/>
                  <a:pt x="781187" y="674210"/>
                </a:cubicBezTo>
                <a:cubicBezTo>
                  <a:pt x="779134" y="674210"/>
                  <a:pt x="779134" y="672149"/>
                  <a:pt x="777080" y="672149"/>
                </a:cubicBezTo>
                <a:cubicBezTo>
                  <a:pt x="768866" y="668027"/>
                  <a:pt x="760652" y="668027"/>
                  <a:pt x="752439" y="670088"/>
                </a:cubicBezTo>
                <a:cubicBezTo>
                  <a:pt x="746278" y="674210"/>
                  <a:pt x="740118" y="678333"/>
                  <a:pt x="738064" y="684516"/>
                </a:cubicBezTo>
                <a:cubicBezTo>
                  <a:pt x="738064" y="688639"/>
                  <a:pt x="736011" y="690700"/>
                  <a:pt x="738064" y="694822"/>
                </a:cubicBezTo>
                <a:cubicBezTo>
                  <a:pt x="740118" y="696883"/>
                  <a:pt x="742171" y="696883"/>
                  <a:pt x="744225" y="696883"/>
                </a:cubicBezTo>
                <a:cubicBezTo>
                  <a:pt x="746278" y="694822"/>
                  <a:pt x="742171" y="692761"/>
                  <a:pt x="744225" y="690700"/>
                </a:cubicBezTo>
                <a:cubicBezTo>
                  <a:pt x="746278" y="688639"/>
                  <a:pt x="746278" y="686577"/>
                  <a:pt x="748332" y="686577"/>
                </a:cubicBezTo>
                <a:cubicBezTo>
                  <a:pt x="750385" y="686577"/>
                  <a:pt x="752439" y="686577"/>
                  <a:pt x="754492" y="688639"/>
                </a:cubicBezTo>
                <a:cubicBezTo>
                  <a:pt x="756545" y="690700"/>
                  <a:pt x="756545" y="692761"/>
                  <a:pt x="756545" y="692761"/>
                </a:cubicBezTo>
                <a:cubicBezTo>
                  <a:pt x="756545" y="694822"/>
                  <a:pt x="754492" y="694822"/>
                  <a:pt x="756545" y="696883"/>
                </a:cubicBezTo>
                <a:cubicBezTo>
                  <a:pt x="758599" y="696883"/>
                  <a:pt x="758599" y="698944"/>
                  <a:pt x="760652" y="701005"/>
                </a:cubicBezTo>
                <a:cubicBezTo>
                  <a:pt x="760652" y="703067"/>
                  <a:pt x="760652" y="705128"/>
                  <a:pt x="758599" y="707189"/>
                </a:cubicBezTo>
                <a:cubicBezTo>
                  <a:pt x="754492" y="711311"/>
                  <a:pt x="748332" y="711311"/>
                  <a:pt x="744225" y="709250"/>
                </a:cubicBezTo>
                <a:cubicBezTo>
                  <a:pt x="738064" y="709250"/>
                  <a:pt x="736011" y="703067"/>
                  <a:pt x="733957" y="701005"/>
                </a:cubicBezTo>
                <a:cubicBezTo>
                  <a:pt x="729850" y="694822"/>
                  <a:pt x="727797" y="686577"/>
                  <a:pt x="731904" y="678333"/>
                </a:cubicBezTo>
                <a:cubicBezTo>
                  <a:pt x="733957" y="676272"/>
                  <a:pt x="738064" y="672149"/>
                  <a:pt x="740118" y="668027"/>
                </a:cubicBezTo>
                <a:cubicBezTo>
                  <a:pt x="744225" y="665966"/>
                  <a:pt x="748332" y="664420"/>
                  <a:pt x="752439" y="663647"/>
                </a:cubicBezTo>
                <a:close/>
                <a:moveTo>
                  <a:pt x="821379" y="659403"/>
                </a:moveTo>
                <a:cubicBezTo>
                  <a:pt x="822416" y="659918"/>
                  <a:pt x="823454" y="660947"/>
                  <a:pt x="824491" y="661976"/>
                </a:cubicBezTo>
                <a:cubicBezTo>
                  <a:pt x="830716" y="666093"/>
                  <a:pt x="820341" y="672268"/>
                  <a:pt x="822416" y="678443"/>
                </a:cubicBezTo>
                <a:cubicBezTo>
                  <a:pt x="820341" y="674327"/>
                  <a:pt x="814116" y="670210"/>
                  <a:pt x="814116" y="664035"/>
                </a:cubicBezTo>
                <a:cubicBezTo>
                  <a:pt x="814116" y="661976"/>
                  <a:pt x="816191" y="659918"/>
                  <a:pt x="818266" y="659918"/>
                </a:cubicBezTo>
                <a:cubicBezTo>
                  <a:pt x="819304" y="658889"/>
                  <a:pt x="820341" y="658889"/>
                  <a:pt x="821379" y="659403"/>
                </a:cubicBezTo>
                <a:close/>
                <a:moveTo>
                  <a:pt x="213591" y="655868"/>
                </a:moveTo>
                <a:cubicBezTo>
                  <a:pt x="215641" y="655868"/>
                  <a:pt x="217692" y="659976"/>
                  <a:pt x="219742" y="659976"/>
                </a:cubicBezTo>
                <a:cubicBezTo>
                  <a:pt x="221793" y="666139"/>
                  <a:pt x="223844" y="672301"/>
                  <a:pt x="227945" y="674356"/>
                </a:cubicBezTo>
                <a:cubicBezTo>
                  <a:pt x="229995" y="678464"/>
                  <a:pt x="234097" y="676410"/>
                  <a:pt x="236147" y="678464"/>
                </a:cubicBezTo>
                <a:cubicBezTo>
                  <a:pt x="240248" y="682573"/>
                  <a:pt x="242299" y="684627"/>
                  <a:pt x="246400" y="688735"/>
                </a:cubicBezTo>
                <a:cubicBezTo>
                  <a:pt x="246400" y="688735"/>
                  <a:pt x="244349" y="688735"/>
                  <a:pt x="242299" y="688735"/>
                </a:cubicBezTo>
                <a:cubicBezTo>
                  <a:pt x="238198" y="688735"/>
                  <a:pt x="234097" y="686681"/>
                  <a:pt x="234097" y="682573"/>
                </a:cubicBezTo>
                <a:cubicBezTo>
                  <a:pt x="232046" y="680518"/>
                  <a:pt x="229995" y="684627"/>
                  <a:pt x="227945" y="684627"/>
                </a:cubicBezTo>
                <a:cubicBezTo>
                  <a:pt x="223844" y="684627"/>
                  <a:pt x="217692" y="682573"/>
                  <a:pt x="215641" y="678464"/>
                </a:cubicBezTo>
                <a:cubicBezTo>
                  <a:pt x="213591" y="674356"/>
                  <a:pt x="213591" y="668193"/>
                  <a:pt x="211540" y="662030"/>
                </a:cubicBezTo>
                <a:cubicBezTo>
                  <a:pt x="213591" y="659976"/>
                  <a:pt x="211540" y="657922"/>
                  <a:pt x="213591" y="655868"/>
                </a:cubicBezTo>
                <a:close/>
                <a:moveTo>
                  <a:pt x="100605" y="649851"/>
                </a:moveTo>
                <a:lnTo>
                  <a:pt x="102822" y="652205"/>
                </a:lnTo>
                <a:cubicBezTo>
                  <a:pt x="104617" y="653233"/>
                  <a:pt x="106667" y="653747"/>
                  <a:pt x="108718" y="653747"/>
                </a:cubicBezTo>
                <a:cubicBezTo>
                  <a:pt x="110768" y="653747"/>
                  <a:pt x="110768" y="655803"/>
                  <a:pt x="110768" y="657860"/>
                </a:cubicBezTo>
                <a:cubicBezTo>
                  <a:pt x="108718" y="657860"/>
                  <a:pt x="106667" y="655803"/>
                  <a:pt x="104617" y="655803"/>
                </a:cubicBezTo>
                <a:cubicBezTo>
                  <a:pt x="103591" y="654775"/>
                  <a:pt x="102566" y="653747"/>
                  <a:pt x="101797" y="652719"/>
                </a:cubicBezTo>
                <a:close/>
                <a:moveTo>
                  <a:pt x="100402" y="649635"/>
                </a:moveTo>
                <a:lnTo>
                  <a:pt x="100516" y="649635"/>
                </a:lnTo>
                <a:lnTo>
                  <a:pt x="100605" y="649851"/>
                </a:lnTo>
                <a:close/>
                <a:moveTo>
                  <a:pt x="758578" y="643252"/>
                </a:moveTo>
                <a:cubicBezTo>
                  <a:pt x="760617" y="643252"/>
                  <a:pt x="762657" y="643252"/>
                  <a:pt x="762657" y="645327"/>
                </a:cubicBezTo>
                <a:cubicBezTo>
                  <a:pt x="760617" y="647402"/>
                  <a:pt x="758578" y="645327"/>
                  <a:pt x="754499" y="647402"/>
                </a:cubicBezTo>
                <a:cubicBezTo>
                  <a:pt x="750420" y="647402"/>
                  <a:pt x="750420" y="653626"/>
                  <a:pt x="750420" y="657776"/>
                </a:cubicBezTo>
                <a:cubicBezTo>
                  <a:pt x="750420" y="657776"/>
                  <a:pt x="752460" y="659851"/>
                  <a:pt x="752460" y="659851"/>
                </a:cubicBezTo>
                <a:cubicBezTo>
                  <a:pt x="750420" y="659851"/>
                  <a:pt x="750420" y="657776"/>
                  <a:pt x="748381" y="657776"/>
                </a:cubicBezTo>
                <a:cubicBezTo>
                  <a:pt x="750420" y="653626"/>
                  <a:pt x="748381" y="649476"/>
                  <a:pt x="752460" y="647402"/>
                </a:cubicBezTo>
                <a:cubicBezTo>
                  <a:pt x="752460" y="645327"/>
                  <a:pt x="754499" y="643252"/>
                  <a:pt x="758578" y="643252"/>
                </a:cubicBezTo>
                <a:close/>
                <a:moveTo>
                  <a:pt x="816203" y="640815"/>
                </a:moveTo>
                <a:cubicBezTo>
                  <a:pt x="817751" y="640815"/>
                  <a:pt x="819298" y="641331"/>
                  <a:pt x="820330" y="643394"/>
                </a:cubicBezTo>
                <a:cubicBezTo>
                  <a:pt x="822393" y="645457"/>
                  <a:pt x="820330" y="647520"/>
                  <a:pt x="822393" y="649583"/>
                </a:cubicBezTo>
                <a:cubicBezTo>
                  <a:pt x="824456" y="647520"/>
                  <a:pt x="826519" y="649583"/>
                  <a:pt x="828582" y="649583"/>
                </a:cubicBezTo>
                <a:cubicBezTo>
                  <a:pt x="830645" y="651646"/>
                  <a:pt x="832708" y="655773"/>
                  <a:pt x="830645" y="659899"/>
                </a:cubicBezTo>
                <a:cubicBezTo>
                  <a:pt x="830645" y="661962"/>
                  <a:pt x="830645" y="664025"/>
                  <a:pt x="828582" y="664025"/>
                </a:cubicBezTo>
                <a:cubicBezTo>
                  <a:pt x="826519" y="661962"/>
                  <a:pt x="824456" y="657836"/>
                  <a:pt x="820330" y="657836"/>
                </a:cubicBezTo>
                <a:cubicBezTo>
                  <a:pt x="818267" y="655773"/>
                  <a:pt x="816203" y="657836"/>
                  <a:pt x="814140" y="657836"/>
                </a:cubicBezTo>
                <a:cubicBezTo>
                  <a:pt x="812077" y="659899"/>
                  <a:pt x="812077" y="664025"/>
                  <a:pt x="810014" y="668152"/>
                </a:cubicBezTo>
                <a:cubicBezTo>
                  <a:pt x="810014" y="668152"/>
                  <a:pt x="807951" y="668152"/>
                  <a:pt x="805888" y="666088"/>
                </a:cubicBezTo>
                <a:cubicBezTo>
                  <a:pt x="803824" y="664025"/>
                  <a:pt x="803824" y="659899"/>
                  <a:pt x="803824" y="657836"/>
                </a:cubicBezTo>
                <a:cubicBezTo>
                  <a:pt x="803824" y="653709"/>
                  <a:pt x="805888" y="653709"/>
                  <a:pt x="807951" y="651646"/>
                </a:cubicBezTo>
                <a:cubicBezTo>
                  <a:pt x="805888" y="651646"/>
                  <a:pt x="805888" y="647520"/>
                  <a:pt x="805888" y="645457"/>
                </a:cubicBezTo>
                <a:cubicBezTo>
                  <a:pt x="807951" y="643394"/>
                  <a:pt x="810014" y="641331"/>
                  <a:pt x="812077" y="641331"/>
                </a:cubicBezTo>
                <a:cubicBezTo>
                  <a:pt x="813109" y="641331"/>
                  <a:pt x="814656" y="640815"/>
                  <a:pt x="816203" y="640815"/>
                </a:cubicBezTo>
                <a:close/>
                <a:moveTo>
                  <a:pt x="181980" y="640294"/>
                </a:moveTo>
                <a:cubicBezTo>
                  <a:pt x="186875" y="639781"/>
                  <a:pt x="192028" y="640294"/>
                  <a:pt x="197181" y="641320"/>
                </a:cubicBezTo>
                <a:cubicBezTo>
                  <a:pt x="197181" y="647477"/>
                  <a:pt x="197181" y="653634"/>
                  <a:pt x="201304" y="655686"/>
                </a:cubicBezTo>
                <a:cubicBezTo>
                  <a:pt x="203365" y="655686"/>
                  <a:pt x="205426" y="655686"/>
                  <a:pt x="207487" y="657739"/>
                </a:cubicBezTo>
                <a:cubicBezTo>
                  <a:pt x="209548" y="663896"/>
                  <a:pt x="209548" y="674158"/>
                  <a:pt x="203365" y="678262"/>
                </a:cubicBezTo>
                <a:cubicBezTo>
                  <a:pt x="199242" y="682367"/>
                  <a:pt x="195120" y="684419"/>
                  <a:pt x="188936" y="682367"/>
                </a:cubicBezTo>
                <a:cubicBezTo>
                  <a:pt x="186875" y="682367"/>
                  <a:pt x="184814" y="680314"/>
                  <a:pt x="180692" y="680314"/>
                </a:cubicBezTo>
                <a:cubicBezTo>
                  <a:pt x="178631" y="682367"/>
                  <a:pt x="176570" y="684419"/>
                  <a:pt x="174508" y="682367"/>
                </a:cubicBezTo>
                <a:cubicBezTo>
                  <a:pt x="168325" y="682367"/>
                  <a:pt x="166264" y="680314"/>
                  <a:pt x="162142" y="678262"/>
                </a:cubicBezTo>
                <a:cubicBezTo>
                  <a:pt x="160080" y="676210"/>
                  <a:pt x="160080" y="670053"/>
                  <a:pt x="162142" y="668001"/>
                </a:cubicBezTo>
                <a:cubicBezTo>
                  <a:pt x="162142" y="663896"/>
                  <a:pt x="164203" y="661843"/>
                  <a:pt x="168325" y="661843"/>
                </a:cubicBezTo>
                <a:cubicBezTo>
                  <a:pt x="170386" y="657739"/>
                  <a:pt x="166264" y="657739"/>
                  <a:pt x="166264" y="655686"/>
                </a:cubicBezTo>
                <a:cubicBezTo>
                  <a:pt x="166264" y="651582"/>
                  <a:pt x="168325" y="649529"/>
                  <a:pt x="168325" y="645425"/>
                </a:cubicBezTo>
                <a:cubicBezTo>
                  <a:pt x="172447" y="642346"/>
                  <a:pt x="177085" y="640807"/>
                  <a:pt x="181980" y="640294"/>
                </a:cubicBezTo>
                <a:close/>
                <a:moveTo>
                  <a:pt x="744131" y="630968"/>
                </a:moveTo>
                <a:cubicBezTo>
                  <a:pt x="746190" y="630968"/>
                  <a:pt x="748248" y="630968"/>
                  <a:pt x="750306" y="633022"/>
                </a:cubicBezTo>
                <a:cubicBezTo>
                  <a:pt x="750306" y="633022"/>
                  <a:pt x="750306" y="635076"/>
                  <a:pt x="752365" y="635076"/>
                </a:cubicBezTo>
                <a:cubicBezTo>
                  <a:pt x="754423" y="635076"/>
                  <a:pt x="756482" y="633022"/>
                  <a:pt x="758540" y="633022"/>
                </a:cubicBezTo>
                <a:cubicBezTo>
                  <a:pt x="760598" y="635076"/>
                  <a:pt x="762657" y="635076"/>
                  <a:pt x="762657" y="637130"/>
                </a:cubicBezTo>
                <a:cubicBezTo>
                  <a:pt x="760598" y="639185"/>
                  <a:pt x="762657" y="641239"/>
                  <a:pt x="760598" y="641239"/>
                </a:cubicBezTo>
                <a:cubicBezTo>
                  <a:pt x="756482" y="641239"/>
                  <a:pt x="750306" y="641239"/>
                  <a:pt x="748248" y="645348"/>
                </a:cubicBezTo>
                <a:cubicBezTo>
                  <a:pt x="746190" y="651510"/>
                  <a:pt x="746190" y="655619"/>
                  <a:pt x="748248" y="661781"/>
                </a:cubicBezTo>
                <a:cubicBezTo>
                  <a:pt x="746190" y="663836"/>
                  <a:pt x="744131" y="663836"/>
                  <a:pt x="740014" y="663836"/>
                </a:cubicBezTo>
                <a:cubicBezTo>
                  <a:pt x="737956" y="663836"/>
                  <a:pt x="737956" y="663836"/>
                  <a:pt x="737956" y="661781"/>
                </a:cubicBezTo>
                <a:cubicBezTo>
                  <a:pt x="737956" y="659727"/>
                  <a:pt x="737956" y="655619"/>
                  <a:pt x="735898" y="655619"/>
                </a:cubicBezTo>
                <a:lnTo>
                  <a:pt x="731872" y="653610"/>
                </a:lnTo>
                <a:lnTo>
                  <a:pt x="731872" y="653428"/>
                </a:lnTo>
                <a:lnTo>
                  <a:pt x="735898" y="647402"/>
                </a:lnTo>
                <a:lnTo>
                  <a:pt x="731872" y="639366"/>
                </a:lnTo>
                <a:lnTo>
                  <a:pt x="731872" y="639139"/>
                </a:lnTo>
                <a:lnTo>
                  <a:pt x="735898" y="637130"/>
                </a:lnTo>
                <a:cubicBezTo>
                  <a:pt x="737956" y="635076"/>
                  <a:pt x="737956" y="639185"/>
                  <a:pt x="740014" y="637130"/>
                </a:cubicBezTo>
                <a:cubicBezTo>
                  <a:pt x="742073" y="635076"/>
                  <a:pt x="742073" y="633022"/>
                  <a:pt x="744131" y="630968"/>
                </a:cubicBezTo>
                <a:close/>
                <a:moveTo>
                  <a:pt x="172489" y="630968"/>
                </a:moveTo>
                <a:cubicBezTo>
                  <a:pt x="178589" y="635085"/>
                  <a:pt x="178589" y="635085"/>
                  <a:pt x="178589" y="635085"/>
                </a:cubicBezTo>
                <a:cubicBezTo>
                  <a:pt x="180623" y="637143"/>
                  <a:pt x="182656" y="637143"/>
                  <a:pt x="182656" y="637143"/>
                </a:cubicBezTo>
                <a:cubicBezTo>
                  <a:pt x="178589" y="639201"/>
                  <a:pt x="174522" y="639201"/>
                  <a:pt x="170455" y="641260"/>
                </a:cubicBezTo>
                <a:cubicBezTo>
                  <a:pt x="168422" y="641260"/>
                  <a:pt x="168422" y="639201"/>
                  <a:pt x="168422" y="639201"/>
                </a:cubicBezTo>
                <a:cubicBezTo>
                  <a:pt x="166388" y="637143"/>
                  <a:pt x="168422" y="635085"/>
                  <a:pt x="168422" y="633026"/>
                </a:cubicBezTo>
                <a:cubicBezTo>
                  <a:pt x="170455" y="630968"/>
                  <a:pt x="172489" y="630968"/>
                  <a:pt x="172489" y="630968"/>
                </a:cubicBezTo>
                <a:close/>
                <a:moveTo>
                  <a:pt x="131262" y="630518"/>
                </a:moveTo>
                <a:cubicBezTo>
                  <a:pt x="133321" y="631032"/>
                  <a:pt x="135379" y="632059"/>
                  <a:pt x="137438" y="633087"/>
                </a:cubicBezTo>
                <a:cubicBezTo>
                  <a:pt x="137438" y="635143"/>
                  <a:pt x="139496" y="637199"/>
                  <a:pt x="139496" y="637199"/>
                </a:cubicBezTo>
                <a:cubicBezTo>
                  <a:pt x="137438" y="639255"/>
                  <a:pt x="137438" y="639255"/>
                  <a:pt x="135379" y="641311"/>
                </a:cubicBezTo>
                <a:cubicBezTo>
                  <a:pt x="137438" y="643367"/>
                  <a:pt x="141554" y="645422"/>
                  <a:pt x="141554" y="649534"/>
                </a:cubicBezTo>
                <a:cubicBezTo>
                  <a:pt x="139496" y="651590"/>
                  <a:pt x="139496" y="653646"/>
                  <a:pt x="137438" y="653646"/>
                </a:cubicBezTo>
                <a:cubicBezTo>
                  <a:pt x="133321" y="655702"/>
                  <a:pt x="131262" y="653646"/>
                  <a:pt x="129204" y="653646"/>
                </a:cubicBezTo>
                <a:cubicBezTo>
                  <a:pt x="127146" y="651590"/>
                  <a:pt x="125087" y="649534"/>
                  <a:pt x="123029" y="647478"/>
                </a:cubicBezTo>
                <a:cubicBezTo>
                  <a:pt x="123029" y="647478"/>
                  <a:pt x="120971" y="647478"/>
                  <a:pt x="120971" y="647478"/>
                </a:cubicBezTo>
                <a:cubicBezTo>
                  <a:pt x="118912" y="651590"/>
                  <a:pt x="118912" y="655702"/>
                  <a:pt x="120971" y="659813"/>
                </a:cubicBezTo>
                <a:cubicBezTo>
                  <a:pt x="125087" y="670093"/>
                  <a:pt x="135379" y="676260"/>
                  <a:pt x="145671" y="678316"/>
                </a:cubicBezTo>
                <a:cubicBezTo>
                  <a:pt x="158022" y="676260"/>
                  <a:pt x="158022" y="676260"/>
                  <a:pt x="158022" y="676260"/>
                </a:cubicBezTo>
                <a:cubicBezTo>
                  <a:pt x="158022" y="676260"/>
                  <a:pt x="160081" y="678316"/>
                  <a:pt x="160081" y="680372"/>
                </a:cubicBezTo>
                <a:cubicBezTo>
                  <a:pt x="155964" y="682428"/>
                  <a:pt x="151847" y="682428"/>
                  <a:pt x="147730" y="682428"/>
                </a:cubicBezTo>
                <a:cubicBezTo>
                  <a:pt x="139496" y="682428"/>
                  <a:pt x="133321" y="680372"/>
                  <a:pt x="125087" y="676260"/>
                </a:cubicBezTo>
                <a:cubicBezTo>
                  <a:pt x="116854" y="668037"/>
                  <a:pt x="108620" y="657757"/>
                  <a:pt x="112737" y="645422"/>
                </a:cubicBezTo>
                <a:cubicBezTo>
                  <a:pt x="112737" y="639255"/>
                  <a:pt x="118912" y="633087"/>
                  <a:pt x="125087" y="631032"/>
                </a:cubicBezTo>
                <a:cubicBezTo>
                  <a:pt x="127146" y="630004"/>
                  <a:pt x="129204" y="630004"/>
                  <a:pt x="131262" y="630518"/>
                </a:cubicBezTo>
                <a:close/>
                <a:moveTo>
                  <a:pt x="166961" y="623441"/>
                </a:moveTo>
                <a:cubicBezTo>
                  <a:pt x="168762" y="623699"/>
                  <a:pt x="170306" y="624731"/>
                  <a:pt x="170306" y="626794"/>
                </a:cubicBezTo>
                <a:cubicBezTo>
                  <a:pt x="172364" y="628857"/>
                  <a:pt x="168248" y="628857"/>
                  <a:pt x="166189" y="630920"/>
                </a:cubicBezTo>
                <a:cubicBezTo>
                  <a:pt x="164131" y="632983"/>
                  <a:pt x="164131" y="637110"/>
                  <a:pt x="164131" y="639173"/>
                </a:cubicBezTo>
                <a:cubicBezTo>
                  <a:pt x="166189" y="641236"/>
                  <a:pt x="166189" y="641236"/>
                  <a:pt x="168248" y="643299"/>
                </a:cubicBezTo>
                <a:cubicBezTo>
                  <a:pt x="164131" y="645362"/>
                  <a:pt x="166189" y="651552"/>
                  <a:pt x="162072" y="647425"/>
                </a:cubicBezTo>
                <a:cubicBezTo>
                  <a:pt x="157956" y="647425"/>
                  <a:pt x="157956" y="643299"/>
                  <a:pt x="160014" y="641236"/>
                </a:cubicBezTo>
                <a:cubicBezTo>
                  <a:pt x="157956" y="639173"/>
                  <a:pt x="153839" y="639173"/>
                  <a:pt x="151781" y="635046"/>
                </a:cubicBezTo>
                <a:cubicBezTo>
                  <a:pt x="151781" y="635046"/>
                  <a:pt x="151781" y="632983"/>
                  <a:pt x="151781" y="630920"/>
                </a:cubicBezTo>
                <a:cubicBezTo>
                  <a:pt x="153839" y="628857"/>
                  <a:pt x="155897" y="628857"/>
                  <a:pt x="157956" y="628857"/>
                </a:cubicBezTo>
                <a:cubicBezTo>
                  <a:pt x="160014" y="628857"/>
                  <a:pt x="160014" y="630920"/>
                  <a:pt x="162072" y="628857"/>
                </a:cubicBezTo>
                <a:cubicBezTo>
                  <a:pt x="164131" y="628857"/>
                  <a:pt x="162072" y="626794"/>
                  <a:pt x="162072" y="624731"/>
                </a:cubicBezTo>
                <a:cubicBezTo>
                  <a:pt x="163102" y="623699"/>
                  <a:pt x="165160" y="623183"/>
                  <a:pt x="166961" y="623441"/>
                </a:cubicBezTo>
                <a:close/>
                <a:moveTo>
                  <a:pt x="48103" y="622191"/>
                </a:moveTo>
                <a:lnTo>
                  <a:pt x="48787" y="624395"/>
                </a:lnTo>
                <a:lnTo>
                  <a:pt x="49783" y="626230"/>
                </a:lnTo>
                <a:close/>
                <a:moveTo>
                  <a:pt x="742133" y="616692"/>
                </a:moveTo>
                <a:cubicBezTo>
                  <a:pt x="744186" y="616692"/>
                  <a:pt x="746238" y="618745"/>
                  <a:pt x="746238" y="618745"/>
                </a:cubicBezTo>
                <a:cubicBezTo>
                  <a:pt x="748290" y="620799"/>
                  <a:pt x="748290" y="620799"/>
                  <a:pt x="748290" y="620799"/>
                </a:cubicBezTo>
                <a:cubicBezTo>
                  <a:pt x="750343" y="620799"/>
                  <a:pt x="750343" y="620799"/>
                  <a:pt x="750343" y="620799"/>
                </a:cubicBezTo>
                <a:cubicBezTo>
                  <a:pt x="752395" y="620799"/>
                  <a:pt x="754447" y="616692"/>
                  <a:pt x="756500" y="618745"/>
                </a:cubicBezTo>
                <a:cubicBezTo>
                  <a:pt x="758552" y="620799"/>
                  <a:pt x="762657" y="622852"/>
                  <a:pt x="762657" y="624906"/>
                </a:cubicBezTo>
                <a:cubicBezTo>
                  <a:pt x="762657" y="626959"/>
                  <a:pt x="762657" y="629013"/>
                  <a:pt x="762657" y="633120"/>
                </a:cubicBezTo>
                <a:cubicBezTo>
                  <a:pt x="758552" y="631066"/>
                  <a:pt x="756500" y="629013"/>
                  <a:pt x="754447" y="631066"/>
                </a:cubicBezTo>
                <a:cubicBezTo>
                  <a:pt x="750343" y="633120"/>
                  <a:pt x="750343" y="629013"/>
                  <a:pt x="746238" y="629013"/>
                </a:cubicBezTo>
                <a:cubicBezTo>
                  <a:pt x="742133" y="629013"/>
                  <a:pt x="740081" y="631066"/>
                  <a:pt x="738029" y="633120"/>
                </a:cubicBezTo>
                <a:cubicBezTo>
                  <a:pt x="735976" y="633120"/>
                  <a:pt x="733924" y="633120"/>
                  <a:pt x="731872" y="635173"/>
                </a:cubicBezTo>
                <a:lnTo>
                  <a:pt x="731872" y="639139"/>
                </a:lnTo>
                <a:lnTo>
                  <a:pt x="731781" y="639185"/>
                </a:lnTo>
                <a:lnTo>
                  <a:pt x="731872" y="639366"/>
                </a:lnTo>
                <a:lnTo>
                  <a:pt x="731872" y="647494"/>
                </a:lnTo>
                <a:lnTo>
                  <a:pt x="731872" y="653428"/>
                </a:lnTo>
                <a:lnTo>
                  <a:pt x="731781" y="653564"/>
                </a:lnTo>
                <a:lnTo>
                  <a:pt x="731872" y="653610"/>
                </a:lnTo>
                <a:lnTo>
                  <a:pt x="731872" y="657761"/>
                </a:lnTo>
                <a:cubicBezTo>
                  <a:pt x="735976" y="659815"/>
                  <a:pt x="733924" y="663922"/>
                  <a:pt x="738029" y="665975"/>
                </a:cubicBezTo>
                <a:cubicBezTo>
                  <a:pt x="738029" y="668029"/>
                  <a:pt x="735976" y="670082"/>
                  <a:pt x="733924" y="672136"/>
                </a:cubicBezTo>
                <a:cubicBezTo>
                  <a:pt x="729819" y="672136"/>
                  <a:pt x="727767" y="668029"/>
                  <a:pt x="725715" y="663922"/>
                </a:cubicBezTo>
                <a:cubicBezTo>
                  <a:pt x="725715" y="659815"/>
                  <a:pt x="723662" y="657761"/>
                  <a:pt x="721610" y="653654"/>
                </a:cubicBezTo>
                <a:cubicBezTo>
                  <a:pt x="717505" y="651601"/>
                  <a:pt x="719557" y="647494"/>
                  <a:pt x="719557" y="643387"/>
                </a:cubicBezTo>
                <a:cubicBezTo>
                  <a:pt x="721610" y="643387"/>
                  <a:pt x="721610" y="641333"/>
                  <a:pt x="723662" y="639280"/>
                </a:cubicBezTo>
                <a:cubicBezTo>
                  <a:pt x="721610" y="637226"/>
                  <a:pt x="721610" y="633120"/>
                  <a:pt x="719557" y="633120"/>
                </a:cubicBezTo>
                <a:cubicBezTo>
                  <a:pt x="719557" y="629013"/>
                  <a:pt x="723662" y="624906"/>
                  <a:pt x="725715" y="624906"/>
                </a:cubicBezTo>
                <a:cubicBezTo>
                  <a:pt x="729819" y="622852"/>
                  <a:pt x="731872" y="624906"/>
                  <a:pt x="733924" y="626959"/>
                </a:cubicBezTo>
                <a:cubicBezTo>
                  <a:pt x="735976" y="624906"/>
                  <a:pt x="735976" y="622852"/>
                  <a:pt x="735976" y="622852"/>
                </a:cubicBezTo>
                <a:cubicBezTo>
                  <a:pt x="738029" y="620799"/>
                  <a:pt x="738029" y="616692"/>
                  <a:pt x="742133" y="616692"/>
                </a:cubicBezTo>
                <a:close/>
                <a:moveTo>
                  <a:pt x="162893" y="615466"/>
                </a:moveTo>
                <a:cubicBezTo>
                  <a:pt x="165215" y="615211"/>
                  <a:pt x="167278" y="615722"/>
                  <a:pt x="168309" y="616744"/>
                </a:cubicBezTo>
                <a:cubicBezTo>
                  <a:pt x="168309" y="616744"/>
                  <a:pt x="170372" y="618789"/>
                  <a:pt x="168309" y="618789"/>
                </a:cubicBezTo>
                <a:cubicBezTo>
                  <a:pt x="168309" y="620833"/>
                  <a:pt x="166246" y="618789"/>
                  <a:pt x="164183" y="620833"/>
                </a:cubicBezTo>
                <a:cubicBezTo>
                  <a:pt x="162120" y="622877"/>
                  <a:pt x="160057" y="622877"/>
                  <a:pt x="157993" y="626966"/>
                </a:cubicBezTo>
                <a:cubicBezTo>
                  <a:pt x="155930" y="624922"/>
                  <a:pt x="151804" y="626966"/>
                  <a:pt x="149741" y="629011"/>
                </a:cubicBezTo>
                <a:cubicBezTo>
                  <a:pt x="147677" y="633099"/>
                  <a:pt x="149741" y="635144"/>
                  <a:pt x="149741" y="639233"/>
                </a:cubicBezTo>
                <a:cubicBezTo>
                  <a:pt x="151804" y="639233"/>
                  <a:pt x="153867" y="641277"/>
                  <a:pt x="155930" y="643321"/>
                </a:cubicBezTo>
                <a:cubicBezTo>
                  <a:pt x="155930" y="645366"/>
                  <a:pt x="155930" y="647410"/>
                  <a:pt x="157993" y="649455"/>
                </a:cubicBezTo>
                <a:cubicBezTo>
                  <a:pt x="160057" y="651499"/>
                  <a:pt x="160057" y="651499"/>
                  <a:pt x="162120" y="651499"/>
                </a:cubicBezTo>
                <a:cubicBezTo>
                  <a:pt x="162120" y="653544"/>
                  <a:pt x="162120" y="653544"/>
                  <a:pt x="160057" y="653544"/>
                </a:cubicBezTo>
                <a:cubicBezTo>
                  <a:pt x="155930" y="653544"/>
                  <a:pt x="153867" y="651499"/>
                  <a:pt x="149741" y="649455"/>
                </a:cubicBezTo>
                <a:cubicBezTo>
                  <a:pt x="149741" y="647410"/>
                  <a:pt x="147677" y="643321"/>
                  <a:pt x="147677" y="641277"/>
                </a:cubicBezTo>
                <a:cubicBezTo>
                  <a:pt x="149741" y="639233"/>
                  <a:pt x="149741" y="639233"/>
                  <a:pt x="147677" y="639233"/>
                </a:cubicBezTo>
                <a:cubicBezTo>
                  <a:pt x="145614" y="637188"/>
                  <a:pt x="143551" y="635144"/>
                  <a:pt x="143551" y="633099"/>
                </a:cubicBezTo>
                <a:cubicBezTo>
                  <a:pt x="141488" y="629011"/>
                  <a:pt x="143551" y="626966"/>
                  <a:pt x="145614" y="624922"/>
                </a:cubicBezTo>
                <a:cubicBezTo>
                  <a:pt x="147677" y="622877"/>
                  <a:pt x="151804" y="622877"/>
                  <a:pt x="153867" y="624922"/>
                </a:cubicBezTo>
                <a:cubicBezTo>
                  <a:pt x="155930" y="624922"/>
                  <a:pt x="155930" y="622877"/>
                  <a:pt x="155930" y="622877"/>
                </a:cubicBezTo>
                <a:cubicBezTo>
                  <a:pt x="155930" y="620833"/>
                  <a:pt x="155930" y="618789"/>
                  <a:pt x="155930" y="618789"/>
                </a:cubicBezTo>
                <a:cubicBezTo>
                  <a:pt x="157994" y="616744"/>
                  <a:pt x="160572" y="615722"/>
                  <a:pt x="162893" y="615466"/>
                </a:cubicBezTo>
                <a:close/>
                <a:moveTo>
                  <a:pt x="744065" y="614700"/>
                </a:moveTo>
                <a:cubicBezTo>
                  <a:pt x="746168" y="614700"/>
                  <a:pt x="748270" y="614700"/>
                  <a:pt x="748270" y="616692"/>
                </a:cubicBezTo>
                <a:cubicBezTo>
                  <a:pt x="750373" y="618684"/>
                  <a:pt x="750373" y="618684"/>
                  <a:pt x="750373" y="618684"/>
                </a:cubicBezTo>
                <a:cubicBezTo>
                  <a:pt x="748270" y="618684"/>
                  <a:pt x="746168" y="616692"/>
                  <a:pt x="744065" y="614700"/>
                </a:cubicBezTo>
                <a:close/>
                <a:moveTo>
                  <a:pt x="113649" y="613923"/>
                </a:moveTo>
                <a:cubicBezTo>
                  <a:pt x="114416" y="614439"/>
                  <a:pt x="114928" y="615470"/>
                  <a:pt x="114928" y="616502"/>
                </a:cubicBezTo>
                <a:cubicBezTo>
                  <a:pt x="114928" y="618565"/>
                  <a:pt x="110834" y="618565"/>
                  <a:pt x="110834" y="620628"/>
                </a:cubicBezTo>
                <a:cubicBezTo>
                  <a:pt x="106739" y="624755"/>
                  <a:pt x="106739" y="630944"/>
                  <a:pt x="108786" y="635070"/>
                </a:cubicBezTo>
                <a:cubicBezTo>
                  <a:pt x="110834" y="637133"/>
                  <a:pt x="112881" y="639197"/>
                  <a:pt x="110834" y="641260"/>
                </a:cubicBezTo>
                <a:cubicBezTo>
                  <a:pt x="110834" y="641260"/>
                  <a:pt x="108786" y="641260"/>
                  <a:pt x="108786" y="641260"/>
                </a:cubicBezTo>
                <a:cubicBezTo>
                  <a:pt x="104692" y="633007"/>
                  <a:pt x="104692" y="633007"/>
                  <a:pt x="104692" y="633007"/>
                </a:cubicBezTo>
                <a:cubicBezTo>
                  <a:pt x="102644" y="626818"/>
                  <a:pt x="104692" y="618565"/>
                  <a:pt x="110834" y="614439"/>
                </a:cubicBezTo>
                <a:cubicBezTo>
                  <a:pt x="111857" y="613407"/>
                  <a:pt x="112881" y="613407"/>
                  <a:pt x="113649" y="613923"/>
                </a:cubicBezTo>
                <a:close/>
                <a:moveTo>
                  <a:pt x="789889" y="612187"/>
                </a:moveTo>
                <a:cubicBezTo>
                  <a:pt x="795027" y="612444"/>
                  <a:pt x="799651" y="614505"/>
                  <a:pt x="801706" y="618627"/>
                </a:cubicBezTo>
                <a:cubicBezTo>
                  <a:pt x="803761" y="622748"/>
                  <a:pt x="805816" y="628930"/>
                  <a:pt x="805816" y="633051"/>
                </a:cubicBezTo>
                <a:cubicBezTo>
                  <a:pt x="803761" y="635112"/>
                  <a:pt x="801706" y="637173"/>
                  <a:pt x="799651" y="639233"/>
                </a:cubicBezTo>
                <a:cubicBezTo>
                  <a:pt x="797596" y="639233"/>
                  <a:pt x="795540" y="633051"/>
                  <a:pt x="793485" y="639233"/>
                </a:cubicBezTo>
                <a:cubicBezTo>
                  <a:pt x="791430" y="639233"/>
                  <a:pt x="787320" y="639233"/>
                  <a:pt x="785264" y="639233"/>
                </a:cubicBezTo>
                <a:cubicBezTo>
                  <a:pt x="783209" y="637173"/>
                  <a:pt x="783209" y="633051"/>
                  <a:pt x="783209" y="630991"/>
                </a:cubicBezTo>
                <a:cubicBezTo>
                  <a:pt x="785264" y="628930"/>
                  <a:pt x="785264" y="626869"/>
                  <a:pt x="789375" y="626869"/>
                </a:cubicBezTo>
                <a:cubicBezTo>
                  <a:pt x="789375" y="626869"/>
                  <a:pt x="793485" y="628930"/>
                  <a:pt x="793485" y="626869"/>
                </a:cubicBezTo>
                <a:cubicBezTo>
                  <a:pt x="791430" y="622748"/>
                  <a:pt x="789375" y="622748"/>
                  <a:pt x="785264" y="620687"/>
                </a:cubicBezTo>
                <a:cubicBezTo>
                  <a:pt x="781154" y="620687"/>
                  <a:pt x="774988" y="624809"/>
                  <a:pt x="772933" y="628930"/>
                </a:cubicBezTo>
                <a:cubicBezTo>
                  <a:pt x="768822" y="639233"/>
                  <a:pt x="770878" y="653658"/>
                  <a:pt x="779099" y="661901"/>
                </a:cubicBezTo>
                <a:cubicBezTo>
                  <a:pt x="785264" y="668083"/>
                  <a:pt x="785264" y="668083"/>
                  <a:pt x="785264" y="668083"/>
                </a:cubicBezTo>
                <a:cubicBezTo>
                  <a:pt x="785264" y="668083"/>
                  <a:pt x="785264" y="668083"/>
                  <a:pt x="783209" y="670144"/>
                </a:cubicBezTo>
                <a:cubicBezTo>
                  <a:pt x="781154" y="668083"/>
                  <a:pt x="781154" y="668083"/>
                  <a:pt x="781154" y="668083"/>
                </a:cubicBezTo>
                <a:cubicBezTo>
                  <a:pt x="772933" y="661901"/>
                  <a:pt x="764712" y="653658"/>
                  <a:pt x="764712" y="641294"/>
                </a:cubicBezTo>
                <a:cubicBezTo>
                  <a:pt x="762657" y="630991"/>
                  <a:pt x="766767" y="620687"/>
                  <a:pt x="774988" y="616566"/>
                </a:cubicBezTo>
                <a:cubicBezTo>
                  <a:pt x="779099" y="613475"/>
                  <a:pt x="784751" y="611929"/>
                  <a:pt x="789889" y="612187"/>
                </a:cubicBezTo>
                <a:close/>
                <a:moveTo>
                  <a:pt x="111816" y="602599"/>
                </a:moveTo>
                <a:cubicBezTo>
                  <a:pt x="112853" y="602599"/>
                  <a:pt x="113891" y="603114"/>
                  <a:pt x="114928" y="604145"/>
                </a:cubicBezTo>
                <a:cubicBezTo>
                  <a:pt x="114928" y="606206"/>
                  <a:pt x="114928" y="610328"/>
                  <a:pt x="112853" y="610328"/>
                </a:cubicBezTo>
                <a:cubicBezTo>
                  <a:pt x="106628" y="614451"/>
                  <a:pt x="98328" y="620634"/>
                  <a:pt x="100403" y="628879"/>
                </a:cubicBezTo>
                <a:cubicBezTo>
                  <a:pt x="100403" y="635062"/>
                  <a:pt x="104553" y="641246"/>
                  <a:pt x="108703" y="645368"/>
                </a:cubicBezTo>
                <a:cubicBezTo>
                  <a:pt x="110778" y="647429"/>
                  <a:pt x="108703" y="649490"/>
                  <a:pt x="108703" y="651552"/>
                </a:cubicBezTo>
                <a:cubicBezTo>
                  <a:pt x="106628" y="651552"/>
                  <a:pt x="104553" y="651552"/>
                  <a:pt x="104553" y="649490"/>
                </a:cubicBezTo>
                <a:cubicBezTo>
                  <a:pt x="100403" y="647429"/>
                  <a:pt x="104553" y="643307"/>
                  <a:pt x="100403" y="643307"/>
                </a:cubicBezTo>
                <a:cubicBezTo>
                  <a:pt x="98328" y="643307"/>
                  <a:pt x="96253" y="643307"/>
                  <a:pt x="96253" y="641246"/>
                </a:cubicBezTo>
                <a:cubicBezTo>
                  <a:pt x="94178" y="641246"/>
                  <a:pt x="94178" y="639185"/>
                  <a:pt x="94178" y="637124"/>
                </a:cubicBezTo>
                <a:cubicBezTo>
                  <a:pt x="94178" y="635062"/>
                  <a:pt x="98328" y="635062"/>
                  <a:pt x="96253" y="633001"/>
                </a:cubicBezTo>
                <a:cubicBezTo>
                  <a:pt x="94178" y="633001"/>
                  <a:pt x="90028" y="630940"/>
                  <a:pt x="90028" y="626818"/>
                </a:cubicBezTo>
                <a:cubicBezTo>
                  <a:pt x="90028" y="624757"/>
                  <a:pt x="92103" y="622695"/>
                  <a:pt x="94178" y="622695"/>
                </a:cubicBezTo>
                <a:cubicBezTo>
                  <a:pt x="94178" y="622695"/>
                  <a:pt x="96253" y="622695"/>
                  <a:pt x="96253" y="620634"/>
                </a:cubicBezTo>
                <a:cubicBezTo>
                  <a:pt x="96253" y="618573"/>
                  <a:pt x="94178" y="618573"/>
                  <a:pt x="96253" y="616512"/>
                </a:cubicBezTo>
                <a:cubicBezTo>
                  <a:pt x="96253" y="614451"/>
                  <a:pt x="96253" y="612390"/>
                  <a:pt x="98328" y="610328"/>
                </a:cubicBezTo>
                <a:cubicBezTo>
                  <a:pt x="100403" y="610328"/>
                  <a:pt x="102478" y="612390"/>
                  <a:pt x="104553" y="612390"/>
                </a:cubicBezTo>
                <a:cubicBezTo>
                  <a:pt x="104553" y="608267"/>
                  <a:pt x="106628" y="604145"/>
                  <a:pt x="108703" y="604145"/>
                </a:cubicBezTo>
                <a:cubicBezTo>
                  <a:pt x="109741" y="603114"/>
                  <a:pt x="110778" y="602599"/>
                  <a:pt x="111816" y="602599"/>
                </a:cubicBezTo>
                <a:close/>
                <a:moveTo>
                  <a:pt x="804945" y="601636"/>
                </a:moveTo>
                <a:cubicBezTo>
                  <a:pt x="807020" y="602150"/>
                  <a:pt x="809095" y="603179"/>
                  <a:pt x="810132" y="604209"/>
                </a:cubicBezTo>
                <a:cubicBezTo>
                  <a:pt x="810132" y="608325"/>
                  <a:pt x="808057" y="604209"/>
                  <a:pt x="805982" y="604209"/>
                </a:cubicBezTo>
                <a:cubicBezTo>
                  <a:pt x="801832" y="604209"/>
                  <a:pt x="797682" y="606267"/>
                  <a:pt x="795607" y="610384"/>
                </a:cubicBezTo>
                <a:cubicBezTo>
                  <a:pt x="793532" y="610384"/>
                  <a:pt x="793532" y="610384"/>
                  <a:pt x="793532" y="610384"/>
                </a:cubicBezTo>
                <a:cubicBezTo>
                  <a:pt x="793532" y="606267"/>
                  <a:pt x="797682" y="604209"/>
                  <a:pt x="799757" y="602150"/>
                </a:cubicBezTo>
                <a:cubicBezTo>
                  <a:pt x="800795" y="601121"/>
                  <a:pt x="802870" y="601121"/>
                  <a:pt x="804945" y="601636"/>
                </a:cubicBezTo>
                <a:close/>
                <a:moveTo>
                  <a:pt x="176502" y="600092"/>
                </a:moveTo>
                <a:cubicBezTo>
                  <a:pt x="178570" y="604216"/>
                  <a:pt x="182707" y="608339"/>
                  <a:pt x="182707" y="614525"/>
                </a:cubicBezTo>
                <a:cubicBezTo>
                  <a:pt x="182707" y="620711"/>
                  <a:pt x="186845" y="624834"/>
                  <a:pt x="193051" y="628958"/>
                </a:cubicBezTo>
                <a:cubicBezTo>
                  <a:pt x="197188" y="628958"/>
                  <a:pt x="197188" y="635144"/>
                  <a:pt x="199256" y="637206"/>
                </a:cubicBezTo>
                <a:cubicBezTo>
                  <a:pt x="199256" y="637206"/>
                  <a:pt x="199256" y="639268"/>
                  <a:pt x="199256" y="639268"/>
                </a:cubicBezTo>
                <a:cubicBezTo>
                  <a:pt x="195119" y="637206"/>
                  <a:pt x="188913" y="637206"/>
                  <a:pt x="184776" y="635144"/>
                </a:cubicBezTo>
                <a:cubicBezTo>
                  <a:pt x="180639" y="635144"/>
                  <a:pt x="176502" y="631020"/>
                  <a:pt x="172364" y="626896"/>
                </a:cubicBezTo>
                <a:cubicBezTo>
                  <a:pt x="172364" y="622772"/>
                  <a:pt x="172364" y="618649"/>
                  <a:pt x="174433" y="614525"/>
                </a:cubicBezTo>
                <a:cubicBezTo>
                  <a:pt x="174433" y="614525"/>
                  <a:pt x="176502" y="614525"/>
                  <a:pt x="176502" y="612463"/>
                </a:cubicBezTo>
                <a:cubicBezTo>
                  <a:pt x="174433" y="610401"/>
                  <a:pt x="172364" y="610401"/>
                  <a:pt x="172364" y="606278"/>
                </a:cubicBezTo>
                <a:cubicBezTo>
                  <a:pt x="172364" y="604216"/>
                  <a:pt x="172364" y="600092"/>
                  <a:pt x="176502" y="600092"/>
                </a:cubicBezTo>
                <a:close/>
                <a:moveTo>
                  <a:pt x="110768" y="594630"/>
                </a:moveTo>
                <a:cubicBezTo>
                  <a:pt x="112819" y="594630"/>
                  <a:pt x="114870" y="595144"/>
                  <a:pt x="116920" y="596172"/>
                </a:cubicBezTo>
                <a:cubicBezTo>
                  <a:pt x="116920" y="598228"/>
                  <a:pt x="116920" y="598228"/>
                  <a:pt x="116920" y="598228"/>
                </a:cubicBezTo>
                <a:cubicBezTo>
                  <a:pt x="116920" y="602341"/>
                  <a:pt x="110768" y="600285"/>
                  <a:pt x="106667" y="602341"/>
                </a:cubicBezTo>
                <a:cubicBezTo>
                  <a:pt x="104617" y="604397"/>
                  <a:pt x="102566" y="606453"/>
                  <a:pt x="100516" y="608510"/>
                </a:cubicBezTo>
                <a:cubicBezTo>
                  <a:pt x="98465" y="608510"/>
                  <a:pt x="96414" y="610566"/>
                  <a:pt x="94364" y="610566"/>
                </a:cubicBezTo>
                <a:cubicBezTo>
                  <a:pt x="92313" y="614678"/>
                  <a:pt x="92313" y="616735"/>
                  <a:pt x="92313" y="620847"/>
                </a:cubicBezTo>
                <a:cubicBezTo>
                  <a:pt x="90263" y="622903"/>
                  <a:pt x="88212" y="624960"/>
                  <a:pt x="88212" y="627016"/>
                </a:cubicBezTo>
                <a:cubicBezTo>
                  <a:pt x="88212" y="631128"/>
                  <a:pt x="90263" y="633185"/>
                  <a:pt x="92313" y="635241"/>
                </a:cubicBezTo>
                <a:cubicBezTo>
                  <a:pt x="90263" y="637297"/>
                  <a:pt x="90263" y="639353"/>
                  <a:pt x="92313" y="643466"/>
                </a:cubicBezTo>
                <a:cubicBezTo>
                  <a:pt x="96414" y="645522"/>
                  <a:pt x="96414" y="645522"/>
                  <a:pt x="96414" y="645522"/>
                </a:cubicBezTo>
                <a:cubicBezTo>
                  <a:pt x="98465" y="647578"/>
                  <a:pt x="98465" y="647578"/>
                  <a:pt x="98465" y="647578"/>
                </a:cubicBezTo>
                <a:lnTo>
                  <a:pt x="100402" y="649635"/>
                </a:lnTo>
                <a:lnTo>
                  <a:pt x="96959" y="649635"/>
                </a:lnTo>
                <a:cubicBezTo>
                  <a:pt x="94364" y="649635"/>
                  <a:pt x="94364" y="649635"/>
                  <a:pt x="94364" y="649635"/>
                </a:cubicBezTo>
                <a:cubicBezTo>
                  <a:pt x="90263" y="645522"/>
                  <a:pt x="86162" y="643466"/>
                  <a:pt x="88212" y="639353"/>
                </a:cubicBezTo>
                <a:cubicBezTo>
                  <a:pt x="88212" y="639353"/>
                  <a:pt x="88212" y="635241"/>
                  <a:pt x="86162" y="635241"/>
                </a:cubicBezTo>
                <a:cubicBezTo>
                  <a:pt x="84111" y="633185"/>
                  <a:pt x="84111" y="629072"/>
                  <a:pt x="82060" y="627016"/>
                </a:cubicBezTo>
                <a:cubicBezTo>
                  <a:pt x="82060" y="622903"/>
                  <a:pt x="84111" y="620847"/>
                  <a:pt x="86162" y="618791"/>
                </a:cubicBezTo>
                <a:cubicBezTo>
                  <a:pt x="86162" y="616735"/>
                  <a:pt x="90263" y="616735"/>
                  <a:pt x="90263" y="614678"/>
                </a:cubicBezTo>
                <a:cubicBezTo>
                  <a:pt x="90263" y="612622"/>
                  <a:pt x="90263" y="606453"/>
                  <a:pt x="94364" y="604397"/>
                </a:cubicBezTo>
                <a:cubicBezTo>
                  <a:pt x="96414" y="606453"/>
                  <a:pt x="96414" y="602341"/>
                  <a:pt x="98465" y="602341"/>
                </a:cubicBezTo>
                <a:cubicBezTo>
                  <a:pt x="98465" y="604397"/>
                  <a:pt x="98465" y="604397"/>
                  <a:pt x="98465" y="604397"/>
                </a:cubicBezTo>
                <a:cubicBezTo>
                  <a:pt x="100516" y="602341"/>
                  <a:pt x="104617" y="600285"/>
                  <a:pt x="104617" y="596172"/>
                </a:cubicBezTo>
                <a:cubicBezTo>
                  <a:pt x="106667" y="595144"/>
                  <a:pt x="108718" y="594630"/>
                  <a:pt x="110768" y="594630"/>
                </a:cubicBezTo>
                <a:close/>
                <a:moveTo>
                  <a:pt x="112936" y="591792"/>
                </a:moveTo>
                <a:cubicBezTo>
                  <a:pt x="114928" y="591792"/>
                  <a:pt x="116920" y="591792"/>
                  <a:pt x="116920" y="591792"/>
                </a:cubicBezTo>
                <a:cubicBezTo>
                  <a:pt x="118912" y="594116"/>
                  <a:pt x="118912" y="594116"/>
                  <a:pt x="118912" y="594116"/>
                </a:cubicBezTo>
                <a:cubicBezTo>
                  <a:pt x="116920" y="594116"/>
                  <a:pt x="114928" y="594116"/>
                  <a:pt x="112936" y="591792"/>
                </a:cubicBezTo>
                <a:close/>
                <a:moveTo>
                  <a:pt x="799317" y="589347"/>
                </a:moveTo>
                <a:cubicBezTo>
                  <a:pt x="801119" y="589347"/>
                  <a:pt x="802662" y="589860"/>
                  <a:pt x="803692" y="591913"/>
                </a:cubicBezTo>
                <a:cubicBezTo>
                  <a:pt x="803692" y="593965"/>
                  <a:pt x="803692" y="596017"/>
                  <a:pt x="805750" y="593965"/>
                </a:cubicBezTo>
                <a:cubicBezTo>
                  <a:pt x="807808" y="591913"/>
                  <a:pt x="811925" y="591913"/>
                  <a:pt x="813984" y="593965"/>
                </a:cubicBezTo>
                <a:cubicBezTo>
                  <a:pt x="816042" y="596017"/>
                  <a:pt x="818100" y="598070"/>
                  <a:pt x="818100" y="600122"/>
                </a:cubicBezTo>
                <a:cubicBezTo>
                  <a:pt x="818100" y="600122"/>
                  <a:pt x="816042" y="602174"/>
                  <a:pt x="811925" y="602174"/>
                </a:cubicBezTo>
                <a:cubicBezTo>
                  <a:pt x="809867" y="600122"/>
                  <a:pt x="805750" y="598070"/>
                  <a:pt x="801633" y="600122"/>
                </a:cubicBezTo>
                <a:cubicBezTo>
                  <a:pt x="795458" y="600122"/>
                  <a:pt x="791341" y="604227"/>
                  <a:pt x="789283" y="608331"/>
                </a:cubicBezTo>
                <a:cubicBezTo>
                  <a:pt x="778991" y="610384"/>
                  <a:pt x="778991" y="610384"/>
                  <a:pt x="778991" y="610384"/>
                </a:cubicBezTo>
                <a:lnTo>
                  <a:pt x="778991" y="602336"/>
                </a:lnTo>
                <a:lnTo>
                  <a:pt x="779316" y="602013"/>
                </a:lnTo>
                <a:lnTo>
                  <a:pt x="783108" y="600122"/>
                </a:lnTo>
                <a:cubicBezTo>
                  <a:pt x="785166" y="600122"/>
                  <a:pt x="787225" y="600122"/>
                  <a:pt x="787225" y="598070"/>
                </a:cubicBezTo>
                <a:cubicBezTo>
                  <a:pt x="787225" y="593965"/>
                  <a:pt x="789283" y="591913"/>
                  <a:pt x="793400" y="589860"/>
                </a:cubicBezTo>
                <a:cubicBezTo>
                  <a:pt x="795458" y="589860"/>
                  <a:pt x="797516" y="589347"/>
                  <a:pt x="799317" y="589347"/>
                </a:cubicBezTo>
                <a:close/>
                <a:moveTo>
                  <a:pt x="828392" y="587808"/>
                </a:moveTo>
                <a:cubicBezTo>
                  <a:pt x="830467" y="587808"/>
                  <a:pt x="832542" y="587808"/>
                  <a:pt x="832542" y="589866"/>
                </a:cubicBezTo>
                <a:cubicBezTo>
                  <a:pt x="834617" y="591925"/>
                  <a:pt x="834617" y="593983"/>
                  <a:pt x="834617" y="593983"/>
                </a:cubicBezTo>
                <a:cubicBezTo>
                  <a:pt x="834617" y="596042"/>
                  <a:pt x="836692" y="598100"/>
                  <a:pt x="836692" y="598100"/>
                </a:cubicBezTo>
                <a:cubicBezTo>
                  <a:pt x="834617" y="598100"/>
                  <a:pt x="834617" y="598100"/>
                  <a:pt x="834617" y="598100"/>
                </a:cubicBezTo>
                <a:cubicBezTo>
                  <a:pt x="832542" y="593983"/>
                  <a:pt x="832542" y="591925"/>
                  <a:pt x="830467" y="589866"/>
                </a:cubicBezTo>
                <a:cubicBezTo>
                  <a:pt x="828392" y="587808"/>
                  <a:pt x="828392" y="587808"/>
                  <a:pt x="828392" y="587808"/>
                </a:cubicBezTo>
                <a:close/>
                <a:moveTo>
                  <a:pt x="153864" y="583824"/>
                </a:moveTo>
                <a:cubicBezTo>
                  <a:pt x="155913" y="585879"/>
                  <a:pt x="155913" y="585879"/>
                  <a:pt x="157962" y="585879"/>
                </a:cubicBezTo>
                <a:cubicBezTo>
                  <a:pt x="164110" y="587935"/>
                  <a:pt x="170258" y="589990"/>
                  <a:pt x="174356" y="596155"/>
                </a:cubicBezTo>
                <a:cubicBezTo>
                  <a:pt x="174356" y="598211"/>
                  <a:pt x="172307" y="598211"/>
                  <a:pt x="172307" y="598211"/>
                </a:cubicBezTo>
                <a:cubicBezTo>
                  <a:pt x="168209" y="596155"/>
                  <a:pt x="164110" y="594100"/>
                  <a:pt x="160012" y="592045"/>
                </a:cubicBezTo>
                <a:cubicBezTo>
                  <a:pt x="153864" y="589990"/>
                  <a:pt x="149766" y="592045"/>
                  <a:pt x="145667" y="592045"/>
                </a:cubicBezTo>
                <a:cubicBezTo>
                  <a:pt x="137470" y="592045"/>
                  <a:pt x="131322" y="596155"/>
                  <a:pt x="127223" y="602321"/>
                </a:cubicBezTo>
                <a:cubicBezTo>
                  <a:pt x="125174" y="604376"/>
                  <a:pt x="125174" y="608487"/>
                  <a:pt x="125174" y="612597"/>
                </a:cubicBezTo>
                <a:cubicBezTo>
                  <a:pt x="127223" y="612597"/>
                  <a:pt x="129273" y="616708"/>
                  <a:pt x="131322" y="614652"/>
                </a:cubicBezTo>
                <a:cubicBezTo>
                  <a:pt x="133371" y="612597"/>
                  <a:pt x="129273" y="610542"/>
                  <a:pt x="129273" y="606431"/>
                </a:cubicBezTo>
                <a:cubicBezTo>
                  <a:pt x="131322" y="604376"/>
                  <a:pt x="133371" y="604376"/>
                  <a:pt x="135420" y="602321"/>
                </a:cubicBezTo>
                <a:cubicBezTo>
                  <a:pt x="139519" y="602321"/>
                  <a:pt x="141568" y="604376"/>
                  <a:pt x="143617" y="606431"/>
                </a:cubicBezTo>
                <a:cubicBezTo>
                  <a:pt x="145667" y="608487"/>
                  <a:pt x="145667" y="612597"/>
                  <a:pt x="145667" y="614652"/>
                </a:cubicBezTo>
                <a:cubicBezTo>
                  <a:pt x="143617" y="618763"/>
                  <a:pt x="135420" y="614652"/>
                  <a:pt x="139519" y="620818"/>
                </a:cubicBezTo>
                <a:cubicBezTo>
                  <a:pt x="137470" y="622873"/>
                  <a:pt x="137470" y="624928"/>
                  <a:pt x="135420" y="624928"/>
                </a:cubicBezTo>
                <a:cubicBezTo>
                  <a:pt x="133371" y="626984"/>
                  <a:pt x="129273" y="626984"/>
                  <a:pt x="125174" y="626984"/>
                </a:cubicBezTo>
                <a:cubicBezTo>
                  <a:pt x="121076" y="624928"/>
                  <a:pt x="116977" y="618763"/>
                  <a:pt x="116977" y="614652"/>
                </a:cubicBezTo>
                <a:cubicBezTo>
                  <a:pt x="114928" y="606431"/>
                  <a:pt x="119027" y="598211"/>
                  <a:pt x="123125" y="594100"/>
                </a:cubicBezTo>
                <a:cubicBezTo>
                  <a:pt x="129273" y="589990"/>
                  <a:pt x="135420" y="585879"/>
                  <a:pt x="141568" y="585879"/>
                </a:cubicBezTo>
                <a:cubicBezTo>
                  <a:pt x="145667" y="585879"/>
                  <a:pt x="149766" y="585879"/>
                  <a:pt x="153864" y="583824"/>
                </a:cubicBezTo>
                <a:close/>
                <a:moveTo>
                  <a:pt x="791460" y="575524"/>
                </a:moveTo>
                <a:cubicBezTo>
                  <a:pt x="795585" y="577579"/>
                  <a:pt x="799710" y="577579"/>
                  <a:pt x="801772" y="581690"/>
                </a:cubicBezTo>
                <a:cubicBezTo>
                  <a:pt x="803835" y="583745"/>
                  <a:pt x="803835" y="579634"/>
                  <a:pt x="805897" y="577579"/>
                </a:cubicBezTo>
                <a:cubicBezTo>
                  <a:pt x="810022" y="577579"/>
                  <a:pt x="814147" y="577579"/>
                  <a:pt x="816209" y="579634"/>
                </a:cubicBezTo>
                <a:cubicBezTo>
                  <a:pt x="816209" y="581690"/>
                  <a:pt x="818272" y="581690"/>
                  <a:pt x="818272" y="583745"/>
                </a:cubicBezTo>
                <a:cubicBezTo>
                  <a:pt x="818272" y="583745"/>
                  <a:pt x="816209" y="585800"/>
                  <a:pt x="818272" y="587855"/>
                </a:cubicBezTo>
                <a:cubicBezTo>
                  <a:pt x="820334" y="587855"/>
                  <a:pt x="822396" y="585800"/>
                  <a:pt x="824459" y="585800"/>
                </a:cubicBezTo>
                <a:cubicBezTo>
                  <a:pt x="828584" y="587855"/>
                  <a:pt x="830646" y="594021"/>
                  <a:pt x="832708" y="598131"/>
                </a:cubicBezTo>
                <a:cubicBezTo>
                  <a:pt x="828584" y="598131"/>
                  <a:pt x="824459" y="598131"/>
                  <a:pt x="822396" y="598131"/>
                </a:cubicBezTo>
                <a:cubicBezTo>
                  <a:pt x="820334" y="596076"/>
                  <a:pt x="818272" y="591966"/>
                  <a:pt x="816209" y="591966"/>
                </a:cubicBezTo>
                <a:cubicBezTo>
                  <a:pt x="812084" y="589911"/>
                  <a:pt x="807959" y="589911"/>
                  <a:pt x="805897" y="589911"/>
                </a:cubicBezTo>
                <a:cubicBezTo>
                  <a:pt x="803835" y="587855"/>
                  <a:pt x="799710" y="585800"/>
                  <a:pt x="795585" y="587855"/>
                </a:cubicBezTo>
                <a:cubicBezTo>
                  <a:pt x="789398" y="585800"/>
                  <a:pt x="787335" y="591966"/>
                  <a:pt x="785273" y="596076"/>
                </a:cubicBezTo>
                <a:lnTo>
                  <a:pt x="779316" y="602013"/>
                </a:lnTo>
                <a:lnTo>
                  <a:pt x="778991" y="602174"/>
                </a:lnTo>
                <a:lnTo>
                  <a:pt x="778991" y="602336"/>
                </a:lnTo>
                <a:lnTo>
                  <a:pt x="774961" y="606352"/>
                </a:lnTo>
                <a:cubicBezTo>
                  <a:pt x="774961" y="612518"/>
                  <a:pt x="774961" y="612518"/>
                  <a:pt x="774961" y="612518"/>
                </a:cubicBezTo>
                <a:cubicBezTo>
                  <a:pt x="768774" y="618684"/>
                  <a:pt x="768774" y="618684"/>
                  <a:pt x="768774" y="618684"/>
                </a:cubicBezTo>
                <a:cubicBezTo>
                  <a:pt x="764649" y="616628"/>
                  <a:pt x="766711" y="610463"/>
                  <a:pt x="766711" y="608408"/>
                </a:cubicBezTo>
                <a:cubicBezTo>
                  <a:pt x="768774" y="604297"/>
                  <a:pt x="770836" y="606352"/>
                  <a:pt x="772898" y="602242"/>
                </a:cubicBezTo>
                <a:cubicBezTo>
                  <a:pt x="770836" y="598131"/>
                  <a:pt x="770836" y="594021"/>
                  <a:pt x="772898" y="589911"/>
                </a:cubicBezTo>
                <a:cubicBezTo>
                  <a:pt x="774961" y="587855"/>
                  <a:pt x="779086" y="587855"/>
                  <a:pt x="781148" y="587855"/>
                </a:cubicBezTo>
                <a:cubicBezTo>
                  <a:pt x="783210" y="583745"/>
                  <a:pt x="783210" y="577579"/>
                  <a:pt x="791460" y="575524"/>
                </a:cubicBezTo>
                <a:close/>
                <a:moveTo>
                  <a:pt x="800671" y="575026"/>
                </a:moveTo>
                <a:cubicBezTo>
                  <a:pt x="801722" y="575524"/>
                  <a:pt x="802773" y="576520"/>
                  <a:pt x="803824" y="577516"/>
                </a:cubicBezTo>
                <a:cubicBezTo>
                  <a:pt x="803824" y="577516"/>
                  <a:pt x="803824" y="577516"/>
                  <a:pt x="801722" y="577516"/>
                </a:cubicBezTo>
                <a:cubicBezTo>
                  <a:pt x="801722" y="577516"/>
                  <a:pt x="799619" y="577516"/>
                  <a:pt x="797516" y="575524"/>
                </a:cubicBezTo>
                <a:cubicBezTo>
                  <a:pt x="798568" y="574528"/>
                  <a:pt x="799619" y="574528"/>
                  <a:pt x="800671" y="575026"/>
                </a:cubicBezTo>
                <a:close/>
                <a:moveTo>
                  <a:pt x="793466" y="552845"/>
                </a:moveTo>
                <a:cubicBezTo>
                  <a:pt x="795525" y="552845"/>
                  <a:pt x="797583" y="554899"/>
                  <a:pt x="795525" y="554899"/>
                </a:cubicBezTo>
                <a:cubicBezTo>
                  <a:pt x="793466" y="556953"/>
                  <a:pt x="795525" y="561062"/>
                  <a:pt x="793466" y="561062"/>
                </a:cubicBezTo>
                <a:cubicBezTo>
                  <a:pt x="793466" y="559007"/>
                  <a:pt x="795525" y="554899"/>
                  <a:pt x="793466" y="552845"/>
                </a:cubicBezTo>
                <a:close/>
                <a:moveTo>
                  <a:pt x="154206" y="552180"/>
                </a:moveTo>
                <a:cubicBezTo>
                  <a:pt x="155949" y="552570"/>
                  <a:pt x="155949" y="555293"/>
                  <a:pt x="155949" y="556849"/>
                </a:cubicBezTo>
                <a:cubicBezTo>
                  <a:pt x="158015" y="558924"/>
                  <a:pt x="160080" y="563074"/>
                  <a:pt x="160080" y="565149"/>
                </a:cubicBezTo>
                <a:cubicBezTo>
                  <a:pt x="158015" y="567224"/>
                  <a:pt x="155949" y="567224"/>
                  <a:pt x="155949" y="569299"/>
                </a:cubicBezTo>
                <a:cubicBezTo>
                  <a:pt x="149751" y="571374"/>
                  <a:pt x="149751" y="577599"/>
                  <a:pt x="149751" y="581749"/>
                </a:cubicBezTo>
                <a:cubicBezTo>
                  <a:pt x="147685" y="581749"/>
                  <a:pt x="145619" y="583824"/>
                  <a:pt x="143554" y="581749"/>
                </a:cubicBezTo>
                <a:lnTo>
                  <a:pt x="141585" y="573841"/>
                </a:lnTo>
                <a:lnTo>
                  <a:pt x="141877" y="573058"/>
                </a:lnTo>
                <a:lnTo>
                  <a:pt x="149751" y="565149"/>
                </a:lnTo>
                <a:cubicBezTo>
                  <a:pt x="149751" y="565149"/>
                  <a:pt x="147685" y="563074"/>
                  <a:pt x="147685" y="560999"/>
                </a:cubicBezTo>
                <a:cubicBezTo>
                  <a:pt x="147685" y="558924"/>
                  <a:pt x="149751" y="554774"/>
                  <a:pt x="151817" y="552699"/>
                </a:cubicBezTo>
                <a:cubicBezTo>
                  <a:pt x="152850" y="552180"/>
                  <a:pt x="153625" y="552051"/>
                  <a:pt x="154206" y="552180"/>
                </a:cubicBezTo>
                <a:close/>
                <a:moveTo>
                  <a:pt x="149668" y="546640"/>
                </a:moveTo>
                <a:cubicBezTo>
                  <a:pt x="151720" y="546640"/>
                  <a:pt x="153772" y="546640"/>
                  <a:pt x="153772" y="548706"/>
                </a:cubicBezTo>
                <a:cubicBezTo>
                  <a:pt x="153772" y="550772"/>
                  <a:pt x="149668" y="550772"/>
                  <a:pt x="149668" y="552837"/>
                </a:cubicBezTo>
                <a:cubicBezTo>
                  <a:pt x="147615" y="552837"/>
                  <a:pt x="145563" y="554903"/>
                  <a:pt x="145563" y="556969"/>
                </a:cubicBezTo>
                <a:cubicBezTo>
                  <a:pt x="145563" y="563166"/>
                  <a:pt x="145563" y="563166"/>
                  <a:pt x="145563" y="563166"/>
                </a:cubicBezTo>
                <a:lnTo>
                  <a:pt x="141877" y="573058"/>
                </a:lnTo>
                <a:lnTo>
                  <a:pt x="141488" y="573449"/>
                </a:lnTo>
                <a:lnTo>
                  <a:pt x="141585" y="573841"/>
                </a:lnTo>
                <a:lnTo>
                  <a:pt x="139405" y="579692"/>
                </a:lnTo>
                <a:cubicBezTo>
                  <a:pt x="141458" y="581758"/>
                  <a:pt x="141458" y="581758"/>
                  <a:pt x="141458" y="581758"/>
                </a:cubicBezTo>
                <a:cubicBezTo>
                  <a:pt x="141458" y="583824"/>
                  <a:pt x="139405" y="583824"/>
                  <a:pt x="137353" y="583824"/>
                </a:cubicBezTo>
                <a:cubicBezTo>
                  <a:pt x="136327" y="581758"/>
                  <a:pt x="134788" y="579692"/>
                  <a:pt x="133762" y="577368"/>
                </a:cubicBezTo>
                <a:lnTo>
                  <a:pt x="133326" y="570575"/>
                </a:lnTo>
                <a:lnTo>
                  <a:pt x="134128" y="568699"/>
                </a:lnTo>
                <a:lnTo>
                  <a:pt x="141458" y="563166"/>
                </a:lnTo>
                <a:cubicBezTo>
                  <a:pt x="143510" y="561101"/>
                  <a:pt x="139405" y="559035"/>
                  <a:pt x="141458" y="556969"/>
                </a:cubicBezTo>
                <a:cubicBezTo>
                  <a:pt x="141458" y="552837"/>
                  <a:pt x="145563" y="548706"/>
                  <a:pt x="149668" y="546640"/>
                </a:cubicBezTo>
                <a:close/>
                <a:moveTo>
                  <a:pt x="143563" y="536348"/>
                </a:moveTo>
                <a:cubicBezTo>
                  <a:pt x="145617" y="536348"/>
                  <a:pt x="147671" y="538407"/>
                  <a:pt x="149726" y="538407"/>
                </a:cubicBezTo>
                <a:cubicBezTo>
                  <a:pt x="151781" y="540465"/>
                  <a:pt x="151781" y="540465"/>
                  <a:pt x="151781" y="540465"/>
                </a:cubicBezTo>
                <a:cubicBezTo>
                  <a:pt x="151781" y="542523"/>
                  <a:pt x="151781" y="542523"/>
                  <a:pt x="151781" y="544582"/>
                </a:cubicBezTo>
                <a:cubicBezTo>
                  <a:pt x="145617" y="544582"/>
                  <a:pt x="141509" y="548699"/>
                  <a:pt x="139455" y="554874"/>
                </a:cubicBezTo>
                <a:cubicBezTo>
                  <a:pt x="137400" y="556932"/>
                  <a:pt x="139455" y="558991"/>
                  <a:pt x="137400" y="561049"/>
                </a:cubicBezTo>
                <a:lnTo>
                  <a:pt x="134128" y="568699"/>
                </a:lnTo>
                <a:lnTo>
                  <a:pt x="133248" y="569364"/>
                </a:lnTo>
                <a:lnTo>
                  <a:pt x="133326" y="570575"/>
                </a:lnTo>
                <a:lnTo>
                  <a:pt x="131238" y="575458"/>
                </a:lnTo>
                <a:cubicBezTo>
                  <a:pt x="131238" y="577516"/>
                  <a:pt x="131238" y="581633"/>
                  <a:pt x="135346" y="583691"/>
                </a:cubicBezTo>
                <a:cubicBezTo>
                  <a:pt x="133292" y="585750"/>
                  <a:pt x="129183" y="585750"/>
                  <a:pt x="127129" y="587808"/>
                </a:cubicBezTo>
                <a:cubicBezTo>
                  <a:pt x="125075" y="585750"/>
                  <a:pt x="123021" y="583691"/>
                  <a:pt x="120966" y="579575"/>
                </a:cubicBezTo>
                <a:cubicBezTo>
                  <a:pt x="120966" y="577516"/>
                  <a:pt x="120966" y="573399"/>
                  <a:pt x="125075" y="571341"/>
                </a:cubicBezTo>
                <a:cubicBezTo>
                  <a:pt x="125075" y="567224"/>
                  <a:pt x="120966" y="567224"/>
                  <a:pt x="120966" y="565166"/>
                </a:cubicBezTo>
                <a:cubicBezTo>
                  <a:pt x="118912" y="563108"/>
                  <a:pt x="120966" y="558991"/>
                  <a:pt x="120966" y="556932"/>
                </a:cubicBezTo>
                <a:cubicBezTo>
                  <a:pt x="125075" y="554874"/>
                  <a:pt x="127129" y="552816"/>
                  <a:pt x="129183" y="550757"/>
                </a:cubicBezTo>
                <a:cubicBezTo>
                  <a:pt x="131238" y="550757"/>
                  <a:pt x="131238" y="554874"/>
                  <a:pt x="135346" y="552816"/>
                </a:cubicBezTo>
                <a:cubicBezTo>
                  <a:pt x="135346" y="548699"/>
                  <a:pt x="135346" y="548699"/>
                  <a:pt x="135346" y="548699"/>
                </a:cubicBezTo>
                <a:cubicBezTo>
                  <a:pt x="135346" y="542523"/>
                  <a:pt x="139455" y="538407"/>
                  <a:pt x="143563" y="536348"/>
                </a:cubicBezTo>
                <a:close/>
                <a:moveTo>
                  <a:pt x="803824" y="534356"/>
                </a:moveTo>
                <a:cubicBezTo>
                  <a:pt x="805816" y="534356"/>
                  <a:pt x="807808" y="536348"/>
                  <a:pt x="807808" y="536348"/>
                </a:cubicBezTo>
                <a:cubicBezTo>
                  <a:pt x="807808" y="538340"/>
                  <a:pt x="807808" y="538340"/>
                  <a:pt x="805816" y="538340"/>
                </a:cubicBezTo>
                <a:cubicBezTo>
                  <a:pt x="803824" y="538340"/>
                  <a:pt x="805816" y="536348"/>
                  <a:pt x="803824" y="534356"/>
                </a:cubicBezTo>
                <a:close/>
                <a:moveTo>
                  <a:pt x="793466" y="534356"/>
                </a:moveTo>
                <a:cubicBezTo>
                  <a:pt x="795525" y="534356"/>
                  <a:pt x="799641" y="534356"/>
                  <a:pt x="801700" y="534356"/>
                </a:cubicBezTo>
                <a:cubicBezTo>
                  <a:pt x="803758" y="538465"/>
                  <a:pt x="803758" y="538465"/>
                  <a:pt x="803758" y="538465"/>
                </a:cubicBezTo>
                <a:cubicBezTo>
                  <a:pt x="805816" y="542573"/>
                  <a:pt x="803758" y="548736"/>
                  <a:pt x="799641" y="550790"/>
                </a:cubicBezTo>
                <a:cubicBezTo>
                  <a:pt x="797583" y="552845"/>
                  <a:pt x="793466" y="550790"/>
                  <a:pt x="793466" y="552845"/>
                </a:cubicBezTo>
                <a:cubicBezTo>
                  <a:pt x="791408" y="554899"/>
                  <a:pt x="793466" y="556953"/>
                  <a:pt x="791408" y="559007"/>
                </a:cubicBezTo>
                <a:cubicBezTo>
                  <a:pt x="791408" y="561062"/>
                  <a:pt x="787291" y="561062"/>
                  <a:pt x="785233" y="563116"/>
                </a:cubicBezTo>
                <a:cubicBezTo>
                  <a:pt x="781116" y="563116"/>
                  <a:pt x="779057" y="561062"/>
                  <a:pt x="774941" y="561062"/>
                </a:cubicBezTo>
                <a:cubicBezTo>
                  <a:pt x="772882" y="563116"/>
                  <a:pt x="770824" y="565170"/>
                  <a:pt x="768765" y="565170"/>
                </a:cubicBezTo>
                <a:cubicBezTo>
                  <a:pt x="762590" y="567224"/>
                  <a:pt x="758473" y="565170"/>
                  <a:pt x="754357" y="563116"/>
                </a:cubicBezTo>
                <a:cubicBezTo>
                  <a:pt x="756415" y="556953"/>
                  <a:pt x="756415" y="556953"/>
                  <a:pt x="756415" y="556953"/>
                </a:cubicBezTo>
                <a:cubicBezTo>
                  <a:pt x="758473" y="554899"/>
                  <a:pt x="760532" y="556953"/>
                  <a:pt x="762590" y="556953"/>
                </a:cubicBezTo>
                <a:cubicBezTo>
                  <a:pt x="768765" y="559007"/>
                  <a:pt x="772882" y="554899"/>
                  <a:pt x="776999" y="552845"/>
                </a:cubicBezTo>
                <a:cubicBezTo>
                  <a:pt x="776999" y="548736"/>
                  <a:pt x="783174" y="550790"/>
                  <a:pt x="785233" y="548736"/>
                </a:cubicBezTo>
                <a:cubicBezTo>
                  <a:pt x="789349" y="546682"/>
                  <a:pt x="791408" y="544628"/>
                  <a:pt x="793466" y="542573"/>
                </a:cubicBezTo>
                <a:cubicBezTo>
                  <a:pt x="793466" y="538465"/>
                  <a:pt x="793466" y="536411"/>
                  <a:pt x="793466" y="534356"/>
                </a:cubicBezTo>
                <a:close/>
                <a:moveTo>
                  <a:pt x="789487" y="532364"/>
                </a:moveTo>
                <a:cubicBezTo>
                  <a:pt x="789487" y="532364"/>
                  <a:pt x="791541" y="532364"/>
                  <a:pt x="791541" y="534417"/>
                </a:cubicBezTo>
                <a:cubicBezTo>
                  <a:pt x="791541" y="536469"/>
                  <a:pt x="789487" y="538521"/>
                  <a:pt x="789487" y="542626"/>
                </a:cubicBezTo>
                <a:cubicBezTo>
                  <a:pt x="787432" y="544679"/>
                  <a:pt x="783324" y="548783"/>
                  <a:pt x="779215" y="546731"/>
                </a:cubicBezTo>
                <a:cubicBezTo>
                  <a:pt x="779215" y="546731"/>
                  <a:pt x="777161" y="546731"/>
                  <a:pt x="777161" y="546731"/>
                </a:cubicBezTo>
                <a:cubicBezTo>
                  <a:pt x="775107" y="548783"/>
                  <a:pt x="777161" y="548783"/>
                  <a:pt x="775107" y="550836"/>
                </a:cubicBezTo>
                <a:cubicBezTo>
                  <a:pt x="773053" y="554940"/>
                  <a:pt x="766890" y="554940"/>
                  <a:pt x="762781" y="554940"/>
                </a:cubicBezTo>
                <a:cubicBezTo>
                  <a:pt x="760727" y="554940"/>
                  <a:pt x="758673" y="554940"/>
                  <a:pt x="758673" y="552888"/>
                </a:cubicBezTo>
                <a:cubicBezTo>
                  <a:pt x="758673" y="550836"/>
                  <a:pt x="758673" y="548783"/>
                  <a:pt x="760727" y="548783"/>
                </a:cubicBezTo>
                <a:cubicBezTo>
                  <a:pt x="762781" y="550836"/>
                  <a:pt x="768944" y="550836"/>
                  <a:pt x="770998" y="548783"/>
                </a:cubicBezTo>
                <a:cubicBezTo>
                  <a:pt x="773053" y="546731"/>
                  <a:pt x="775107" y="544679"/>
                  <a:pt x="775107" y="542626"/>
                </a:cubicBezTo>
                <a:cubicBezTo>
                  <a:pt x="781270" y="542626"/>
                  <a:pt x="785378" y="540574"/>
                  <a:pt x="787432" y="534417"/>
                </a:cubicBezTo>
                <a:cubicBezTo>
                  <a:pt x="787432" y="534417"/>
                  <a:pt x="787432" y="532364"/>
                  <a:pt x="789487" y="532364"/>
                </a:cubicBezTo>
                <a:close/>
                <a:moveTo>
                  <a:pt x="781394" y="527857"/>
                </a:moveTo>
                <a:cubicBezTo>
                  <a:pt x="782673" y="528115"/>
                  <a:pt x="784209" y="529144"/>
                  <a:pt x="785233" y="530173"/>
                </a:cubicBezTo>
                <a:cubicBezTo>
                  <a:pt x="785233" y="532231"/>
                  <a:pt x="785233" y="534290"/>
                  <a:pt x="783185" y="536348"/>
                </a:cubicBezTo>
                <a:cubicBezTo>
                  <a:pt x="781138" y="538407"/>
                  <a:pt x="779091" y="540465"/>
                  <a:pt x="774996" y="540465"/>
                </a:cubicBezTo>
                <a:cubicBezTo>
                  <a:pt x="774996" y="540465"/>
                  <a:pt x="774996" y="538407"/>
                  <a:pt x="772949" y="540465"/>
                </a:cubicBezTo>
                <a:cubicBezTo>
                  <a:pt x="772949" y="540465"/>
                  <a:pt x="772949" y="542523"/>
                  <a:pt x="772949" y="544582"/>
                </a:cubicBezTo>
                <a:cubicBezTo>
                  <a:pt x="770901" y="546640"/>
                  <a:pt x="766807" y="546640"/>
                  <a:pt x="764759" y="546640"/>
                </a:cubicBezTo>
                <a:cubicBezTo>
                  <a:pt x="762712" y="546640"/>
                  <a:pt x="760665" y="546640"/>
                  <a:pt x="760665" y="544582"/>
                </a:cubicBezTo>
                <a:cubicBezTo>
                  <a:pt x="762712" y="534290"/>
                  <a:pt x="762712" y="534290"/>
                  <a:pt x="762712" y="534290"/>
                </a:cubicBezTo>
                <a:cubicBezTo>
                  <a:pt x="768854" y="534290"/>
                  <a:pt x="774996" y="534290"/>
                  <a:pt x="779091" y="530173"/>
                </a:cubicBezTo>
                <a:cubicBezTo>
                  <a:pt x="779091" y="528115"/>
                  <a:pt x="780114" y="527600"/>
                  <a:pt x="781394" y="527857"/>
                </a:cubicBezTo>
                <a:close/>
                <a:moveTo>
                  <a:pt x="92257" y="526181"/>
                </a:moveTo>
                <a:lnTo>
                  <a:pt x="92257" y="528214"/>
                </a:lnTo>
                <a:cubicBezTo>
                  <a:pt x="90171" y="530248"/>
                  <a:pt x="90171" y="534315"/>
                  <a:pt x="85997" y="534315"/>
                </a:cubicBezTo>
                <a:cubicBezTo>
                  <a:pt x="83910" y="534315"/>
                  <a:pt x="81823" y="536348"/>
                  <a:pt x="79736" y="534315"/>
                </a:cubicBezTo>
                <a:cubicBezTo>
                  <a:pt x="79736" y="532281"/>
                  <a:pt x="83910" y="534315"/>
                  <a:pt x="85997" y="532281"/>
                </a:cubicBezTo>
                <a:cubicBezTo>
                  <a:pt x="88084" y="530248"/>
                  <a:pt x="90171" y="528214"/>
                  <a:pt x="92257" y="526181"/>
                </a:cubicBezTo>
                <a:close/>
                <a:moveTo>
                  <a:pt x="865576" y="517756"/>
                </a:moveTo>
                <a:cubicBezTo>
                  <a:pt x="869560" y="519859"/>
                  <a:pt x="865576" y="524064"/>
                  <a:pt x="867568" y="526167"/>
                </a:cubicBezTo>
                <a:cubicBezTo>
                  <a:pt x="867568" y="528270"/>
                  <a:pt x="867568" y="530372"/>
                  <a:pt x="865576" y="530372"/>
                </a:cubicBezTo>
                <a:cubicBezTo>
                  <a:pt x="865576" y="526167"/>
                  <a:pt x="865576" y="521962"/>
                  <a:pt x="865576" y="517756"/>
                </a:cubicBezTo>
                <a:close/>
                <a:moveTo>
                  <a:pt x="100725" y="515310"/>
                </a:moveTo>
                <a:cubicBezTo>
                  <a:pt x="101404" y="515182"/>
                  <a:pt x="102050" y="515310"/>
                  <a:pt x="102568" y="515823"/>
                </a:cubicBezTo>
                <a:cubicBezTo>
                  <a:pt x="104636" y="517874"/>
                  <a:pt x="104636" y="517874"/>
                  <a:pt x="104636" y="517874"/>
                </a:cubicBezTo>
                <a:cubicBezTo>
                  <a:pt x="104636" y="519924"/>
                  <a:pt x="104636" y="524025"/>
                  <a:pt x="104636" y="526076"/>
                </a:cubicBezTo>
                <a:cubicBezTo>
                  <a:pt x="104636" y="528127"/>
                  <a:pt x="102568" y="528127"/>
                  <a:pt x="100499" y="530177"/>
                </a:cubicBezTo>
                <a:cubicBezTo>
                  <a:pt x="102568" y="532228"/>
                  <a:pt x="104636" y="534278"/>
                  <a:pt x="102568" y="538379"/>
                </a:cubicBezTo>
                <a:cubicBezTo>
                  <a:pt x="102568" y="540430"/>
                  <a:pt x="98431" y="542481"/>
                  <a:pt x="96362" y="544531"/>
                </a:cubicBezTo>
                <a:cubicBezTo>
                  <a:pt x="94293" y="544531"/>
                  <a:pt x="92224" y="542481"/>
                  <a:pt x="90156" y="542481"/>
                </a:cubicBezTo>
                <a:cubicBezTo>
                  <a:pt x="90156" y="546582"/>
                  <a:pt x="86019" y="548632"/>
                  <a:pt x="83950" y="548632"/>
                </a:cubicBezTo>
                <a:cubicBezTo>
                  <a:pt x="79813" y="548632"/>
                  <a:pt x="77744" y="546582"/>
                  <a:pt x="77744" y="544531"/>
                </a:cubicBezTo>
                <a:cubicBezTo>
                  <a:pt x="77744" y="542481"/>
                  <a:pt x="77744" y="540430"/>
                  <a:pt x="79813" y="538379"/>
                </a:cubicBezTo>
                <a:cubicBezTo>
                  <a:pt x="83950" y="540430"/>
                  <a:pt x="88087" y="536329"/>
                  <a:pt x="90156" y="534278"/>
                </a:cubicBezTo>
                <a:cubicBezTo>
                  <a:pt x="94293" y="530177"/>
                  <a:pt x="98431" y="526076"/>
                  <a:pt x="96362" y="519924"/>
                </a:cubicBezTo>
                <a:cubicBezTo>
                  <a:pt x="96362" y="518386"/>
                  <a:pt x="98689" y="515695"/>
                  <a:pt x="100725" y="515310"/>
                </a:cubicBezTo>
                <a:close/>
                <a:moveTo>
                  <a:pt x="116920" y="513773"/>
                </a:moveTo>
                <a:cubicBezTo>
                  <a:pt x="118912" y="515831"/>
                  <a:pt x="118912" y="519948"/>
                  <a:pt x="120904" y="522006"/>
                </a:cubicBezTo>
                <a:cubicBezTo>
                  <a:pt x="120904" y="524065"/>
                  <a:pt x="120904" y="524065"/>
                  <a:pt x="120904" y="524065"/>
                </a:cubicBezTo>
                <a:cubicBezTo>
                  <a:pt x="120904" y="519948"/>
                  <a:pt x="116920" y="517889"/>
                  <a:pt x="116920" y="513773"/>
                </a:cubicBezTo>
                <a:close/>
                <a:moveTo>
                  <a:pt x="843197" y="511094"/>
                </a:moveTo>
                <a:lnTo>
                  <a:pt x="838721" y="520014"/>
                </a:lnTo>
                <a:cubicBezTo>
                  <a:pt x="836655" y="522072"/>
                  <a:pt x="832524" y="522072"/>
                  <a:pt x="828392" y="522072"/>
                </a:cubicBezTo>
                <a:cubicBezTo>
                  <a:pt x="828392" y="520014"/>
                  <a:pt x="828392" y="520014"/>
                  <a:pt x="828392" y="520014"/>
                </a:cubicBezTo>
                <a:cubicBezTo>
                  <a:pt x="830458" y="517956"/>
                  <a:pt x="832524" y="517956"/>
                  <a:pt x="834590" y="517956"/>
                </a:cubicBezTo>
                <a:close/>
                <a:moveTo>
                  <a:pt x="844918" y="507664"/>
                </a:moveTo>
                <a:lnTo>
                  <a:pt x="844918" y="509722"/>
                </a:lnTo>
                <a:lnTo>
                  <a:pt x="843197" y="511094"/>
                </a:lnTo>
                <a:close/>
                <a:moveTo>
                  <a:pt x="844918" y="501488"/>
                </a:moveTo>
                <a:cubicBezTo>
                  <a:pt x="846984" y="501488"/>
                  <a:pt x="846984" y="503547"/>
                  <a:pt x="846984" y="503547"/>
                </a:cubicBezTo>
                <a:lnTo>
                  <a:pt x="844918" y="507664"/>
                </a:lnTo>
                <a:close/>
                <a:moveTo>
                  <a:pt x="108620" y="501488"/>
                </a:moveTo>
                <a:cubicBezTo>
                  <a:pt x="110679" y="503538"/>
                  <a:pt x="112737" y="505587"/>
                  <a:pt x="112737" y="507636"/>
                </a:cubicBezTo>
                <a:cubicBezTo>
                  <a:pt x="112737" y="509685"/>
                  <a:pt x="112737" y="511735"/>
                  <a:pt x="110679" y="513784"/>
                </a:cubicBezTo>
                <a:cubicBezTo>
                  <a:pt x="114796" y="515833"/>
                  <a:pt x="118912" y="519931"/>
                  <a:pt x="116854" y="526079"/>
                </a:cubicBezTo>
                <a:cubicBezTo>
                  <a:pt x="116854" y="528128"/>
                  <a:pt x="112737" y="530178"/>
                  <a:pt x="116854" y="532227"/>
                </a:cubicBezTo>
                <a:cubicBezTo>
                  <a:pt x="118912" y="534276"/>
                  <a:pt x="118912" y="538375"/>
                  <a:pt x="118912" y="542473"/>
                </a:cubicBezTo>
                <a:cubicBezTo>
                  <a:pt x="116854" y="538375"/>
                  <a:pt x="116854" y="536325"/>
                  <a:pt x="114796" y="532227"/>
                </a:cubicBezTo>
                <a:cubicBezTo>
                  <a:pt x="114796" y="532227"/>
                  <a:pt x="116854" y="530178"/>
                  <a:pt x="112737" y="530178"/>
                </a:cubicBezTo>
                <a:cubicBezTo>
                  <a:pt x="110679" y="532227"/>
                  <a:pt x="114796" y="534276"/>
                  <a:pt x="114796" y="538375"/>
                </a:cubicBezTo>
                <a:cubicBezTo>
                  <a:pt x="114796" y="542473"/>
                  <a:pt x="114796" y="546572"/>
                  <a:pt x="110679" y="548621"/>
                </a:cubicBezTo>
                <a:cubicBezTo>
                  <a:pt x="108620" y="550670"/>
                  <a:pt x="104504" y="550670"/>
                  <a:pt x="98328" y="552719"/>
                </a:cubicBezTo>
                <a:cubicBezTo>
                  <a:pt x="98328" y="552719"/>
                  <a:pt x="98328" y="554769"/>
                  <a:pt x="98328" y="556818"/>
                </a:cubicBezTo>
                <a:cubicBezTo>
                  <a:pt x="96270" y="558867"/>
                  <a:pt x="94212" y="560916"/>
                  <a:pt x="92153" y="560916"/>
                </a:cubicBezTo>
                <a:cubicBezTo>
                  <a:pt x="88036" y="560916"/>
                  <a:pt x="85978" y="556818"/>
                  <a:pt x="81861" y="556818"/>
                </a:cubicBezTo>
                <a:cubicBezTo>
                  <a:pt x="79803" y="558867"/>
                  <a:pt x="75686" y="558867"/>
                  <a:pt x="73628" y="558867"/>
                </a:cubicBezTo>
                <a:cubicBezTo>
                  <a:pt x="71569" y="558867"/>
                  <a:pt x="69511" y="556818"/>
                  <a:pt x="67453" y="554769"/>
                </a:cubicBezTo>
                <a:cubicBezTo>
                  <a:pt x="69511" y="552719"/>
                  <a:pt x="71569" y="552719"/>
                  <a:pt x="73628" y="548621"/>
                </a:cubicBezTo>
                <a:cubicBezTo>
                  <a:pt x="75686" y="546572"/>
                  <a:pt x="79803" y="552719"/>
                  <a:pt x="81861" y="550670"/>
                </a:cubicBezTo>
                <a:cubicBezTo>
                  <a:pt x="85978" y="550670"/>
                  <a:pt x="90095" y="550670"/>
                  <a:pt x="90095" y="546572"/>
                </a:cubicBezTo>
                <a:cubicBezTo>
                  <a:pt x="96270" y="546572"/>
                  <a:pt x="102445" y="546572"/>
                  <a:pt x="104504" y="540424"/>
                </a:cubicBezTo>
                <a:cubicBezTo>
                  <a:pt x="106562" y="538375"/>
                  <a:pt x="106562" y="534276"/>
                  <a:pt x="104504" y="530178"/>
                </a:cubicBezTo>
                <a:cubicBezTo>
                  <a:pt x="106562" y="526079"/>
                  <a:pt x="108620" y="524030"/>
                  <a:pt x="106562" y="519931"/>
                </a:cubicBezTo>
                <a:cubicBezTo>
                  <a:pt x="106562" y="517882"/>
                  <a:pt x="104504" y="513784"/>
                  <a:pt x="102445" y="511735"/>
                </a:cubicBezTo>
                <a:cubicBezTo>
                  <a:pt x="104504" y="509685"/>
                  <a:pt x="106562" y="505587"/>
                  <a:pt x="108620" y="501488"/>
                </a:cubicBezTo>
                <a:close/>
                <a:moveTo>
                  <a:pt x="816085" y="497689"/>
                </a:moveTo>
                <a:cubicBezTo>
                  <a:pt x="817623" y="497689"/>
                  <a:pt x="819162" y="498206"/>
                  <a:pt x="820187" y="499238"/>
                </a:cubicBezTo>
                <a:cubicBezTo>
                  <a:pt x="824290" y="499238"/>
                  <a:pt x="824290" y="503370"/>
                  <a:pt x="826341" y="507501"/>
                </a:cubicBezTo>
                <a:cubicBezTo>
                  <a:pt x="828392" y="511633"/>
                  <a:pt x="828392" y="517830"/>
                  <a:pt x="824290" y="521962"/>
                </a:cubicBezTo>
                <a:cubicBezTo>
                  <a:pt x="818136" y="530225"/>
                  <a:pt x="805828" y="534356"/>
                  <a:pt x="795572" y="532291"/>
                </a:cubicBezTo>
                <a:cubicBezTo>
                  <a:pt x="789418" y="530225"/>
                  <a:pt x="785316" y="528159"/>
                  <a:pt x="781213" y="524028"/>
                </a:cubicBezTo>
                <a:cubicBezTo>
                  <a:pt x="775059" y="519896"/>
                  <a:pt x="770957" y="509567"/>
                  <a:pt x="770957" y="501304"/>
                </a:cubicBezTo>
                <a:cubicBezTo>
                  <a:pt x="773008" y="501304"/>
                  <a:pt x="773008" y="499238"/>
                  <a:pt x="775059" y="501304"/>
                </a:cubicBezTo>
                <a:cubicBezTo>
                  <a:pt x="777111" y="505436"/>
                  <a:pt x="777111" y="509567"/>
                  <a:pt x="781213" y="513699"/>
                </a:cubicBezTo>
                <a:cubicBezTo>
                  <a:pt x="785316" y="521962"/>
                  <a:pt x="795572" y="526093"/>
                  <a:pt x="805828" y="524028"/>
                </a:cubicBezTo>
                <a:cubicBezTo>
                  <a:pt x="809931" y="524028"/>
                  <a:pt x="816085" y="521962"/>
                  <a:pt x="818136" y="517830"/>
                </a:cubicBezTo>
                <a:cubicBezTo>
                  <a:pt x="818136" y="513699"/>
                  <a:pt x="820187" y="511633"/>
                  <a:pt x="816085" y="509567"/>
                </a:cubicBezTo>
                <a:cubicBezTo>
                  <a:pt x="814034" y="511633"/>
                  <a:pt x="816085" y="515765"/>
                  <a:pt x="811982" y="517830"/>
                </a:cubicBezTo>
                <a:cubicBezTo>
                  <a:pt x="809931" y="517830"/>
                  <a:pt x="807880" y="517830"/>
                  <a:pt x="805828" y="517830"/>
                </a:cubicBezTo>
                <a:cubicBezTo>
                  <a:pt x="803777" y="515765"/>
                  <a:pt x="801726" y="513699"/>
                  <a:pt x="801726" y="511633"/>
                </a:cubicBezTo>
                <a:cubicBezTo>
                  <a:pt x="799674" y="509567"/>
                  <a:pt x="801726" y="507501"/>
                  <a:pt x="801726" y="505436"/>
                </a:cubicBezTo>
                <a:cubicBezTo>
                  <a:pt x="803777" y="503370"/>
                  <a:pt x="807880" y="503370"/>
                  <a:pt x="809931" y="503370"/>
                </a:cubicBezTo>
                <a:cubicBezTo>
                  <a:pt x="811982" y="505436"/>
                  <a:pt x="809931" y="501304"/>
                  <a:pt x="811982" y="499238"/>
                </a:cubicBezTo>
                <a:cubicBezTo>
                  <a:pt x="813008" y="498206"/>
                  <a:pt x="814546" y="497689"/>
                  <a:pt x="816085" y="497689"/>
                </a:cubicBezTo>
                <a:close/>
                <a:moveTo>
                  <a:pt x="108620" y="497173"/>
                </a:moveTo>
                <a:cubicBezTo>
                  <a:pt x="110695" y="499231"/>
                  <a:pt x="116920" y="503348"/>
                  <a:pt x="114845" y="507465"/>
                </a:cubicBezTo>
                <a:cubicBezTo>
                  <a:pt x="114845" y="503348"/>
                  <a:pt x="110695" y="501289"/>
                  <a:pt x="108620" y="499231"/>
                </a:cubicBezTo>
                <a:cubicBezTo>
                  <a:pt x="108620" y="497173"/>
                  <a:pt x="108620" y="497173"/>
                  <a:pt x="108620" y="497173"/>
                </a:cubicBezTo>
                <a:close/>
                <a:moveTo>
                  <a:pt x="855174" y="495181"/>
                </a:moveTo>
                <a:cubicBezTo>
                  <a:pt x="857221" y="495181"/>
                  <a:pt x="855174" y="499312"/>
                  <a:pt x="855174" y="501378"/>
                </a:cubicBezTo>
                <a:cubicBezTo>
                  <a:pt x="855174" y="501378"/>
                  <a:pt x="853126" y="503444"/>
                  <a:pt x="853126" y="503444"/>
                </a:cubicBezTo>
                <a:cubicBezTo>
                  <a:pt x="857221" y="505509"/>
                  <a:pt x="859268" y="507575"/>
                  <a:pt x="859268" y="509641"/>
                </a:cubicBezTo>
                <a:cubicBezTo>
                  <a:pt x="859268" y="511707"/>
                  <a:pt x="859268" y="513773"/>
                  <a:pt x="857221" y="513773"/>
                </a:cubicBezTo>
                <a:cubicBezTo>
                  <a:pt x="855174" y="515838"/>
                  <a:pt x="855174" y="513773"/>
                  <a:pt x="853126" y="515838"/>
                </a:cubicBezTo>
                <a:cubicBezTo>
                  <a:pt x="853126" y="517904"/>
                  <a:pt x="855174" y="522036"/>
                  <a:pt x="855174" y="524101"/>
                </a:cubicBezTo>
                <a:cubicBezTo>
                  <a:pt x="853126" y="526167"/>
                  <a:pt x="851079" y="526167"/>
                  <a:pt x="849032" y="526167"/>
                </a:cubicBezTo>
                <a:cubicBezTo>
                  <a:pt x="846984" y="528233"/>
                  <a:pt x="844937" y="524101"/>
                  <a:pt x="842890" y="526167"/>
                </a:cubicBezTo>
                <a:cubicBezTo>
                  <a:pt x="844937" y="528233"/>
                  <a:pt x="842890" y="530299"/>
                  <a:pt x="840842" y="532364"/>
                </a:cubicBezTo>
                <a:cubicBezTo>
                  <a:pt x="838795" y="532364"/>
                  <a:pt x="836748" y="532364"/>
                  <a:pt x="834700" y="530299"/>
                </a:cubicBezTo>
                <a:cubicBezTo>
                  <a:pt x="834700" y="530299"/>
                  <a:pt x="834700" y="528233"/>
                  <a:pt x="832653" y="528233"/>
                </a:cubicBezTo>
                <a:cubicBezTo>
                  <a:pt x="830606" y="532364"/>
                  <a:pt x="826511" y="532364"/>
                  <a:pt x="824464" y="532364"/>
                </a:cubicBezTo>
                <a:cubicBezTo>
                  <a:pt x="822416" y="532364"/>
                  <a:pt x="822416" y="530299"/>
                  <a:pt x="822416" y="530299"/>
                </a:cubicBezTo>
                <a:cubicBezTo>
                  <a:pt x="822416" y="528233"/>
                  <a:pt x="824464" y="526167"/>
                  <a:pt x="826511" y="524101"/>
                </a:cubicBezTo>
                <a:cubicBezTo>
                  <a:pt x="832653" y="524101"/>
                  <a:pt x="836748" y="524101"/>
                  <a:pt x="842890" y="519970"/>
                </a:cubicBezTo>
                <a:cubicBezTo>
                  <a:pt x="844937" y="519970"/>
                  <a:pt x="846984" y="517904"/>
                  <a:pt x="849032" y="513773"/>
                </a:cubicBezTo>
                <a:cubicBezTo>
                  <a:pt x="849032" y="509641"/>
                  <a:pt x="851079" y="505509"/>
                  <a:pt x="849032" y="499312"/>
                </a:cubicBezTo>
                <a:cubicBezTo>
                  <a:pt x="851079" y="497246"/>
                  <a:pt x="853126" y="495181"/>
                  <a:pt x="855174" y="495181"/>
                </a:cubicBezTo>
                <a:close/>
                <a:moveTo>
                  <a:pt x="857262" y="486881"/>
                </a:moveTo>
                <a:cubicBezTo>
                  <a:pt x="859323" y="486881"/>
                  <a:pt x="861385" y="488946"/>
                  <a:pt x="861385" y="491012"/>
                </a:cubicBezTo>
                <a:cubicBezTo>
                  <a:pt x="863446" y="493078"/>
                  <a:pt x="863446" y="497209"/>
                  <a:pt x="861385" y="499275"/>
                </a:cubicBezTo>
                <a:cubicBezTo>
                  <a:pt x="861385" y="499275"/>
                  <a:pt x="861385" y="499275"/>
                  <a:pt x="861385" y="501341"/>
                </a:cubicBezTo>
                <a:cubicBezTo>
                  <a:pt x="863446" y="503407"/>
                  <a:pt x="867568" y="505472"/>
                  <a:pt x="867568" y="509604"/>
                </a:cubicBezTo>
                <a:cubicBezTo>
                  <a:pt x="867568" y="511670"/>
                  <a:pt x="867568" y="515801"/>
                  <a:pt x="865507" y="515801"/>
                </a:cubicBezTo>
                <a:cubicBezTo>
                  <a:pt x="863446" y="515801"/>
                  <a:pt x="863446" y="515801"/>
                  <a:pt x="861385" y="517867"/>
                </a:cubicBezTo>
                <a:cubicBezTo>
                  <a:pt x="865507" y="521999"/>
                  <a:pt x="863446" y="528196"/>
                  <a:pt x="861385" y="530262"/>
                </a:cubicBezTo>
                <a:cubicBezTo>
                  <a:pt x="859323" y="534393"/>
                  <a:pt x="855201" y="532327"/>
                  <a:pt x="853140" y="532327"/>
                </a:cubicBezTo>
                <a:cubicBezTo>
                  <a:pt x="851079" y="532327"/>
                  <a:pt x="851079" y="532327"/>
                  <a:pt x="849018" y="532327"/>
                </a:cubicBezTo>
                <a:cubicBezTo>
                  <a:pt x="849018" y="534393"/>
                  <a:pt x="849018" y="538525"/>
                  <a:pt x="844895" y="538525"/>
                </a:cubicBezTo>
                <a:cubicBezTo>
                  <a:pt x="840773" y="540590"/>
                  <a:pt x="834590" y="534393"/>
                  <a:pt x="832528" y="540590"/>
                </a:cubicBezTo>
                <a:cubicBezTo>
                  <a:pt x="828406" y="542656"/>
                  <a:pt x="822223" y="538525"/>
                  <a:pt x="820162" y="538525"/>
                </a:cubicBezTo>
                <a:cubicBezTo>
                  <a:pt x="818100" y="536459"/>
                  <a:pt x="818100" y="534393"/>
                  <a:pt x="818100" y="532327"/>
                </a:cubicBezTo>
                <a:cubicBezTo>
                  <a:pt x="820162" y="532327"/>
                  <a:pt x="822223" y="534393"/>
                  <a:pt x="824284" y="534393"/>
                </a:cubicBezTo>
                <a:cubicBezTo>
                  <a:pt x="826345" y="534393"/>
                  <a:pt x="830467" y="534393"/>
                  <a:pt x="832528" y="532327"/>
                </a:cubicBezTo>
                <a:cubicBezTo>
                  <a:pt x="836651" y="534393"/>
                  <a:pt x="840773" y="536459"/>
                  <a:pt x="842834" y="534393"/>
                </a:cubicBezTo>
                <a:cubicBezTo>
                  <a:pt x="846957" y="530262"/>
                  <a:pt x="846957" y="530262"/>
                  <a:pt x="846957" y="530262"/>
                </a:cubicBezTo>
                <a:cubicBezTo>
                  <a:pt x="851079" y="530262"/>
                  <a:pt x="853140" y="528196"/>
                  <a:pt x="857262" y="526130"/>
                </a:cubicBezTo>
                <a:cubicBezTo>
                  <a:pt x="859323" y="524064"/>
                  <a:pt x="857262" y="519933"/>
                  <a:pt x="857262" y="517867"/>
                </a:cubicBezTo>
                <a:cubicBezTo>
                  <a:pt x="859323" y="515801"/>
                  <a:pt x="861385" y="513736"/>
                  <a:pt x="861385" y="511670"/>
                </a:cubicBezTo>
                <a:cubicBezTo>
                  <a:pt x="861385" y="507538"/>
                  <a:pt x="859323" y="505472"/>
                  <a:pt x="857262" y="503407"/>
                </a:cubicBezTo>
                <a:cubicBezTo>
                  <a:pt x="859323" y="499275"/>
                  <a:pt x="859323" y="495144"/>
                  <a:pt x="857262" y="493078"/>
                </a:cubicBezTo>
                <a:cubicBezTo>
                  <a:pt x="855201" y="491012"/>
                  <a:pt x="857262" y="488946"/>
                  <a:pt x="857262" y="486881"/>
                </a:cubicBezTo>
                <a:close/>
                <a:moveTo>
                  <a:pt x="28360" y="486193"/>
                </a:moveTo>
                <a:cubicBezTo>
                  <a:pt x="28878" y="486454"/>
                  <a:pt x="29397" y="486975"/>
                  <a:pt x="30435" y="486975"/>
                </a:cubicBezTo>
                <a:cubicBezTo>
                  <a:pt x="40810" y="486975"/>
                  <a:pt x="40810" y="486975"/>
                  <a:pt x="40810" y="486975"/>
                </a:cubicBezTo>
                <a:cubicBezTo>
                  <a:pt x="42885" y="489062"/>
                  <a:pt x="42885" y="493236"/>
                  <a:pt x="42885" y="495323"/>
                </a:cubicBezTo>
                <a:cubicBezTo>
                  <a:pt x="40810" y="497410"/>
                  <a:pt x="38735" y="497410"/>
                  <a:pt x="36660" y="499496"/>
                </a:cubicBezTo>
                <a:cubicBezTo>
                  <a:pt x="34585" y="499496"/>
                  <a:pt x="32510" y="497410"/>
                  <a:pt x="30435" y="495323"/>
                </a:cubicBezTo>
                <a:cubicBezTo>
                  <a:pt x="30435" y="493236"/>
                  <a:pt x="28360" y="489062"/>
                  <a:pt x="26285" y="486975"/>
                </a:cubicBezTo>
                <a:cubicBezTo>
                  <a:pt x="27322" y="485932"/>
                  <a:pt x="27841" y="485932"/>
                  <a:pt x="28360" y="486193"/>
                </a:cubicBezTo>
                <a:close/>
                <a:moveTo>
                  <a:pt x="861260" y="484889"/>
                </a:moveTo>
                <a:cubicBezTo>
                  <a:pt x="863319" y="484889"/>
                  <a:pt x="865377" y="489015"/>
                  <a:pt x="867435" y="491078"/>
                </a:cubicBezTo>
                <a:cubicBezTo>
                  <a:pt x="867435" y="495204"/>
                  <a:pt x="865377" y="497267"/>
                  <a:pt x="865377" y="499330"/>
                </a:cubicBezTo>
                <a:cubicBezTo>
                  <a:pt x="867435" y="501394"/>
                  <a:pt x="871552" y="503457"/>
                  <a:pt x="871552" y="507583"/>
                </a:cubicBezTo>
                <a:cubicBezTo>
                  <a:pt x="871552" y="509646"/>
                  <a:pt x="871552" y="513773"/>
                  <a:pt x="869494" y="513773"/>
                </a:cubicBezTo>
                <a:cubicBezTo>
                  <a:pt x="871552" y="507583"/>
                  <a:pt x="867435" y="503457"/>
                  <a:pt x="863319" y="499330"/>
                </a:cubicBezTo>
                <a:cubicBezTo>
                  <a:pt x="867435" y="495204"/>
                  <a:pt x="863319" y="489015"/>
                  <a:pt x="861260" y="484889"/>
                </a:cubicBezTo>
                <a:close/>
                <a:moveTo>
                  <a:pt x="46869" y="484889"/>
                </a:moveTo>
                <a:cubicBezTo>
                  <a:pt x="50985" y="484889"/>
                  <a:pt x="53044" y="489026"/>
                  <a:pt x="55102" y="491094"/>
                </a:cubicBezTo>
                <a:cubicBezTo>
                  <a:pt x="55102" y="493163"/>
                  <a:pt x="50985" y="495232"/>
                  <a:pt x="53044" y="497300"/>
                </a:cubicBezTo>
                <a:cubicBezTo>
                  <a:pt x="55102" y="497300"/>
                  <a:pt x="57161" y="499369"/>
                  <a:pt x="57161" y="501437"/>
                </a:cubicBezTo>
                <a:cubicBezTo>
                  <a:pt x="57161" y="503506"/>
                  <a:pt x="57161" y="507643"/>
                  <a:pt x="55102" y="509712"/>
                </a:cubicBezTo>
                <a:cubicBezTo>
                  <a:pt x="53044" y="509712"/>
                  <a:pt x="48927" y="511781"/>
                  <a:pt x="46869" y="509712"/>
                </a:cubicBezTo>
                <a:cubicBezTo>
                  <a:pt x="44810" y="509712"/>
                  <a:pt x="44810" y="505575"/>
                  <a:pt x="42752" y="505575"/>
                </a:cubicBezTo>
                <a:cubicBezTo>
                  <a:pt x="40694" y="507643"/>
                  <a:pt x="40694" y="509712"/>
                  <a:pt x="36577" y="509712"/>
                </a:cubicBezTo>
                <a:cubicBezTo>
                  <a:pt x="34518" y="509712"/>
                  <a:pt x="32460" y="509712"/>
                  <a:pt x="30402" y="507643"/>
                </a:cubicBezTo>
                <a:cubicBezTo>
                  <a:pt x="30402" y="503506"/>
                  <a:pt x="26285" y="501437"/>
                  <a:pt x="28343" y="499369"/>
                </a:cubicBezTo>
                <a:cubicBezTo>
                  <a:pt x="32460" y="499369"/>
                  <a:pt x="34518" y="503506"/>
                  <a:pt x="38635" y="501437"/>
                </a:cubicBezTo>
                <a:cubicBezTo>
                  <a:pt x="42752" y="499369"/>
                  <a:pt x="44810" y="497300"/>
                  <a:pt x="44810" y="495232"/>
                </a:cubicBezTo>
                <a:cubicBezTo>
                  <a:pt x="46869" y="491094"/>
                  <a:pt x="38635" y="484889"/>
                  <a:pt x="46869" y="484889"/>
                </a:cubicBezTo>
                <a:close/>
                <a:moveTo>
                  <a:pt x="77855" y="466297"/>
                </a:moveTo>
                <a:cubicBezTo>
                  <a:pt x="81965" y="468362"/>
                  <a:pt x="81965" y="468362"/>
                  <a:pt x="81965" y="468362"/>
                </a:cubicBezTo>
                <a:cubicBezTo>
                  <a:pt x="90186" y="470428"/>
                  <a:pt x="94297" y="476626"/>
                  <a:pt x="98407" y="480757"/>
                </a:cubicBezTo>
                <a:cubicBezTo>
                  <a:pt x="102518" y="489020"/>
                  <a:pt x="106628" y="497283"/>
                  <a:pt x="104573" y="505546"/>
                </a:cubicBezTo>
                <a:cubicBezTo>
                  <a:pt x="100463" y="513809"/>
                  <a:pt x="92242" y="517941"/>
                  <a:pt x="84021" y="520007"/>
                </a:cubicBezTo>
                <a:cubicBezTo>
                  <a:pt x="79910" y="522072"/>
                  <a:pt x="73745" y="520007"/>
                  <a:pt x="67579" y="513809"/>
                </a:cubicBezTo>
                <a:cubicBezTo>
                  <a:pt x="65524" y="513809"/>
                  <a:pt x="65524" y="509678"/>
                  <a:pt x="65524" y="507612"/>
                </a:cubicBezTo>
                <a:cubicBezTo>
                  <a:pt x="67579" y="505546"/>
                  <a:pt x="65524" y="503480"/>
                  <a:pt x="67579" y="503480"/>
                </a:cubicBezTo>
                <a:cubicBezTo>
                  <a:pt x="69634" y="503480"/>
                  <a:pt x="71689" y="503480"/>
                  <a:pt x="73745" y="503480"/>
                </a:cubicBezTo>
                <a:cubicBezTo>
                  <a:pt x="73745" y="501415"/>
                  <a:pt x="71689" y="499349"/>
                  <a:pt x="73745" y="497283"/>
                </a:cubicBezTo>
                <a:cubicBezTo>
                  <a:pt x="75800" y="493152"/>
                  <a:pt x="77855" y="495217"/>
                  <a:pt x="81965" y="495217"/>
                </a:cubicBezTo>
                <a:cubicBezTo>
                  <a:pt x="84021" y="497283"/>
                  <a:pt x="86076" y="501415"/>
                  <a:pt x="84021" y="503480"/>
                </a:cubicBezTo>
                <a:cubicBezTo>
                  <a:pt x="81965" y="505546"/>
                  <a:pt x="79910" y="505546"/>
                  <a:pt x="77855" y="507612"/>
                </a:cubicBezTo>
                <a:cubicBezTo>
                  <a:pt x="79910" y="511744"/>
                  <a:pt x="84021" y="509678"/>
                  <a:pt x="88131" y="509678"/>
                </a:cubicBezTo>
                <a:cubicBezTo>
                  <a:pt x="94297" y="507612"/>
                  <a:pt x="98407" y="501415"/>
                  <a:pt x="98407" y="495217"/>
                </a:cubicBezTo>
                <a:cubicBezTo>
                  <a:pt x="94297" y="486954"/>
                  <a:pt x="92242" y="480757"/>
                  <a:pt x="84021" y="476626"/>
                </a:cubicBezTo>
                <a:cubicBezTo>
                  <a:pt x="77855" y="472494"/>
                  <a:pt x="71689" y="470428"/>
                  <a:pt x="63469" y="470428"/>
                </a:cubicBezTo>
                <a:cubicBezTo>
                  <a:pt x="63469" y="470428"/>
                  <a:pt x="65524" y="468362"/>
                  <a:pt x="65524" y="468362"/>
                </a:cubicBezTo>
                <a:cubicBezTo>
                  <a:pt x="69634" y="466297"/>
                  <a:pt x="73745" y="468362"/>
                  <a:pt x="77855" y="466297"/>
                </a:cubicBezTo>
                <a:close/>
                <a:moveTo>
                  <a:pt x="808020" y="464305"/>
                </a:moveTo>
                <a:cubicBezTo>
                  <a:pt x="810072" y="464305"/>
                  <a:pt x="810072" y="466363"/>
                  <a:pt x="810072" y="466363"/>
                </a:cubicBezTo>
                <a:cubicBezTo>
                  <a:pt x="812124" y="468421"/>
                  <a:pt x="810072" y="470480"/>
                  <a:pt x="808020" y="472538"/>
                </a:cubicBezTo>
                <a:cubicBezTo>
                  <a:pt x="808020" y="472538"/>
                  <a:pt x="805967" y="472538"/>
                  <a:pt x="805967" y="474597"/>
                </a:cubicBezTo>
                <a:cubicBezTo>
                  <a:pt x="808020" y="476655"/>
                  <a:pt x="810072" y="478713"/>
                  <a:pt x="808020" y="480772"/>
                </a:cubicBezTo>
                <a:cubicBezTo>
                  <a:pt x="808020" y="482830"/>
                  <a:pt x="805967" y="482830"/>
                  <a:pt x="803915" y="484889"/>
                </a:cubicBezTo>
                <a:cubicBezTo>
                  <a:pt x="801863" y="484889"/>
                  <a:pt x="799810" y="482830"/>
                  <a:pt x="799810" y="480772"/>
                </a:cubicBezTo>
                <a:cubicBezTo>
                  <a:pt x="797758" y="480772"/>
                  <a:pt x="797758" y="484889"/>
                  <a:pt x="793653" y="484889"/>
                </a:cubicBezTo>
                <a:cubicBezTo>
                  <a:pt x="791601" y="484889"/>
                  <a:pt x="789548" y="484889"/>
                  <a:pt x="789548" y="482830"/>
                </a:cubicBezTo>
                <a:cubicBezTo>
                  <a:pt x="789548" y="480772"/>
                  <a:pt x="789548" y="478713"/>
                  <a:pt x="791601" y="476655"/>
                </a:cubicBezTo>
                <a:cubicBezTo>
                  <a:pt x="795706" y="478713"/>
                  <a:pt x="799810" y="474597"/>
                  <a:pt x="801863" y="470480"/>
                </a:cubicBezTo>
                <a:cubicBezTo>
                  <a:pt x="801863" y="466363"/>
                  <a:pt x="801863" y="466363"/>
                  <a:pt x="801863" y="466363"/>
                </a:cubicBezTo>
                <a:cubicBezTo>
                  <a:pt x="803915" y="466363"/>
                  <a:pt x="808020" y="466363"/>
                  <a:pt x="808020" y="464305"/>
                </a:cubicBezTo>
                <a:close/>
                <a:moveTo>
                  <a:pt x="787225" y="462313"/>
                </a:moveTo>
                <a:cubicBezTo>
                  <a:pt x="791430" y="464360"/>
                  <a:pt x="795635" y="464360"/>
                  <a:pt x="799841" y="466407"/>
                </a:cubicBezTo>
                <a:cubicBezTo>
                  <a:pt x="799841" y="468455"/>
                  <a:pt x="799841" y="470502"/>
                  <a:pt x="799841" y="470502"/>
                </a:cubicBezTo>
                <a:cubicBezTo>
                  <a:pt x="797738" y="474597"/>
                  <a:pt x="795635" y="474597"/>
                  <a:pt x="791430" y="474597"/>
                </a:cubicBezTo>
                <a:cubicBezTo>
                  <a:pt x="789327" y="474597"/>
                  <a:pt x="789327" y="474597"/>
                  <a:pt x="789327" y="474597"/>
                </a:cubicBezTo>
                <a:cubicBezTo>
                  <a:pt x="789327" y="470502"/>
                  <a:pt x="787225" y="466407"/>
                  <a:pt x="787225" y="462313"/>
                </a:cubicBezTo>
                <a:close/>
                <a:moveTo>
                  <a:pt x="811938" y="460321"/>
                </a:moveTo>
                <a:cubicBezTo>
                  <a:pt x="816046" y="460321"/>
                  <a:pt x="816046" y="464429"/>
                  <a:pt x="818101" y="466483"/>
                </a:cubicBezTo>
                <a:cubicBezTo>
                  <a:pt x="818101" y="470592"/>
                  <a:pt x="818101" y="474700"/>
                  <a:pt x="816046" y="476755"/>
                </a:cubicBezTo>
                <a:cubicBezTo>
                  <a:pt x="811938" y="478809"/>
                  <a:pt x="816046" y="480863"/>
                  <a:pt x="816046" y="482917"/>
                </a:cubicBezTo>
                <a:cubicBezTo>
                  <a:pt x="816046" y="487026"/>
                  <a:pt x="813992" y="491134"/>
                  <a:pt x="809883" y="491134"/>
                </a:cubicBezTo>
                <a:cubicBezTo>
                  <a:pt x="807829" y="493189"/>
                  <a:pt x="805775" y="493189"/>
                  <a:pt x="803721" y="493189"/>
                </a:cubicBezTo>
                <a:cubicBezTo>
                  <a:pt x="799612" y="489080"/>
                  <a:pt x="799612" y="489080"/>
                  <a:pt x="799612" y="489080"/>
                </a:cubicBezTo>
                <a:cubicBezTo>
                  <a:pt x="797558" y="489080"/>
                  <a:pt x="799612" y="491134"/>
                  <a:pt x="797558" y="491134"/>
                </a:cubicBezTo>
                <a:cubicBezTo>
                  <a:pt x="795504" y="493189"/>
                  <a:pt x="791395" y="493189"/>
                  <a:pt x="789341" y="493189"/>
                </a:cubicBezTo>
                <a:cubicBezTo>
                  <a:pt x="787287" y="491134"/>
                  <a:pt x="785233" y="489080"/>
                  <a:pt x="785233" y="487026"/>
                </a:cubicBezTo>
                <a:cubicBezTo>
                  <a:pt x="785233" y="487026"/>
                  <a:pt x="785233" y="484972"/>
                  <a:pt x="785233" y="484972"/>
                </a:cubicBezTo>
                <a:cubicBezTo>
                  <a:pt x="789341" y="487026"/>
                  <a:pt x="795504" y="487026"/>
                  <a:pt x="797558" y="484972"/>
                </a:cubicBezTo>
                <a:cubicBezTo>
                  <a:pt x="801667" y="487026"/>
                  <a:pt x="805775" y="487026"/>
                  <a:pt x="807829" y="484972"/>
                </a:cubicBezTo>
                <a:cubicBezTo>
                  <a:pt x="811938" y="482917"/>
                  <a:pt x="811938" y="478809"/>
                  <a:pt x="809883" y="474700"/>
                </a:cubicBezTo>
                <a:cubicBezTo>
                  <a:pt x="811938" y="470592"/>
                  <a:pt x="813992" y="468538"/>
                  <a:pt x="811938" y="464429"/>
                </a:cubicBezTo>
                <a:cubicBezTo>
                  <a:pt x="811938" y="462375"/>
                  <a:pt x="811938" y="462375"/>
                  <a:pt x="811938" y="460321"/>
                </a:cubicBezTo>
                <a:close/>
                <a:moveTo>
                  <a:pt x="96419" y="456005"/>
                </a:moveTo>
                <a:cubicBezTo>
                  <a:pt x="100569" y="458071"/>
                  <a:pt x="100569" y="464268"/>
                  <a:pt x="102644" y="466334"/>
                </a:cubicBezTo>
                <a:cubicBezTo>
                  <a:pt x="102644" y="470465"/>
                  <a:pt x="100569" y="472531"/>
                  <a:pt x="98494" y="474597"/>
                </a:cubicBezTo>
                <a:cubicBezTo>
                  <a:pt x="96419" y="474597"/>
                  <a:pt x="96419" y="474597"/>
                  <a:pt x="94344" y="474597"/>
                </a:cubicBezTo>
                <a:cubicBezTo>
                  <a:pt x="94344" y="472531"/>
                  <a:pt x="96419" y="472531"/>
                  <a:pt x="96419" y="470465"/>
                </a:cubicBezTo>
                <a:cubicBezTo>
                  <a:pt x="98494" y="468400"/>
                  <a:pt x="98494" y="464268"/>
                  <a:pt x="98494" y="462202"/>
                </a:cubicBezTo>
                <a:cubicBezTo>
                  <a:pt x="98494" y="460136"/>
                  <a:pt x="94344" y="458071"/>
                  <a:pt x="96419" y="456005"/>
                </a:cubicBezTo>
                <a:close/>
                <a:moveTo>
                  <a:pt x="775088" y="452021"/>
                </a:moveTo>
                <a:cubicBezTo>
                  <a:pt x="779220" y="452021"/>
                  <a:pt x="781285" y="456149"/>
                  <a:pt x="783351" y="458213"/>
                </a:cubicBezTo>
                <a:cubicBezTo>
                  <a:pt x="785417" y="466470"/>
                  <a:pt x="789548" y="474727"/>
                  <a:pt x="785417" y="482983"/>
                </a:cubicBezTo>
                <a:cubicBezTo>
                  <a:pt x="783351" y="485048"/>
                  <a:pt x="783351" y="485048"/>
                  <a:pt x="781285" y="485048"/>
                </a:cubicBezTo>
                <a:cubicBezTo>
                  <a:pt x="781285" y="485048"/>
                  <a:pt x="779220" y="485048"/>
                  <a:pt x="779220" y="485048"/>
                </a:cubicBezTo>
                <a:cubicBezTo>
                  <a:pt x="779220" y="489176"/>
                  <a:pt x="779220" y="493304"/>
                  <a:pt x="777154" y="495368"/>
                </a:cubicBezTo>
                <a:cubicBezTo>
                  <a:pt x="777154" y="497433"/>
                  <a:pt x="775088" y="499497"/>
                  <a:pt x="773022" y="499497"/>
                </a:cubicBezTo>
                <a:cubicBezTo>
                  <a:pt x="770957" y="499497"/>
                  <a:pt x="770957" y="499497"/>
                  <a:pt x="770957" y="499497"/>
                </a:cubicBezTo>
                <a:cubicBezTo>
                  <a:pt x="773022" y="493304"/>
                  <a:pt x="770957" y="489176"/>
                  <a:pt x="773022" y="485048"/>
                </a:cubicBezTo>
                <a:cubicBezTo>
                  <a:pt x="775088" y="480919"/>
                  <a:pt x="777154" y="476791"/>
                  <a:pt x="775088" y="470598"/>
                </a:cubicBezTo>
                <a:cubicBezTo>
                  <a:pt x="777154" y="472662"/>
                  <a:pt x="777154" y="478855"/>
                  <a:pt x="781285" y="476791"/>
                </a:cubicBezTo>
                <a:cubicBezTo>
                  <a:pt x="785417" y="474727"/>
                  <a:pt x="783351" y="470598"/>
                  <a:pt x="783351" y="468534"/>
                </a:cubicBezTo>
                <a:cubicBezTo>
                  <a:pt x="781285" y="464406"/>
                  <a:pt x="779220" y="460277"/>
                  <a:pt x="777154" y="456149"/>
                </a:cubicBezTo>
                <a:cubicBezTo>
                  <a:pt x="777154" y="456149"/>
                  <a:pt x="777154" y="456149"/>
                  <a:pt x="775088" y="456149"/>
                </a:cubicBezTo>
                <a:cubicBezTo>
                  <a:pt x="775088" y="460277"/>
                  <a:pt x="777154" y="464406"/>
                  <a:pt x="775088" y="468534"/>
                </a:cubicBezTo>
                <a:cubicBezTo>
                  <a:pt x="773022" y="466470"/>
                  <a:pt x="775088" y="460277"/>
                  <a:pt x="773022" y="458213"/>
                </a:cubicBezTo>
                <a:cubicBezTo>
                  <a:pt x="775088" y="456149"/>
                  <a:pt x="770957" y="452021"/>
                  <a:pt x="775088" y="452021"/>
                </a:cubicBezTo>
                <a:close/>
                <a:moveTo>
                  <a:pt x="32703" y="452021"/>
                </a:moveTo>
                <a:cubicBezTo>
                  <a:pt x="36814" y="452021"/>
                  <a:pt x="40924" y="454075"/>
                  <a:pt x="42979" y="456129"/>
                </a:cubicBezTo>
                <a:cubicBezTo>
                  <a:pt x="42979" y="456129"/>
                  <a:pt x="42979" y="458184"/>
                  <a:pt x="45035" y="458184"/>
                </a:cubicBezTo>
                <a:cubicBezTo>
                  <a:pt x="47090" y="456129"/>
                  <a:pt x="51200" y="458184"/>
                  <a:pt x="55311" y="458184"/>
                </a:cubicBezTo>
                <a:cubicBezTo>
                  <a:pt x="57366" y="462292"/>
                  <a:pt x="61477" y="464346"/>
                  <a:pt x="61477" y="470509"/>
                </a:cubicBezTo>
                <a:cubicBezTo>
                  <a:pt x="59421" y="472563"/>
                  <a:pt x="59421" y="474617"/>
                  <a:pt x="55311" y="476672"/>
                </a:cubicBezTo>
                <a:cubicBezTo>
                  <a:pt x="53256" y="476672"/>
                  <a:pt x="49145" y="476672"/>
                  <a:pt x="47090" y="476672"/>
                </a:cubicBezTo>
                <a:cubicBezTo>
                  <a:pt x="45035" y="476672"/>
                  <a:pt x="47090" y="478726"/>
                  <a:pt x="45035" y="480780"/>
                </a:cubicBezTo>
                <a:cubicBezTo>
                  <a:pt x="42979" y="482834"/>
                  <a:pt x="38869" y="484889"/>
                  <a:pt x="34759" y="484889"/>
                </a:cubicBezTo>
                <a:cubicBezTo>
                  <a:pt x="30648" y="482834"/>
                  <a:pt x="26538" y="482834"/>
                  <a:pt x="22427" y="478726"/>
                </a:cubicBezTo>
                <a:cubicBezTo>
                  <a:pt x="22427" y="476672"/>
                  <a:pt x="24482" y="474617"/>
                  <a:pt x="24482" y="470509"/>
                </a:cubicBezTo>
                <a:cubicBezTo>
                  <a:pt x="24482" y="466401"/>
                  <a:pt x="20372" y="464346"/>
                  <a:pt x="18317" y="462292"/>
                </a:cubicBezTo>
                <a:cubicBezTo>
                  <a:pt x="18317" y="460238"/>
                  <a:pt x="20372" y="460238"/>
                  <a:pt x="20372" y="460238"/>
                </a:cubicBezTo>
                <a:cubicBezTo>
                  <a:pt x="22427" y="456129"/>
                  <a:pt x="28593" y="454075"/>
                  <a:pt x="32703" y="452021"/>
                </a:cubicBezTo>
                <a:close/>
                <a:moveTo>
                  <a:pt x="102423" y="448037"/>
                </a:moveTo>
                <a:cubicBezTo>
                  <a:pt x="106517" y="448037"/>
                  <a:pt x="104470" y="456226"/>
                  <a:pt x="108565" y="452132"/>
                </a:cubicBezTo>
                <a:cubicBezTo>
                  <a:pt x="112659" y="452132"/>
                  <a:pt x="114707" y="454179"/>
                  <a:pt x="116754" y="456226"/>
                </a:cubicBezTo>
                <a:cubicBezTo>
                  <a:pt x="116754" y="458274"/>
                  <a:pt x="114707" y="460321"/>
                  <a:pt x="116754" y="460321"/>
                </a:cubicBezTo>
                <a:cubicBezTo>
                  <a:pt x="118801" y="460321"/>
                  <a:pt x="120849" y="462368"/>
                  <a:pt x="120849" y="464416"/>
                </a:cubicBezTo>
                <a:cubicBezTo>
                  <a:pt x="122896" y="466463"/>
                  <a:pt x="122896" y="468510"/>
                  <a:pt x="120849" y="470558"/>
                </a:cubicBezTo>
                <a:cubicBezTo>
                  <a:pt x="118801" y="472605"/>
                  <a:pt x="114707" y="470558"/>
                  <a:pt x="114707" y="472605"/>
                </a:cubicBezTo>
                <a:cubicBezTo>
                  <a:pt x="114707" y="474652"/>
                  <a:pt x="116754" y="476699"/>
                  <a:pt x="116754" y="478747"/>
                </a:cubicBezTo>
                <a:cubicBezTo>
                  <a:pt x="114707" y="480794"/>
                  <a:pt x="112659" y="480794"/>
                  <a:pt x="110612" y="478747"/>
                </a:cubicBezTo>
                <a:cubicBezTo>
                  <a:pt x="110612" y="478747"/>
                  <a:pt x="108565" y="478747"/>
                  <a:pt x="108565" y="478747"/>
                </a:cubicBezTo>
                <a:cubicBezTo>
                  <a:pt x="106517" y="480794"/>
                  <a:pt x="108565" y="480794"/>
                  <a:pt x="108565" y="482841"/>
                </a:cubicBezTo>
                <a:cubicBezTo>
                  <a:pt x="106517" y="482841"/>
                  <a:pt x="104470" y="484889"/>
                  <a:pt x="104470" y="482841"/>
                </a:cubicBezTo>
                <a:cubicBezTo>
                  <a:pt x="102423" y="480794"/>
                  <a:pt x="100375" y="478747"/>
                  <a:pt x="98328" y="476699"/>
                </a:cubicBezTo>
                <a:cubicBezTo>
                  <a:pt x="102423" y="474652"/>
                  <a:pt x="106517" y="470558"/>
                  <a:pt x="104470" y="466463"/>
                </a:cubicBezTo>
                <a:cubicBezTo>
                  <a:pt x="104470" y="462368"/>
                  <a:pt x="102423" y="458274"/>
                  <a:pt x="98328" y="454179"/>
                </a:cubicBezTo>
                <a:cubicBezTo>
                  <a:pt x="98328" y="452132"/>
                  <a:pt x="100375" y="450084"/>
                  <a:pt x="102423" y="448037"/>
                </a:cubicBezTo>
                <a:close/>
                <a:moveTo>
                  <a:pt x="127212" y="443721"/>
                </a:moveTo>
                <a:cubicBezTo>
                  <a:pt x="127212" y="443721"/>
                  <a:pt x="129259" y="443721"/>
                  <a:pt x="129259" y="443721"/>
                </a:cubicBezTo>
                <a:cubicBezTo>
                  <a:pt x="133354" y="447894"/>
                  <a:pt x="133354" y="447894"/>
                  <a:pt x="133354" y="447894"/>
                </a:cubicBezTo>
                <a:cubicBezTo>
                  <a:pt x="135401" y="454155"/>
                  <a:pt x="135401" y="454155"/>
                  <a:pt x="135401" y="454155"/>
                </a:cubicBezTo>
                <a:cubicBezTo>
                  <a:pt x="135401" y="456242"/>
                  <a:pt x="139496" y="456242"/>
                  <a:pt x="139496" y="458329"/>
                </a:cubicBezTo>
                <a:cubicBezTo>
                  <a:pt x="137449" y="458329"/>
                  <a:pt x="133354" y="456242"/>
                  <a:pt x="131307" y="454155"/>
                </a:cubicBezTo>
                <a:cubicBezTo>
                  <a:pt x="133354" y="449981"/>
                  <a:pt x="129259" y="445808"/>
                  <a:pt x="127212" y="443721"/>
                </a:cubicBezTo>
                <a:close/>
                <a:moveTo>
                  <a:pt x="828627" y="441729"/>
                </a:moveTo>
                <a:cubicBezTo>
                  <a:pt x="838880" y="441729"/>
                  <a:pt x="845031" y="447904"/>
                  <a:pt x="851183" y="454079"/>
                </a:cubicBezTo>
                <a:cubicBezTo>
                  <a:pt x="853234" y="460254"/>
                  <a:pt x="855284" y="466429"/>
                  <a:pt x="855284" y="474663"/>
                </a:cubicBezTo>
                <a:cubicBezTo>
                  <a:pt x="855284" y="482897"/>
                  <a:pt x="855284" y="489072"/>
                  <a:pt x="849133" y="495247"/>
                </a:cubicBezTo>
                <a:cubicBezTo>
                  <a:pt x="842981" y="501422"/>
                  <a:pt x="832728" y="503480"/>
                  <a:pt x="826576" y="499364"/>
                </a:cubicBezTo>
                <a:cubicBezTo>
                  <a:pt x="822475" y="497305"/>
                  <a:pt x="820424" y="495247"/>
                  <a:pt x="820424" y="491130"/>
                </a:cubicBezTo>
                <a:cubicBezTo>
                  <a:pt x="820424" y="489072"/>
                  <a:pt x="820424" y="487013"/>
                  <a:pt x="822475" y="484955"/>
                </a:cubicBezTo>
                <a:cubicBezTo>
                  <a:pt x="824526" y="484955"/>
                  <a:pt x="826576" y="487013"/>
                  <a:pt x="828627" y="484955"/>
                </a:cubicBezTo>
                <a:cubicBezTo>
                  <a:pt x="826576" y="480838"/>
                  <a:pt x="826576" y="478780"/>
                  <a:pt x="828627" y="476721"/>
                </a:cubicBezTo>
                <a:cubicBezTo>
                  <a:pt x="830677" y="472605"/>
                  <a:pt x="834778" y="474663"/>
                  <a:pt x="836829" y="474663"/>
                </a:cubicBezTo>
                <a:cubicBezTo>
                  <a:pt x="840930" y="478780"/>
                  <a:pt x="840930" y="482897"/>
                  <a:pt x="838880" y="487013"/>
                </a:cubicBezTo>
                <a:cubicBezTo>
                  <a:pt x="838880" y="487013"/>
                  <a:pt x="836829" y="487013"/>
                  <a:pt x="836829" y="489072"/>
                </a:cubicBezTo>
                <a:cubicBezTo>
                  <a:pt x="838880" y="491130"/>
                  <a:pt x="840930" y="489072"/>
                  <a:pt x="842981" y="489072"/>
                </a:cubicBezTo>
                <a:cubicBezTo>
                  <a:pt x="847082" y="484955"/>
                  <a:pt x="851183" y="478780"/>
                  <a:pt x="851183" y="472605"/>
                </a:cubicBezTo>
                <a:cubicBezTo>
                  <a:pt x="851183" y="462313"/>
                  <a:pt x="842981" y="449962"/>
                  <a:pt x="832728" y="445846"/>
                </a:cubicBezTo>
                <a:cubicBezTo>
                  <a:pt x="830677" y="445846"/>
                  <a:pt x="828627" y="445846"/>
                  <a:pt x="828627" y="443787"/>
                </a:cubicBezTo>
                <a:cubicBezTo>
                  <a:pt x="828627" y="443787"/>
                  <a:pt x="828627" y="441729"/>
                  <a:pt x="828627" y="441729"/>
                </a:cubicBezTo>
                <a:close/>
                <a:moveTo>
                  <a:pt x="15565" y="440653"/>
                </a:moveTo>
                <a:lnTo>
                  <a:pt x="14683" y="449402"/>
                </a:lnTo>
                <a:lnTo>
                  <a:pt x="16304" y="443052"/>
                </a:lnTo>
                <a:close/>
                <a:moveTo>
                  <a:pt x="32545" y="439737"/>
                </a:moveTo>
                <a:cubicBezTo>
                  <a:pt x="34632" y="439737"/>
                  <a:pt x="36719" y="439737"/>
                  <a:pt x="38806" y="441784"/>
                </a:cubicBezTo>
                <a:cubicBezTo>
                  <a:pt x="40893" y="443831"/>
                  <a:pt x="38806" y="445879"/>
                  <a:pt x="38806" y="447926"/>
                </a:cubicBezTo>
                <a:cubicBezTo>
                  <a:pt x="36719" y="452021"/>
                  <a:pt x="30458" y="449973"/>
                  <a:pt x="26285" y="452021"/>
                </a:cubicBezTo>
                <a:cubicBezTo>
                  <a:pt x="28372" y="447926"/>
                  <a:pt x="28372" y="445879"/>
                  <a:pt x="28372" y="443831"/>
                </a:cubicBezTo>
                <a:cubicBezTo>
                  <a:pt x="30458" y="441784"/>
                  <a:pt x="30458" y="439737"/>
                  <a:pt x="32545" y="439737"/>
                </a:cubicBezTo>
                <a:close/>
                <a:moveTo>
                  <a:pt x="112936" y="435421"/>
                </a:moveTo>
                <a:cubicBezTo>
                  <a:pt x="114928" y="435421"/>
                  <a:pt x="116920" y="435421"/>
                  <a:pt x="118912" y="437524"/>
                </a:cubicBezTo>
                <a:cubicBezTo>
                  <a:pt x="118912" y="439626"/>
                  <a:pt x="120904" y="439626"/>
                  <a:pt x="118912" y="441729"/>
                </a:cubicBezTo>
                <a:cubicBezTo>
                  <a:pt x="116920" y="441729"/>
                  <a:pt x="116920" y="439626"/>
                  <a:pt x="116920" y="437524"/>
                </a:cubicBezTo>
                <a:cubicBezTo>
                  <a:pt x="114928" y="437524"/>
                  <a:pt x="112936" y="435421"/>
                  <a:pt x="112936" y="435421"/>
                </a:cubicBezTo>
                <a:close/>
                <a:moveTo>
                  <a:pt x="106739" y="435421"/>
                </a:moveTo>
                <a:cubicBezTo>
                  <a:pt x="112881" y="435421"/>
                  <a:pt x="114928" y="441596"/>
                  <a:pt x="119023" y="445713"/>
                </a:cubicBezTo>
                <a:cubicBezTo>
                  <a:pt x="121070" y="443655"/>
                  <a:pt x="125165" y="445713"/>
                  <a:pt x="127212" y="445713"/>
                </a:cubicBezTo>
                <a:cubicBezTo>
                  <a:pt x="131307" y="449830"/>
                  <a:pt x="127212" y="456005"/>
                  <a:pt x="133354" y="458063"/>
                </a:cubicBezTo>
                <a:cubicBezTo>
                  <a:pt x="135402" y="458063"/>
                  <a:pt x="137449" y="462180"/>
                  <a:pt x="139496" y="464238"/>
                </a:cubicBezTo>
                <a:cubicBezTo>
                  <a:pt x="139496" y="468355"/>
                  <a:pt x="137449" y="470413"/>
                  <a:pt x="137449" y="474530"/>
                </a:cubicBezTo>
                <a:cubicBezTo>
                  <a:pt x="133354" y="474530"/>
                  <a:pt x="131307" y="476589"/>
                  <a:pt x="129260" y="476589"/>
                </a:cubicBezTo>
                <a:cubicBezTo>
                  <a:pt x="127212" y="478647"/>
                  <a:pt x="129260" y="478647"/>
                  <a:pt x="129260" y="480706"/>
                </a:cubicBezTo>
                <a:cubicBezTo>
                  <a:pt x="131307" y="482764"/>
                  <a:pt x="131307" y="484822"/>
                  <a:pt x="129260" y="484822"/>
                </a:cubicBezTo>
                <a:cubicBezTo>
                  <a:pt x="127212" y="488939"/>
                  <a:pt x="123118" y="486881"/>
                  <a:pt x="119023" y="486881"/>
                </a:cubicBezTo>
                <a:cubicBezTo>
                  <a:pt x="116976" y="488939"/>
                  <a:pt x="119023" y="490997"/>
                  <a:pt x="116976" y="493056"/>
                </a:cubicBezTo>
                <a:cubicBezTo>
                  <a:pt x="114928" y="497173"/>
                  <a:pt x="112881" y="490997"/>
                  <a:pt x="108786" y="493056"/>
                </a:cubicBezTo>
                <a:cubicBezTo>
                  <a:pt x="106739" y="493056"/>
                  <a:pt x="106739" y="488939"/>
                  <a:pt x="104692" y="486881"/>
                </a:cubicBezTo>
                <a:cubicBezTo>
                  <a:pt x="106739" y="486881"/>
                  <a:pt x="110834" y="484822"/>
                  <a:pt x="110834" y="482764"/>
                </a:cubicBezTo>
                <a:cubicBezTo>
                  <a:pt x="112881" y="482764"/>
                  <a:pt x="112881" y="482764"/>
                  <a:pt x="114928" y="482764"/>
                </a:cubicBezTo>
                <a:cubicBezTo>
                  <a:pt x="116976" y="482764"/>
                  <a:pt x="119023" y="480706"/>
                  <a:pt x="119023" y="478647"/>
                </a:cubicBezTo>
                <a:cubicBezTo>
                  <a:pt x="119023" y="474530"/>
                  <a:pt x="119023" y="474530"/>
                  <a:pt x="119023" y="474530"/>
                </a:cubicBezTo>
                <a:cubicBezTo>
                  <a:pt x="123118" y="474530"/>
                  <a:pt x="125165" y="470413"/>
                  <a:pt x="125165" y="468355"/>
                </a:cubicBezTo>
                <a:cubicBezTo>
                  <a:pt x="125165" y="464238"/>
                  <a:pt x="123118" y="460122"/>
                  <a:pt x="121070" y="458063"/>
                </a:cubicBezTo>
                <a:cubicBezTo>
                  <a:pt x="119023" y="456005"/>
                  <a:pt x="116976" y="451888"/>
                  <a:pt x="114928" y="449830"/>
                </a:cubicBezTo>
                <a:cubicBezTo>
                  <a:pt x="110834" y="447771"/>
                  <a:pt x="106739" y="449830"/>
                  <a:pt x="104692" y="445713"/>
                </a:cubicBezTo>
                <a:cubicBezTo>
                  <a:pt x="104692" y="445713"/>
                  <a:pt x="102644" y="445713"/>
                  <a:pt x="102644" y="443655"/>
                </a:cubicBezTo>
                <a:cubicBezTo>
                  <a:pt x="104692" y="441596"/>
                  <a:pt x="102644" y="435421"/>
                  <a:pt x="106739" y="435421"/>
                </a:cubicBezTo>
                <a:close/>
                <a:moveTo>
                  <a:pt x="851063" y="425129"/>
                </a:moveTo>
                <a:cubicBezTo>
                  <a:pt x="853150" y="425129"/>
                  <a:pt x="855237" y="425129"/>
                  <a:pt x="855237" y="425129"/>
                </a:cubicBezTo>
                <a:cubicBezTo>
                  <a:pt x="859410" y="429246"/>
                  <a:pt x="861497" y="433362"/>
                  <a:pt x="863584" y="439538"/>
                </a:cubicBezTo>
                <a:cubicBezTo>
                  <a:pt x="863584" y="443655"/>
                  <a:pt x="861497" y="451888"/>
                  <a:pt x="857324" y="453946"/>
                </a:cubicBezTo>
                <a:cubicBezTo>
                  <a:pt x="855237" y="453946"/>
                  <a:pt x="853150" y="456005"/>
                  <a:pt x="853150" y="453946"/>
                </a:cubicBezTo>
                <a:cubicBezTo>
                  <a:pt x="848976" y="451888"/>
                  <a:pt x="855237" y="449830"/>
                  <a:pt x="855237" y="445713"/>
                </a:cubicBezTo>
                <a:cubicBezTo>
                  <a:pt x="857324" y="441596"/>
                  <a:pt x="857324" y="433362"/>
                  <a:pt x="853150" y="429246"/>
                </a:cubicBezTo>
                <a:cubicBezTo>
                  <a:pt x="851063" y="429246"/>
                  <a:pt x="848976" y="427187"/>
                  <a:pt x="851063" y="425129"/>
                </a:cubicBezTo>
                <a:close/>
                <a:moveTo>
                  <a:pt x="46916" y="425129"/>
                </a:moveTo>
                <a:cubicBezTo>
                  <a:pt x="48979" y="425129"/>
                  <a:pt x="53106" y="427197"/>
                  <a:pt x="53106" y="429266"/>
                </a:cubicBezTo>
                <a:cubicBezTo>
                  <a:pt x="55169" y="431335"/>
                  <a:pt x="55169" y="435472"/>
                  <a:pt x="53106" y="437541"/>
                </a:cubicBezTo>
                <a:cubicBezTo>
                  <a:pt x="51042" y="437541"/>
                  <a:pt x="51042" y="437541"/>
                  <a:pt x="48979" y="439609"/>
                </a:cubicBezTo>
                <a:cubicBezTo>
                  <a:pt x="51042" y="441678"/>
                  <a:pt x="53106" y="441678"/>
                  <a:pt x="53106" y="445815"/>
                </a:cubicBezTo>
                <a:cubicBezTo>
                  <a:pt x="53106" y="449952"/>
                  <a:pt x="48979" y="452021"/>
                  <a:pt x="44853" y="452021"/>
                </a:cubicBezTo>
                <a:cubicBezTo>
                  <a:pt x="42790" y="452021"/>
                  <a:pt x="42790" y="452021"/>
                  <a:pt x="40727" y="452021"/>
                </a:cubicBezTo>
                <a:cubicBezTo>
                  <a:pt x="40727" y="449952"/>
                  <a:pt x="42790" y="447884"/>
                  <a:pt x="42790" y="445815"/>
                </a:cubicBezTo>
                <a:cubicBezTo>
                  <a:pt x="42790" y="443746"/>
                  <a:pt x="42790" y="439609"/>
                  <a:pt x="38664" y="437541"/>
                </a:cubicBezTo>
                <a:cubicBezTo>
                  <a:pt x="36600" y="435472"/>
                  <a:pt x="34537" y="435472"/>
                  <a:pt x="32474" y="435472"/>
                </a:cubicBezTo>
                <a:cubicBezTo>
                  <a:pt x="30411" y="435472"/>
                  <a:pt x="28348" y="437541"/>
                  <a:pt x="28348" y="439609"/>
                </a:cubicBezTo>
                <a:cubicBezTo>
                  <a:pt x="26285" y="435472"/>
                  <a:pt x="26285" y="433403"/>
                  <a:pt x="28348" y="431335"/>
                </a:cubicBezTo>
                <a:cubicBezTo>
                  <a:pt x="30411" y="429266"/>
                  <a:pt x="32474" y="427197"/>
                  <a:pt x="34537" y="427197"/>
                </a:cubicBezTo>
                <a:cubicBezTo>
                  <a:pt x="36600" y="427197"/>
                  <a:pt x="38664" y="431335"/>
                  <a:pt x="40727" y="429266"/>
                </a:cubicBezTo>
                <a:cubicBezTo>
                  <a:pt x="42790" y="427197"/>
                  <a:pt x="44853" y="425129"/>
                  <a:pt x="46916" y="425129"/>
                </a:cubicBezTo>
                <a:close/>
                <a:moveTo>
                  <a:pt x="795483" y="419153"/>
                </a:moveTo>
                <a:cubicBezTo>
                  <a:pt x="801666" y="419153"/>
                  <a:pt x="807850" y="419153"/>
                  <a:pt x="809911" y="423258"/>
                </a:cubicBezTo>
                <a:cubicBezTo>
                  <a:pt x="811972" y="425310"/>
                  <a:pt x="807850" y="429415"/>
                  <a:pt x="811972" y="429415"/>
                </a:cubicBezTo>
                <a:cubicBezTo>
                  <a:pt x="814034" y="429415"/>
                  <a:pt x="818156" y="429415"/>
                  <a:pt x="822278" y="431467"/>
                </a:cubicBezTo>
                <a:cubicBezTo>
                  <a:pt x="824339" y="433519"/>
                  <a:pt x="826400" y="437624"/>
                  <a:pt x="826400" y="443781"/>
                </a:cubicBezTo>
                <a:cubicBezTo>
                  <a:pt x="826400" y="445833"/>
                  <a:pt x="822278" y="449938"/>
                  <a:pt x="820217" y="449938"/>
                </a:cubicBezTo>
                <a:cubicBezTo>
                  <a:pt x="818156" y="451991"/>
                  <a:pt x="814034" y="451991"/>
                  <a:pt x="811972" y="451991"/>
                </a:cubicBezTo>
                <a:cubicBezTo>
                  <a:pt x="811972" y="454043"/>
                  <a:pt x="811972" y="456095"/>
                  <a:pt x="811972" y="458148"/>
                </a:cubicBezTo>
                <a:cubicBezTo>
                  <a:pt x="809911" y="460200"/>
                  <a:pt x="805789" y="464305"/>
                  <a:pt x="801666" y="464305"/>
                </a:cubicBezTo>
                <a:cubicBezTo>
                  <a:pt x="793422" y="464305"/>
                  <a:pt x="787238" y="458148"/>
                  <a:pt x="783116" y="451991"/>
                </a:cubicBezTo>
                <a:cubicBezTo>
                  <a:pt x="781055" y="451991"/>
                  <a:pt x="776933" y="449938"/>
                  <a:pt x="778994" y="447886"/>
                </a:cubicBezTo>
                <a:cubicBezTo>
                  <a:pt x="783116" y="443781"/>
                  <a:pt x="781055" y="437624"/>
                  <a:pt x="778994" y="433519"/>
                </a:cubicBezTo>
                <a:cubicBezTo>
                  <a:pt x="781055" y="427362"/>
                  <a:pt x="787238" y="419153"/>
                  <a:pt x="795483" y="419153"/>
                </a:cubicBezTo>
                <a:close/>
                <a:moveTo>
                  <a:pt x="772285" y="418342"/>
                </a:moveTo>
                <a:lnTo>
                  <a:pt x="772949" y="421145"/>
                </a:lnTo>
                <a:cubicBezTo>
                  <a:pt x="772949" y="421145"/>
                  <a:pt x="772451" y="420094"/>
                  <a:pt x="772202" y="418780"/>
                </a:cubicBezTo>
                <a:close/>
                <a:moveTo>
                  <a:pt x="772949" y="414837"/>
                </a:moveTo>
                <a:lnTo>
                  <a:pt x="772285" y="418342"/>
                </a:lnTo>
                <a:lnTo>
                  <a:pt x="772202" y="417991"/>
                </a:lnTo>
                <a:cubicBezTo>
                  <a:pt x="772451" y="416940"/>
                  <a:pt x="772949" y="415888"/>
                  <a:pt x="772949" y="414837"/>
                </a:cubicBezTo>
                <a:close/>
                <a:moveTo>
                  <a:pt x="72721" y="414644"/>
                </a:moveTo>
                <a:cubicBezTo>
                  <a:pt x="75788" y="413873"/>
                  <a:pt x="78854" y="413873"/>
                  <a:pt x="81921" y="414901"/>
                </a:cubicBezTo>
                <a:cubicBezTo>
                  <a:pt x="86009" y="414901"/>
                  <a:pt x="88054" y="416957"/>
                  <a:pt x="90098" y="419013"/>
                </a:cubicBezTo>
                <a:cubicBezTo>
                  <a:pt x="96231" y="423124"/>
                  <a:pt x="100320" y="431348"/>
                  <a:pt x="100320" y="439571"/>
                </a:cubicBezTo>
                <a:cubicBezTo>
                  <a:pt x="98276" y="449850"/>
                  <a:pt x="90098" y="460129"/>
                  <a:pt x="79876" y="464241"/>
                </a:cubicBezTo>
                <a:cubicBezTo>
                  <a:pt x="75788" y="464241"/>
                  <a:pt x="69654" y="464241"/>
                  <a:pt x="63521" y="466297"/>
                </a:cubicBezTo>
                <a:cubicBezTo>
                  <a:pt x="63521" y="466297"/>
                  <a:pt x="63521" y="464241"/>
                  <a:pt x="61477" y="464241"/>
                </a:cubicBezTo>
                <a:cubicBezTo>
                  <a:pt x="61477" y="462185"/>
                  <a:pt x="61477" y="462185"/>
                  <a:pt x="61477" y="462185"/>
                </a:cubicBezTo>
                <a:cubicBezTo>
                  <a:pt x="75788" y="462185"/>
                  <a:pt x="88054" y="456018"/>
                  <a:pt x="92143" y="443683"/>
                </a:cubicBezTo>
                <a:cubicBezTo>
                  <a:pt x="94187" y="437515"/>
                  <a:pt x="94187" y="433403"/>
                  <a:pt x="92143" y="429292"/>
                </a:cubicBezTo>
                <a:cubicBezTo>
                  <a:pt x="90098" y="425180"/>
                  <a:pt x="86009" y="423124"/>
                  <a:pt x="83965" y="423124"/>
                </a:cubicBezTo>
                <a:cubicBezTo>
                  <a:pt x="81921" y="423124"/>
                  <a:pt x="79876" y="423124"/>
                  <a:pt x="79876" y="425180"/>
                </a:cubicBezTo>
                <a:cubicBezTo>
                  <a:pt x="79876" y="425180"/>
                  <a:pt x="81921" y="425180"/>
                  <a:pt x="81921" y="427236"/>
                </a:cubicBezTo>
                <a:cubicBezTo>
                  <a:pt x="83965" y="429292"/>
                  <a:pt x="83965" y="431348"/>
                  <a:pt x="81921" y="433403"/>
                </a:cubicBezTo>
                <a:cubicBezTo>
                  <a:pt x="79876" y="435459"/>
                  <a:pt x="77832" y="435459"/>
                  <a:pt x="75788" y="437515"/>
                </a:cubicBezTo>
                <a:cubicBezTo>
                  <a:pt x="73743" y="437515"/>
                  <a:pt x="71699" y="433403"/>
                  <a:pt x="69654" y="433403"/>
                </a:cubicBezTo>
                <a:cubicBezTo>
                  <a:pt x="69654" y="431348"/>
                  <a:pt x="69654" y="429292"/>
                  <a:pt x="69654" y="429292"/>
                </a:cubicBezTo>
                <a:cubicBezTo>
                  <a:pt x="67610" y="429292"/>
                  <a:pt x="63521" y="429292"/>
                  <a:pt x="63521" y="427236"/>
                </a:cubicBezTo>
                <a:cubicBezTo>
                  <a:pt x="63521" y="425180"/>
                  <a:pt x="63521" y="421068"/>
                  <a:pt x="63521" y="419013"/>
                </a:cubicBezTo>
                <a:cubicBezTo>
                  <a:pt x="66588" y="416957"/>
                  <a:pt x="69654" y="415415"/>
                  <a:pt x="72721" y="414644"/>
                </a:cubicBezTo>
                <a:close/>
                <a:moveTo>
                  <a:pt x="857387" y="410853"/>
                </a:moveTo>
                <a:lnTo>
                  <a:pt x="865304" y="416815"/>
                </a:lnTo>
                <a:lnTo>
                  <a:pt x="865576" y="417223"/>
                </a:lnTo>
                <a:lnTo>
                  <a:pt x="865576" y="425244"/>
                </a:lnTo>
                <a:cubicBezTo>
                  <a:pt x="865576" y="427300"/>
                  <a:pt x="869671" y="427300"/>
                  <a:pt x="871718" y="427300"/>
                </a:cubicBezTo>
                <a:cubicBezTo>
                  <a:pt x="875813" y="431411"/>
                  <a:pt x="877860" y="435523"/>
                  <a:pt x="877860" y="439635"/>
                </a:cubicBezTo>
                <a:cubicBezTo>
                  <a:pt x="877860" y="441691"/>
                  <a:pt x="877860" y="445802"/>
                  <a:pt x="873765" y="447858"/>
                </a:cubicBezTo>
                <a:cubicBezTo>
                  <a:pt x="871718" y="449914"/>
                  <a:pt x="869671" y="449914"/>
                  <a:pt x="867623" y="449914"/>
                </a:cubicBezTo>
                <a:cubicBezTo>
                  <a:pt x="865576" y="451970"/>
                  <a:pt x="869671" y="454026"/>
                  <a:pt x="869671" y="456082"/>
                </a:cubicBezTo>
                <a:lnTo>
                  <a:pt x="866428" y="462595"/>
                </a:lnTo>
                <a:lnTo>
                  <a:pt x="863592" y="463807"/>
                </a:lnTo>
                <a:lnTo>
                  <a:pt x="857387" y="462249"/>
                </a:lnTo>
                <a:cubicBezTo>
                  <a:pt x="857387" y="460193"/>
                  <a:pt x="853292" y="458137"/>
                  <a:pt x="857387" y="456082"/>
                </a:cubicBezTo>
                <a:cubicBezTo>
                  <a:pt x="863529" y="454026"/>
                  <a:pt x="867623" y="445802"/>
                  <a:pt x="865576" y="439635"/>
                </a:cubicBezTo>
                <a:cubicBezTo>
                  <a:pt x="863529" y="433467"/>
                  <a:pt x="861481" y="425244"/>
                  <a:pt x="853292" y="421132"/>
                </a:cubicBezTo>
                <a:cubicBezTo>
                  <a:pt x="855339" y="417021"/>
                  <a:pt x="857387" y="414965"/>
                  <a:pt x="857387" y="410853"/>
                </a:cubicBezTo>
                <a:close/>
                <a:moveTo>
                  <a:pt x="792418" y="408399"/>
                </a:moveTo>
                <a:cubicBezTo>
                  <a:pt x="793438" y="408909"/>
                  <a:pt x="794458" y="409928"/>
                  <a:pt x="795477" y="410948"/>
                </a:cubicBezTo>
                <a:cubicBezTo>
                  <a:pt x="795477" y="412987"/>
                  <a:pt x="797517" y="415027"/>
                  <a:pt x="795477" y="415027"/>
                </a:cubicBezTo>
                <a:cubicBezTo>
                  <a:pt x="791398" y="417066"/>
                  <a:pt x="787320" y="419106"/>
                  <a:pt x="783241" y="421145"/>
                </a:cubicBezTo>
                <a:cubicBezTo>
                  <a:pt x="785280" y="417066"/>
                  <a:pt x="783241" y="410948"/>
                  <a:pt x="789359" y="408909"/>
                </a:cubicBezTo>
                <a:cubicBezTo>
                  <a:pt x="790379" y="407889"/>
                  <a:pt x="791398" y="407889"/>
                  <a:pt x="792418" y="408399"/>
                </a:cubicBezTo>
                <a:close/>
                <a:moveTo>
                  <a:pt x="881376" y="405264"/>
                </a:moveTo>
                <a:cubicBezTo>
                  <a:pt x="882835" y="405264"/>
                  <a:pt x="884002" y="408750"/>
                  <a:pt x="884002" y="408750"/>
                </a:cubicBezTo>
                <a:cubicBezTo>
                  <a:pt x="888152" y="410816"/>
                  <a:pt x="886077" y="412882"/>
                  <a:pt x="888152" y="414948"/>
                </a:cubicBezTo>
                <a:cubicBezTo>
                  <a:pt x="886077" y="417013"/>
                  <a:pt x="888152" y="419079"/>
                  <a:pt x="888152" y="421145"/>
                </a:cubicBezTo>
                <a:cubicBezTo>
                  <a:pt x="886077" y="421145"/>
                  <a:pt x="886077" y="419079"/>
                  <a:pt x="886077" y="419079"/>
                </a:cubicBezTo>
                <a:cubicBezTo>
                  <a:pt x="886077" y="414948"/>
                  <a:pt x="884002" y="410816"/>
                  <a:pt x="881927" y="408750"/>
                </a:cubicBezTo>
                <a:cubicBezTo>
                  <a:pt x="881927" y="406684"/>
                  <a:pt x="879852" y="406684"/>
                  <a:pt x="879852" y="406684"/>
                </a:cubicBezTo>
                <a:cubicBezTo>
                  <a:pt x="880371" y="405652"/>
                  <a:pt x="880889" y="405264"/>
                  <a:pt x="881376" y="405264"/>
                </a:cubicBezTo>
                <a:close/>
                <a:moveTo>
                  <a:pt x="872009" y="402693"/>
                </a:moveTo>
                <a:lnTo>
                  <a:pt x="873876" y="404545"/>
                </a:lnTo>
                <a:cubicBezTo>
                  <a:pt x="872839" y="404545"/>
                  <a:pt x="872320" y="404031"/>
                  <a:pt x="872060" y="403259"/>
                </a:cubicBezTo>
                <a:close/>
                <a:moveTo>
                  <a:pt x="77800" y="397848"/>
                </a:moveTo>
                <a:cubicBezTo>
                  <a:pt x="78823" y="398102"/>
                  <a:pt x="79847" y="398610"/>
                  <a:pt x="79847" y="398610"/>
                </a:cubicBezTo>
                <a:cubicBezTo>
                  <a:pt x="83942" y="400644"/>
                  <a:pt x="85989" y="404711"/>
                  <a:pt x="85989" y="406744"/>
                </a:cubicBezTo>
                <a:cubicBezTo>
                  <a:pt x="85989" y="408778"/>
                  <a:pt x="88036" y="410811"/>
                  <a:pt x="85989" y="412845"/>
                </a:cubicBezTo>
                <a:cubicBezTo>
                  <a:pt x="85989" y="412845"/>
                  <a:pt x="83942" y="412845"/>
                  <a:pt x="83942" y="412845"/>
                </a:cubicBezTo>
                <a:cubicBezTo>
                  <a:pt x="83942" y="410811"/>
                  <a:pt x="83942" y="408778"/>
                  <a:pt x="83942" y="408778"/>
                </a:cubicBezTo>
                <a:cubicBezTo>
                  <a:pt x="81894" y="404711"/>
                  <a:pt x="79847" y="400644"/>
                  <a:pt x="75752" y="398610"/>
                </a:cubicBezTo>
                <a:cubicBezTo>
                  <a:pt x="75752" y="397594"/>
                  <a:pt x="76776" y="397594"/>
                  <a:pt x="77800" y="397848"/>
                </a:cubicBezTo>
                <a:close/>
                <a:moveTo>
                  <a:pt x="799789" y="396577"/>
                </a:moveTo>
                <a:cubicBezTo>
                  <a:pt x="801858" y="396577"/>
                  <a:pt x="803927" y="398635"/>
                  <a:pt x="803927" y="400694"/>
                </a:cubicBezTo>
                <a:cubicBezTo>
                  <a:pt x="808064" y="402752"/>
                  <a:pt x="801858" y="404811"/>
                  <a:pt x="803927" y="406869"/>
                </a:cubicBezTo>
                <a:cubicBezTo>
                  <a:pt x="805995" y="406869"/>
                  <a:pt x="808064" y="408927"/>
                  <a:pt x="810133" y="410986"/>
                </a:cubicBezTo>
                <a:cubicBezTo>
                  <a:pt x="810133" y="413044"/>
                  <a:pt x="808064" y="417161"/>
                  <a:pt x="805995" y="417161"/>
                </a:cubicBezTo>
                <a:cubicBezTo>
                  <a:pt x="799789" y="415102"/>
                  <a:pt x="799789" y="415102"/>
                  <a:pt x="799789" y="415102"/>
                </a:cubicBezTo>
                <a:cubicBezTo>
                  <a:pt x="799789" y="410986"/>
                  <a:pt x="797721" y="408927"/>
                  <a:pt x="793584" y="406869"/>
                </a:cubicBezTo>
                <a:cubicBezTo>
                  <a:pt x="791515" y="404811"/>
                  <a:pt x="787378" y="404811"/>
                  <a:pt x="785309" y="406869"/>
                </a:cubicBezTo>
                <a:cubicBezTo>
                  <a:pt x="783241" y="404811"/>
                  <a:pt x="783241" y="402752"/>
                  <a:pt x="785309" y="400694"/>
                </a:cubicBezTo>
                <a:cubicBezTo>
                  <a:pt x="785309" y="400694"/>
                  <a:pt x="787378" y="398635"/>
                  <a:pt x="789446" y="398635"/>
                </a:cubicBezTo>
                <a:cubicBezTo>
                  <a:pt x="791515" y="396577"/>
                  <a:pt x="793584" y="400694"/>
                  <a:pt x="795652" y="402752"/>
                </a:cubicBezTo>
                <a:cubicBezTo>
                  <a:pt x="797721" y="400694"/>
                  <a:pt x="797721" y="396577"/>
                  <a:pt x="799789" y="396577"/>
                </a:cubicBezTo>
                <a:close/>
                <a:moveTo>
                  <a:pt x="110612" y="396577"/>
                </a:moveTo>
                <a:cubicBezTo>
                  <a:pt x="112715" y="400694"/>
                  <a:pt x="116920" y="402752"/>
                  <a:pt x="114818" y="406869"/>
                </a:cubicBezTo>
                <a:cubicBezTo>
                  <a:pt x="114818" y="402752"/>
                  <a:pt x="110612" y="400694"/>
                  <a:pt x="110612" y="396577"/>
                </a:cubicBezTo>
                <a:close/>
                <a:moveTo>
                  <a:pt x="868008" y="395797"/>
                </a:moveTo>
                <a:cubicBezTo>
                  <a:pt x="869856" y="396183"/>
                  <a:pt x="870245" y="398885"/>
                  <a:pt x="871801" y="400428"/>
                </a:cubicBezTo>
                <a:lnTo>
                  <a:pt x="872009" y="402693"/>
                </a:lnTo>
                <a:lnTo>
                  <a:pt x="869726" y="400428"/>
                </a:lnTo>
                <a:cubicBezTo>
                  <a:pt x="868689" y="398885"/>
                  <a:pt x="867651" y="397341"/>
                  <a:pt x="865576" y="396311"/>
                </a:cubicBezTo>
                <a:cubicBezTo>
                  <a:pt x="866614" y="395797"/>
                  <a:pt x="867392" y="395668"/>
                  <a:pt x="868008" y="395797"/>
                </a:cubicBezTo>
                <a:close/>
                <a:moveTo>
                  <a:pt x="855284" y="392261"/>
                </a:moveTo>
                <a:cubicBezTo>
                  <a:pt x="857276" y="394419"/>
                  <a:pt x="859268" y="394419"/>
                  <a:pt x="861260" y="394419"/>
                </a:cubicBezTo>
                <a:cubicBezTo>
                  <a:pt x="859268" y="394419"/>
                  <a:pt x="853292" y="396577"/>
                  <a:pt x="855284" y="392261"/>
                </a:cubicBezTo>
                <a:close/>
                <a:moveTo>
                  <a:pt x="801745" y="388277"/>
                </a:moveTo>
                <a:cubicBezTo>
                  <a:pt x="805834" y="388277"/>
                  <a:pt x="809923" y="390332"/>
                  <a:pt x="811967" y="394440"/>
                </a:cubicBezTo>
                <a:cubicBezTo>
                  <a:pt x="814012" y="396494"/>
                  <a:pt x="811967" y="400603"/>
                  <a:pt x="809923" y="402657"/>
                </a:cubicBezTo>
                <a:cubicBezTo>
                  <a:pt x="809923" y="404711"/>
                  <a:pt x="814012" y="404711"/>
                  <a:pt x="814012" y="404711"/>
                </a:cubicBezTo>
                <a:cubicBezTo>
                  <a:pt x="816056" y="406765"/>
                  <a:pt x="816056" y="408820"/>
                  <a:pt x="818101" y="412928"/>
                </a:cubicBezTo>
                <a:cubicBezTo>
                  <a:pt x="818101" y="414982"/>
                  <a:pt x="816056" y="417037"/>
                  <a:pt x="814012" y="419091"/>
                </a:cubicBezTo>
                <a:cubicBezTo>
                  <a:pt x="811967" y="421145"/>
                  <a:pt x="811967" y="421145"/>
                  <a:pt x="809923" y="421145"/>
                </a:cubicBezTo>
                <a:cubicBezTo>
                  <a:pt x="807879" y="419091"/>
                  <a:pt x="809923" y="417037"/>
                  <a:pt x="811967" y="414982"/>
                </a:cubicBezTo>
                <a:cubicBezTo>
                  <a:pt x="811967" y="412928"/>
                  <a:pt x="811967" y="410874"/>
                  <a:pt x="809923" y="406765"/>
                </a:cubicBezTo>
                <a:cubicBezTo>
                  <a:pt x="809923" y="404711"/>
                  <a:pt x="805834" y="402657"/>
                  <a:pt x="807879" y="400603"/>
                </a:cubicBezTo>
                <a:cubicBezTo>
                  <a:pt x="807879" y="398548"/>
                  <a:pt x="805834" y="396494"/>
                  <a:pt x="803790" y="394440"/>
                </a:cubicBezTo>
                <a:cubicBezTo>
                  <a:pt x="801745" y="394440"/>
                  <a:pt x="797656" y="394440"/>
                  <a:pt x="795612" y="396494"/>
                </a:cubicBezTo>
                <a:cubicBezTo>
                  <a:pt x="791523" y="396494"/>
                  <a:pt x="789479" y="394440"/>
                  <a:pt x="785390" y="396494"/>
                </a:cubicBezTo>
                <a:cubicBezTo>
                  <a:pt x="783346" y="396494"/>
                  <a:pt x="783346" y="400603"/>
                  <a:pt x="781301" y="398548"/>
                </a:cubicBezTo>
                <a:cubicBezTo>
                  <a:pt x="779257" y="396494"/>
                  <a:pt x="779257" y="394440"/>
                  <a:pt x="781301" y="392386"/>
                </a:cubicBezTo>
                <a:cubicBezTo>
                  <a:pt x="785390" y="388277"/>
                  <a:pt x="789479" y="390332"/>
                  <a:pt x="793568" y="390332"/>
                </a:cubicBezTo>
                <a:cubicBezTo>
                  <a:pt x="793568" y="392386"/>
                  <a:pt x="795612" y="394440"/>
                  <a:pt x="795612" y="392386"/>
                </a:cubicBezTo>
                <a:cubicBezTo>
                  <a:pt x="797656" y="390332"/>
                  <a:pt x="799701" y="388277"/>
                  <a:pt x="801745" y="388277"/>
                </a:cubicBezTo>
                <a:close/>
                <a:moveTo>
                  <a:pt x="766641" y="386285"/>
                </a:moveTo>
                <a:cubicBezTo>
                  <a:pt x="768707" y="386285"/>
                  <a:pt x="770772" y="388338"/>
                  <a:pt x="770772" y="390390"/>
                </a:cubicBezTo>
                <a:cubicBezTo>
                  <a:pt x="772838" y="392442"/>
                  <a:pt x="770772" y="396547"/>
                  <a:pt x="772838" y="396547"/>
                </a:cubicBezTo>
                <a:cubicBezTo>
                  <a:pt x="776970" y="396547"/>
                  <a:pt x="781101" y="400652"/>
                  <a:pt x="781101" y="402704"/>
                </a:cubicBezTo>
                <a:cubicBezTo>
                  <a:pt x="785233" y="412966"/>
                  <a:pt x="781101" y="423227"/>
                  <a:pt x="774904" y="431437"/>
                </a:cubicBezTo>
                <a:cubicBezTo>
                  <a:pt x="772838" y="431437"/>
                  <a:pt x="772838" y="429385"/>
                  <a:pt x="772838" y="429385"/>
                </a:cubicBezTo>
                <a:cubicBezTo>
                  <a:pt x="772838" y="427332"/>
                  <a:pt x="772838" y="425280"/>
                  <a:pt x="772838" y="425280"/>
                </a:cubicBezTo>
                <a:cubicBezTo>
                  <a:pt x="772838" y="425280"/>
                  <a:pt x="774904" y="425280"/>
                  <a:pt x="774904" y="425280"/>
                </a:cubicBezTo>
                <a:cubicBezTo>
                  <a:pt x="776970" y="419123"/>
                  <a:pt x="783167" y="410914"/>
                  <a:pt x="776970" y="406809"/>
                </a:cubicBezTo>
                <a:cubicBezTo>
                  <a:pt x="774904" y="406809"/>
                  <a:pt x="772838" y="408861"/>
                  <a:pt x="772838" y="410914"/>
                </a:cubicBezTo>
                <a:cubicBezTo>
                  <a:pt x="772838" y="412966"/>
                  <a:pt x="772838" y="412966"/>
                  <a:pt x="772838" y="412966"/>
                </a:cubicBezTo>
                <a:cubicBezTo>
                  <a:pt x="770772" y="402704"/>
                  <a:pt x="770772" y="402704"/>
                  <a:pt x="770772" y="402704"/>
                </a:cubicBezTo>
                <a:cubicBezTo>
                  <a:pt x="766641" y="398599"/>
                  <a:pt x="768707" y="392442"/>
                  <a:pt x="766641" y="388338"/>
                </a:cubicBezTo>
                <a:cubicBezTo>
                  <a:pt x="766641" y="386285"/>
                  <a:pt x="766641" y="386285"/>
                  <a:pt x="766641" y="386285"/>
                </a:cubicBezTo>
                <a:close/>
                <a:moveTo>
                  <a:pt x="75929" y="385514"/>
                </a:moveTo>
                <a:cubicBezTo>
                  <a:pt x="77744" y="384996"/>
                  <a:pt x="79819" y="384996"/>
                  <a:pt x="81894" y="386031"/>
                </a:cubicBezTo>
                <a:cubicBezTo>
                  <a:pt x="83969" y="388101"/>
                  <a:pt x="81894" y="390171"/>
                  <a:pt x="83969" y="390171"/>
                </a:cubicBezTo>
                <a:cubicBezTo>
                  <a:pt x="86044" y="390171"/>
                  <a:pt x="86044" y="388101"/>
                  <a:pt x="86044" y="388101"/>
                </a:cubicBezTo>
                <a:cubicBezTo>
                  <a:pt x="90194" y="388101"/>
                  <a:pt x="94344" y="390171"/>
                  <a:pt x="96419" y="392242"/>
                </a:cubicBezTo>
                <a:cubicBezTo>
                  <a:pt x="96419" y="394312"/>
                  <a:pt x="98494" y="398452"/>
                  <a:pt x="96419" y="400522"/>
                </a:cubicBezTo>
                <a:cubicBezTo>
                  <a:pt x="96419" y="402592"/>
                  <a:pt x="92269" y="402592"/>
                  <a:pt x="94344" y="404662"/>
                </a:cubicBezTo>
                <a:cubicBezTo>
                  <a:pt x="98494" y="404662"/>
                  <a:pt x="100569" y="406732"/>
                  <a:pt x="100569" y="408802"/>
                </a:cubicBezTo>
                <a:cubicBezTo>
                  <a:pt x="102644" y="410873"/>
                  <a:pt x="100569" y="415013"/>
                  <a:pt x="98494" y="415013"/>
                </a:cubicBezTo>
                <a:cubicBezTo>
                  <a:pt x="98494" y="417083"/>
                  <a:pt x="96419" y="419153"/>
                  <a:pt x="94344" y="417083"/>
                </a:cubicBezTo>
                <a:cubicBezTo>
                  <a:pt x="90194" y="415013"/>
                  <a:pt x="90194" y="415013"/>
                  <a:pt x="90194" y="415013"/>
                </a:cubicBezTo>
                <a:cubicBezTo>
                  <a:pt x="90194" y="408802"/>
                  <a:pt x="88119" y="402592"/>
                  <a:pt x="86044" y="398452"/>
                </a:cubicBezTo>
                <a:cubicBezTo>
                  <a:pt x="81894" y="396382"/>
                  <a:pt x="77744" y="394312"/>
                  <a:pt x="73595" y="394312"/>
                </a:cubicBezTo>
                <a:cubicBezTo>
                  <a:pt x="71520" y="392242"/>
                  <a:pt x="69445" y="390171"/>
                  <a:pt x="71520" y="388101"/>
                </a:cubicBezTo>
                <a:cubicBezTo>
                  <a:pt x="72557" y="387066"/>
                  <a:pt x="74113" y="386031"/>
                  <a:pt x="75929" y="385514"/>
                </a:cubicBezTo>
                <a:close/>
                <a:moveTo>
                  <a:pt x="828459" y="377985"/>
                </a:moveTo>
                <a:cubicBezTo>
                  <a:pt x="836692" y="377985"/>
                  <a:pt x="844926" y="384167"/>
                  <a:pt x="851101" y="390349"/>
                </a:cubicBezTo>
                <a:cubicBezTo>
                  <a:pt x="857276" y="400653"/>
                  <a:pt x="857276" y="413017"/>
                  <a:pt x="851101" y="421259"/>
                </a:cubicBezTo>
                <a:cubicBezTo>
                  <a:pt x="846984" y="429502"/>
                  <a:pt x="838751" y="435684"/>
                  <a:pt x="830517" y="437745"/>
                </a:cubicBezTo>
                <a:cubicBezTo>
                  <a:pt x="828459" y="437745"/>
                  <a:pt x="826400" y="435684"/>
                  <a:pt x="826400" y="433623"/>
                </a:cubicBezTo>
                <a:cubicBezTo>
                  <a:pt x="834634" y="431563"/>
                  <a:pt x="842867" y="427442"/>
                  <a:pt x="846984" y="419199"/>
                </a:cubicBezTo>
                <a:cubicBezTo>
                  <a:pt x="849043" y="413017"/>
                  <a:pt x="849043" y="404774"/>
                  <a:pt x="844926" y="398592"/>
                </a:cubicBezTo>
                <a:cubicBezTo>
                  <a:pt x="842867" y="394470"/>
                  <a:pt x="838751" y="390349"/>
                  <a:pt x="832575" y="390349"/>
                </a:cubicBezTo>
                <a:cubicBezTo>
                  <a:pt x="832575" y="392410"/>
                  <a:pt x="832575" y="392410"/>
                  <a:pt x="832575" y="392410"/>
                </a:cubicBezTo>
                <a:cubicBezTo>
                  <a:pt x="832575" y="394470"/>
                  <a:pt x="836692" y="394470"/>
                  <a:pt x="836692" y="396531"/>
                </a:cubicBezTo>
                <a:cubicBezTo>
                  <a:pt x="836692" y="398592"/>
                  <a:pt x="836692" y="402713"/>
                  <a:pt x="832575" y="402713"/>
                </a:cubicBezTo>
                <a:cubicBezTo>
                  <a:pt x="830517" y="404774"/>
                  <a:pt x="826400" y="404774"/>
                  <a:pt x="824342" y="402713"/>
                </a:cubicBezTo>
                <a:cubicBezTo>
                  <a:pt x="822284" y="400653"/>
                  <a:pt x="822284" y="400653"/>
                  <a:pt x="822284" y="398592"/>
                </a:cubicBezTo>
                <a:cubicBezTo>
                  <a:pt x="822284" y="396531"/>
                  <a:pt x="822284" y="396531"/>
                  <a:pt x="822284" y="394470"/>
                </a:cubicBezTo>
                <a:cubicBezTo>
                  <a:pt x="822284" y="394470"/>
                  <a:pt x="820225" y="394470"/>
                  <a:pt x="818167" y="392410"/>
                </a:cubicBezTo>
                <a:cubicBezTo>
                  <a:pt x="816108" y="392410"/>
                  <a:pt x="816108" y="388289"/>
                  <a:pt x="816108" y="386228"/>
                </a:cubicBezTo>
                <a:cubicBezTo>
                  <a:pt x="818167" y="380046"/>
                  <a:pt x="822284" y="377985"/>
                  <a:pt x="828459" y="377985"/>
                </a:cubicBezTo>
                <a:close/>
                <a:moveTo>
                  <a:pt x="859268" y="375993"/>
                </a:moveTo>
                <a:cubicBezTo>
                  <a:pt x="861260" y="375993"/>
                  <a:pt x="861260" y="377985"/>
                  <a:pt x="861260" y="379977"/>
                </a:cubicBezTo>
                <a:cubicBezTo>
                  <a:pt x="861260" y="379977"/>
                  <a:pt x="861260" y="381969"/>
                  <a:pt x="861260" y="381969"/>
                </a:cubicBezTo>
                <a:cubicBezTo>
                  <a:pt x="861260" y="379977"/>
                  <a:pt x="859268" y="377985"/>
                  <a:pt x="859268" y="375993"/>
                </a:cubicBezTo>
                <a:close/>
                <a:moveTo>
                  <a:pt x="71768" y="371677"/>
                </a:moveTo>
                <a:cubicBezTo>
                  <a:pt x="71768" y="371677"/>
                  <a:pt x="73760" y="371677"/>
                  <a:pt x="73760" y="371677"/>
                </a:cubicBezTo>
                <a:cubicBezTo>
                  <a:pt x="73760" y="373669"/>
                  <a:pt x="73760" y="373669"/>
                  <a:pt x="73760" y="373669"/>
                </a:cubicBezTo>
                <a:cubicBezTo>
                  <a:pt x="73760" y="373669"/>
                  <a:pt x="71768" y="371677"/>
                  <a:pt x="71768" y="371677"/>
                </a:cubicBezTo>
                <a:close/>
                <a:moveTo>
                  <a:pt x="89147" y="370972"/>
                </a:moveTo>
                <a:cubicBezTo>
                  <a:pt x="89664" y="371229"/>
                  <a:pt x="90181" y="371744"/>
                  <a:pt x="90181" y="371744"/>
                </a:cubicBezTo>
                <a:cubicBezTo>
                  <a:pt x="94319" y="375860"/>
                  <a:pt x="94319" y="375860"/>
                  <a:pt x="94319" y="375860"/>
                </a:cubicBezTo>
                <a:cubicBezTo>
                  <a:pt x="94319" y="377919"/>
                  <a:pt x="94319" y="377919"/>
                  <a:pt x="94319" y="377919"/>
                </a:cubicBezTo>
                <a:cubicBezTo>
                  <a:pt x="94319" y="377919"/>
                  <a:pt x="94319" y="375860"/>
                  <a:pt x="92250" y="375860"/>
                </a:cubicBezTo>
                <a:cubicBezTo>
                  <a:pt x="92250" y="377919"/>
                  <a:pt x="92250" y="379977"/>
                  <a:pt x="94319" y="379977"/>
                </a:cubicBezTo>
                <a:cubicBezTo>
                  <a:pt x="96387" y="379977"/>
                  <a:pt x="100525" y="379977"/>
                  <a:pt x="98456" y="377919"/>
                </a:cubicBezTo>
                <a:cubicBezTo>
                  <a:pt x="102593" y="375860"/>
                  <a:pt x="104662" y="379977"/>
                  <a:pt x="106730" y="379977"/>
                </a:cubicBezTo>
                <a:cubicBezTo>
                  <a:pt x="110867" y="384094"/>
                  <a:pt x="112936" y="388211"/>
                  <a:pt x="112936" y="392328"/>
                </a:cubicBezTo>
                <a:cubicBezTo>
                  <a:pt x="110867" y="388211"/>
                  <a:pt x="108799" y="382036"/>
                  <a:pt x="104662" y="379977"/>
                </a:cubicBezTo>
                <a:cubicBezTo>
                  <a:pt x="104662" y="379977"/>
                  <a:pt x="102593" y="379977"/>
                  <a:pt x="102593" y="379977"/>
                </a:cubicBezTo>
                <a:cubicBezTo>
                  <a:pt x="106730" y="384094"/>
                  <a:pt x="110867" y="390269"/>
                  <a:pt x="108799" y="398503"/>
                </a:cubicBezTo>
                <a:cubicBezTo>
                  <a:pt x="108799" y="398503"/>
                  <a:pt x="106730" y="400561"/>
                  <a:pt x="108799" y="400561"/>
                </a:cubicBezTo>
                <a:cubicBezTo>
                  <a:pt x="110867" y="400561"/>
                  <a:pt x="112936" y="404678"/>
                  <a:pt x="112936" y="408795"/>
                </a:cubicBezTo>
                <a:cubicBezTo>
                  <a:pt x="112936" y="410853"/>
                  <a:pt x="110867" y="414970"/>
                  <a:pt x="108799" y="414970"/>
                </a:cubicBezTo>
                <a:cubicBezTo>
                  <a:pt x="106730" y="417028"/>
                  <a:pt x="106730" y="417028"/>
                  <a:pt x="108799" y="419087"/>
                </a:cubicBezTo>
                <a:cubicBezTo>
                  <a:pt x="108799" y="419087"/>
                  <a:pt x="108799" y="419087"/>
                  <a:pt x="110867" y="419087"/>
                </a:cubicBezTo>
                <a:cubicBezTo>
                  <a:pt x="110867" y="419087"/>
                  <a:pt x="110867" y="419087"/>
                  <a:pt x="110867" y="417028"/>
                </a:cubicBezTo>
                <a:cubicBezTo>
                  <a:pt x="112936" y="417028"/>
                  <a:pt x="112936" y="419087"/>
                  <a:pt x="112936" y="421145"/>
                </a:cubicBezTo>
                <a:cubicBezTo>
                  <a:pt x="112936" y="423203"/>
                  <a:pt x="112936" y="423203"/>
                  <a:pt x="112936" y="423203"/>
                </a:cubicBezTo>
                <a:cubicBezTo>
                  <a:pt x="112936" y="423203"/>
                  <a:pt x="110867" y="421145"/>
                  <a:pt x="110867" y="421145"/>
                </a:cubicBezTo>
                <a:cubicBezTo>
                  <a:pt x="110867" y="425262"/>
                  <a:pt x="108799" y="427320"/>
                  <a:pt x="106730" y="429378"/>
                </a:cubicBezTo>
                <a:cubicBezTo>
                  <a:pt x="100525" y="431437"/>
                  <a:pt x="100525" y="423203"/>
                  <a:pt x="96387" y="421145"/>
                </a:cubicBezTo>
                <a:cubicBezTo>
                  <a:pt x="100525" y="419087"/>
                  <a:pt x="102593" y="417028"/>
                  <a:pt x="104662" y="412911"/>
                </a:cubicBezTo>
                <a:cubicBezTo>
                  <a:pt x="102593" y="408795"/>
                  <a:pt x="102593" y="404678"/>
                  <a:pt x="98456" y="402620"/>
                </a:cubicBezTo>
                <a:cubicBezTo>
                  <a:pt x="100525" y="398503"/>
                  <a:pt x="100525" y="392328"/>
                  <a:pt x="96387" y="390269"/>
                </a:cubicBezTo>
                <a:cubicBezTo>
                  <a:pt x="94319" y="382036"/>
                  <a:pt x="86044" y="388211"/>
                  <a:pt x="81907" y="384094"/>
                </a:cubicBezTo>
                <a:cubicBezTo>
                  <a:pt x="77770" y="382036"/>
                  <a:pt x="73633" y="384094"/>
                  <a:pt x="71564" y="384094"/>
                </a:cubicBezTo>
                <a:cubicBezTo>
                  <a:pt x="69495" y="386152"/>
                  <a:pt x="69495" y="388211"/>
                  <a:pt x="67427" y="386152"/>
                </a:cubicBezTo>
                <a:cubicBezTo>
                  <a:pt x="65358" y="384094"/>
                  <a:pt x="61221" y="382036"/>
                  <a:pt x="59152" y="379977"/>
                </a:cubicBezTo>
                <a:cubicBezTo>
                  <a:pt x="59152" y="377919"/>
                  <a:pt x="61221" y="377919"/>
                  <a:pt x="63290" y="375860"/>
                </a:cubicBezTo>
                <a:cubicBezTo>
                  <a:pt x="63290" y="375860"/>
                  <a:pt x="65358" y="373802"/>
                  <a:pt x="65358" y="373802"/>
                </a:cubicBezTo>
                <a:cubicBezTo>
                  <a:pt x="69495" y="373802"/>
                  <a:pt x="73633" y="373802"/>
                  <a:pt x="75701" y="377919"/>
                </a:cubicBezTo>
                <a:cubicBezTo>
                  <a:pt x="77770" y="377919"/>
                  <a:pt x="77770" y="375860"/>
                  <a:pt x="77770" y="373802"/>
                </a:cubicBezTo>
                <a:cubicBezTo>
                  <a:pt x="79838" y="373802"/>
                  <a:pt x="81907" y="371744"/>
                  <a:pt x="83976" y="371744"/>
                </a:cubicBezTo>
                <a:cubicBezTo>
                  <a:pt x="86044" y="371744"/>
                  <a:pt x="88113" y="375860"/>
                  <a:pt x="90181" y="373802"/>
                </a:cubicBezTo>
                <a:cubicBezTo>
                  <a:pt x="90181" y="371744"/>
                  <a:pt x="88113" y="371744"/>
                  <a:pt x="88113" y="371744"/>
                </a:cubicBezTo>
                <a:cubicBezTo>
                  <a:pt x="88113" y="370714"/>
                  <a:pt x="88630" y="370714"/>
                  <a:pt x="89147" y="370972"/>
                </a:cubicBezTo>
                <a:close/>
                <a:moveTo>
                  <a:pt x="824475" y="357401"/>
                </a:moveTo>
                <a:cubicBezTo>
                  <a:pt x="830550" y="357401"/>
                  <a:pt x="836626" y="361518"/>
                  <a:pt x="838651" y="367693"/>
                </a:cubicBezTo>
                <a:cubicBezTo>
                  <a:pt x="840676" y="369752"/>
                  <a:pt x="840676" y="373868"/>
                  <a:pt x="838651" y="377985"/>
                </a:cubicBezTo>
                <a:cubicBezTo>
                  <a:pt x="836626" y="377985"/>
                  <a:pt x="838651" y="373868"/>
                  <a:pt x="836626" y="371810"/>
                </a:cubicBezTo>
                <a:cubicBezTo>
                  <a:pt x="836626" y="367693"/>
                  <a:pt x="832576" y="363576"/>
                  <a:pt x="830550" y="363576"/>
                </a:cubicBezTo>
                <a:cubicBezTo>
                  <a:pt x="826500" y="363576"/>
                  <a:pt x="824475" y="361518"/>
                  <a:pt x="822450" y="363576"/>
                </a:cubicBezTo>
                <a:cubicBezTo>
                  <a:pt x="820424" y="363576"/>
                  <a:pt x="820424" y="361518"/>
                  <a:pt x="820424" y="359460"/>
                </a:cubicBezTo>
                <a:cubicBezTo>
                  <a:pt x="820424" y="357401"/>
                  <a:pt x="822450" y="359460"/>
                  <a:pt x="824475" y="357401"/>
                </a:cubicBezTo>
                <a:close/>
                <a:moveTo>
                  <a:pt x="45659" y="355900"/>
                </a:moveTo>
                <a:lnTo>
                  <a:pt x="48861" y="361338"/>
                </a:lnTo>
                <a:cubicBezTo>
                  <a:pt x="48861" y="361338"/>
                  <a:pt x="48861" y="363377"/>
                  <a:pt x="48861" y="363377"/>
                </a:cubicBezTo>
                <a:cubicBezTo>
                  <a:pt x="46802" y="361338"/>
                  <a:pt x="46802" y="359299"/>
                  <a:pt x="46802" y="359299"/>
                </a:cubicBezTo>
                <a:close/>
                <a:moveTo>
                  <a:pt x="43892" y="352899"/>
                </a:moveTo>
                <a:lnTo>
                  <a:pt x="44744" y="353180"/>
                </a:lnTo>
                <a:lnTo>
                  <a:pt x="45659" y="355900"/>
                </a:lnTo>
                <a:close/>
                <a:moveTo>
                  <a:pt x="42782" y="351013"/>
                </a:moveTo>
                <a:lnTo>
                  <a:pt x="43892" y="352899"/>
                </a:lnTo>
                <a:lnTo>
                  <a:pt x="39341" y="351396"/>
                </a:lnTo>
                <a:cubicBezTo>
                  <a:pt x="38569" y="351141"/>
                  <a:pt x="38569" y="351141"/>
                  <a:pt x="38569" y="351141"/>
                </a:cubicBezTo>
                <a:cubicBezTo>
                  <a:pt x="40112" y="350631"/>
                  <a:pt x="41528" y="350631"/>
                  <a:pt x="42782" y="351013"/>
                </a:cubicBezTo>
                <a:close/>
                <a:moveTo>
                  <a:pt x="797659" y="349101"/>
                </a:moveTo>
                <a:cubicBezTo>
                  <a:pt x="807975" y="349101"/>
                  <a:pt x="814164" y="355253"/>
                  <a:pt x="820353" y="363455"/>
                </a:cubicBezTo>
                <a:cubicBezTo>
                  <a:pt x="822416" y="367557"/>
                  <a:pt x="822416" y="371658"/>
                  <a:pt x="820353" y="375759"/>
                </a:cubicBezTo>
                <a:cubicBezTo>
                  <a:pt x="818290" y="377810"/>
                  <a:pt x="816227" y="379860"/>
                  <a:pt x="812101" y="381911"/>
                </a:cubicBezTo>
                <a:cubicBezTo>
                  <a:pt x="810038" y="381911"/>
                  <a:pt x="807975" y="379860"/>
                  <a:pt x="805911" y="377810"/>
                </a:cubicBezTo>
                <a:cubicBezTo>
                  <a:pt x="803848" y="375759"/>
                  <a:pt x="801785" y="379860"/>
                  <a:pt x="799722" y="377810"/>
                </a:cubicBezTo>
                <a:cubicBezTo>
                  <a:pt x="797659" y="375759"/>
                  <a:pt x="795596" y="375759"/>
                  <a:pt x="795596" y="373708"/>
                </a:cubicBezTo>
                <a:cubicBezTo>
                  <a:pt x="795596" y="371658"/>
                  <a:pt x="795596" y="369607"/>
                  <a:pt x="795596" y="367557"/>
                </a:cubicBezTo>
                <a:cubicBezTo>
                  <a:pt x="797659" y="365506"/>
                  <a:pt x="801785" y="363455"/>
                  <a:pt x="803848" y="363455"/>
                </a:cubicBezTo>
                <a:cubicBezTo>
                  <a:pt x="807975" y="363455"/>
                  <a:pt x="810038" y="371658"/>
                  <a:pt x="812101" y="367557"/>
                </a:cubicBezTo>
                <a:cubicBezTo>
                  <a:pt x="810038" y="363455"/>
                  <a:pt x="807975" y="359354"/>
                  <a:pt x="803848" y="357304"/>
                </a:cubicBezTo>
                <a:cubicBezTo>
                  <a:pt x="795596" y="353203"/>
                  <a:pt x="785280" y="357304"/>
                  <a:pt x="779091" y="361405"/>
                </a:cubicBezTo>
                <a:cubicBezTo>
                  <a:pt x="772901" y="367557"/>
                  <a:pt x="770838" y="375759"/>
                  <a:pt x="768775" y="383961"/>
                </a:cubicBezTo>
                <a:cubicBezTo>
                  <a:pt x="768775" y="383961"/>
                  <a:pt x="766712" y="383961"/>
                  <a:pt x="764649" y="383961"/>
                </a:cubicBezTo>
                <a:cubicBezTo>
                  <a:pt x="764649" y="379860"/>
                  <a:pt x="764649" y="373708"/>
                  <a:pt x="766712" y="371658"/>
                </a:cubicBezTo>
                <a:cubicBezTo>
                  <a:pt x="770838" y="357304"/>
                  <a:pt x="783217" y="349101"/>
                  <a:pt x="797659" y="349101"/>
                </a:cubicBezTo>
                <a:close/>
                <a:moveTo>
                  <a:pt x="828480" y="347109"/>
                </a:moveTo>
                <a:cubicBezTo>
                  <a:pt x="832569" y="347109"/>
                  <a:pt x="834613" y="351204"/>
                  <a:pt x="836657" y="351204"/>
                </a:cubicBezTo>
                <a:cubicBezTo>
                  <a:pt x="838702" y="351204"/>
                  <a:pt x="840746" y="351204"/>
                  <a:pt x="842791" y="351204"/>
                </a:cubicBezTo>
                <a:cubicBezTo>
                  <a:pt x="844835" y="353251"/>
                  <a:pt x="846879" y="355299"/>
                  <a:pt x="846879" y="357346"/>
                </a:cubicBezTo>
                <a:cubicBezTo>
                  <a:pt x="848924" y="359394"/>
                  <a:pt x="846879" y="361441"/>
                  <a:pt x="846879" y="363488"/>
                </a:cubicBezTo>
                <a:cubicBezTo>
                  <a:pt x="848924" y="365535"/>
                  <a:pt x="850968" y="365535"/>
                  <a:pt x="850968" y="367583"/>
                </a:cubicBezTo>
                <a:cubicBezTo>
                  <a:pt x="850968" y="369630"/>
                  <a:pt x="850968" y="371677"/>
                  <a:pt x="850968" y="373725"/>
                </a:cubicBezTo>
                <a:cubicBezTo>
                  <a:pt x="850968" y="373725"/>
                  <a:pt x="848924" y="373725"/>
                  <a:pt x="848924" y="375772"/>
                </a:cubicBezTo>
                <a:cubicBezTo>
                  <a:pt x="848924" y="375772"/>
                  <a:pt x="850968" y="379867"/>
                  <a:pt x="850968" y="381914"/>
                </a:cubicBezTo>
                <a:cubicBezTo>
                  <a:pt x="850968" y="381914"/>
                  <a:pt x="848924" y="383961"/>
                  <a:pt x="848924" y="383961"/>
                </a:cubicBezTo>
                <a:cubicBezTo>
                  <a:pt x="842791" y="377819"/>
                  <a:pt x="842791" y="377819"/>
                  <a:pt x="842791" y="377819"/>
                </a:cubicBezTo>
                <a:cubicBezTo>
                  <a:pt x="844835" y="371677"/>
                  <a:pt x="842791" y="365535"/>
                  <a:pt x="836657" y="359394"/>
                </a:cubicBezTo>
                <a:cubicBezTo>
                  <a:pt x="832569" y="355299"/>
                  <a:pt x="828480" y="355299"/>
                  <a:pt x="822347" y="355299"/>
                </a:cubicBezTo>
                <a:cubicBezTo>
                  <a:pt x="820302" y="355299"/>
                  <a:pt x="818258" y="357346"/>
                  <a:pt x="816213" y="355299"/>
                </a:cubicBezTo>
                <a:cubicBezTo>
                  <a:pt x="816213" y="353251"/>
                  <a:pt x="812124" y="353251"/>
                  <a:pt x="814169" y="351204"/>
                </a:cubicBezTo>
                <a:cubicBezTo>
                  <a:pt x="816213" y="349157"/>
                  <a:pt x="818258" y="349157"/>
                  <a:pt x="820302" y="349157"/>
                </a:cubicBezTo>
                <a:cubicBezTo>
                  <a:pt x="822347" y="351204"/>
                  <a:pt x="822347" y="351204"/>
                  <a:pt x="822347" y="351204"/>
                </a:cubicBezTo>
                <a:cubicBezTo>
                  <a:pt x="824391" y="349157"/>
                  <a:pt x="826435" y="347109"/>
                  <a:pt x="828480" y="347109"/>
                </a:cubicBezTo>
                <a:close/>
                <a:moveTo>
                  <a:pt x="139466" y="345117"/>
                </a:moveTo>
                <a:cubicBezTo>
                  <a:pt x="141518" y="349196"/>
                  <a:pt x="139466" y="353275"/>
                  <a:pt x="143571" y="355315"/>
                </a:cubicBezTo>
                <a:cubicBezTo>
                  <a:pt x="143571" y="357354"/>
                  <a:pt x="147675" y="357354"/>
                  <a:pt x="147675" y="359393"/>
                </a:cubicBezTo>
                <a:cubicBezTo>
                  <a:pt x="151781" y="361433"/>
                  <a:pt x="151781" y="361433"/>
                  <a:pt x="151781" y="361433"/>
                </a:cubicBezTo>
                <a:cubicBezTo>
                  <a:pt x="149728" y="371630"/>
                  <a:pt x="149728" y="371630"/>
                  <a:pt x="149728" y="371630"/>
                </a:cubicBezTo>
                <a:cubicBezTo>
                  <a:pt x="147675" y="373669"/>
                  <a:pt x="143571" y="371630"/>
                  <a:pt x="141518" y="371630"/>
                </a:cubicBezTo>
                <a:cubicBezTo>
                  <a:pt x="139466" y="369590"/>
                  <a:pt x="137413" y="367551"/>
                  <a:pt x="137413" y="363472"/>
                </a:cubicBezTo>
                <a:cubicBezTo>
                  <a:pt x="137413" y="363472"/>
                  <a:pt x="139466" y="361433"/>
                  <a:pt x="137413" y="359393"/>
                </a:cubicBezTo>
                <a:cubicBezTo>
                  <a:pt x="133309" y="359393"/>
                  <a:pt x="131256" y="357354"/>
                  <a:pt x="131256" y="355315"/>
                </a:cubicBezTo>
                <a:cubicBezTo>
                  <a:pt x="129204" y="353275"/>
                  <a:pt x="129204" y="349196"/>
                  <a:pt x="131256" y="347157"/>
                </a:cubicBezTo>
                <a:cubicBezTo>
                  <a:pt x="133309" y="347157"/>
                  <a:pt x="137413" y="347157"/>
                  <a:pt x="139466" y="345117"/>
                </a:cubicBezTo>
                <a:close/>
                <a:moveTo>
                  <a:pt x="124971" y="345117"/>
                </a:moveTo>
                <a:cubicBezTo>
                  <a:pt x="129121" y="347168"/>
                  <a:pt x="124971" y="351269"/>
                  <a:pt x="127046" y="353320"/>
                </a:cubicBezTo>
                <a:cubicBezTo>
                  <a:pt x="129121" y="357421"/>
                  <a:pt x="129121" y="361522"/>
                  <a:pt x="135346" y="361522"/>
                </a:cubicBezTo>
                <a:cubicBezTo>
                  <a:pt x="135346" y="365623"/>
                  <a:pt x="135346" y="369724"/>
                  <a:pt x="137421" y="371775"/>
                </a:cubicBezTo>
                <a:cubicBezTo>
                  <a:pt x="141571" y="373826"/>
                  <a:pt x="143646" y="375876"/>
                  <a:pt x="147796" y="375876"/>
                </a:cubicBezTo>
                <a:cubicBezTo>
                  <a:pt x="147796" y="375876"/>
                  <a:pt x="147796" y="377927"/>
                  <a:pt x="147796" y="377927"/>
                </a:cubicBezTo>
                <a:cubicBezTo>
                  <a:pt x="143646" y="379977"/>
                  <a:pt x="139496" y="375876"/>
                  <a:pt x="135346" y="373826"/>
                </a:cubicBezTo>
                <a:cubicBezTo>
                  <a:pt x="133271" y="371775"/>
                  <a:pt x="133271" y="367674"/>
                  <a:pt x="131196" y="363573"/>
                </a:cubicBezTo>
                <a:cubicBezTo>
                  <a:pt x="127046" y="361522"/>
                  <a:pt x="124971" y="357421"/>
                  <a:pt x="124971" y="353320"/>
                </a:cubicBezTo>
                <a:cubicBezTo>
                  <a:pt x="122896" y="351269"/>
                  <a:pt x="124971" y="349219"/>
                  <a:pt x="124971" y="345117"/>
                </a:cubicBezTo>
                <a:close/>
                <a:moveTo>
                  <a:pt x="30518" y="345117"/>
                </a:moveTo>
                <a:cubicBezTo>
                  <a:pt x="30518" y="345117"/>
                  <a:pt x="30518" y="345117"/>
                  <a:pt x="32572" y="347168"/>
                </a:cubicBezTo>
                <a:lnTo>
                  <a:pt x="31887" y="347168"/>
                </a:lnTo>
                <a:close/>
                <a:moveTo>
                  <a:pt x="848976" y="342793"/>
                </a:moveTo>
                <a:cubicBezTo>
                  <a:pt x="853126" y="342793"/>
                  <a:pt x="853126" y="344856"/>
                  <a:pt x="855201" y="346920"/>
                </a:cubicBezTo>
                <a:cubicBezTo>
                  <a:pt x="859351" y="351046"/>
                  <a:pt x="855201" y="355172"/>
                  <a:pt x="859351" y="359299"/>
                </a:cubicBezTo>
                <a:cubicBezTo>
                  <a:pt x="863501" y="359299"/>
                  <a:pt x="863501" y="363425"/>
                  <a:pt x="863501" y="365488"/>
                </a:cubicBezTo>
                <a:lnTo>
                  <a:pt x="863501" y="367551"/>
                </a:lnTo>
                <a:cubicBezTo>
                  <a:pt x="863501" y="361362"/>
                  <a:pt x="857276" y="359299"/>
                  <a:pt x="855201" y="355172"/>
                </a:cubicBezTo>
                <a:cubicBezTo>
                  <a:pt x="857276" y="348983"/>
                  <a:pt x="851051" y="344856"/>
                  <a:pt x="848976" y="342793"/>
                </a:cubicBezTo>
                <a:close/>
                <a:moveTo>
                  <a:pt x="112752" y="340801"/>
                </a:moveTo>
                <a:cubicBezTo>
                  <a:pt x="116883" y="340801"/>
                  <a:pt x="118949" y="344930"/>
                  <a:pt x="123081" y="344930"/>
                </a:cubicBezTo>
                <a:cubicBezTo>
                  <a:pt x="123081" y="346994"/>
                  <a:pt x="121015" y="349058"/>
                  <a:pt x="121015" y="353186"/>
                </a:cubicBezTo>
                <a:cubicBezTo>
                  <a:pt x="121015" y="357315"/>
                  <a:pt x="125146" y="363507"/>
                  <a:pt x="129278" y="365571"/>
                </a:cubicBezTo>
                <a:cubicBezTo>
                  <a:pt x="129278" y="371764"/>
                  <a:pt x="135475" y="377956"/>
                  <a:pt x="141672" y="380020"/>
                </a:cubicBezTo>
                <a:cubicBezTo>
                  <a:pt x="141672" y="382085"/>
                  <a:pt x="145804" y="380020"/>
                  <a:pt x="145804" y="382085"/>
                </a:cubicBezTo>
                <a:cubicBezTo>
                  <a:pt x="145804" y="384149"/>
                  <a:pt x="145804" y="386213"/>
                  <a:pt x="143738" y="388277"/>
                </a:cubicBezTo>
                <a:cubicBezTo>
                  <a:pt x="139607" y="386213"/>
                  <a:pt x="131344" y="386213"/>
                  <a:pt x="129278" y="380020"/>
                </a:cubicBezTo>
                <a:cubicBezTo>
                  <a:pt x="129278" y="377956"/>
                  <a:pt x="129278" y="373828"/>
                  <a:pt x="127212" y="373828"/>
                </a:cubicBezTo>
                <a:cubicBezTo>
                  <a:pt x="123081" y="373828"/>
                  <a:pt x="118949" y="371764"/>
                  <a:pt x="116883" y="369700"/>
                </a:cubicBezTo>
                <a:cubicBezTo>
                  <a:pt x="114818" y="365571"/>
                  <a:pt x="114818" y="365571"/>
                  <a:pt x="114818" y="365571"/>
                </a:cubicBezTo>
                <a:cubicBezTo>
                  <a:pt x="114818" y="361443"/>
                  <a:pt x="114818" y="359379"/>
                  <a:pt x="116883" y="355251"/>
                </a:cubicBezTo>
                <a:cubicBezTo>
                  <a:pt x="114818" y="351122"/>
                  <a:pt x="108620" y="349058"/>
                  <a:pt x="112752" y="344930"/>
                </a:cubicBezTo>
                <a:cubicBezTo>
                  <a:pt x="112752" y="342866"/>
                  <a:pt x="112752" y="342866"/>
                  <a:pt x="112752" y="340801"/>
                </a:cubicBezTo>
                <a:close/>
                <a:moveTo>
                  <a:pt x="756715" y="338109"/>
                </a:moveTo>
                <a:cubicBezTo>
                  <a:pt x="758507" y="338367"/>
                  <a:pt x="760554" y="338883"/>
                  <a:pt x="762601" y="338883"/>
                </a:cubicBezTo>
                <a:cubicBezTo>
                  <a:pt x="762601" y="340949"/>
                  <a:pt x="762601" y="343015"/>
                  <a:pt x="764649" y="343015"/>
                </a:cubicBezTo>
                <a:cubicBezTo>
                  <a:pt x="766696" y="343015"/>
                  <a:pt x="770791" y="343015"/>
                  <a:pt x="774885" y="345080"/>
                </a:cubicBezTo>
                <a:cubicBezTo>
                  <a:pt x="776933" y="345080"/>
                  <a:pt x="776933" y="349212"/>
                  <a:pt x="776933" y="351278"/>
                </a:cubicBezTo>
                <a:cubicBezTo>
                  <a:pt x="776933" y="353344"/>
                  <a:pt x="774885" y="353344"/>
                  <a:pt x="772838" y="355409"/>
                </a:cubicBezTo>
                <a:cubicBezTo>
                  <a:pt x="770791" y="355409"/>
                  <a:pt x="768743" y="353344"/>
                  <a:pt x="766696" y="353344"/>
                </a:cubicBezTo>
                <a:cubicBezTo>
                  <a:pt x="762601" y="351278"/>
                  <a:pt x="758507" y="351278"/>
                  <a:pt x="756459" y="351278"/>
                </a:cubicBezTo>
                <a:cubicBezTo>
                  <a:pt x="754412" y="347146"/>
                  <a:pt x="752365" y="343015"/>
                  <a:pt x="752365" y="338883"/>
                </a:cubicBezTo>
                <a:cubicBezTo>
                  <a:pt x="753388" y="337850"/>
                  <a:pt x="754924" y="337850"/>
                  <a:pt x="756715" y="338109"/>
                </a:cubicBezTo>
                <a:close/>
                <a:moveTo>
                  <a:pt x="832479" y="336879"/>
                </a:moveTo>
                <a:cubicBezTo>
                  <a:pt x="834534" y="338932"/>
                  <a:pt x="836590" y="340986"/>
                  <a:pt x="838646" y="340986"/>
                </a:cubicBezTo>
                <a:cubicBezTo>
                  <a:pt x="838646" y="345093"/>
                  <a:pt x="844814" y="343039"/>
                  <a:pt x="846869" y="345093"/>
                </a:cubicBezTo>
                <a:cubicBezTo>
                  <a:pt x="848925" y="345093"/>
                  <a:pt x="850981" y="347146"/>
                  <a:pt x="853037" y="351253"/>
                </a:cubicBezTo>
                <a:cubicBezTo>
                  <a:pt x="853037" y="353307"/>
                  <a:pt x="853037" y="355360"/>
                  <a:pt x="853037" y="359467"/>
                </a:cubicBezTo>
                <a:cubicBezTo>
                  <a:pt x="857149" y="359467"/>
                  <a:pt x="859204" y="363574"/>
                  <a:pt x="861260" y="365628"/>
                </a:cubicBezTo>
                <a:cubicBezTo>
                  <a:pt x="861260" y="371788"/>
                  <a:pt x="859204" y="373841"/>
                  <a:pt x="857149" y="375895"/>
                </a:cubicBezTo>
                <a:cubicBezTo>
                  <a:pt x="859204" y="380002"/>
                  <a:pt x="859204" y="384109"/>
                  <a:pt x="857149" y="388216"/>
                </a:cubicBezTo>
                <a:cubicBezTo>
                  <a:pt x="855093" y="388216"/>
                  <a:pt x="855093" y="390269"/>
                  <a:pt x="853037" y="390269"/>
                </a:cubicBezTo>
                <a:cubicBezTo>
                  <a:pt x="850981" y="386162"/>
                  <a:pt x="850981" y="386162"/>
                  <a:pt x="850981" y="386162"/>
                </a:cubicBezTo>
                <a:cubicBezTo>
                  <a:pt x="855093" y="382055"/>
                  <a:pt x="850981" y="375895"/>
                  <a:pt x="855093" y="371788"/>
                </a:cubicBezTo>
                <a:cubicBezTo>
                  <a:pt x="857149" y="367681"/>
                  <a:pt x="853037" y="365628"/>
                  <a:pt x="850981" y="361521"/>
                </a:cubicBezTo>
                <a:cubicBezTo>
                  <a:pt x="850981" y="357414"/>
                  <a:pt x="848925" y="355360"/>
                  <a:pt x="848925" y="353307"/>
                </a:cubicBezTo>
                <a:cubicBezTo>
                  <a:pt x="846869" y="349200"/>
                  <a:pt x="840702" y="349200"/>
                  <a:pt x="836590" y="347146"/>
                </a:cubicBezTo>
                <a:cubicBezTo>
                  <a:pt x="834534" y="345093"/>
                  <a:pt x="830423" y="345093"/>
                  <a:pt x="828367" y="345093"/>
                </a:cubicBezTo>
                <a:cubicBezTo>
                  <a:pt x="826311" y="345093"/>
                  <a:pt x="824255" y="345093"/>
                  <a:pt x="822199" y="347146"/>
                </a:cubicBezTo>
                <a:cubicBezTo>
                  <a:pt x="818088" y="345093"/>
                  <a:pt x="813976" y="347146"/>
                  <a:pt x="809864" y="349200"/>
                </a:cubicBezTo>
                <a:cubicBezTo>
                  <a:pt x="809864" y="349200"/>
                  <a:pt x="807808" y="349200"/>
                  <a:pt x="807808" y="347146"/>
                </a:cubicBezTo>
                <a:cubicBezTo>
                  <a:pt x="811920" y="345093"/>
                  <a:pt x="809864" y="338932"/>
                  <a:pt x="816032" y="338932"/>
                </a:cubicBezTo>
                <a:cubicBezTo>
                  <a:pt x="818088" y="338932"/>
                  <a:pt x="820144" y="340986"/>
                  <a:pt x="822199" y="340986"/>
                </a:cubicBezTo>
                <a:cubicBezTo>
                  <a:pt x="826311" y="338932"/>
                  <a:pt x="828367" y="336879"/>
                  <a:pt x="832479" y="336879"/>
                </a:cubicBezTo>
                <a:close/>
                <a:moveTo>
                  <a:pt x="834534" y="334825"/>
                </a:moveTo>
                <a:cubicBezTo>
                  <a:pt x="836590" y="334825"/>
                  <a:pt x="836590" y="334825"/>
                  <a:pt x="838646" y="336879"/>
                </a:cubicBezTo>
                <a:cubicBezTo>
                  <a:pt x="840702" y="338932"/>
                  <a:pt x="840702" y="338932"/>
                  <a:pt x="840702" y="338932"/>
                </a:cubicBezTo>
                <a:cubicBezTo>
                  <a:pt x="840702" y="340986"/>
                  <a:pt x="842758" y="340986"/>
                  <a:pt x="840702" y="340986"/>
                </a:cubicBezTo>
                <a:cubicBezTo>
                  <a:pt x="840702" y="340986"/>
                  <a:pt x="838646" y="340986"/>
                  <a:pt x="838646" y="340986"/>
                </a:cubicBezTo>
                <a:cubicBezTo>
                  <a:pt x="838646" y="338932"/>
                  <a:pt x="836590" y="338932"/>
                  <a:pt x="836590" y="336879"/>
                </a:cubicBezTo>
                <a:cubicBezTo>
                  <a:pt x="834534" y="334825"/>
                  <a:pt x="834534" y="334825"/>
                  <a:pt x="834534" y="334825"/>
                </a:cubicBezTo>
                <a:close/>
                <a:moveTo>
                  <a:pt x="752482" y="330510"/>
                </a:moveTo>
                <a:lnTo>
                  <a:pt x="759783" y="331242"/>
                </a:lnTo>
                <a:lnTo>
                  <a:pt x="760403" y="331552"/>
                </a:lnTo>
                <a:lnTo>
                  <a:pt x="764785" y="336685"/>
                </a:lnTo>
                <a:cubicBezTo>
                  <a:pt x="766836" y="338743"/>
                  <a:pt x="768887" y="334626"/>
                  <a:pt x="772988" y="336685"/>
                </a:cubicBezTo>
                <a:cubicBezTo>
                  <a:pt x="775038" y="336685"/>
                  <a:pt x="777089" y="338743"/>
                  <a:pt x="781190" y="340801"/>
                </a:cubicBezTo>
                <a:cubicBezTo>
                  <a:pt x="781190" y="344918"/>
                  <a:pt x="783241" y="346977"/>
                  <a:pt x="783241" y="349035"/>
                </a:cubicBezTo>
                <a:cubicBezTo>
                  <a:pt x="779140" y="351093"/>
                  <a:pt x="779140" y="344918"/>
                  <a:pt x="777089" y="342860"/>
                </a:cubicBezTo>
                <a:cubicBezTo>
                  <a:pt x="772988" y="340801"/>
                  <a:pt x="768887" y="338743"/>
                  <a:pt x="766836" y="340801"/>
                </a:cubicBezTo>
                <a:cubicBezTo>
                  <a:pt x="764785" y="336685"/>
                  <a:pt x="760684" y="334626"/>
                  <a:pt x="756583" y="334626"/>
                </a:cubicBezTo>
                <a:cubicBezTo>
                  <a:pt x="754533" y="332568"/>
                  <a:pt x="748381" y="338743"/>
                  <a:pt x="748381" y="332568"/>
                </a:cubicBezTo>
                <a:cubicBezTo>
                  <a:pt x="748381" y="330510"/>
                  <a:pt x="752482" y="330510"/>
                  <a:pt x="752482" y="330510"/>
                </a:cubicBezTo>
                <a:close/>
                <a:moveTo>
                  <a:pt x="779257" y="318226"/>
                </a:moveTo>
                <a:cubicBezTo>
                  <a:pt x="783241" y="318226"/>
                  <a:pt x="783241" y="322376"/>
                  <a:pt x="785233" y="324451"/>
                </a:cubicBezTo>
                <a:cubicBezTo>
                  <a:pt x="785233" y="324451"/>
                  <a:pt x="785233" y="324451"/>
                  <a:pt x="785233" y="326526"/>
                </a:cubicBezTo>
                <a:cubicBezTo>
                  <a:pt x="783241" y="324451"/>
                  <a:pt x="781249" y="320301"/>
                  <a:pt x="779257" y="320301"/>
                </a:cubicBezTo>
                <a:cubicBezTo>
                  <a:pt x="779257" y="318226"/>
                  <a:pt x="779257" y="318226"/>
                  <a:pt x="779257" y="318226"/>
                </a:cubicBezTo>
                <a:close/>
                <a:moveTo>
                  <a:pt x="757495" y="316747"/>
                </a:moveTo>
                <a:cubicBezTo>
                  <a:pt x="758009" y="316747"/>
                  <a:pt x="758523" y="317261"/>
                  <a:pt x="758523" y="318288"/>
                </a:cubicBezTo>
                <a:cubicBezTo>
                  <a:pt x="758523" y="318288"/>
                  <a:pt x="758523" y="320342"/>
                  <a:pt x="758523" y="320342"/>
                </a:cubicBezTo>
                <a:cubicBezTo>
                  <a:pt x="758523" y="320342"/>
                  <a:pt x="758523" y="320342"/>
                  <a:pt x="760579" y="320342"/>
                </a:cubicBezTo>
                <a:cubicBezTo>
                  <a:pt x="762635" y="322396"/>
                  <a:pt x="764692" y="326505"/>
                  <a:pt x="766748" y="322396"/>
                </a:cubicBezTo>
                <a:cubicBezTo>
                  <a:pt x="768804" y="320342"/>
                  <a:pt x="774973" y="320342"/>
                  <a:pt x="779085" y="322396"/>
                </a:cubicBezTo>
                <a:cubicBezTo>
                  <a:pt x="783198" y="324451"/>
                  <a:pt x="783198" y="326505"/>
                  <a:pt x="783198" y="330613"/>
                </a:cubicBezTo>
                <a:cubicBezTo>
                  <a:pt x="783198" y="330613"/>
                  <a:pt x="785254" y="330613"/>
                  <a:pt x="785254" y="330613"/>
                </a:cubicBezTo>
                <a:cubicBezTo>
                  <a:pt x="785254" y="328559"/>
                  <a:pt x="785254" y="326505"/>
                  <a:pt x="785254" y="326505"/>
                </a:cubicBezTo>
                <a:cubicBezTo>
                  <a:pt x="785254" y="326505"/>
                  <a:pt x="787310" y="326505"/>
                  <a:pt x="787310" y="326505"/>
                </a:cubicBezTo>
                <a:cubicBezTo>
                  <a:pt x="787310" y="328559"/>
                  <a:pt x="787310" y="330613"/>
                  <a:pt x="787310" y="330613"/>
                </a:cubicBezTo>
                <a:cubicBezTo>
                  <a:pt x="787310" y="332667"/>
                  <a:pt x="785254" y="330613"/>
                  <a:pt x="785254" y="332667"/>
                </a:cubicBezTo>
                <a:cubicBezTo>
                  <a:pt x="785254" y="334722"/>
                  <a:pt x="785254" y="334722"/>
                  <a:pt x="785254" y="334722"/>
                </a:cubicBezTo>
                <a:cubicBezTo>
                  <a:pt x="789367" y="334722"/>
                  <a:pt x="789367" y="330613"/>
                  <a:pt x="791423" y="332667"/>
                </a:cubicBezTo>
                <a:cubicBezTo>
                  <a:pt x="793479" y="332667"/>
                  <a:pt x="793479" y="332667"/>
                  <a:pt x="793479" y="334722"/>
                </a:cubicBezTo>
                <a:cubicBezTo>
                  <a:pt x="799648" y="336776"/>
                  <a:pt x="795535" y="349101"/>
                  <a:pt x="805816" y="347047"/>
                </a:cubicBezTo>
                <a:cubicBezTo>
                  <a:pt x="803760" y="347047"/>
                  <a:pt x="797591" y="349101"/>
                  <a:pt x="797591" y="342939"/>
                </a:cubicBezTo>
                <a:cubicBezTo>
                  <a:pt x="797591" y="342939"/>
                  <a:pt x="795535" y="342939"/>
                  <a:pt x="795535" y="342939"/>
                </a:cubicBezTo>
                <a:cubicBezTo>
                  <a:pt x="793479" y="347047"/>
                  <a:pt x="789367" y="347047"/>
                  <a:pt x="785254" y="347047"/>
                </a:cubicBezTo>
                <a:cubicBezTo>
                  <a:pt x="785254" y="344993"/>
                  <a:pt x="783198" y="342939"/>
                  <a:pt x="783198" y="340884"/>
                </a:cubicBezTo>
                <a:cubicBezTo>
                  <a:pt x="779085" y="334722"/>
                  <a:pt x="772917" y="334722"/>
                  <a:pt x="766748" y="334722"/>
                </a:cubicBezTo>
                <a:lnTo>
                  <a:pt x="760403" y="331552"/>
                </a:lnTo>
                <a:lnTo>
                  <a:pt x="760172" y="331282"/>
                </a:lnTo>
                <a:lnTo>
                  <a:pt x="759783" y="331242"/>
                </a:lnTo>
                <a:lnTo>
                  <a:pt x="754410" y="328559"/>
                </a:lnTo>
                <a:cubicBezTo>
                  <a:pt x="752354" y="328559"/>
                  <a:pt x="750298" y="328559"/>
                  <a:pt x="748242" y="328559"/>
                </a:cubicBezTo>
                <a:cubicBezTo>
                  <a:pt x="746185" y="326505"/>
                  <a:pt x="742073" y="324451"/>
                  <a:pt x="746185" y="320342"/>
                </a:cubicBezTo>
                <a:cubicBezTo>
                  <a:pt x="748242" y="320342"/>
                  <a:pt x="752354" y="318288"/>
                  <a:pt x="756467" y="318288"/>
                </a:cubicBezTo>
                <a:cubicBezTo>
                  <a:pt x="756467" y="317261"/>
                  <a:pt x="756981" y="316747"/>
                  <a:pt x="757495" y="316747"/>
                </a:cubicBezTo>
                <a:close/>
                <a:moveTo>
                  <a:pt x="121070" y="299634"/>
                </a:moveTo>
                <a:cubicBezTo>
                  <a:pt x="123118" y="299634"/>
                  <a:pt x="125165" y="301701"/>
                  <a:pt x="125165" y="303769"/>
                </a:cubicBezTo>
                <a:cubicBezTo>
                  <a:pt x="127212" y="305836"/>
                  <a:pt x="125165" y="307903"/>
                  <a:pt x="127212" y="309971"/>
                </a:cubicBezTo>
                <a:cubicBezTo>
                  <a:pt x="129260" y="307903"/>
                  <a:pt x="131307" y="309971"/>
                  <a:pt x="131307" y="312038"/>
                </a:cubicBezTo>
                <a:cubicBezTo>
                  <a:pt x="131307" y="316173"/>
                  <a:pt x="133354" y="318241"/>
                  <a:pt x="131307" y="322376"/>
                </a:cubicBezTo>
                <a:cubicBezTo>
                  <a:pt x="129260" y="322376"/>
                  <a:pt x="127212" y="324443"/>
                  <a:pt x="125165" y="324443"/>
                </a:cubicBezTo>
                <a:cubicBezTo>
                  <a:pt x="121070" y="324443"/>
                  <a:pt x="121070" y="320308"/>
                  <a:pt x="119023" y="318241"/>
                </a:cubicBezTo>
                <a:cubicBezTo>
                  <a:pt x="116976" y="316173"/>
                  <a:pt x="119023" y="314106"/>
                  <a:pt x="116976" y="312038"/>
                </a:cubicBezTo>
                <a:cubicBezTo>
                  <a:pt x="114928" y="314106"/>
                  <a:pt x="114928" y="316173"/>
                  <a:pt x="112881" y="318241"/>
                </a:cubicBezTo>
                <a:cubicBezTo>
                  <a:pt x="112881" y="324443"/>
                  <a:pt x="116976" y="332713"/>
                  <a:pt x="123118" y="334780"/>
                </a:cubicBezTo>
                <a:cubicBezTo>
                  <a:pt x="125165" y="334780"/>
                  <a:pt x="129260" y="336848"/>
                  <a:pt x="133354" y="338915"/>
                </a:cubicBezTo>
                <a:cubicBezTo>
                  <a:pt x="143591" y="336848"/>
                  <a:pt x="151781" y="332713"/>
                  <a:pt x="159970" y="326511"/>
                </a:cubicBezTo>
                <a:cubicBezTo>
                  <a:pt x="162017" y="326511"/>
                  <a:pt x="164065" y="328578"/>
                  <a:pt x="164065" y="330645"/>
                </a:cubicBezTo>
                <a:cubicBezTo>
                  <a:pt x="159970" y="334780"/>
                  <a:pt x="153828" y="338915"/>
                  <a:pt x="147685" y="340983"/>
                </a:cubicBezTo>
                <a:cubicBezTo>
                  <a:pt x="141543" y="343050"/>
                  <a:pt x="133354" y="345117"/>
                  <a:pt x="127212" y="343050"/>
                </a:cubicBezTo>
                <a:cubicBezTo>
                  <a:pt x="123118" y="343050"/>
                  <a:pt x="119023" y="340983"/>
                  <a:pt x="114928" y="338915"/>
                </a:cubicBezTo>
                <a:cubicBezTo>
                  <a:pt x="112881" y="338915"/>
                  <a:pt x="114928" y="334780"/>
                  <a:pt x="112881" y="334780"/>
                </a:cubicBezTo>
                <a:cubicBezTo>
                  <a:pt x="106739" y="330645"/>
                  <a:pt x="106739" y="330645"/>
                  <a:pt x="106739" y="330645"/>
                </a:cubicBezTo>
                <a:cubicBezTo>
                  <a:pt x="102644" y="324443"/>
                  <a:pt x="102644" y="312038"/>
                  <a:pt x="108786" y="303769"/>
                </a:cubicBezTo>
                <a:cubicBezTo>
                  <a:pt x="112881" y="301701"/>
                  <a:pt x="116976" y="299634"/>
                  <a:pt x="121070" y="299634"/>
                </a:cubicBezTo>
                <a:close/>
                <a:moveTo>
                  <a:pt x="814116" y="297642"/>
                </a:moveTo>
                <a:cubicBezTo>
                  <a:pt x="814116" y="297642"/>
                  <a:pt x="816108" y="297642"/>
                  <a:pt x="816108" y="297642"/>
                </a:cubicBezTo>
                <a:cubicBezTo>
                  <a:pt x="814116" y="297642"/>
                  <a:pt x="816108" y="299634"/>
                  <a:pt x="814116" y="299634"/>
                </a:cubicBezTo>
                <a:cubicBezTo>
                  <a:pt x="814116" y="299634"/>
                  <a:pt x="814116" y="297642"/>
                  <a:pt x="814116" y="297642"/>
                </a:cubicBezTo>
                <a:close/>
                <a:moveTo>
                  <a:pt x="96419" y="287350"/>
                </a:moveTo>
                <a:cubicBezTo>
                  <a:pt x="96419" y="287350"/>
                  <a:pt x="98494" y="289408"/>
                  <a:pt x="98494" y="289408"/>
                </a:cubicBezTo>
                <a:cubicBezTo>
                  <a:pt x="96419" y="293525"/>
                  <a:pt x="92269" y="295583"/>
                  <a:pt x="92269" y="299700"/>
                </a:cubicBezTo>
                <a:cubicBezTo>
                  <a:pt x="92269" y="305875"/>
                  <a:pt x="98494" y="309992"/>
                  <a:pt x="102644" y="312050"/>
                </a:cubicBezTo>
                <a:cubicBezTo>
                  <a:pt x="102644" y="314109"/>
                  <a:pt x="102644" y="314109"/>
                  <a:pt x="100569" y="316167"/>
                </a:cubicBezTo>
                <a:cubicBezTo>
                  <a:pt x="98494" y="318226"/>
                  <a:pt x="96419" y="314109"/>
                  <a:pt x="94344" y="312050"/>
                </a:cubicBezTo>
                <a:cubicBezTo>
                  <a:pt x="90194" y="307933"/>
                  <a:pt x="86044" y="301758"/>
                  <a:pt x="90194" y="295583"/>
                </a:cubicBezTo>
                <a:cubicBezTo>
                  <a:pt x="90194" y="291466"/>
                  <a:pt x="92269" y="287350"/>
                  <a:pt x="96419" y="287350"/>
                </a:cubicBezTo>
                <a:close/>
                <a:moveTo>
                  <a:pt x="822416" y="285358"/>
                </a:moveTo>
                <a:cubicBezTo>
                  <a:pt x="822416" y="285358"/>
                  <a:pt x="824408" y="285358"/>
                  <a:pt x="824408" y="287460"/>
                </a:cubicBezTo>
                <a:cubicBezTo>
                  <a:pt x="824408" y="287460"/>
                  <a:pt x="822416" y="289563"/>
                  <a:pt x="822416" y="291666"/>
                </a:cubicBezTo>
                <a:cubicBezTo>
                  <a:pt x="822416" y="289563"/>
                  <a:pt x="820424" y="287460"/>
                  <a:pt x="822416" y="285358"/>
                </a:cubicBezTo>
                <a:close/>
                <a:moveTo>
                  <a:pt x="153828" y="285358"/>
                </a:moveTo>
                <a:cubicBezTo>
                  <a:pt x="155875" y="287416"/>
                  <a:pt x="159970" y="287416"/>
                  <a:pt x="164065" y="287416"/>
                </a:cubicBezTo>
                <a:cubicBezTo>
                  <a:pt x="162017" y="289474"/>
                  <a:pt x="159970" y="295650"/>
                  <a:pt x="155875" y="293591"/>
                </a:cubicBezTo>
                <a:cubicBezTo>
                  <a:pt x="153828" y="291533"/>
                  <a:pt x="151781" y="291533"/>
                  <a:pt x="151781" y="289474"/>
                </a:cubicBezTo>
                <a:cubicBezTo>
                  <a:pt x="151781" y="287416"/>
                  <a:pt x="151781" y="285358"/>
                  <a:pt x="153828" y="285358"/>
                </a:cubicBezTo>
                <a:close/>
                <a:moveTo>
                  <a:pt x="182835" y="283366"/>
                </a:moveTo>
                <a:cubicBezTo>
                  <a:pt x="184904" y="283366"/>
                  <a:pt x="184904" y="285418"/>
                  <a:pt x="186972" y="285418"/>
                </a:cubicBezTo>
                <a:cubicBezTo>
                  <a:pt x="182835" y="295680"/>
                  <a:pt x="174560" y="299784"/>
                  <a:pt x="170423" y="307994"/>
                </a:cubicBezTo>
                <a:cubicBezTo>
                  <a:pt x="168355" y="312099"/>
                  <a:pt x="172492" y="316203"/>
                  <a:pt x="168355" y="320308"/>
                </a:cubicBezTo>
                <a:cubicBezTo>
                  <a:pt x="166286" y="322360"/>
                  <a:pt x="166286" y="328517"/>
                  <a:pt x="162149" y="324413"/>
                </a:cubicBezTo>
                <a:cubicBezTo>
                  <a:pt x="160080" y="322360"/>
                  <a:pt x="160080" y="320308"/>
                  <a:pt x="162149" y="316203"/>
                </a:cubicBezTo>
                <a:cubicBezTo>
                  <a:pt x="162149" y="314151"/>
                  <a:pt x="164218" y="314151"/>
                  <a:pt x="164218" y="312099"/>
                </a:cubicBezTo>
                <a:cubicBezTo>
                  <a:pt x="160080" y="310046"/>
                  <a:pt x="160080" y="305941"/>
                  <a:pt x="160080" y="301837"/>
                </a:cubicBezTo>
                <a:cubicBezTo>
                  <a:pt x="160080" y="295680"/>
                  <a:pt x="164218" y="291575"/>
                  <a:pt x="168355" y="287470"/>
                </a:cubicBezTo>
                <a:cubicBezTo>
                  <a:pt x="182835" y="283366"/>
                  <a:pt x="182835" y="283366"/>
                  <a:pt x="182835" y="283366"/>
                </a:cubicBezTo>
                <a:close/>
                <a:moveTo>
                  <a:pt x="147759" y="277058"/>
                </a:moveTo>
                <a:cubicBezTo>
                  <a:pt x="147759" y="279126"/>
                  <a:pt x="153957" y="281195"/>
                  <a:pt x="149825" y="285332"/>
                </a:cubicBezTo>
                <a:cubicBezTo>
                  <a:pt x="149825" y="287401"/>
                  <a:pt x="149825" y="289469"/>
                  <a:pt x="149825" y="291538"/>
                </a:cubicBezTo>
                <a:cubicBezTo>
                  <a:pt x="151891" y="293607"/>
                  <a:pt x="153957" y="295675"/>
                  <a:pt x="158088" y="297744"/>
                </a:cubicBezTo>
                <a:cubicBezTo>
                  <a:pt x="158088" y="299812"/>
                  <a:pt x="158088" y="301881"/>
                  <a:pt x="156023" y="303950"/>
                </a:cubicBezTo>
                <a:cubicBezTo>
                  <a:pt x="151891" y="303950"/>
                  <a:pt x="149825" y="301881"/>
                  <a:pt x="149825" y="297744"/>
                </a:cubicBezTo>
                <a:cubicBezTo>
                  <a:pt x="147759" y="299812"/>
                  <a:pt x="143627" y="299812"/>
                  <a:pt x="141562" y="297744"/>
                </a:cubicBezTo>
                <a:cubicBezTo>
                  <a:pt x="139496" y="295675"/>
                  <a:pt x="139496" y="293607"/>
                  <a:pt x="139496" y="291538"/>
                </a:cubicBezTo>
                <a:cubicBezTo>
                  <a:pt x="139496" y="289469"/>
                  <a:pt x="143627" y="289469"/>
                  <a:pt x="143627" y="285332"/>
                </a:cubicBezTo>
                <a:cubicBezTo>
                  <a:pt x="141562" y="283264"/>
                  <a:pt x="141562" y="281195"/>
                  <a:pt x="143627" y="279126"/>
                </a:cubicBezTo>
                <a:cubicBezTo>
                  <a:pt x="143627" y="277058"/>
                  <a:pt x="145693" y="277058"/>
                  <a:pt x="147759" y="277058"/>
                </a:cubicBezTo>
                <a:close/>
                <a:moveTo>
                  <a:pt x="92269" y="277058"/>
                </a:moveTo>
                <a:cubicBezTo>
                  <a:pt x="94344" y="279119"/>
                  <a:pt x="94344" y="281180"/>
                  <a:pt x="94344" y="283241"/>
                </a:cubicBezTo>
                <a:cubicBezTo>
                  <a:pt x="88119" y="289425"/>
                  <a:pt x="83969" y="295608"/>
                  <a:pt x="86044" y="303853"/>
                </a:cubicBezTo>
                <a:cubicBezTo>
                  <a:pt x="88119" y="310036"/>
                  <a:pt x="92269" y="318281"/>
                  <a:pt x="100569" y="320342"/>
                </a:cubicBezTo>
                <a:cubicBezTo>
                  <a:pt x="102644" y="320342"/>
                  <a:pt x="100569" y="324464"/>
                  <a:pt x="102644" y="324464"/>
                </a:cubicBezTo>
                <a:cubicBezTo>
                  <a:pt x="100569" y="326526"/>
                  <a:pt x="98494" y="324464"/>
                  <a:pt x="98494" y="324464"/>
                </a:cubicBezTo>
                <a:cubicBezTo>
                  <a:pt x="94344" y="324464"/>
                  <a:pt x="96419" y="320342"/>
                  <a:pt x="94344" y="320342"/>
                </a:cubicBezTo>
                <a:cubicBezTo>
                  <a:pt x="92269" y="320342"/>
                  <a:pt x="90194" y="320342"/>
                  <a:pt x="88119" y="320342"/>
                </a:cubicBezTo>
                <a:cubicBezTo>
                  <a:pt x="86044" y="318281"/>
                  <a:pt x="83969" y="314159"/>
                  <a:pt x="86044" y="310036"/>
                </a:cubicBezTo>
                <a:cubicBezTo>
                  <a:pt x="83969" y="307975"/>
                  <a:pt x="79819" y="310036"/>
                  <a:pt x="79819" y="305914"/>
                </a:cubicBezTo>
                <a:cubicBezTo>
                  <a:pt x="77744" y="301792"/>
                  <a:pt x="79819" y="299730"/>
                  <a:pt x="81894" y="297669"/>
                </a:cubicBezTo>
                <a:cubicBezTo>
                  <a:pt x="81894" y="295608"/>
                  <a:pt x="79819" y="291486"/>
                  <a:pt x="81894" y="289425"/>
                </a:cubicBezTo>
                <a:cubicBezTo>
                  <a:pt x="83969" y="287364"/>
                  <a:pt x="86044" y="285302"/>
                  <a:pt x="88119" y="285302"/>
                </a:cubicBezTo>
                <a:cubicBezTo>
                  <a:pt x="90194" y="283241"/>
                  <a:pt x="88119" y="281180"/>
                  <a:pt x="90194" y="279119"/>
                </a:cubicBezTo>
                <a:cubicBezTo>
                  <a:pt x="90194" y="279119"/>
                  <a:pt x="92269" y="277058"/>
                  <a:pt x="92269" y="277058"/>
                </a:cubicBezTo>
                <a:close/>
                <a:moveTo>
                  <a:pt x="771012" y="275066"/>
                </a:moveTo>
                <a:cubicBezTo>
                  <a:pt x="775107" y="275066"/>
                  <a:pt x="777154" y="275066"/>
                  <a:pt x="779201" y="275066"/>
                </a:cubicBezTo>
                <a:cubicBezTo>
                  <a:pt x="783296" y="281241"/>
                  <a:pt x="783296" y="281241"/>
                  <a:pt x="783296" y="281241"/>
                </a:cubicBezTo>
                <a:cubicBezTo>
                  <a:pt x="785343" y="281241"/>
                  <a:pt x="789438" y="283299"/>
                  <a:pt x="791485" y="283299"/>
                </a:cubicBezTo>
                <a:cubicBezTo>
                  <a:pt x="795580" y="283299"/>
                  <a:pt x="797627" y="283299"/>
                  <a:pt x="799674" y="279183"/>
                </a:cubicBezTo>
                <a:cubicBezTo>
                  <a:pt x="801722" y="279183"/>
                  <a:pt x="803769" y="281241"/>
                  <a:pt x="805816" y="283299"/>
                </a:cubicBezTo>
                <a:cubicBezTo>
                  <a:pt x="805816" y="285358"/>
                  <a:pt x="805816" y="289474"/>
                  <a:pt x="803769" y="291533"/>
                </a:cubicBezTo>
                <a:cubicBezTo>
                  <a:pt x="799674" y="291533"/>
                  <a:pt x="797627" y="291533"/>
                  <a:pt x="795580" y="289474"/>
                </a:cubicBezTo>
                <a:cubicBezTo>
                  <a:pt x="793533" y="291533"/>
                  <a:pt x="791485" y="295650"/>
                  <a:pt x="789438" y="295650"/>
                </a:cubicBezTo>
                <a:cubicBezTo>
                  <a:pt x="785343" y="295650"/>
                  <a:pt x="781249" y="291533"/>
                  <a:pt x="779201" y="289474"/>
                </a:cubicBezTo>
                <a:cubicBezTo>
                  <a:pt x="779201" y="287416"/>
                  <a:pt x="779201" y="285358"/>
                  <a:pt x="777154" y="285358"/>
                </a:cubicBezTo>
                <a:cubicBezTo>
                  <a:pt x="775107" y="285358"/>
                  <a:pt x="773059" y="285358"/>
                  <a:pt x="773059" y="285358"/>
                </a:cubicBezTo>
                <a:cubicBezTo>
                  <a:pt x="771012" y="283299"/>
                  <a:pt x="768965" y="281241"/>
                  <a:pt x="768965" y="279183"/>
                </a:cubicBezTo>
                <a:cubicBezTo>
                  <a:pt x="768965" y="277124"/>
                  <a:pt x="771012" y="275066"/>
                  <a:pt x="771012" y="275066"/>
                </a:cubicBezTo>
                <a:close/>
                <a:moveTo>
                  <a:pt x="783282" y="273074"/>
                </a:moveTo>
                <a:cubicBezTo>
                  <a:pt x="785316" y="273074"/>
                  <a:pt x="785316" y="275149"/>
                  <a:pt x="787349" y="275149"/>
                </a:cubicBezTo>
                <a:cubicBezTo>
                  <a:pt x="789383" y="277224"/>
                  <a:pt x="793450" y="279299"/>
                  <a:pt x="797517" y="277224"/>
                </a:cubicBezTo>
                <a:cubicBezTo>
                  <a:pt x="797517" y="281374"/>
                  <a:pt x="793450" y="279299"/>
                  <a:pt x="791416" y="281374"/>
                </a:cubicBezTo>
                <a:cubicBezTo>
                  <a:pt x="787349" y="281374"/>
                  <a:pt x="783282" y="279299"/>
                  <a:pt x="783282" y="275149"/>
                </a:cubicBezTo>
                <a:cubicBezTo>
                  <a:pt x="781249" y="275149"/>
                  <a:pt x="783282" y="275149"/>
                  <a:pt x="783282" y="273074"/>
                </a:cubicBezTo>
                <a:close/>
                <a:moveTo>
                  <a:pt x="143646" y="270050"/>
                </a:moveTo>
                <a:cubicBezTo>
                  <a:pt x="145193" y="269791"/>
                  <a:pt x="146741" y="269791"/>
                  <a:pt x="147772" y="270825"/>
                </a:cubicBezTo>
                <a:cubicBezTo>
                  <a:pt x="147772" y="272893"/>
                  <a:pt x="145709" y="274960"/>
                  <a:pt x="143646" y="274960"/>
                </a:cubicBezTo>
                <a:cubicBezTo>
                  <a:pt x="141583" y="274960"/>
                  <a:pt x="141583" y="277027"/>
                  <a:pt x="139520" y="279095"/>
                </a:cubicBezTo>
                <a:cubicBezTo>
                  <a:pt x="137457" y="281162"/>
                  <a:pt x="141583" y="285297"/>
                  <a:pt x="139520" y="287365"/>
                </a:cubicBezTo>
                <a:cubicBezTo>
                  <a:pt x="137457" y="289432"/>
                  <a:pt x="137457" y="291500"/>
                  <a:pt x="137457" y="293567"/>
                </a:cubicBezTo>
                <a:cubicBezTo>
                  <a:pt x="137457" y="297702"/>
                  <a:pt x="139520" y="299769"/>
                  <a:pt x="141583" y="301837"/>
                </a:cubicBezTo>
                <a:cubicBezTo>
                  <a:pt x="143646" y="301837"/>
                  <a:pt x="145709" y="301837"/>
                  <a:pt x="147772" y="301837"/>
                </a:cubicBezTo>
                <a:cubicBezTo>
                  <a:pt x="149836" y="305972"/>
                  <a:pt x="153962" y="308039"/>
                  <a:pt x="158089" y="308039"/>
                </a:cubicBezTo>
                <a:cubicBezTo>
                  <a:pt x="158089" y="308039"/>
                  <a:pt x="158089" y="310107"/>
                  <a:pt x="158089" y="312174"/>
                </a:cubicBezTo>
                <a:cubicBezTo>
                  <a:pt x="153962" y="314242"/>
                  <a:pt x="149836" y="312174"/>
                  <a:pt x="147772" y="310107"/>
                </a:cubicBezTo>
                <a:cubicBezTo>
                  <a:pt x="145709" y="308039"/>
                  <a:pt x="145709" y="305972"/>
                  <a:pt x="143646" y="305972"/>
                </a:cubicBezTo>
                <a:cubicBezTo>
                  <a:pt x="141583" y="305972"/>
                  <a:pt x="137457" y="303904"/>
                  <a:pt x="135393" y="303904"/>
                </a:cubicBezTo>
                <a:cubicBezTo>
                  <a:pt x="131267" y="299769"/>
                  <a:pt x="129204" y="295635"/>
                  <a:pt x="131267" y="289432"/>
                </a:cubicBezTo>
                <a:cubicBezTo>
                  <a:pt x="131267" y="287365"/>
                  <a:pt x="135393" y="285297"/>
                  <a:pt x="135393" y="283230"/>
                </a:cubicBezTo>
                <a:cubicBezTo>
                  <a:pt x="133330" y="279095"/>
                  <a:pt x="137457" y="274960"/>
                  <a:pt x="139520" y="270825"/>
                </a:cubicBezTo>
                <a:cubicBezTo>
                  <a:pt x="140551" y="270825"/>
                  <a:pt x="142099" y="270308"/>
                  <a:pt x="143646" y="270050"/>
                </a:cubicBezTo>
                <a:close/>
                <a:moveTo>
                  <a:pt x="758486" y="268758"/>
                </a:moveTo>
                <a:cubicBezTo>
                  <a:pt x="760551" y="270820"/>
                  <a:pt x="764680" y="272881"/>
                  <a:pt x="766744" y="274943"/>
                </a:cubicBezTo>
                <a:cubicBezTo>
                  <a:pt x="768809" y="274943"/>
                  <a:pt x="766744" y="277005"/>
                  <a:pt x="766744" y="277005"/>
                </a:cubicBezTo>
                <a:cubicBezTo>
                  <a:pt x="766744" y="281129"/>
                  <a:pt x="768809" y="285253"/>
                  <a:pt x="772938" y="287315"/>
                </a:cubicBezTo>
                <a:cubicBezTo>
                  <a:pt x="775003" y="289377"/>
                  <a:pt x="777067" y="287315"/>
                  <a:pt x="777067" y="289377"/>
                </a:cubicBezTo>
                <a:cubicBezTo>
                  <a:pt x="779132" y="295562"/>
                  <a:pt x="783261" y="297624"/>
                  <a:pt x="787391" y="297624"/>
                </a:cubicBezTo>
                <a:cubicBezTo>
                  <a:pt x="791520" y="299686"/>
                  <a:pt x="793585" y="295562"/>
                  <a:pt x="795649" y="293500"/>
                </a:cubicBezTo>
                <a:cubicBezTo>
                  <a:pt x="799778" y="295562"/>
                  <a:pt x="803908" y="293500"/>
                  <a:pt x="805972" y="291438"/>
                </a:cubicBezTo>
                <a:cubicBezTo>
                  <a:pt x="808037" y="289377"/>
                  <a:pt x="808037" y="285253"/>
                  <a:pt x="810101" y="283191"/>
                </a:cubicBezTo>
                <a:cubicBezTo>
                  <a:pt x="814231" y="285253"/>
                  <a:pt x="816295" y="285253"/>
                  <a:pt x="818360" y="285253"/>
                </a:cubicBezTo>
                <a:cubicBezTo>
                  <a:pt x="820424" y="287315"/>
                  <a:pt x="820424" y="289377"/>
                  <a:pt x="820424" y="291438"/>
                </a:cubicBezTo>
                <a:cubicBezTo>
                  <a:pt x="820424" y="293500"/>
                  <a:pt x="818360" y="295562"/>
                  <a:pt x="816295" y="295562"/>
                </a:cubicBezTo>
                <a:cubicBezTo>
                  <a:pt x="814231" y="295562"/>
                  <a:pt x="812166" y="293500"/>
                  <a:pt x="812166" y="295562"/>
                </a:cubicBezTo>
                <a:cubicBezTo>
                  <a:pt x="812166" y="297624"/>
                  <a:pt x="812166" y="299686"/>
                  <a:pt x="812166" y="299686"/>
                </a:cubicBezTo>
                <a:cubicBezTo>
                  <a:pt x="808037" y="301748"/>
                  <a:pt x="810101" y="305872"/>
                  <a:pt x="805972" y="305872"/>
                </a:cubicBezTo>
                <a:cubicBezTo>
                  <a:pt x="803908" y="307933"/>
                  <a:pt x="801843" y="307933"/>
                  <a:pt x="799778" y="305872"/>
                </a:cubicBezTo>
                <a:cubicBezTo>
                  <a:pt x="797714" y="305872"/>
                  <a:pt x="797714" y="301748"/>
                  <a:pt x="793585" y="303810"/>
                </a:cubicBezTo>
                <a:cubicBezTo>
                  <a:pt x="791520" y="305872"/>
                  <a:pt x="787391" y="307933"/>
                  <a:pt x="783261" y="307933"/>
                </a:cubicBezTo>
                <a:cubicBezTo>
                  <a:pt x="781197" y="305872"/>
                  <a:pt x="777067" y="305872"/>
                  <a:pt x="775003" y="301748"/>
                </a:cubicBezTo>
                <a:cubicBezTo>
                  <a:pt x="775003" y="299686"/>
                  <a:pt x="775003" y="297624"/>
                  <a:pt x="772938" y="297624"/>
                </a:cubicBezTo>
                <a:cubicBezTo>
                  <a:pt x="768809" y="297624"/>
                  <a:pt x="766744" y="297624"/>
                  <a:pt x="764680" y="295562"/>
                </a:cubicBezTo>
                <a:cubicBezTo>
                  <a:pt x="762615" y="293500"/>
                  <a:pt x="760551" y="289377"/>
                  <a:pt x="760551" y="285253"/>
                </a:cubicBezTo>
                <a:cubicBezTo>
                  <a:pt x="762615" y="283191"/>
                  <a:pt x="762615" y="281129"/>
                  <a:pt x="760551" y="281129"/>
                </a:cubicBezTo>
                <a:cubicBezTo>
                  <a:pt x="758486" y="279067"/>
                  <a:pt x="756421" y="277005"/>
                  <a:pt x="754357" y="274943"/>
                </a:cubicBezTo>
                <a:cubicBezTo>
                  <a:pt x="756421" y="272881"/>
                  <a:pt x="754357" y="270820"/>
                  <a:pt x="758486" y="268758"/>
                </a:cubicBezTo>
                <a:close/>
                <a:moveTo>
                  <a:pt x="90176" y="268570"/>
                </a:moveTo>
                <a:cubicBezTo>
                  <a:pt x="91725" y="268312"/>
                  <a:pt x="93275" y="268828"/>
                  <a:pt x="94307" y="270890"/>
                </a:cubicBezTo>
                <a:cubicBezTo>
                  <a:pt x="94307" y="270890"/>
                  <a:pt x="94307" y="272953"/>
                  <a:pt x="92242" y="275015"/>
                </a:cubicBezTo>
                <a:cubicBezTo>
                  <a:pt x="90176" y="275015"/>
                  <a:pt x="86044" y="279140"/>
                  <a:pt x="86044" y="281203"/>
                </a:cubicBezTo>
                <a:cubicBezTo>
                  <a:pt x="81913" y="283265"/>
                  <a:pt x="77781" y="289452"/>
                  <a:pt x="77781" y="293577"/>
                </a:cubicBezTo>
                <a:cubicBezTo>
                  <a:pt x="77781" y="295639"/>
                  <a:pt x="79847" y="295639"/>
                  <a:pt x="79847" y="297702"/>
                </a:cubicBezTo>
                <a:cubicBezTo>
                  <a:pt x="77781" y="299764"/>
                  <a:pt x="75716" y="303889"/>
                  <a:pt x="75716" y="305952"/>
                </a:cubicBezTo>
                <a:cubicBezTo>
                  <a:pt x="77781" y="310076"/>
                  <a:pt x="79847" y="312139"/>
                  <a:pt x="81913" y="312139"/>
                </a:cubicBezTo>
                <a:cubicBezTo>
                  <a:pt x="81913" y="318326"/>
                  <a:pt x="86044" y="320389"/>
                  <a:pt x="88110" y="322451"/>
                </a:cubicBezTo>
                <a:cubicBezTo>
                  <a:pt x="92242" y="322451"/>
                  <a:pt x="92242" y="322451"/>
                  <a:pt x="92242" y="322451"/>
                </a:cubicBezTo>
                <a:cubicBezTo>
                  <a:pt x="94307" y="326576"/>
                  <a:pt x="98439" y="328638"/>
                  <a:pt x="104636" y="328638"/>
                </a:cubicBezTo>
                <a:cubicBezTo>
                  <a:pt x="104636" y="330700"/>
                  <a:pt x="104636" y="330700"/>
                  <a:pt x="104636" y="332763"/>
                </a:cubicBezTo>
                <a:cubicBezTo>
                  <a:pt x="102570" y="334825"/>
                  <a:pt x="100505" y="334825"/>
                  <a:pt x="98439" y="334825"/>
                </a:cubicBezTo>
                <a:cubicBezTo>
                  <a:pt x="96373" y="332763"/>
                  <a:pt x="94307" y="332763"/>
                  <a:pt x="94307" y="330700"/>
                </a:cubicBezTo>
                <a:cubicBezTo>
                  <a:pt x="90176" y="326576"/>
                  <a:pt x="90176" y="326576"/>
                  <a:pt x="90176" y="326576"/>
                </a:cubicBezTo>
                <a:cubicBezTo>
                  <a:pt x="86044" y="326576"/>
                  <a:pt x="81913" y="326576"/>
                  <a:pt x="79847" y="324513"/>
                </a:cubicBezTo>
                <a:cubicBezTo>
                  <a:pt x="77781" y="320389"/>
                  <a:pt x="77781" y="318326"/>
                  <a:pt x="77781" y="314201"/>
                </a:cubicBezTo>
                <a:cubicBezTo>
                  <a:pt x="75716" y="312139"/>
                  <a:pt x="71584" y="310076"/>
                  <a:pt x="69518" y="308014"/>
                </a:cubicBezTo>
                <a:cubicBezTo>
                  <a:pt x="69518" y="303889"/>
                  <a:pt x="67453" y="301827"/>
                  <a:pt x="69518" y="297702"/>
                </a:cubicBezTo>
                <a:cubicBezTo>
                  <a:pt x="71584" y="297702"/>
                  <a:pt x="71584" y="295639"/>
                  <a:pt x="73650" y="295639"/>
                </a:cubicBezTo>
                <a:cubicBezTo>
                  <a:pt x="73650" y="291515"/>
                  <a:pt x="73650" y="289452"/>
                  <a:pt x="73650" y="285327"/>
                </a:cubicBezTo>
                <a:cubicBezTo>
                  <a:pt x="73650" y="283265"/>
                  <a:pt x="75716" y="281203"/>
                  <a:pt x="77781" y="279140"/>
                </a:cubicBezTo>
                <a:cubicBezTo>
                  <a:pt x="79847" y="277078"/>
                  <a:pt x="83979" y="279140"/>
                  <a:pt x="83979" y="275015"/>
                </a:cubicBezTo>
                <a:cubicBezTo>
                  <a:pt x="83979" y="275015"/>
                  <a:pt x="86044" y="275015"/>
                  <a:pt x="86044" y="272953"/>
                </a:cubicBezTo>
                <a:cubicBezTo>
                  <a:pt x="86044" y="272953"/>
                  <a:pt x="86044" y="270890"/>
                  <a:pt x="86044" y="270890"/>
                </a:cubicBezTo>
                <a:cubicBezTo>
                  <a:pt x="87077" y="269859"/>
                  <a:pt x="88627" y="268828"/>
                  <a:pt x="90176" y="268570"/>
                </a:cubicBezTo>
                <a:close/>
                <a:moveTo>
                  <a:pt x="127101" y="244190"/>
                </a:moveTo>
                <a:cubicBezTo>
                  <a:pt x="133243" y="244190"/>
                  <a:pt x="137338" y="244190"/>
                  <a:pt x="141433" y="248301"/>
                </a:cubicBezTo>
                <a:cubicBezTo>
                  <a:pt x="143480" y="248301"/>
                  <a:pt x="141433" y="250357"/>
                  <a:pt x="141433" y="250357"/>
                </a:cubicBezTo>
                <a:cubicBezTo>
                  <a:pt x="139385" y="252413"/>
                  <a:pt x="137338" y="250357"/>
                  <a:pt x="135291" y="250357"/>
                </a:cubicBezTo>
                <a:cubicBezTo>
                  <a:pt x="133243" y="250357"/>
                  <a:pt x="131196" y="250357"/>
                  <a:pt x="131196" y="250357"/>
                </a:cubicBezTo>
                <a:cubicBezTo>
                  <a:pt x="125054" y="250357"/>
                  <a:pt x="118912" y="250357"/>
                  <a:pt x="114818" y="254469"/>
                </a:cubicBezTo>
                <a:cubicBezTo>
                  <a:pt x="108675" y="258581"/>
                  <a:pt x="104581" y="264748"/>
                  <a:pt x="104581" y="272972"/>
                </a:cubicBezTo>
                <a:cubicBezTo>
                  <a:pt x="104581" y="277083"/>
                  <a:pt x="106628" y="281195"/>
                  <a:pt x="110723" y="283251"/>
                </a:cubicBezTo>
                <a:cubicBezTo>
                  <a:pt x="110723" y="285307"/>
                  <a:pt x="112770" y="283251"/>
                  <a:pt x="112770" y="283251"/>
                </a:cubicBezTo>
                <a:cubicBezTo>
                  <a:pt x="110723" y="277083"/>
                  <a:pt x="110723" y="277083"/>
                  <a:pt x="110723" y="277083"/>
                </a:cubicBezTo>
                <a:cubicBezTo>
                  <a:pt x="110723" y="275027"/>
                  <a:pt x="110723" y="272972"/>
                  <a:pt x="114818" y="270916"/>
                </a:cubicBezTo>
                <a:cubicBezTo>
                  <a:pt x="118912" y="268860"/>
                  <a:pt x="120959" y="270916"/>
                  <a:pt x="125054" y="275027"/>
                </a:cubicBezTo>
                <a:cubicBezTo>
                  <a:pt x="125054" y="277083"/>
                  <a:pt x="125054" y="279139"/>
                  <a:pt x="125054" y="281195"/>
                </a:cubicBezTo>
                <a:cubicBezTo>
                  <a:pt x="123007" y="281195"/>
                  <a:pt x="120959" y="283251"/>
                  <a:pt x="123007" y="285307"/>
                </a:cubicBezTo>
                <a:cubicBezTo>
                  <a:pt x="123007" y="285307"/>
                  <a:pt x="125054" y="285307"/>
                  <a:pt x="125054" y="287362"/>
                </a:cubicBezTo>
                <a:cubicBezTo>
                  <a:pt x="125054" y="291474"/>
                  <a:pt x="123007" y="293530"/>
                  <a:pt x="120959" y="295586"/>
                </a:cubicBezTo>
                <a:cubicBezTo>
                  <a:pt x="116865" y="297642"/>
                  <a:pt x="110723" y="297642"/>
                  <a:pt x="106628" y="293530"/>
                </a:cubicBezTo>
                <a:cubicBezTo>
                  <a:pt x="98439" y="287362"/>
                  <a:pt x="94344" y="277083"/>
                  <a:pt x="96391" y="268860"/>
                </a:cubicBezTo>
                <a:cubicBezTo>
                  <a:pt x="98439" y="264748"/>
                  <a:pt x="100486" y="260636"/>
                  <a:pt x="102533" y="258581"/>
                </a:cubicBezTo>
                <a:cubicBezTo>
                  <a:pt x="108675" y="250357"/>
                  <a:pt x="118912" y="246246"/>
                  <a:pt x="127101" y="244190"/>
                </a:cubicBezTo>
                <a:close/>
                <a:moveTo>
                  <a:pt x="177862" y="239817"/>
                </a:moveTo>
                <a:cubicBezTo>
                  <a:pt x="182699" y="240978"/>
                  <a:pt x="185796" y="245623"/>
                  <a:pt x="188892" y="250267"/>
                </a:cubicBezTo>
                <a:cubicBezTo>
                  <a:pt x="190956" y="254395"/>
                  <a:pt x="190956" y="260588"/>
                  <a:pt x="190956" y="264716"/>
                </a:cubicBezTo>
                <a:cubicBezTo>
                  <a:pt x="186828" y="266780"/>
                  <a:pt x="182699" y="270909"/>
                  <a:pt x="182699" y="275037"/>
                </a:cubicBezTo>
                <a:cubicBezTo>
                  <a:pt x="182699" y="277101"/>
                  <a:pt x="182699" y="281230"/>
                  <a:pt x="182699" y="281230"/>
                </a:cubicBezTo>
                <a:cubicBezTo>
                  <a:pt x="178571" y="281230"/>
                  <a:pt x="176507" y="283294"/>
                  <a:pt x="172379" y="283294"/>
                </a:cubicBezTo>
                <a:cubicBezTo>
                  <a:pt x="166186" y="285358"/>
                  <a:pt x="159994" y="285358"/>
                  <a:pt x="153801" y="281230"/>
                </a:cubicBezTo>
                <a:cubicBezTo>
                  <a:pt x="151737" y="279165"/>
                  <a:pt x="149673" y="277101"/>
                  <a:pt x="149673" y="272973"/>
                </a:cubicBezTo>
                <a:cubicBezTo>
                  <a:pt x="147608" y="268844"/>
                  <a:pt x="157930" y="262652"/>
                  <a:pt x="147608" y="262652"/>
                </a:cubicBezTo>
                <a:cubicBezTo>
                  <a:pt x="145544" y="260588"/>
                  <a:pt x="143480" y="256459"/>
                  <a:pt x="143480" y="254395"/>
                </a:cubicBezTo>
                <a:cubicBezTo>
                  <a:pt x="145544" y="248203"/>
                  <a:pt x="145544" y="248203"/>
                  <a:pt x="145544" y="248203"/>
                </a:cubicBezTo>
                <a:cubicBezTo>
                  <a:pt x="147608" y="244074"/>
                  <a:pt x="151737" y="242010"/>
                  <a:pt x="155865" y="242010"/>
                </a:cubicBezTo>
                <a:cubicBezTo>
                  <a:pt x="157930" y="242010"/>
                  <a:pt x="162058" y="246139"/>
                  <a:pt x="164122" y="246139"/>
                </a:cubicBezTo>
                <a:cubicBezTo>
                  <a:pt x="166186" y="242010"/>
                  <a:pt x="168250" y="239946"/>
                  <a:pt x="172379" y="239946"/>
                </a:cubicBezTo>
                <a:cubicBezTo>
                  <a:pt x="174443" y="239430"/>
                  <a:pt x="176249" y="239430"/>
                  <a:pt x="177862" y="239817"/>
                </a:cubicBezTo>
                <a:close/>
                <a:moveTo>
                  <a:pt x="188798" y="235890"/>
                </a:moveTo>
                <a:cubicBezTo>
                  <a:pt x="190845" y="235890"/>
                  <a:pt x="194940" y="235890"/>
                  <a:pt x="194940" y="240064"/>
                </a:cubicBezTo>
                <a:cubicBezTo>
                  <a:pt x="194940" y="244237"/>
                  <a:pt x="192893" y="246324"/>
                  <a:pt x="190845" y="250498"/>
                </a:cubicBezTo>
                <a:cubicBezTo>
                  <a:pt x="188798" y="246324"/>
                  <a:pt x="186751" y="242151"/>
                  <a:pt x="182656" y="240064"/>
                </a:cubicBezTo>
                <a:cubicBezTo>
                  <a:pt x="182656" y="235890"/>
                  <a:pt x="186751" y="235890"/>
                  <a:pt x="188798" y="235890"/>
                </a:cubicBezTo>
                <a:close/>
                <a:moveTo>
                  <a:pt x="223707" y="231906"/>
                </a:moveTo>
                <a:cubicBezTo>
                  <a:pt x="225758" y="231906"/>
                  <a:pt x="227808" y="231906"/>
                  <a:pt x="227808" y="233957"/>
                </a:cubicBezTo>
                <a:cubicBezTo>
                  <a:pt x="217555" y="244209"/>
                  <a:pt x="217555" y="244209"/>
                  <a:pt x="217555" y="244209"/>
                </a:cubicBezTo>
                <a:cubicBezTo>
                  <a:pt x="207302" y="248311"/>
                  <a:pt x="207302" y="260614"/>
                  <a:pt x="199100" y="266766"/>
                </a:cubicBezTo>
                <a:cubicBezTo>
                  <a:pt x="197049" y="266766"/>
                  <a:pt x="194999" y="266766"/>
                  <a:pt x="194999" y="264715"/>
                </a:cubicBezTo>
                <a:cubicBezTo>
                  <a:pt x="192948" y="256513"/>
                  <a:pt x="192948" y="244209"/>
                  <a:pt x="201150" y="240108"/>
                </a:cubicBezTo>
                <a:cubicBezTo>
                  <a:pt x="205252" y="236007"/>
                  <a:pt x="207302" y="233957"/>
                  <a:pt x="211403" y="236007"/>
                </a:cubicBezTo>
                <a:cubicBezTo>
                  <a:pt x="213454" y="236007"/>
                  <a:pt x="213454" y="238058"/>
                  <a:pt x="215505" y="238058"/>
                </a:cubicBezTo>
                <a:cubicBezTo>
                  <a:pt x="215505" y="233957"/>
                  <a:pt x="219606" y="231906"/>
                  <a:pt x="223707" y="231906"/>
                </a:cubicBezTo>
                <a:close/>
                <a:moveTo>
                  <a:pt x="678329" y="229914"/>
                </a:moveTo>
                <a:cubicBezTo>
                  <a:pt x="686519" y="236043"/>
                  <a:pt x="694708" y="242172"/>
                  <a:pt x="698802" y="250345"/>
                </a:cubicBezTo>
                <a:cubicBezTo>
                  <a:pt x="700850" y="252388"/>
                  <a:pt x="702897" y="254431"/>
                  <a:pt x="702897" y="256474"/>
                </a:cubicBezTo>
                <a:cubicBezTo>
                  <a:pt x="700850" y="256474"/>
                  <a:pt x="700850" y="256474"/>
                  <a:pt x="700850" y="256474"/>
                </a:cubicBezTo>
                <a:cubicBezTo>
                  <a:pt x="694708" y="246259"/>
                  <a:pt x="686519" y="238086"/>
                  <a:pt x="678329" y="229914"/>
                </a:cubicBezTo>
                <a:close/>
                <a:moveTo>
                  <a:pt x="727540" y="226112"/>
                </a:moveTo>
                <a:cubicBezTo>
                  <a:pt x="729341" y="226112"/>
                  <a:pt x="730884" y="226625"/>
                  <a:pt x="731914" y="227652"/>
                </a:cubicBezTo>
                <a:cubicBezTo>
                  <a:pt x="729855" y="231761"/>
                  <a:pt x="729855" y="239978"/>
                  <a:pt x="733972" y="242032"/>
                </a:cubicBezTo>
                <a:cubicBezTo>
                  <a:pt x="736031" y="246140"/>
                  <a:pt x="742206" y="246140"/>
                  <a:pt x="746323" y="246140"/>
                </a:cubicBezTo>
                <a:cubicBezTo>
                  <a:pt x="748381" y="248195"/>
                  <a:pt x="746323" y="252303"/>
                  <a:pt x="748381" y="252303"/>
                </a:cubicBezTo>
                <a:cubicBezTo>
                  <a:pt x="748381" y="254357"/>
                  <a:pt x="748381" y="256412"/>
                  <a:pt x="746323" y="256412"/>
                </a:cubicBezTo>
                <a:cubicBezTo>
                  <a:pt x="742206" y="258466"/>
                  <a:pt x="742206" y="254357"/>
                  <a:pt x="738089" y="256412"/>
                </a:cubicBezTo>
                <a:cubicBezTo>
                  <a:pt x="738089" y="258466"/>
                  <a:pt x="736031" y="258466"/>
                  <a:pt x="731914" y="258466"/>
                </a:cubicBezTo>
                <a:cubicBezTo>
                  <a:pt x="729855" y="258466"/>
                  <a:pt x="727797" y="256412"/>
                  <a:pt x="727797" y="254357"/>
                </a:cubicBezTo>
                <a:cubicBezTo>
                  <a:pt x="725739" y="254357"/>
                  <a:pt x="723680" y="256412"/>
                  <a:pt x="721622" y="254357"/>
                </a:cubicBezTo>
                <a:cubicBezTo>
                  <a:pt x="719564" y="252303"/>
                  <a:pt x="719564" y="250249"/>
                  <a:pt x="719564" y="248195"/>
                </a:cubicBezTo>
                <a:cubicBezTo>
                  <a:pt x="721622" y="246140"/>
                  <a:pt x="721622" y="246140"/>
                  <a:pt x="721622" y="246140"/>
                </a:cubicBezTo>
                <a:cubicBezTo>
                  <a:pt x="719564" y="244086"/>
                  <a:pt x="717505" y="242032"/>
                  <a:pt x="717505" y="239978"/>
                </a:cubicBezTo>
                <a:cubicBezTo>
                  <a:pt x="717505" y="235869"/>
                  <a:pt x="719564" y="233815"/>
                  <a:pt x="723680" y="233815"/>
                </a:cubicBezTo>
                <a:cubicBezTo>
                  <a:pt x="723680" y="231761"/>
                  <a:pt x="719564" y="229706"/>
                  <a:pt x="721622" y="227652"/>
                </a:cubicBezTo>
                <a:cubicBezTo>
                  <a:pt x="723680" y="226625"/>
                  <a:pt x="725739" y="226112"/>
                  <a:pt x="727540" y="226112"/>
                </a:cubicBezTo>
                <a:close/>
                <a:moveTo>
                  <a:pt x="189871" y="223139"/>
                </a:moveTo>
                <a:cubicBezTo>
                  <a:pt x="190905" y="223647"/>
                  <a:pt x="191940" y="224664"/>
                  <a:pt x="192974" y="225681"/>
                </a:cubicBezTo>
                <a:cubicBezTo>
                  <a:pt x="192974" y="225681"/>
                  <a:pt x="190905" y="227714"/>
                  <a:pt x="192974" y="229748"/>
                </a:cubicBezTo>
                <a:cubicBezTo>
                  <a:pt x="195043" y="229748"/>
                  <a:pt x="197111" y="227714"/>
                  <a:pt x="199180" y="229748"/>
                </a:cubicBezTo>
                <a:cubicBezTo>
                  <a:pt x="201248" y="231781"/>
                  <a:pt x="201248" y="233815"/>
                  <a:pt x="201248" y="235848"/>
                </a:cubicBezTo>
                <a:cubicBezTo>
                  <a:pt x="199180" y="237882"/>
                  <a:pt x="199180" y="237882"/>
                  <a:pt x="199180" y="237882"/>
                </a:cubicBezTo>
                <a:cubicBezTo>
                  <a:pt x="195043" y="233815"/>
                  <a:pt x="190905" y="231781"/>
                  <a:pt x="184699" y="233815"/>
                </a:cubicBezTo>
                <a:cubicBezTo>
                  <a:pt x="182631" y="233815"/>
                  <a:pt x="182631" y="237882"/>
                  <a:pt x="178494" y="237882"/>
                </a:cubicBezTo>
                <a:cubicBezTo>
                  <a:pt x="178494" y="235848"/>
                  <a:pt x="174356" y="237882"/>
                  <a:pt x="174356" y="235848"/>
                </a:cubicBezTo>
                <a:cubicBezTo>
                  <a:pt x="174356" y="233815"/>
                  <a:pt x="174356" y="231781"/>
                  <a:pt x="176425" y="231781"/>
                </a:cubicBezTo>
                <a:cubicBezTo>
                  <a:pt x="178494" y="229748"/>
                  <a:pt x="182631" y="233815"/>
                  <a:pt x="182631" y="229748"/>
                </a:cubicBezTo>
                <a:cubicBezTo>
                  <a:pt x="182631" y="227714"/>
                  <a:pt x="182631" y="225681"/>
                  <a:pt x="182631" y="225681"/>
                </a:cubicBezTo>
                <a:cubicBezTo>
                  <a:pt x="184699" y="223647"/>
                  <a:pt x="184699" y="223647"/>
                  <a:pt x="186768" y="223647"/>
                </a:cubicBezTo>
                <a:cubicBezTo>
                  <a:pt x="187802" y="222631"/>
                  <a:pt x="188836" y="222631"/>
                  <a:pt x="189871" y="223139"/>
                </a:cubicBezTo>
                <a:close/>
                <a:moveTo>
                  <a:pt x="715264" y="219622"/>
                </a:moveTo>
                <a:cubicBezTo>
                  <a:pt x="717325" y="219622"/>
                  <a:pt x="719386" y="221678"/>
                  <a:pt x="721448" y="223734"/>
                </a:cubicBezTo>
                <a:cubicBezTo>
                  <a:pt x="719386" y="225790"/>
                  <a:pt x="717325" y="227845"/>
                  <a:pt x="719386" y="231957"/>
                </a:cubicBezTo>
                <a:cubicBezTo>
                  <a:pt x="715264" y="234013"/>
                  <a:pt x="715264" y="238125"/>
                  <a:pt x="715264" y="240180"/>
                </a:cubicBezTo>
                <a:cubicBezTo>
                  <a:pt x="715264" y="242236"/>
                  <a:pt x="715264" y="244292"/>
                  <a:pt x="717325" y="246348"/>
                </a:cubicBezTo>
                <a:cubicBezTo>
                  <a:pt x="715264" y="248404"/>
                  <a:pt x="715264" y="252515"/>
                  <a:pt x="717325" y="254571"/>
                </a:cubicBezTo>
                <a:cubicBezTo>
                  <a:pt x="719386" y="258683"/>
                  <a:pt x="723509" y="256627"/>
                  <a:pt x="725570" y="258683"/>
                </a:cubicBezTo>
                <a:cubicBezTo>
                  <a:pt x="727631" y="260739"/>
                  <a:pt x="731753" y="260739"/>
                  <a:pt x="733814" y="260739"/>
                </a:cubicBezTo>
                <a:cubicBezTo>
                  <a:pt x="735876" y="260739"/>
                  <a:pt x="737937" y="258683"/>
                  <a:pt x="739998" y="258683"/>
                </a:cubicBezTo>
                <a:cubicBezTo>
                  <a:pt x="744120" y="262794"/>
                  <a:pt x="750304" y="254571"/>
                  <a:pt x="752365" y="262794"/>
                </a:cubicBezTo>
                <a:cubicBezTo>
                  <a:pt x="750304" y="262794"/>
                  <a:pt x="752365" y="266906"/>
                  <a:pt x="750304" y="266906"/>
                </a:cubicBezTo>
                <a:cubicBezTo>
                  <a:pt x="748243" y="266906"/>
                  <a:pt x="748243" y="264850"/>
                  <a:pt x="748243" y="266906"/>
                </a:cubicBezTo>
                <a:cubicBezTo>
                  <a:pt x="746181" y="271018"/>
                  <a:pt x="739998" y="266906"/>
                  <a:pt x="735876" y="266906"/>
                </a:cubicBezTo>
                <a:cubicBezTo>
                  <a:pt x="733814" y="268962"/>
                  <a:pt x="735876" y="271018"/>
                  <a:pt x="733814" y="271018"/>
                </a:cubicBezTo>
                <a:cubicBezTo>
                  <a:pt x="729692" y="273074"/>
                  <a:pt x="725570" y="271018"/>
                  <a:pt x="723509" y="268962"/>
                </a:cubicBezTo>
                <a:cubicBezTo>
                  <a:pt x="721448" y="266906"/>
                  <a:pt x="717325" y="264850"/>
                  <a:pt x="715264" y="264850"/>
                </a:cubicBezTo>
                <a:cubicBezTo>
                  <a:pt x="713203" y="266906"/>
                  <a:pt x="711142" y="264850"/>
                  <a:pt x="709081" y="262794"/>
                </a:cubicBezTo>
                <a:cubicBezTo>
                  <a:pt x="707020" y="260739"/>
                  <a:pt x="704958" y="258683"/>
                  <a:pt x="704958" y="256627"/>
                </a:cubicBezTo>
                <a:cubicBezTo>
                  <a:pt x="707020" y="256627"/>
                  <a:pt x="704958" y="252515"/>
                  <a:pt x="707020" y="250459"/>
                </a:cubicBezTo>
                <a:cubicBezTo>
                  <a:pt x="709081" y="250459"/>
                  <a:pt x="709081" y="246348"/>
                  <a:pt x="707020" y="246348"/>
                </a:cubicBezTo>
                <a:cubicBezTo>
                  <a:pt x="704958" y="244292"/>
                  <a:pt x="702897" y="242236"/>
                  <a:pt x="702897" y="240180"/>
                </a:cubicBezTo>
                <a:cubicBezTo>
                  <a:pt x="702897" y="238125"/>
                  <a:pt x="702897" y="234013"/>
                  <a:pt x="704958" y="234013"/>
                </a:cubicBezTo>
                <a:cubicBezTo>
                  <a:pt x="711142" y="234013"/>
                  <a:pt x="707020" y="227845"/>
                  <a:pt x="709081" y="223734"/>
                </a:cubicBezTo>
                <a:cubicBezTo>
                  <a:pt x="711142" y="221678"/>
                  <a:pt x="713203" y="221678"/>
                  <a:pt x="715264" y="219622"/>
                </a:cubicBezTo>
                <a:close/>
                <a:moveTo>
                  <a:pt x="764759" y="217298"/>
                </a:moveTo>
                <a:cubicBezTo>
                  <a:pt x="766815" y="217298"/>
                  <a:pt x="766815" y="217298"/>
                  <a:pt x="768870" y="217298"/>
                </a:cubicBezTo>
                <a:cubicBezTo>
                  <a:pt x="764759" y="221430"/>
                  <a:pt x="764759" y="223495"/>
                  <a:pt x="760649" y="227627"/>
                </a:cubicBezTo>
                <a:cubicBezTo>
                  <a:pt x="756538" y="235890"/>
                  <a:pt x="754483" y="248285"/>
                  <a:pt x="760649" y="256548"/>
                </a:cubicBezTo>
                <a:cubicBezTo>
                  <a:pt x="762704" y="262745"/>
                  <a:pt x="770925" y="264811"/>
                  <a:pt x="777091" y="264811"/>
                </a:cubicBezTo>
                <a:cubicBezTo>
                  <a:pt x="777091" y="262745"/>
                  <a:pt x="779146" y="262745"/>
                  <a:pt x="779146" y="260679"/>
                </a:cubicBezTo>
                <a:cubicBezTo>
                  <a:pt x="779146" y="258613"/>
                  <a:pt x="775036" y="260679"/>
                  <a:pt x="772980" y="258613"/>
                </a:cubicBezTo>
                <a:cubicBezTo>
                  <a:pt x="770925" y="256548"/>
                  <a:pt x="770925" y="254482"/>
                  <a:pt x="770925" y="252416"/>
                </a:cubicBezTo>
                <a:cubicBezTo>
                  <a:pt x="772980" y="250350"/>
                  <a:pt x="772980" y="248285"/>
                  <a:pt x="775036" y="248285"/>
                </a:cubicBezTo>
                <a:cubicBezTo>
                  <a:pt x="777091" y="246219"/>
                  <a:pt x="781201" y="248285"/>
                  <a:pt x="783256" y="250350"/>
                </a:cubicBezTo>
                <a:cubicBezTo>
                  <a:pt x="785312" y="250350"/>
                  <a:pt x="785312" y="248285"/>
                  <a:pt x="787367" y="248285"/>
                </a:cubicBezTo>
                <a:cubicBezTo>
                  <a:pt x="789422" y="248285"/>
                  <a:pt x="793532" y="250350"/>
                  <a:pt x="793532" y="252416"/>
                </a:cubicBezTo>
                <a:cubicBezTo>
                  <a:pt x="793532" y="256548"/>
                  <a:pt x="793532" y="260679"/>
                  <a:pt x="791477" y="262745"/>
                </a:cubicBezTo>
                <a:cubicBezTo>
                  <a:pt x="789422" y="271008"/>
                  <a:pt x="781201" y="273074"/>
                  <a:pt x="772980" y="273074"/>
                </a:cubicBezTo>
                <a:cubicBezTo>
                  <a:pt x="768870" y="273074"/>
                  <a:pt x="762704" y="268942"/>
                  <a:pt x="758594" y="266877"/>
                </a:cubicBezTo>
                <a:cubicBezTo>
                  <a:pt x="758594" y="264811"/>
                  <a:pt x="756538" y="262745"/>
                  <a:pt x="754483" y="262745"/>
                </a:cubicBezTo>
                <a:cubicBezTo>
                  <a:pt x="750373" y="258613"/>
                  <a:pt x="750373" y="252416"/>
                  <a:pt x="750373" y="248285"/>
                </a:cubicBezTo>
                <a:cubicBezTo>
                  <a:pt x="750373" y="237956"/>
                  <a:pt x="750373" y="237956"/>
                  <a:pt x="750373" y="237956"/>
                </a:cubicBezTo>
                <a:cubicBezTo>
                  <a:pt x="752428" y="229693"/>
                  <a:pt x="758594" y="221430"/>
                  <a:pt x="764759" y="217298"/>
                </a:cubicBezTo>
                <a:close/>
                <a:moveTo>
                  <a:pt x="131196" y="217298"/>
                </a:moveTo>
                <a:cubicBezTo>
                  <a:pt x="131196" y="221424"/>
                  <a:pt x="131196" y="221424"/>
                  <a:pt x="131196" y="221424"/>
                </a:cubicBezTo>
                <a:cubicBezTo>
                  <a:pt x="131196" y="223488"/>
                  <a:pt x="131196" y="225551"/>
                  <a:pt x="129167" y="225551"/>
                </a:cubicBezTo>
                <a:cubicBezTo>
                  <a:pt x="125109" y="225551"/>
                  <a:pt x="121052" y="229677"/>
                  <a:pt x="119023" y="233803"/>
                </a:cubicBezTo>
                <a:cubicBezTo>
                  <a:pt x="119023" y="235866"/>
                  <a:pt x="121052" y="239993"/>
                  <a:pt x="119023" y="244119"/>
                </a:cubicBezTo>
                <a:cubicBezTo>
                  <a:pt x="119023" y="244119"/>
                  <a:pt x="114965" y="246182"/>
                  <a:pt x="112936" y="244119"/>
                </a:cubicBezTo>
                <a:cubicBezTo>
                  <a:pt x="112936" y="235866"/>
                  <a:pt x="112936" y="227614"/>
                  <a:pt x="119023" y="221424"/>
                </a:cubicBezTo>
                <a:cubicBezTo>
                  <a:pt x="123081" y="219361"/>
                  <a:pt x="127138" y="217298"/>
                  <a:pt x="131196" y="217298"/>
                </a:cubicBezTo>
                <a:close/>
                <a:moveTo>
                  <a:pt x="793466" y="215306"/>
                </a:moveTo>
                <a:cubicBezTo>
                  <a:pt x="795525" y="219443"/>
                  <a:pt x="797583" y="223580"/>
                  <a:pt x="799641" y="223580"/>
                </a:cubicBezTo>
                <a:cubicBezTo>
                  <a:pt x="803758" y="225649"/>
                  <a:pt x="805817" y="223580"/>
                  <a:pt x="807875" y="221512"/>
                </a:cubicBezTo>
                <a:cubicBezTo>
                  <a:pt x="809933" y="219443"/>
                  <a:pt x="809933" y="219443"/>
                  <a:pt x="811992" y="219443"/>
                </a:cubicBezTo>
                <a:cubicBezTo>
                  <a:pt x="814050" y="219443"/>
                  <a:pt x="816109" y="221512"/>
                  <a:pt x="816109" y="223580"/>
                </a:cubicBezTo>
                <a:cubicBezTo>
                  <a:pt x="816109" y="227718"/>
                  <a:pt x="814050" y="229786"/>
                  <a:pt x="811992" y="231855"/>
                </a:cubicBezTo>
                <a:cubicBezTo>
                  <a:pt x="809933" y="233924"/>
                  <a:pt x="807875" y="231855"/>
                  <a:pt x="805817" y="233924"/>
                </a:cubicBezTo>
                <a:cubicBezTo>
                  <a:pt x="805817" y="235992"/>
                  <a:pt x="805817" y="238061"/>
                  <a:pt x="803758" y="240129"/>
                </a:cubicBezTo>
                <a:cubicBezTo>
                  <a:pt x="801700" y="242198"/>
                  <a:pt x="797583" y="242198"/>
                  <a:pt x="795525" y="242198"/>
                </a:cubicBezTo>
                <a:cubicBezTo>
                  <a:pt x="793466" y="240129"/>
                  <a:pt x="791408" y="238061"/>
                  <a:pt x="791408" y="235992"/>
                </a:cubicBezTo>
                <a:cubicBezTo>
                  <a:pt x="791408" y="233924"/>
                  <a:pt x="793466" y="231855"/>
                  <a:pt x="793466" y="229786"/>
                </a:cubicBezTo>
                <a:cubicBezTo>
                  <a:pt x="789349" y="229786"/>
                  <a:pt x="787291" y="229786"/>
                  <a:pt x="787291" y="227718"/>
                </a:cubicBezTo>
                <a:cubicBezTo>
                  <a:pt x="785233" y="223580"/>
                  <a:pt x="787291" y="221512"/>
                  <a:pt x="787291" y="219443"/>
                </a:cubicBezTo>
                <a:cubicBezTo>
                  <a:pt x="789349" y="217375"/>
                  <a:pt x="791408" y="215306"/>
                  <a:pt x="793466" y="215306"/>
                </a:cubicBezTo>
                <a:close/>
                <a:moveTo>
                  <a:pt x="184739" y="213314"/>
                </a:moveTo>
                <a:cubicBezTo>
                  <a:pt x="186806" y="213314"/>
                  <a:pt x="193008" y="213314"/>
                  <a:pt x="195076" y="215361"/>
                </a:cubicBezTo>
                <a:cubicBezTo>
                  <a:pt x="197143" y="217409"/>
                  <a:pt x="195076" y="219456"/>
                  <a:pt x="197143" y="221503"/>
                </a:cubicBezTo>
                <a:cubicBezTo>
                  <a:pt x="199211" y="219456"/>
                  <a:pt x="203346" y="221503"/>
                  <a:pt x="205413" y="221503"/>
                </a:cubicBezTo>
                <a:cubicBezTo>
                  <a:pt x="207481" y="223551"/>
                  <a:pt x="209548" y="227645"/>
                  <a:pt x="209548" y="231740"/>
                </a:cubicBezTo>
                <a:cubicBezTo>
                  <a:pt x="209548" y="231740"/>
                  <a:pt x="207481" y="233787"/>
                  <a:pt x="205413" y="233787"/>
                </a:cubicBezTo>
                <a:cubicBezTo>
                  <a:pt x="203346" y="231740"/>
                  <a:pt x="203346" y="229693"/>
                  <a:pt x="201278" y="227645"/>
                </a:cubicBezTo>
                <a:cubicBezTo>
                  <a:pt x="199211" y="225598"/>
                  <a:pt x="197143" y="225598"/>
                  <a:pt x="195076" y="225598"/>
                </a:cubicBezTo>
                <a:cubicBezTo>
                  <a:pt x="193008" y="221503"/>
                  <a:pt x="190941" y="219456"/>
                  <a:pt x="186806" y="219456"/>
                </a:cubicBezTo>
                <a:cubicBezTo>
                  <a:pt x="184739" y="219456"/>
                  <a:pt x="180604" y="221503"/>
                  <a:pt x="180604" y="225598"/>
                </a:cubicBezTo>
                <a:cubicBezTo>
                  <a:pt x="180604" y="229693"/>
                  <a:pt x="172334" y="227645"/>
                  <a:pt x="172334" y="231740"/>
                </a:cubicBezTo>
                <a:cubicBezTo>
                  <a:pt x="172334" y="235835"/>
                  <a:pt x="170267" y="237882"/>
                  <a:pt x="166132" y="237882"/>
                </a:cubicBezTo>
                <a:cubicBezTo>
                  <a:pt x="164064" y="235835"/>
                  <a:pt x="166132" y="231740"/>
                  <a:pt x="166132" y="229693"/>
                </a:cubicBezTo>
                <a:cubicBezTo>
                  <a:pt x="168199" y="225598"/>
                  <a:pt x="172334" y="221503"/>
                  <a:pt x="176469" y="221503"/>
                </a:cubicBezTo>
                <a:cubicBezTo>
                  <a:pt x="178536" y="217409"/>
                  <a:pt x="180604" y="215361"/>
                  <a:pt x="184739" y="213314"/>
                </a:cubicBezTo>
                <a:close/>
                <a:moveTo>
                  <a:pt x="803714" y="207006"/>
                </a:moveTo>
                <a:cubicBezTo>
                  <a:pt x="805761" y="211180"/>
                  <a:pt x="805761" y="213267"/>
                  <a:pt x="807808" y="217440"/>
                </a:cubicBezTo>
                <a:cubicBezTo>
                  <a:pt x="807808" y="219527"/>
                  <a:pt x="805761" y="219527"/>
                  <a:pt x="803714" y="221614"/>
                </a:cubicBezTo>
                <a:cubicBezTo>
                  <a:pt x="803714" y="221614"/>
                  <a:pt x="799619" y="221614"/>
                  <a:pt x="799619" y="219527"/>
                </a:cubicBezTo>
                <a:cubicBezTo>
                  <a:pt x="797572" y="217440"/>
                  <a:pt x="795524" y="215353"/>
                  <a:pt x="797572" y="213267"/>
                </a:cubicBezTo>
                <a:cubicBezTo>
                  <a:pt x="803714" y="207006"/>
                  <a:pt x="803714" y="207006"/>
                  <a:pt x="803714" y="207006"/>
                </a:cubicBezTo>
                <a:close/>
                <a:moveTo>
                  <a:pt x="125755" y="205788"/>
                </a:moveTo>
                <a:cubicBezTo>
                  <a:pt x="128062" y="205530"/>
                  <a:pt x="130112" y="206046"/>
                  <a:pt x="131138" y="207078"/>
                </a:cubicBezTo>
                <a:cubicBezTo>
                  <a:pt x="133188" y="209142"/>
                  <a:pt x="133188" y="211206"/>
                  <a:pt x="131138" y="215335"/>
                </a:cubicBezTo>
                <a:cubicBezTo>
                  <a:pt x="129087" y="215335"/>
                  <a:pt x="127036" y="215335"/>
                  <a:pt x="124986" y="215335"/>
                </a:cubicBezTo>
                <a:cubicBezTo>
                  <a:pt x="118834" y="217399"/>
                  <a:pt x="114733" y="221527"/>
                  <a:pt x="112682" y="227720"/>
                </a:cubicBezTo>
                <a:cubicBezTo>
                  <a:pt x="108581" y="231848"/>
                  <a:pt x="108581" y="240105"/>
                  <a:pt x="112682" y="246297"/>
                </a:cubicBezTo>
                <a:cubicBezTo>
                  <a:pt x="108581" y="248362"/>
                  <a:pt x="106530" y="252490"/>
                  <a:pt x="104480" y="250426"/>
                </a:cubicBezTo>
                <a:cubicBezTo>
                  <a:pt x="100379" y="248362"/>
                  <a:pt x="100379" y="246297"/>
                  <a:pt x="100379" y="242169"/>
                </a:cubicBezTo>
                <a:cubicBezTo>
                  <a:pt x="100379" y="240105"/>
                  <a:pt x="100379" y="235977"/>
                  <a:pt x="102429" y="235977"/>
                </a:cubicBezTo>
                <a:cubicBezTo>
                  <a:pt x="104480" y="231848"/>
                  <a:pt x="100379" y="231848"/>
                  <a:pt x="100379" y="229784"/>
                </a:cubicBezTo>
                <a:cubicBezTo>
                  <a:pt x="98328" y="223592"/>
                  <a:pt x="100379" y="217399"/>
                  <a:pt x="104480" y="213271"/>
                </a:cubicBezTo>
                <a:cubicBezTo>
                  <a:pt x="106530" y="211206"/>
                  <a:pt x="110632" y="211206"/>
                  <a:pt x="114733" y="211206"/>
                </a:cubicBezTo>
                <a:cubicBezTo>
                  <a:pt x="114733" y="211206"/>
                  <a:pt x="116783" y="213271"/>
                  <a:pt x="118834" y="213271"/>
                </a:cubicBezTo>
                <a:cubicBezTo>
                  <a:pt x="118834" y="211206"/>
                  <a:pt x="118834" y="211206"/>
                  <a:pt x="118834" y="209142"/>
                </a:cubicBezTo>
                <a:cubicBezTo>
                  <a:pt x="120885" y="207078"/>
                  <a:pt x="123448" y="206046"/>
                  <a:pt x="125755" y="205788"/>
                </a:cubicBezTo>
                <a:close/>
                <a:moveTo>
                  <a:pt x="815659" y="205526"/>
                </a:moveTo>
                <a:lnTo>
                  <a:pt x="815932" y="206340"/>
                </a:lnTo>
                <a:lnTo>
                  <a:pt x="817130" y="207309"/>
                </a:lnTo>
                <a:close/>
                <a:moveTo>
                  <a:pt x="843996" y="195967"/>
                </a:moveTo>
                <a:cubicBezTo>
                  <a:pt x="844494" y="196216"/>
                  <a:pt x="844992" y="196714"/>
                  <a:pt x="844992" y="196714"/>
                </a:cubicBezTo>
                <a:cubicBezTo>
                  <a:pt x="844992" y="196714"/>
                  <a:pt x="844992" y="196714"/>
                  <a:pt x="843000" y="196714"/>
                </a:cubicBezTo>
                <a:cubicBezTo>
                  <a:pt x="843000" y="195718"/>
                  <a:pt x="843498" y="195718"/>
                  <a:pt x="843996" y="195967"/>
                </a:cubicBezTo>
                <a:close/>
                <a:moveTo>
                  <a:pt x="242395" y="190738"/>
                </a:moveTo>
                <a:cubicBezTo>
                  <a:pt x="244449" y="192804"/>
                  <a:pt x="248558" y="192804"/>
                  <a:pt x="248558" y="196935"/>
                </a:cubicBezTo>
                <a:cubicBezTo>
                  <a:pt x="250612" y="196935"/>
                  <a:pt x="250612" y="194870"/>
                  <a:pt x="252666" y="194870"/>
                </a:cubicBezTo>
                <a:cubicBezTo>
                  <a:pt x="254721" y="192804"/>
                  <a:pt x="258829" y="192804"/>
                  <a:pt x="260883" y="194870"/>
                </a:cubicBezTo>
                <a:cubicBezTo>
                  <a:pt x="262938" y="196935"/>
                  <a:pt x="264992" y="196935"/>
                  <a:pt x="264992" y="201067"/>
                </a:cubicBezTo>
                <a:cubicBezTo>
                  <a:pt x="262938" y="203133"/>
                  <a:pt x="258829" y="207264"/>
                  <a:pt x="254721" y="209330"/>
                </a:cubicBezTo>
                <a:cubicBezTo>
                  <a:pt x="250612" y="203133"/>
                  <a:pt x="244449" y="201067"/>
                  <a:pt x="238287" y="203133"/>
                </a:cubicBezTo>
                <a:cubicBezTo>
                  <a:pt x="236232" y="203133"/>
                  <a:pt x="236232" y="203133"/>
                  <a:pt x="236232" y="203133"/>
                </a:cubicBezTo>
                <a:cubicBezTo>
                  <a:pt x="234178" y="201067"/>
                  <a:pt x="232124" y="196935"/>
                  <a:pt x="234178" y="194870"/>
                </a:cubicBezTo>
                <a:cubicBezTo>
                  <a:pt x="236232" y="192804"/>
                  <a:pt x="238287" y="190738"/>
                  <a:pt x="242395" y="190738"/>
                </a:cubicBezTo>
                <a:close/>
                <a:moveTo>
                  <a:pt x="155861" y="188485"/>
                </a:moveTo>
                <a:cubicBezTo>
                  <a:pt x="159984" y="187454"/>
                  <a:pt x="164621" y="187454"/>
                  <a:pt x="169001" y="188485"/>
                </a:cubicBezTo>
                <a:cubicBezTo>
                  <a:pt x="173381" y="189517"/>
                  <a:pt x="177503" y="191580"/>
                  <a:pt x="180595" y="194675"/>
                </a:cubicBezTo>
                <a:cubicBezTo>
                  <a:pt x="182656" y="198801"/>
                  <a:pt x="182656" y="202927"/>
                  <a:pt x="182656" y="207054"/>
                </a:cubicBezTo>
                <a:cubicBezTo>
                  <a:pt x="180595" y="209117"/>
                  <a:pt x="178534" y="211180"/>
                  <a:pt x="174412" y="211180"/>
                </a:cubicBezTo>
                <a:cubicBezTo>
                  <a:pt x="174412" y="211180"/>
                  <a:pt x="172351" y="207054"/>
                  <a:pt x="172351" y="209117"/>
                </a:cubicBezTo>
                <a:cubicBezTo>
                  <a:pt x="170289" y="211180"/>
                  <a:pt x="170289" y="213243"/>
                  <a:pt x="168228" y="215306"/>
                </a:cubicBezTo>
                <a:cubicBezTo>
                  <a:pt x="164106" y="217369"/>
                  <a:pt x="162045" y="215306"/>
                  <a:pt x="159984" y="213243"/>
                </a:cubicBezTo>
                <a:cubicBezTo>
                  <a:pt x="157923" y="211180"/>
                  <a:pt x="155861" y="207054"/>
                  <a:pt x="157923" y="204990"/>
                </a:cubicBezTo>
                <a:cubicBezTo>
                  <a:pt x="157923" y="202927"/>
                  <a:pt x="159984" y="200864"/>
                  <a:pt x="162045" y="200864"/>
                </a:cubicBezTo>
                <a:cubicBezTo>
                  <a:pt x="162045" y="200864"/>
                  <a:pt x="164106" y="200864"/>
                  <a:pt x="166167" y="198801"/>
                </a:cubicBezTo>
                <a:cubicBezTo>
                  <a:pt x="166167" y="196738"/>
                  <a:pt x="162045" y="196738"/>
                  <a:pt x="162045" y="196738"/>
                </a:cubicBezTo>
                <a:cubicBezTo>
                  <a:pt x="155861" y="196738"/>
                  <a:pt x="151739" y="196738"/>
                  <a:pt x="147616" y="200864"/>
                </a:cubicBezTo>
                <a:cubicBezTo>
                  <a:pt x="139372" y="211180"/>
                  <a:pt x="139372" y="223558"/>
                  <a:pt x="143494" y="235937"/>
                </a:cubicBezTo>
                <a:cubicBezTo>
                  <a:pt x="147616" y="242127"/>
                  <a:pt x="147616" y="242127"/>
                  <a:pt x="147616" y="242127"/>
                </a:cubicBezTo>
                <a:cubicBezTo>
                  <a:pt x="147616" y="242127"/>
                  <a:pt x="145555" y="244190"/>
                  <a:pt x="143494" y="244190"/>
                </a:cubicBezTo>
                <a:cubicBezTo>
                  <a:pt x="139372" y="242127"/>
                  <a:pt x="139372" y="235937"/>
                  <a:pt x="135249" y="231811"/>
                </a:cubicBezTo>
                <a:cubicBezTo>
                  <a:pt x="133188" y="223558"/>
                  <a:pt x="133188" y="213243"/>
                  <a:pt x="137310" y="204990"/>
                </a:cubicBezTo>
                <a:cubicBezTo>
                  <a:pt x="139372" y="196738"/>
                  <a:pt x="147616" y="190548"/>
                  <a:pt x="155861" y="188485"/>
                </a:cubicBezTo>
                <a:close/>
                <a:moveTo>
                  <a:pt x="139106" y="186246"/>
                </a:moveTo>
                <a:cubicBezTo>
                  <a:pt x="140907" y="187024"/>
                  <a:pt x="142451" y="188580"/>
                  <a:pt x="143480" y="190655"/>
                </a:cubicBezTo>
                <a:cubicBezTo>
                  <a:pt x="143480" y="192730"/>
                  <a:pt x="143480" y="192730"/>
                  <a:pt x="143480" y="192730"/>
                </a:cubicBezTo>
                <a:cubicBezTo>
                  <a:pt x="141422" y="192730"/>
                  <a:pt x="141422" y="188580"/>
                  <a:pt x="139363" y="188580"/>
                </a:cubicBezTo>
                <a:cubicBezTo>
                  <a:pt x="137305" y="186505"/>
                  <a:pt x="135246" y="186505"/>
                  <a:pt x="133188" y="186505"/>
                </a:cubicBezTo>
                <a:cubicBezTo>
                  <a:pt x="135246" y="185468"/>
                  <a:pt x="137305" y="185468"/>
                  <a:pt x="139106" y="186246"/>
                </a:cubicBezTo>
                <a:close/>
                <a:moveTo>
                  <a:pt x="240874" y="184902"/>
                </a:moveTo>
                <a:cubicBezTo>
                  <a:pt x="245313" y="184513"/>
                  <a:pt x="249172" y="187626"/>
                  <a:pt x="250716" y="190738"/>
                </a:cubicBezTo>
                <a:lnTo>
                  <a:pt x="264686" y="188726"/>
                </a:lnTo>
                <a:lnTo>
                  <a:pt x="265718" y="189461"/>
                </a:lnTo>
                <a:lnTo>
                  <a:pt x="271300" y="196963"/>
                </a:lnTo>
                <a:cubicBezTo>
                  <a:pt x="271300" y="199038"/>
                  <a:pt x="269241" y="199038"/>
                  <a:pt x="269241" y="199038"/>
                </a:cubicBezTo>
                <a:cubicBezTo>
                  <a:pt x="267183" y="194888"/>
                  <a:pt x="263066" y="192813"/>
                  <a:pt x="261008" y="190738"/>
                </a:cubicBezTo>
                <a:cubicBezTo>
                  <a:pt x="256891" y="190738"/>
                  <a:pt x="252774" y="190738"/>
                  <a:pt x="250716" y="192813"/>
                </a:cubicBezTo>
                <a:cubicBezTo>
                  <a:pt x="246599" y="188663"/>
                  <a:pt x="242482" y="186588"/>
                  <a:pt x="238366" y="188663"/>
                </a:cubicBezTo>
                <a:cubicBezTo>
                  <a:pt x="234249" y="190738"/>
                  <a:pt x="232190" y="190738"/>
                  <a:pt x="232190" y="192813"/>
                </a:cubicBezTo>
                <a:cubicBezTo>
                  <a:pt x="230132" y="192813"/>
                  <a:pt x="230132" y="192813"/>
                  <a:pt x="230132" y="190738"/>
                </a:cubicBezTo>
                <a:cubicBezTo>
                  <a:pt x="230132" y="188663"/>
                  <a:pt x="234249" y="186588"/>
                  <a:pt x="236307" y="186588"/>
                </a:cubicBezTo>
                <a:cubicBezTo>
                  <a:pt x="237851" y="185551"/>
                  <a:pt x="239395" y="185032"/>
                  <a:pt x="240874" y="184902"/>
                </a:cubicBezTo>
                <a:close/>
                <a:moveTo>
                  <a:pt x="784458" y="183976"/>
                </a:moveTo>
                <a:cubicBezTo>
                  <a:pt x="787298" y="183464"/>
                  <a:pt x="790397" y="183464"/>
                  <a:pt x="793496" y="184489"/>
                </a:cubicBezTo>
                <a:cubicBezTo>
                  <a:pt x="793496" y="188590"/>
                  <a:pt x="793496" y="190641"/>
                  <a:pt x="797627" y="192691"/>
                </a:cubicBezTo>
                <a:cubicBezTo>
                  <a:pt x="799693" y="194742"/>
                  <a:pt x="801759" y="194742"/>
                  <a:pt x="803824" y="194742"/>
                </a:cubicBezTo>
                <a:cubicBezTo>
                  <a:pt x="803824" y="200893"/>
                  <a:pt x="801759" y="207045"/>
                  <a:pt x="795561" y="211146"/>
                </a:cubicBezTo>
                <a:cubicBezTo>
                  <a:pt x="791430" y="213197"/>
                  <a:pt x="791430" y="213197"/>
                  <a:pt x="791430" y="213197"/>
                </a:cubicBezTo>
                <a:cubicBezTo>
                  <a:pt x="789364" y="215248"/>
                  <a:pt x="783167" y="209096"/>
                  <a:pt x="783167" y="215248"/>
                </a:cubicBezTo>
                <a:cubicBezTo>
                  <a:pt x="781101" y="217298"/>
                  <a:pt x="776970" y="217298"/>
                  <a:pt x="774904" y="217298"/>
                </a:cubicBezTo>
                <a:cubicBezTo>
                  <a:pt x="770772" y="217298"/>
                  <a:pt x="768707" y="213197"/>
                  <a:pt x="766641" y="211146"/>
                </a:cubicBezTo>
                <a:cubicBezTo>
                  <a:pt x="766641" y="207045"/>
                  <a:pt x="766641" y="204995"/>
                  <a:pt x="768707" y="202944"/>
                </a:cubicBezTo>
                <a:cubicBezTo>
                  <a:pt x="768707" y="200893"/>
                  <a:pt x="772838" y="200893"/>
                  <a:pt x="772838" y="198843"/>
                </a:cubicBezTo>
                <a:cubicBezTo>
                  <a:pt x="770772" y="194742"/>
                  <a:pt x="772838" y="190641"/>
                  <a:pt x="776970" y="186539"/>
                </a:cubicBezTo>
                <a:cubicBezTo>
                  <a:pt x="779035" y="185514"/>
                  <a:pt x="781618" y="184489"/>
                  <a:pt x="784458" y="183976"/>
                </a:cubicBezTo>
                <a:close/>
                <a:moveTo>
                  <a:pt x="724801" y="180255"/>
                </a:moveTo>
                <a:cubicBezTo>
                  <a:pt x="728138" y="179483"/>
                  <a:pt x="731732" y="179483"/>
                  <a:pt x="735839" y="180512"/>
                </a:cubicBezTo>
                <a:cubicBezTo>
                  <a:pt x="737892" y="182571"/>
                  <a:pt x="739946" y="182571"/>
                  <a:pt x="739946" y="186688"/>
                </a:cubicBezTo>
                <a:cubicBezTo>
                  <a:pt x="741999" y="188746"/>
                  <a:pt x="739946" y="190805"/>
                  <a:pt x="737892" y="190805"/>
                </a:cubicBezTo>
                <a:cubicBezTo>
                  <a:pt x="737892" y="190805"/>
                  <a:pt x="737892" y="190805"/>
                  <a:pt x="737892" y="192863"/>
                </a:cubicBezTo>
                <a:cubicBezTo>
                  <a:pt x="739946" y="194921"/>
                  <a:pt x="739946" y="196980"/>
                  <a:pt x="737892" y="201097"/>
                </a:cubicBezTo>
                <a:cubicBezTo>
                  <a:pt x="735839" y="203155"/>
                  <a:pt x="733785" y="203155"/>
                  <a:pt x="731732" y="203155"/>
                </a:cubicBezTo>
                <a:cubicBezTo>
                  <a:pt x="729678" y="203155"/>
                  <a:pt x="727625" y="201097"/>
                  <a:pt x="725571" y="199038"/>
                </a:cubicBezTo>
                <a:cubicBezTo>
                  <a:pt x="725571" y="196980"/>
                  <a:pt x="725571" y="192863"/>
                  <a:pt x="729678" y="192863"/>
                </a:cubicBezTo>
                <a:cubicBezTo>
                  <a:pt x="729678" y="190805"/>
                  <a:pt x="727625" y="190805"/>
                  <a:pt x="725571" y="190805"/>
                </a:cubicBezTo>
                <a:cubicBezTo>
                  <a:pt x="723518" y="190805"/>
                  <a:pt x="721464" y="194921"/>
                  <a:pt x="719411" y="196980"/>
                </a:cubicBezTo>
                <a:cubicBezTo>
                  <a:pt x="717357" y="203155"/>
                  <a:pt x="721464" y="211388"/>
                  <a:pt x="725571" y="215505"/>
                </a:cubicBezTo>
                <a:cubicBezTo>
                  <a:pt x="733785" y="223739"/>
                  <a:pt x="744053" y="221680"/>
                  <a:pt x="754320" y="219622"/>
                </a:cubicBezTo>
                <a:cubicBezTo>
                  <a:pt x="764587" y="211388"/>
                  <a:pt x="764587" y="211388"/>
                  <a:pt x="764587" y="211388"/>
                </a:cubicBezTo>
                <a:cubicBezTo>
                  <a:pt x="764587" y="213447"/>
                  <a:pt x="766641" y="213447"/>
                  <a:pt x="764587" y="215505"/>
                </a:cubicBezTo>
                <a:cubicBezTo>
                  <a:pt x="756373" y="221680"/>
                  <a:pt x="746106" y="229914"/>
                  <a:pt x="733785" y="225797"/>
                </a:cubicBezTo>
                <a:cubicBezTo>
                  <a:pt x="727625" y="223739"/>
                  <a:pt x="721464" y="221680"/>
                  <a:pt x="719411" y="217564"/>
                </a:cubicBezTo>
                <a:cubicBezTo>
                  <a:pt x="719411" y="215505"/>
                  <a:pt x="717357" y="213447"/>
                  <a:pt x="715304" y="213447"/>
                </a:cubicBezTo>
                <a:cubicBezTo>
                  <a:pt x="713250" y="211388"/>
                  <a:pt x="713250" y="209330"/>
                  <a:pt x="713250" y="207272"/>
                </a:cubicBezTo>
                <a:cubicBezTo>
                  <a:pt x="711197" y="199038"/>
                  <a:pt x="711197" y="190805"/>
                  <a:pt x="715304" y="184629"/>
                </a:cubicBezTo>
                <a:cubicBezTo>
                  <a:pt x="718384" y="182571"/>
                  <a:pt x="721464" y="181027"/>
                  <a:pt x="724801" y="180255"/>
                </a:cubicBezTo>
                <a:close/>
                <a:moveTo>
                  <a:pt x="276280" y="179326"/>
                </a:moveTo>
                <a:lnTo>
                  <a:pt x="281497" y="182438"/>
                </a:lnTo>
                <a:cubicBezTo>
                  <a:pt x="281497" y="186588"/>
                  <a:pt x="283584" y="188663"/>
                  <a:pt x="283584" y="190738"/>
                </a:cubicBezTo>
                <a:cubicBezTo>
                  <a:pt x="279410" y="188663"/>
                  <a:pt x="281497" y="186588"/>
                  <a:pt x="279410" y="182438"/>
                </a:cubicBezTo>
                <a:close/>
                <a:moveTo>
                  <a:pt x="201137" y="178196"/>
                </a:moveTo>
                <a:cubicBezTo>
                  <a:pt x="213458" y="176130"/>
                  <a:pt x="223726" y="186459"/>
                  <a:pt x="229886" y="196788"/>
                </a:cubicBezTo>
                <a:cubicBezTo>
                  <a:pt x="233993" y="205051"/>
                  <a:pt x="238100" y="221577"/>
                  <a:pt x="229886" y="229840"/>
                </a:cubicBezTo>
                <a:cubicBezTo>
                  <a:pt x="227833" y="231906"/>
                  <a:pt x="227833" y="229840"/>
                  <a:pt x="225779" y="229840"/>
                </a:cubicBezTo>
                <a:cubicBezTo>
                  <a:pt x="223726" y="227774"/>
                  <a:pt x="227833" y="225709"/>
                  <a:pt x="227833" y="223643"/>
                </a:cubicBezTo>
                <a:cubicBezTo>
                  <a:pt x="227833" y="211248"/>
                  <a:pt x="225779" y="196788"/>
                  <a:pt x="215512" y="190591"/>
                </a:cubicBezTo>
                <a:cubicBezTo>
                  <a:pt x="209351" y="188525"/>
                  <a:pt x="203191" y="186459"/>
                  <a:pt x="199084" y="188525"/>
                </a:cubicBezTo>
                <a:cubicBezTo>
                  <a:pt x="197031" y="190591"/>
                  <a:pt x="194977" y="190591"/>
                  <a:pt x="194977" y="192656"/>
                </a:cubicBezTo>
                <a:cubicBezTo>
                  <a:pt x="199084" y="194722"/>
                  <a:pt x="201137" y="190591"/>
                  <a:pt x="205244" y="192656"/>
                </a:cubicBezTo>
                <a:cubicBezTo>
                  <a:pt x="209351" y="192656"/>
                  <a:pt x="209351" y="196788"/>
                  <a:pt x="209351" y="198854"/>
                </a:cubicBezTo>
                <a:cubicBezTo>
                  <a:pt x="209351" y="202985"/>
                  <a:pt x="207298" y="207117"/>
                  <a:pt x="203191" y="207117"/>
                </a:cubicBezTo>
                <a:cubicBezTo>
                  <a:pt x="201137" y="209182"/>
                  <a:pt x="199084" y="209182"/>
                  <a:pt x="199084" y="207117"/>
                </a:cubicBezTo>
                <a:cubicBezTo>
                  <a:pt x="197031" y="207117"/>
                  <a:pt x="197031" y="205051"/>
                  <a:pt x="194977" y="202985"/>
                </a:cubicBezTo>
                <a:cubicBezTo>
                  <a:pt x="192924" y="205051"/>
                  <a:pt x="190870" y="207117"/>
                  <a:pt x="188817" y="205051"/>
                </a:cubicBezTo>
                <a:cubicBezTo>
                  <a:pt x="184710" y="200919"/>
                  <a:pt x="182656" y="194722"/>
                  <a:pt x="184710" y="190591"/>
                </a:cubicBezTo>
                <a:cubicBezTo>
                  <a:pt x="186763" y="184393"/>
                  <a:pt x="194977" y="180262"/>
                  <a:pt x="201137" y="178196"/>
                </a:cubicBezTo>
                <a:close/>
                <a:moveTo>
                  <a:pt x="273671" y="177770"/>
                </a:moveTo>
                <a:lnTo>
                  <a:pt x="275236" y="178288"/>
                </a:lnTo>
                <a:lnTo>
                  <a:pt x="276280" y="179326"/>
                </a:lnTo>
                <a:close/>
                <a:moveTo>
                  <a:pt x="270019" y="175435"/>
                </a:moveTo>
                <a:cubicBezTo>
                  <a:pt x="270541" y="175694"/>
                  <a:pt x="271062" y="176213"/>
                  <a:pt x="271062" y="176213"/>
                </a:cubicBezTo>
                <a:lnTo>
                  <a:pt x="273671" y="177770"/>
                </a:lnTo>
                <a:lnTo>
                  <a:pt x="269758" y="176473"/>
                </a:lnTo>
                <a:cubicBezTo>
                  <a:pt x="268976" y="176213"/>
                  <a:pt x="268976" y="176213"/>
                  <a:pt x="268976" y="176213"/>
                </a:cubicBezTo>
                <a:cubicBezTo>
                  <a:pt x="268976" y="175177"/>
                  <a:pt x="269497" y="175177"/>
                  <a:pt x="270019" y="175435"/>
                </a:cubicBezTo>
                <a:close/>
                <a:moveTo>
                  <a:pt x="768765" y="174221"/>
                </a:moveTo>
                <a:cubicBezTo>
                  <a:pt x="776999" y="172147"/>
                  <a:pt x="779058" y="180446"/>
                  <a:pt x="785233" y="180446"/>
                </a:cubicBezTo>
                <a:cubicBezTo>
                  <a:pt x="785233" y="182521"/>
                  <a:pt x="785233" y="182521"/>
                  <a:pt x="785233" y="182521"/>
                </a:cubicBezTo>
                <a:cubicBezTo>
                  <a:pt x="779058" y="182521"/>
                  <a:pt x="774941" y="188746"/>
                  <a:pt x="768765" y="184596"/>
                </a:cubicBezTo>
                <a:cubicBezTo>
                  <a:pt x="766707" y="184596"/>
                  <a:pt x="764649" y="182521"/>
                  <a:pt x="764649" y="180446"/>
                </a:cubicBezTo>
                <a:cubicBezTo>
                  <a:pt x="764649" y="178371"/>
                  <a:pt x="766707" y="176296"/>
                  <a:pt x="768765" y="174221"/>
                </a:cubicBezTo>
                <a:close/>
                <a:moveTo>
                  <a:pt x="180872" y="173938"/>
                </a:moveTo>
                <a:cubicBezTo>
                  <a:pt x="184233" y="174194"/>
                  <a:pt x="187853" y="175218"/>
                  <a:pt x="190956" y="176241"/>
                </a:cubicBezTo>
                <a:cubicBezTo>
                  <a:pt x="190956" y="178288"/>
                  <a:pt x="190956" y="178288"/>
                  <a:pt x="190956" y="178288"/>
                </a:cubicBezTo>
                <a:cubicBezTo>
                  <a:pt x="190956" y="178288"/>
                  <a:pt x="190956" y="180336"/>
                  <a:pt x="188888" y="180336"/>
                </a:cubicBezTo>
                <a:cubicBezTo>
                  <a:pt x="184750" y="178288"/>
                  <a:pt x="178544" y="176241"/>
                  <a:pt x="172339" y="178288"/>
                </a:cubicBezTo>
                <a:cubicBezTo>
                  <a:pt x="170270" y="180336"/>
                  <a:pt x="168202" y="182383"/>
                  <a:pt x="166133" y="184430"/>
                </a:cubicBezTo>
                <a:cubicBezTo>
                  <a:pt x="166133" y="184430"/>
                  <a:pt x="164064" y="184430"/>
                  <a:pt x="164064" y="184430"/>
                </a:cubicBezTo>
                <a:cubicBezTo>
                  <a:pt x="164064" y="180336"/>
                  <a:pt x="168202" y="178288"/>
                  <a:pt x="172339" y="176241"/>
                </a:cubicBezTo>
                <a:cubicBezTo>
                  <a:pt x="174407" y="174194"/>
                  <a:pt x="177510" y="173682"/>
                  <a:pt x="180872" y="173938"/>
                </a:cubicBezTo>
                <a:close/>
                <a:moveTo>
                  <a:pt x="260717" y="173392"/>
                </a:moveTo>
                <a:cubicBezTo>
                  <a:pt x="261008" y="173640"/>
                  <a:pt x="261008" y="174138"/>
                  <a:pt x="261008" y="174138"/>
                </a:cubicBezTo>
                <a:cubicBezTo>
                  <a:pt x="258684" y="174138"/>
                  <a:pt x="258684" y="174138"/>
                  <a:pt x="258684" y="174138"/>
                </a:cubicBezTo>
                <a:cubicBezTo>
                  <a:pt x="259846" y="173142"/>
                  <a:pt x="260427" y="173142"/>
                  <a:pt x="260717" y="173392"/>
                </a:cubicBezTo>
                <a:close/>
                <a:moveTo>
                  <a:pt x="710201" y="171425"/>
                </a:moveTo>
                <a:cubicBezTo>
                  <a:pt x="711197" y="171171"/>
                  <a:pt x="712193" y="171171"/>
                  <a:pt x="713189" y="172188"/>
                </a:cubicBezTo>
                <a:cubicBezTo>
                  <a:pt x="711197" y="174221"/>
                  <a:pt x="709205" y="176255"/>
                  <a:pt x="709205" y="178288"/>
                </a:cubicBezTo>
                <a:cubicBezTo>
                  <a:pt x="707213" y="180322"/>
                  <a:pt x="707213" y="182355"/>
                  <a:pt x="709205" y="182355"/>
                </a:cubicBezTo>
                <a:cubicBezTo>
                  <a:pt x="709205" y="184389"/>
                  <a:pt x="711197" y="184389"/>
                  <a:pt x="711197" y="186422"/>
                </a:cubicBezTo>
                <a:cubicBezTo>
                  <a:pt x="709205" y="186422"/>
                  <a:pt x="707213" y="184389"/>
                  <a:pt x="707213" y="182355"/>
                </a:cubicBezTo>
                <a:lnTo>
                  <a:pt x="707213" y="173143"/>
                </a:lnTo>
                <a:lnTo>
                  <a:pt x="708173" y="171943"/>
                </a:lnTo>
                <a:close/>
                <a:moveTo>
                  <a:pt x="659737" y="168163"/>
                </a:moveTo>
                <a:cubicBezTo>
                  <a:pt x="661812" y="168163"/>
                  <a:pt x="663887" y="168163"/>
                  <a:pt x="663887" y="168163"/>
                </a:cubicBezTo>
                <a:cubicBezTo>
                  <a:pt x="668037" y="170210"/>
                  <a:pt x="665962" y="174304"/>
                  <a:pt x="665962" y="176352"/>
                </a:cubicBezTo>
                <a:cubicBezTo>
                  <a:pt x="663887" y="178399"/>
                  <a:pt x="665962" y="180446"/>
                  <a:pt x="663887" y="180446"/>
                </a:cubicBezTo>
                <a:lnTo>
                  <a:pt x="661831" y="174359"/>
                </a:lnTo>
                <a:lnTo>
                  <a:pt x="661862" y="174233"/>
                </a:lnTo>
                <a:lnTo>
                  <a:pt x="661750" y="174120"/>
                </a:lnTo>
                <a:close/>
                <a:moveTo>
                  <a:pt x="629009" y="168163"/>
                </a:moveTo>
                <a:cubicBezTo>
                  <a:pt x="631075" y="168163"/>
                  <a:pt x="635206" y="170203"/>
                  <a:pt x="639338" y="172242"/>
                </a:cubicBezTo>
                <a:cubicBezTo>
                  <a:pt x="639338" y="174282"/>
                  <a:pt x="641404" y="178359"/>
                  <a:pt x="639338" y="180399"/>
                </a:cubicBezTo>
                <a:cubicBezTo>
                  <a:pt x="639338" y="180399"/>
                  <a:pt x="635206" y="182438"/>
                  <a:pt x="639338" y="184478"/>
                </a:cubicBezTo>
                <a:cubicBezTo>
                  <a:pt x="641404" y="186517"/>
                  <a:pt x="641404" y="186517"/>
                  <a:pt x="643469" y="188557"/>
                </a:cubicBezTo>
                <a:cubicBezTo>
                  <a:pt x="643469" y="190596"/>
                  <a:pt x="643469" y="192635"/>
                  <a:pt x="641404" y="194675"/>
                </a:cubicBezTo>
                <a:cubicBezTo>
                  <a:pt x="641404" y="196714"/>
                  <a:pt x="637272" y="196714"/>
                  <a:pt x="637272" y="196714"/>
                </a:cubicBezTo>
                <a:cubicBezTo>
                  <a:pt x="629009" y="190596"/>
                  <a:pt x="629009" y="190596"/>
                  <a:pt x="629009" y="190596"/>
                </a:cubicBezTo>
                <a:cubicBezTo>
                  <a:pt x="629009" y="188557"/>
                  <a:pt x="631075" y="186517"/>
                  <a:pt x="631075" y="184478"/>
                </a:cubicBezTo>
                <a:cubicBezTo>
                  <a:pt x="631075" y="180399"/>
                  <a:pt x="631075" y="176320"/>
                  <a:pt x="629009" y="174282"/>
                </a:cubicBezTo>
                <a:cubicBezTo>
                  <a:pt x="626943" y="172242"/>
                  <a:pt x="624877" y="170203"/>
                  <a:pt x="629009" y="168163"/>
                </a:cubicBezTo>
                <a:close/>
                <a:moveTo>
                  <a:pt x="246447" y="168163"/>
                </a:moveTo>
                <a:cubicBezTo>
                  <a:pt x="250550" y="168163"/>
                  <a:pt x="256704" y="170206"/>
                  <a:pt x="258755" y="174292"/>
                </a:cubicBezTo>
                <a:cubicBezTo>
                  <a:pt x="258755" y="176335"/>
                  <a:pt x="256704" y="178378"/>
                  <a:pt x="258755" y="178378"/>
                </a:cubicBezTo>
                <a:cubicBezTo>
                  <a:pt x="264909" y="174292"/>
                  <a:pt x="271063" y="178378"/>
                  <a:pt x="275165" y="182464"/>
                </a:cubicBezTo>
                <a:cubicBezTo>
                  <a:pt x="277216" y="184507"/>
                  <a:pt x="279268" y="188593"/>
                  <a:pt x="279268" y="190636"/>
                </a:cubicBezTo>
                <a:cubicBezTo>
                  <a:pt x="277216" y="192679"/>
                  <a:pt x="275165" y="194722"/>
                  <a:pt x="273114" y="194722"/>
                </a:cubicBezTo>
                <a:lnTo>
                  <a:pt x="265718" y="189461"/>
                </a:lnTo>
                <a:lnTo>
                  <a:pt x="265125" y="188663"/>
                </a:lnTo>
                <a:lnTo>
                  <a:pt x="264686" y="188726"/>
                </a:lnTo>
                <a:lnTo>
                  <a:pt x="258755" y="184507"/>
                </a:lnTo>
                <a:cubicBezTo>
                  <a:pt x="252601" y="186550"/>
                  <a:pt x="252601" y="186550"/>
                  <a:pt x="252601" y="186550"/>
                </a:cubicBezTo>
                <a:cubicBezTo>
                  <a:pt x="248498" y="182464"/>
                  <a:pt x="242345" y="182464"/>
                  <a:pt x="236191" y="182464"/>
                </a:cubicBezTo>
                <a:cubicBezTo>
                  <a:pt x="234140" y="182464"/>
                  <a:pt x="230037" y="186550"/>
                  <a:pt x="227986" y="188593"/>
                </a:cubicBezTo>
                <a:cubicBezTo>
                  <a:pt x="225935" y="188593"/>
                  <a:pt x="223883" y="184507"/>
                  <a:pt x="221832" y="184507"/>
                </a:cubicBezTo>
                <a:cubicBezTo>
                  <a:pt x="221832" y="180421"/>
                  <a:pt x="223883" y="180421"/>
                  <a:pt x="223883" y="178378"/>
                </a:cubicBezTo>
                <a:cubicBezTo>
                  <a:pt x="223883" y="176335"/>
                  <a:pt x="225935" y="174292"/>
                  <a:pt x="227986" y="174292"/>
                </a:cubicBezTo>
                <a:cubicBezTo>
                  <a:pt x="230037" y="172250"/>
                  <a:pt x="234140" y="174292"/>
                  <a:pt x="236191" y="176335"/>
                </a:cubicBezTo>
                <a:cubicBezTo>
                  <a:pt x="238242" y="176335"/>
                  <a:pt x="238242" y="176335"/>
                  <a:pt x="238242" y="176335"/>
                </a:cubicBezTo>
                <a:cubicBezTo>
                  <a:pt x="240293" y="174292"/>
                  <a:pt x="242345" y="168163"/>
                  <a:pt x="246447" y="168163"/>
                </a:cubicBezTo>
                <a:close/>
                <a:moveTo>
                  <a:pt x="213532" y="168163"/>
                </a:moveTo>
                <a:cubicBezTo>
                  <a:pt x="215635" y="168163"/>
                  <a:pt x="213532" y="172242"/>
                  <a:pt x="215635" y="172242"/>
                </a:cubicBezTo>
                <a:cubicBezTo>
                  <a:pt x="215635" y="174282"/>
                  <a:pt x="215635" y="176320"/>
                  <a:pt x="215635" y="176320"/>
                </a:cubicBezTo>
                <a:cubicBezTo>
                  <a:pt x="217737" y="178359"/>
                  <a:pt x="219840" y="178359"/>
                  <a:pt x="219840" y="182438"/>
                </a:cubicBezTo>
                <a:cubicBezTo>
                  <a:pt x="217737" y="180399"/>
                  <a:pt x="215635" y="178359"/>
                  <a:pt x="213532" y="178359"/>
                </a:cubicBezTo>
                <a:cubicBezTo>
                  <a:pt x="213532" y="174282"/>
                  <a:pt x="213532" y="172242"/>
                  <a:pt x="213532" y="168163"/>
                </a:cubicBezTo>
                <a:close/>
                <a:moveTo>
                  <a:pt x="633178" y="163846"/>
                </a:moveTo>
                <a:cubicBezTo>
                  <a:pt x="635211" y="163846"/>
                  <a:pt x="639278" y="163846"/>
                  <a:pt x="641312" y="165912"/>
                </a:cubicBezTo>
                <a:cubicBezTo>
                  <a:pt x="643345" y="167978"/>
                  <a:pt x="645379" y="170044"/>
                  <a:pt x="645379" y="172110"/>
                </a:cubicBezTo>
                <a:cubicBezTo>
                  <a:pt x="647412" y="176241"/>
                  <a:pt x="645379" y="180372"/>
                  <a:pt x="645379" y="182438"/>
                </a:cubicBezTo>
                <a:cubicBezTo>
                  <a:pt x="647412" y="182438"/>
                  <a:pt x="649446" y="186570"/>
                  <a:pt x="649446" y="188635"/>
                </a:cubicBezTo>
                <a:cubicBezTo>
                  <a:pt x="649446" y="192767"/>
                  <a:pt x="649446" y="196898"/>
                  <a:pt x="645379" y="201030"/>
                </a:cubicBezTo>
                <a:cubicBezTo>
                  <a:pt x="643345" y="201030"/>
                  <a:pt x="643345" y="201030"/>
                  <a:pt x="641312" y="198964"/>
                </a:cubicBezTo>
                <a:cubicBezTo>
                  <a:pt x="645379" y="194833"/>
                  <a:pt x="647412" y="190701"/>
                  <a:pt x="643345" y="184504"/>
                </a:cubicBezTo>
                <a:cubicBezTo>
                  <a:pt x="643345" y="184504"/>
                  <a:pt x="641312" y="184504"/>
                  <a:pt x="641312" y="182438"/>
                </a:cubicBezTo>
                <a:cubicBezTo>
                  <a:pt x="643345" y="178307"/>
                  <a:pt x="643345" y="174175"/>
                  <a:pt x="641312" y="172110"/>
                </a:cubicBezTo>
                <a:cubicBezTo>
                  <a:pt x="639278" y="167978"/>
                  <a:pt x="635211" y="167978"/>
                  <a:pt x="633178" y="165912"/>
                </a:cubicBezTo>
                <a:cubicBezTo>
                  <a:pt x="633178" y="165912"/>
                  <a:pt x="633178" y="165912"/>
                  <a:pt x="633178" y="163846"/>
                </a:cubicBezTo>
                <a:close/>
                <a:moveTo>
                  <a:pt x="764042" y="163428"/>
                </a:moveTo>
                <a:cubicBezTo>
                  <a:pt x="767586" y="163909"/>
                  <a:pt x="771416" y="166990"/>
                  <a:pt x="772949" y="170071"/>
                </a:cubicBezTo>
                <a:cubicBezTo>
                  <a:pt x="772949" y="172126"/>
                  <a:pt x="770906" y="172126"/>
                  <a:pt x="768863" y="172126"/>
                </a:cubicBezTo>
                <a:cubicBezTo>
                  <a:pt x="764776" y="174180"/>
                  <a:pt x="762733" y="176234"/>
                  <a:pt x="762733" y="178288"/>
                </a:cubicBezTo>
                <a:cubicBezTo>
                  <a:pt x="762733" y="182397"/>
                  <a:pt x="764776" y="184451"/>
                  <a:pt x="766820" y="186505"/>
                </a:cubicBezTo>
                <a:cubicBezTo>
                  <a:pt x="768863" y="186505"/>
                  <a:pt x="768863" y="188559"/>
                  <a:pt x="772949" y="188559"/>
                </a:cubicBezTo>
                <a:cubicBezTo>
                  <a:pt x="772949" y="190614"/>
                  <a:pt x="770906" y="192668"/>
                  <a:pt x="768863" y="192668"/>
                </a:cubicBezTo>
                <a:cubicBezTo>
                  <a:pt x="764776" y="194722"/>
                  <a:pt x="762733" y="194722"/>
                  <a:pt x="758647" y="192668"/>
                </a:cubicBezTo>
                <a:cubicBezTo>
                  <a:pt x="756604" y="192668"/>
                  <a:pt x="756604" y="188559"/>
                  <a:pt x="754561" y="186505"/>
                </a:cubicBezTo>
                <a:cubicBezTo>
                  <a:pt x="752518" y="186505"/>
                  <a:pt x="750475" y="184451"/>
                  <a:pt x="748432" y="184451"/>
                </a:cubicBezTo>
                <a:cubicBezTo>
                  <a:pt x="746389" y="182397"/>
                  <a:pt x="746389" y="180342"/>
                  <a:pt x="746389" y="178288"/>
                </a:cubicBezTo>
                <a:cubicBezTo>
                  <a:pt x="746389" y="176234"/>
                  <a:pt x="748432" y="174180"/>
                  <a:pt x="750475" y="172126"/>
                </a:cubicBezTo>
                <a:cubicBezTo>
                  <a:pt x="752518" y="170071"/>
                  <a:pt x="756604" y="174180"/>
                  <a:pt x="756604" y="170071"/>
                </a:cubicBezTo>
                <a:cubicBezTo>
                  <a:pt x="756604" y="168017"/>
                  <a:pt x="758647" y="165963"/>
                  <a:pt x="760690" y="163909"/>
                </a:cubicBezTo>
                <a:cubicBezTo>
                  <a:pt x="761712" y="163395"/>
                  <a:pt x="762861" y="163267"/>
                  <a:pt x="764042" y="163428"/>
                </a:cubicBezTo>
                <a:close/>
                <a:moveTo>
                  <a:pt x="447229" y="161901"/>
                </a:moveTo>
                <a:cubicBezTo>
                  <a:pt x="286211" y="161901"/>
                  <a:pt x="155681" y="292431"/>
                  <a:pt x="155681" y="453449"/>
                </a:cubicBezTo>
                <a:cubicBezTo>
                  <a:pt x="155681" y="614467"/>
                  <a:pt x="286211" y="744997"/>
                  <a:pt x="447229" y="744997"/>
                </a:cubicBezTo>
                <a:cubicBezTo>
                  <a:pt x="608247" y="744997"/>
                  <a:pt x="738777" y="614467"/>
                  <a:pt x="738777" y="453449"/>
                </a:cubicBezTo>
                <a:cubicBezTo>
                  <a:pt x="738777" y="292431"/>
                  <a:pt x="608247" y="161901"/>
                  <a:pt x="447229" y="161901"/>
                </a:cubicBezTo>
                <a:close/>
                <a:moveTo>
                  <a:pt x="174384" y="160374"/>
                </a:moveTo>
                <a:cubicBezTo>
                  <a:pt x="175930" y="160374"/>
                  <a:pt x="177476" y="160886"/>
                  <a:pt x="178506" y="161911"/>
                </a:cubicBezTo>
                <a:cubicBezTo>
                  <a:pt x="180568" y="163958"/>
                  <a:pt x="180568" y="166005"/>
                  <a:pt x="182629" y="166005"/>
                </a:cubicBezTo>
                <a:cubicBezTo>
                  <a:pt x="182629" y="166005"/>
                  <a:pt x="182629" y="163958"/>
                  <a:pt x="184690" y="163958"/>
                </a:cubicBezTo>
                <a:cubicBezTo>
                  <a:pt x="186751" y="161911"/>
                  <a:pt x="188812" y="163958"/>
                  <a:pt x="192934" y="163958"/>
                </a:cubicBezTo>
                <a:cubicBezTo>
                  <a:pt x="194996" y="166005"/>
                  <a:pt x="192934" y="170099"/>
                  <a:pt x="194996" y="170099"/>
                </a:cubicBezTo>
                <a:cubicBezTo>
                  <a:pt x="197057" y="170099"/>
                  <a:pt x="199118" y="170099"/>
                  <a:pt x="201179" y="172147"/>
                </a:cubicBezTo>
                <a:cubicBezTo>
                  <a:pt x="201179" y="172147"/>
                  <a:pt x="201179" y="174194"/>
                  <a:pt x="203240" y="174194"/>
                </a:cubicBezTo>
                <a:cubicBezTo>
                  <a:pt x="201179" y="176241"/>
                  <a:pt x="199118" y="174194"/>
                  <a:pt x="199118" y="176241"/>
                </a:cubicBezTo>
                <a:cubicBezTo>
                  <a:pt x="192934" y="178288"/>
                  <a:pt x="190873" y="172147"/>
                  <a:pt x="184690" y="172147"/>
                </a:cubicBezTo>
                <a:cubicBezTo>
                  <a:pt x="176445" y="170099"/>
                  <a:pt x="170262" y="172147"/>
                  <a:pt x="164078" y="178288"/>
                </a:cubicBezTo>
                <a:cubicBezTo>
                  <a:pt x="162017" y="182383"/>
                  <a:pt x="159956" y="184430"/>
                  <a:pt x="155834" y="184430"/>
                </a:cubicBezTo>
                <a:cubicBezTo>
                  <a:pt x="153772" y="184430"/>
                  <a:pt x="155834" y="182383"/>
                  <a:pt x="155834" y="182383"/>
                </a:cubicBezTo>
                <a:cubicBezTo>
                  <a:pt x="157895" y="180336"/>
                  <a:pt x="162017" y="180336"/>
                  <a:pt x="159956" y="178288"/>
                </a:cubicBezTo>
                <a:cubicBezTo>
                  <a:pt x="159956" y="176241"/>
                  <a:pt x="159956" y="174194"/>
                  <a:pt x="159956" y="172147"/>
                </a:cubicBezTo>
                <a:cubicBezTo>
                  <a:pt x="162017" y="172147"/>
                  <a:pt x="162017" y="168052"/>
                  <a:pt x="166139" y="168052"/>
                </a:cubicBezTo>
                <a:cubicBezTo>
                  <a:pt x="168201" y="168052"/>
                  <a:pt x="168201" y="163958"/>
                  <a:pt x="170262" y="161911"/>
                </a:cubicBezTo>
                <a:cubicBezTo>
                  <a:pt x="171292" y="160886"/>
                  <a:pt x="172838" y="160374"/>
                  <a:pt x="174384" y="160374"/>
                </a:cubicBezTo>
                <a:close/>
                <a:moveTo>
                  <a:pt x="703993" y="159415"/>
                </a:moveTo>
                <a:cubicBezTo>
                  <a:pt x="705022" y="158901"/>
                  <a:pt x="706051" y="158901"/>
                  <a:pt x="707080" y="159929"/>
                </a:cubicBezTo>
                <a:cubicBezTo>
                  <a:pt x="709139" y="161987"/>
                  <a:pt x="709139" y="166104"/>
                  <a:pt x="711197" y="168163"/>
                </a:cubicBezTo>
                <a:lnTo>
                  <a:pt x="708173" y="171943"/>
                </a:lnTo>
                <a:lnTo>
                  <a:pt x="707213" y="172188"/>
                </a:lnTo>
                <a:lnTo>
                  <a:pt x="707213" y="173143"/>
                </a:lnTo>
                <a:lnTo>
                  <a:pt x="702963" y="178454"/>
                </a:lnTo>
                <a:cubicBezTo>
                  <a:pt x="702963" y="182571"/>
                  <a:pt x="705022" y="184629"/>
                  <a:pt x="707080" y="186688"/>
                </a:cubicBezTo>
                <a:cubicBezTo>
                  <a:pt x="711197" y="188746"/>
                  <a:pt x="711197" y="188746"/>
                  <a:pt x="711197" y="188746"/>
                </a:cubicBezTo>
                <a:cubicBezTo>
                  <a:pt x="711197" y="192863"/>
                  <a:pt x="709139" y="194921"/>
                  <a:pt x="709139" y="199038"/>
                </a:cubicBezTo>
                <a:cubicBezTo>
                  <a:pt x="705022" y="199038"/>
                  <a:pt x="702963" y="196980"/>
                  <a:pt x="700905" y="196980"/>
                </a:cubicBezTo>
                <a:cubicBezTo>
                  <a:pt x="698847" y="194921"/>
                  <a:pt x="696788" y="192863"/>
                  <a:pt x="698847" y="190805"/>
                </a:cubicBezTo>
                <a:cubicBezTo>
                  <a:pt x="698847" y="188746"/>
                  <a:pt x="698847" y="186688"/>
                  <a:pt x="696788" y="184629"/>
                </a:cubicBezTo>
                <a:cubicBezTo>
                  <a:pt x="692672" y="184629"/>
                  <a:pt x="692672" y="180512"/>
                  <a:pt x="690613" y="178454"/>
                </a:cubicBezTo>
                <a:cubicBezTo>
                  <a:pt x="692672" y="174338"/>
                  <a:pt x="692672" y="172279"/>
                  <a:pt x="694730" y="170221"/>
                </a:cubicBezTo>
                <a:cubicBezTo>
                  <a:pt x="696788" y="170221"/>
                  <a:pt x="698847" y="170221"/>
                  <a:pt x="698847" y="168163"/>
                </a:cubicBezTo>
                <a:cubicBezTo>
                  <a:pt x="698847" y="166104"/>
                  <a:pt x="698847" y="161987"/>
                  <a:pt x="700905" y="161987"/>
                </a:cubicBezTo>
                <a:cubicBezTo>
                  <a:pt x="701934" y="160958"/>
                  <a:pt x="702963" y="159929"/>
                  <a:pt x="703993" y="159415"/>
                </a:cubicBezTo>
                <a:close/>
                <a:moveTo>
                  <a:pt x="447229" y="155446"/>
                </a:moveTo>
                <a:cubicBezTo>
                  <a:pt x="611812" y="155446"/>
                  <a:pt x="745232" y="288866"/>
                  <a:pt x="745232" y="453449"/>
                </a:cubicBezTo>
                <a:cubicBezTo>
                  <a:pt x="745232" y="618032"/>
                  <a:pt x="611812" y="751452"/>
                  <a:pt x="447229" y="751452"/>
                </a:cubicBezTo>
                <a:cubicBezTo>
                  <a:pt x="282646" y="751452"/>
                  <a:pt x="149226" y="618032"/>
                  <a:pt x="149226" y="453449"/>
                </a:cubicBezTo>
                <a:cubicBezTo>
                  <a:pt x="149226" y="288866"/>
                  <a:pt x="282646" y="155446"/>
                  <a:pt x="447229" y="155446"/>
                </a:cubicBezTo>
                <a:close/>
                <a:moveTo>
                  <a:pt x="192970" y="152265"/>
                </a:moveTo>
                <a:lnTo>
                  <a:pt x="195797" y="153153"/>
                </a:lnTo>
                <a:cubicBezTo>
                  <a:pt x="197082" y="154177"/>
                  <a:pt x="198110" y="155712"/>
                  <a:pt x="199138" y="157760"/>
                </a:cubicBezTo>
                <a:cubicBezTo>
                  <a:pt x="199138" y="157760"/>
                  <a:pt x="201195" y="159808"/>
                  <a:pt x="199138" y="159808"/>
                </a:cubicBezTo>
                <a:cubicBezTo>
                  <a:pt x="197082" y="159808"/>
                  <a:pt x="197082" y="157760"/>
                  <a:pt x="197082" y="155712"/>
                </a:cubicBezTo>
                <a:cubicBezTo>
                  <a:pt x="197082" y="155712"/>
                  <a:pt x="195026" y="153665"/>
                  <a:pt x="192970" y="153665"/>
                </a:cubicBezTo>
                <a:cubicBezTo>
                  <a:pt x="192970" y="153665"/>
                  <a:pt x="192970" y="153665"/>
                  <a:pt x="192970" y="153409"/>
                </a:cubicBezTo>
                <a:close/>
                <a:moveTo>
                  <a:pt x="190913" y="151618"/>
                </a:moveTo>
                <a:cubicBezTo>
                  <a:pt x="190913" y="151618"/>
                  <a:pt x="190913" y="151618"/>
                  <a:pt x="192970" y="151618"/>
                </a:cubicBezTo>
                <a:lnTo>
                  <a:pt x="192970" y="152265"/>
                </a:lnTo>
                <a:close/>
                <a:moveTo>
                  <a:pt x="650187" y="151100"/>
                </a:moveTo>
                <a:cubicBezTo>
                  <a:pt x="652599" y="151482"/>
                  <a:pt x="654143" y="154159"/>
                  <a:pt x="655687" y="155689"/>
                </a:cubicBezTo>
                <a:cubicBezTo>
                  <a:pt x="657745" y="157728"/>
                  <a:pt x="657745" y="161807"/>
                  <a:pt x="655687" y="163846"/>
                </a:cubicBezTo>
                <a:lnTo>
                  <a:pt x="653629" y="160787"/>
                </a:lnTo>
                <a:lnTo>
                  <a:pt x="653629" y="159779"/>
                </a:lnTo>
                <a:lnTo>
                  <a:pt x="652155" y="158596"/>
                </a:lnTo>
                <a:lnTo>
                  <a:pt x="647453" y="151610"/>
                </a:lnTo>
                <a:cubicBezTo>
                  <a:pt x="648482" y="151100"/>
                  <a:pt x="649383" y="150972"/>
                  <a:pt x="650187" y="151100"/>
                </a:cubicBezTo>
                <a:close/>
                <a:moveTo>
                  <a:pt x="176520" y="149570"/>
                </a:moveTo>
                <a:cubicBezTo>
                  <a:pt x="178576" y="149570"/>
                  <a:pt x="182688" y="151618"/>
                  <a:pt x="184745" y="153665"/>
                </a:cubicBezTo>
                <a:cubicBezTo>
                  <a:pt x="186801" y="153665"/>
                  <a:pt x="188857" y="155712"/>
                  <a:pt x="192970" y="153665"/>
                </a:cubicBezTo>
                <a:cubicBezTo>
                  <a:pt x="192970" y="155712"/>
                  <a:pt x="195026" y="155712"/>
                  <a:pt x="195026" y="157760"/>
                </a:cubicBezTo>
                <a:cubicBezTo>
                  <a:pt x="197082" y="159808"/>
                  <a:pt x="195026" y="161855"/>
                  <a:pt x="197082" y="163902"/>
                </a:cubicBezTo>
                <a:cubicBezTo>
                  <a:pt x="201195" y="161855"/>
                  <a:pt x="205307" y="161855"/>
                  <a:pt x="207363" y="163902"/>
                </a:cubicBezTo>
                <a:cubicBezTo>
                  <a:pt x="211476" y="167998"/>
                  <a:pt x="211476" y="167998"/>
                  <a:pt x="211476" y="167998"/>
                </a:cubicBezTo>
                <a:cubicBezTo>
                  <a:pt x="211476" y="172091"/>
                  <a:pt x="213532" y="174138"/>
                  <a:pt x="211476" y="176186"/>
                </a:cubicBezTo>
                <a:cubicBezTo>
                  <a:pt x="209420" y="176186"/>
                  <a:pt x="207363" y="176186"/>
                  <a:pt x="205307" y="176186"/>
                </a:cubicBezTo>
                <a:cubicBezTo>
                  <a:pt x="203251" y="172091"/>
                  <a:pt x="203251" y="167998"/>
                  <a:pt x="199138" y="167998"/>
                </a:cubicBezTo>
                <a:cubicBezTo>
                  <a:pt x="197082" y="165949"/>
                  <a:pt x="197082" y="165949"/>
                  <a:pt x="197082" y="165949"/>
                </a:cubicBezTo>
                <a:cubicBezTo>
                  <a:pt x="195026" y="163902"/>
                  <a:pt x="192970" y="161855"/>
                  <a:pt x="190913" y="161855"/>
                </a:cubicBezTo>
                <a:cubicBezTo>
                  <a:pt x="188857" y="159808"/>
                  <a:pt x="184745" y="159808"/>
                  <a:pt x="182688" y="161855"/>
                </a:cubicBezTo>
                <a:cubicBezTo>
                  <a:pt x="178576" y="159808"/>
                  <a:pt x="176520" y="155712"/>
                  <a:pt x="170351" y="157760"/>
                </a:cubicBezTo>
                <a:cubicBezTo>
                  <a:pt x="166238" y="161855"/>
                  <a:pt x="166238" y="161855"/>
                  <a:pt x="166238" y="161855"/>
                </a:cubicBezTo>
                <a:cubicBezTo>
                  <a:pt x="166238" y="167998"/>
                  <a:pt x="158013" y="165949"/>
                  <a:pt x="158013" y="172091"/>
                </a:cubicBezTo>
                <a:cubicBezTo>
                  <a:pt x="158013" y="176186"/>
                  <a:pt x="155957" y="178233"/>
                  <a:pt x="153901" y="180280"/>
                </a:cubicBezTo>
                <a:cubicBezTo>
                  <a:pt x="151845" y="182328"/>
                  <a:pt x="153901" y="186422"/>
                  <a:pt x="149789" y="186422"/>
                </a:cubicBezTo>
                <a:cubicBezTo>
                  <a:pt x="149789" y="184375"/>
                  <a:pt x="149789" y="182328"/>
                  <a:pt x="149789" y="180280"/>
                </a:cubicBezTo>
                <a:cubicBezTo>
                  <a:pt x="151845" y="176186"/>
                  <a:pt x="158013" y="178233"/>
                  <a:pt x="153901" y="174138"/>
                </a:cubicBezTo>
                <a:cubicBezTo>
                  <a:pt x="153901" y="170044"/>
                  <a:pt x="153901" y="167998"/>
                  <a:pt x="153901" y="165949"/>
                </a:cubicBezTo>
                <a:cubicBezTo>
                  <a:pt x="153901" y="163902"/>
                  <a:pt x="155957" y="161855"/>
                  <a:pt x="158013" y="159808"/>
                </a:cubicBezTo>
                <a:cubicBezTo>
                  <a:pt x="162126" y="159808"/>
                  <a:pt x="162126" y="159808"/>
                  <a:pt x="162126" y="159808"/>
                </a:cubicBezTo>
                <a:cubicBezTo>
                  <a:pt x="164182" y="157760"/>
                  <a:pt x="166238" y="153665"/>
                  <a:pt x="168295" y="151618"/>
                </a:cubicBezTo>
                <a:cubicBezTo>
                  <a:pt x="172407" y="151618"/>
                  <a:pt x="176520" y="151618"/>
                  <a:pt x="178576" y="153665"/>
                </a:cubicBezTo>
                <a:cubicBezTo>
                  <a:pt x="180632" y="155712"/>
                  <a:pt x="180632" y="157760"/>
                  <a:pt x="182688" y="157760"/>
                </a:cubicBezTo>
                <a:cubicBezTo>
                  <a:pt x="182688" y="155712"/>
                  <a:pt x="182688" y="155712"/>
                  <a:pt x="182688" y="153665"/>
                </a:cubicBezTo>
                <a:cubicBezTo>
                  <a:pt x="180632" y="151618"/>
                  <a:pt x="178576" y="151618"/>
                  <a:pt x="176520" y="149570"/>
                </a:cubicBezTo>
                <a:close/>
                <a:moveTo>
                  <a:pt x="570240" y="148091"/>
                </a:moveTo>
                <a:cubicBezTo>
                  <a:pt x="573323" y="148091"/>
                  <a:pt x="576406" y="148603"/>
                  <a:pt x="579489" y="149626"/>
                </a:cubicBezTo>
                <a:cubicBezTo>
                  <a:pt x="581544" y="151673"/>
                  <a:pt x="585654" y="153721"/>
                  <a:pt x="587710" y="155768"/>
                </a:cubicBezTo>
                <a:cubicBezTo>
                  <a:pt x="589765" y="159862"/>
                  <a:pt x="585654" y="163958"/>
                  <a:pt x="589765" y="163958"/>
                </a:cubicBezTo>
                <a:cubicBezTo>
                  <a:pt x="591820" y="163958"/>
                  <a:pt x="593875" y="163958"/>
                  <a:pt x="595931" y="166005"/>
                </a:cubicBezTo>
                <a:cubicBezTo>
                  <a:pt x="597986" y="168052"/>
                  <a:pt x="595931" y="170099"/>
                  <a:pt x="595931" y="170099"/>
                </a:cubicBezTo>
                <a:cubicBezTo>
                  <a:pt x="595931" y="172147"/>
                  <a:pt x="595931" y="172147"/>
                  <a:pt x="595931" y="172147"/>
                </a:cubicBezTo>
                <a:cubicBezTo>
                  <a:pt x="591820" y="170099"/>
                  <a:pt x="585654" y="168052"/>
                  <a:pt x="581544" y="163958"/>
                </a:cubicBezTo>
                <a:cubicBezTo>
                  <a:pt x="577433" y="159862"/>
                  <a:pt x="571268" y="161911"/>
                  <a:pt x="567158" y="159862"/>
                </a:cubicBezTo>
                <a:cubicBezTo>
                  <a:pt x="569213" y="157815"/>
                  <a:pt x="579489" y="159862"/>
                  <a:pt x="577433" y="153721"/>
                </a:cubicBezTo>
                <a:cubicBezTo>
                  <a:pt x="575378" y="149626"/>
                  <a:pt x="573323" y="151673"/>
                  <a:pt x="571268" y="151673"/>
                </a:cubicBezTo>
                <a:cubicBezTo>
                  <a:pt x="565102" y="151673"/>
                  <a:pt x="560992" y="155768"/>
                  <a:pt x="556881" y="155768"/>
                </a:cubicBezTo>
                <a:cubicBezTo>
                  <a:pt x="556881" y="155768"/>
                  <a:pt x="554826" y="155768"/>
                  <a:pt x="554826" y="153721"/>
                </a:cubicBezTo>
                <a:cubicBezTo>
                  <a:pt x="554826" y="151673"/>
                  <a:pt x="558937" y="151673"/>
                  <a:pt x="560992" y="149626"/>
                </a:cubicBezTo>
                <a:cubicBezTo>
                  <a:pt x="564075" y="148603"/>
                  <a:pt x="567158" y="148091"/>
                  <a:pt x="570240" y="148091"/>
                </a:cubicBezTo>
                <a:close/>
                <a:moveTo>
                  <a:pt x="707038" y="143263"/>
                </a:moveTo>
                <a:cubicBezTo>
                  <a:pt x="709088" y="143263"/>
                  <a:pt x="709088" y="143263"/>
                  <a:pt x="711139" y="145320"/>
                </a:cubicBezTo>
                <a:cubicBezTo>
                  <a:pt x="709088" y="149437"/>
                  <a:pt x="709088" y="151496"/>
                  <a:pt x="709088" y="155613"/>
                </a:cubicBezTo>
                <a:cubicBezTo>
                  <a:pt x="704987" y="157671"/>
                  <a:pt x="702936" y="155613"/>
                  <a:pt x="700886" y="157671"/>
                </a:cubicBezTo>
                <a:cubicBezTo>
                  <a:pt x="696785" y="159730"/>
                  <a:pt x="696785" y="163846"/>
                  <a:pt x="696785" y="167963"/>
                </a:cubicBezTo>
                <a:cubicBezTo>
                  <a:pt x="692683" y="170022"/>
                  <a:pt x="688582" y="172080"/>
                  <a:pt x="688582" y="176197"/>
                </a:cubicBezTo>
                <a:cubicBezTo>
                  <a:pt x="688582" y="182372"/>
                  <a:pt x="690633" y="184430"/>
                  <a:pt x="694734" y="186489"/>
                </a:cubicBezTo>
                <a:cubicBezTo>
                  <a:pt x="694734" y="190605"/>
                  <a:pt x="696785" y="194722"/>
                  <a:pt x="698835" y="198839"/>
                </a:cubicBezTo>
                <a:cubicBezTo>
                  <a:pt x="700886" y="200897"/>
                  <a:pt x="704987" y="200897"/>
                  <a:pt x="709088" y="200897"/>
                </a:cubicBezTo>
                <a:cubicBezTo>
                  <a:pt x="711139" y="202956"/>
                  <a:pt x="709088" y="207073"/>
                  <a:pt x="711139" y="209131"/>
                </a:cubicBezTo>
                <a:cubicBezTo>
                  <a:pt x="711139" y="211189"/>
                  <a:pt x="713189" y="211189"/>
                  <a:pt x="711139" y="213248"/>
                </a:cubicBezTo>
                <a:cubicBezTo>
                  <a:pt x="707038" y="215306"/>
                  <a:pt x="704987" y="213248"/>
                  <a:pt x="700886" y="211189"/>
                </a:cubicBezTo>
                <a:cubicBezTo>
                  <a:pt x="700886" y="209131"/>
                  <a:pt x="700886" y="207073"/>
                  <a:pt x="698835" y="205014"/>
                </a:cubicBezTo>
                <a:cubicBezTo>
                  <a:pt x="696785" y="207073"/>
                  <a:pt x="692683" y="205014"/>
                  <a:pt x="690633" y="202956"/>
                </a:cubicBezTo>
                <a:cubicBezTo>
                  <a:pt x="688582" y="200897"/>
                  <a:pt x="686532" y="198839"/>
                  <a:pt x="686532" y="196781"/>
                </a:cubicBezTo>
                <a:cubicBezTo>
                  <a:pt x="688582" y="194722"/>
                  <a:pt x="688582" y="192664"/>
                  <a:pt x="688582" y="190605"/>
                </a:cubicBezTo>
                <a:cubicBezTo>
                  <a:pt x="686532" y="190605"/>
                  <a:pt x="682431" y="188547"/>
                  <a:pt x="682431" y="186489"/>
                </a:cubicBezTo>
                <a:cubicBezTo>
                  <a:pt x="682431" y="184430"/>
                  <a:pt x="682431" y="182372"/>
                  <a:pt x="680380" y="182372"/>
                </a:cubicBezTo>
                <a:cubicBezTo>
                  <a:pt x="680380" y="178255"/>
                  <a:pt x="678329" y="176197"/>
                  <a:pt x="680380" y="174138"/>
                </a:cubicBezTo>
                <a:cubicBezTo>
                  <a:pt x="680380" y="170022"/>
                  <a:pt x="684481" y="167963"/>
                  <a:pt x="686532" y="165905"/>
                </a:cubicBezTo>
                <a:cubicBezTo>
                  <a:pt x="684481" y="161789"/>
                  <a:pt x="684481" y="157671"/>
                  <a:pt x="688582" y="155613"/>
                </a:cubicBezTo>
                <a:cubicBezTo>
                  <a:pt x="688582" y="153555"/>
                  <a:pt x="692683" y="153555"/>
                  <a:pt x="692683" y="151496"/>
                </a:cubicBezTo>
                <a:cubicBezTo>
                  <a:pt x="694734" y="151496"/>
                  <a:pt x="694734" y="151496"/>
                  <a:pt x="694734" y="151496"/>
                </a:cubicBezTo>
                <a:cubicBezTo>
                  <a:pt x="694734" y="153555"/>
                  <a:pt x="694734" y="153555"/>
                  <a:pt x="694734" y="153555"/>
                </a:cubicBezTo>
                <a:cubicBezTo>
                  <a:pt x="696785" y="153555"/>
                  <a:pt x="696785" y="151496"/>
                  <a:pt x="696785" y="151496"/>
                </a:cubicBezTo>
                <a:cubicBezTo>
                  <a:pt x="698835" y="147379"/>
                  <a:pt x="702936" y="143263"/>
                  <a:pt x="707038" y="143263"/>
                </a:cubicBezTo>
                <a:close/>
                <a:moveTo>
                  <a:pt x="643337" y="143263"/>
                </a:moveTo>
                <a:cubicBezTo>
                  <a:pt x="643337" y="145327"/>
                  <a:pt x="643337" y="145327"/>
                  <a:pt x="643337" y="145327"/>
                </a:cubicBezTo>
                <a:cubicBezTo>
                  <a:pt x="641278" y="147391"/>
                  <a:pt x="643337" y="149457"/>
                  <a:pt x="643337" y="151521"/>
                </a:cubicBezTo>
                <a:lnTo>
                  <a:pt x="652155" y="158596"/>
                </a:lnTo>
                <a:lnTo>
                  <a:pt x="653629" y="160787"/>
                </a:lnTo>
                <a:lnTo>
                  <a:pt x="653629" y="165973"/>
                </a:lnTo>
                <a:lnTo>
                  <a:pt x="661750" y="174120"/>
                </a:lnTo>
                <a:lnTo>
                  <a:pt x="661831" y="174359"/>
                </a:lnTo>
                <a:lnTo>
                  <a:pt x="659804" y="182490"/>
                </a:lnTo>
                <a:cubicBezTo>
                  <a:pt x="659804" y="186619"/>
                  <a:pt x="663921" y="188684"/>
                  <a:pt x="665979" y="190748"/>
                </a:cubicBezTo>
                <a:cubicBezTo>
                  <a:pt x="668037" y="194878"/>
                  <a:pt x="665979" y="199007"/>
                  <a:pt x="663921" y="201072"/>
                </a:cubicBezTo>
                <a:lnTo>
                  <a:pt x="663921" y="196942"/>
                </a:lnTo>
                <a:cubicBezTo>
                  <a:pt x="663921" y="192813"/>
                  <a:pt x="663921" y="192813"/>
                  <a:pt x="663921" y="192813"/>
                </a:cubicBezTo>
                <a:cubicBezTo>
                  <a:pt x="657746" y="184555"/>
                  <a:pt x="657746" y="184555"/>
                  <a:pt x="657746" y="184555"/>
                </a:cubicBezTo>
                <a:cubicBezTo>
                  <a:pt x="657746" y="184555"/>
                  <a:pt x="655687" y="186619"/>
                  <a:pt x="655687" y="186619"/>
                </a:cubicBezTo>
                <a:cubicBezTo>
                  <a:pt x="657746" y="188684"/>
                  <a:pt x="661862" y="188684"/>
                  <a:pt x="661862" y="192813"/>
                </a:cubicBezTo>
                <a:cubicBezTo>
                  <a:pt x="661862" y="196942"/>
                  <a:pt x="661862" y="203136"/>
                  <a:pt x="657746" y="207266"/>
                </a:cubicBezTo>
                <a:cubicBezTo>
                  <a:pt x="655687" y="207266"/>
                  <a:pt x="653629" y="209330"/>
                  <a:pt x="653629" y="207266"/>
                </a:cubicBezTo>
                <a:cubicBezTo>
                  <a:pt x="651570" y="205201"/>
                  <a:pt x="647454" y="205201"/>
                  <a:pt x="647454" y="203136"/>
                </a:cubicBezTo>
                <a:cubicBezTo>
                  <a:pt x="651570" y="196942"/>
                  <a:pt x="653629" y="190748"/>
                  <a:pt x="651570" y="184555"/>
                </a:cubicBezTo>
                <a:cubicBezTo>
                  <a:pt x="649512" y="182490"/>
                  <a:pt x="647454" y="182490"/>
                  <a:pt x="649512" y="178361"/>
                </a:cubicBezTo>
                <a:cubicBezTo>
                  <a:pt x="649512" y="174233"/>
                  <a:pt x="647454" y="170103"/>
                  <a:pt x="645395" y="165973"/>
                </a:cubicBezTo>
                <a:cubicBezTo>
                  <a:pt x="643337" y="163909"/>
                  <a:pt x="639220" y="161845"/>
                  <a:pt x="637162" y="161845"/>
                </a:cubicBezTo>
                <a:cubicBezTo>
                  <a:pt x="637162" y="159779"/>
                  <a:pt x="637162" y="159779"/>
                  <a:pt x="637162" y="159779"/>
                </a:cubicBezTo>
                <a:cubicBezTo>
                  <a:pt x="639220" y="155651"/>
                  <a:pt x="641278" y="153585"/>
                  <a:pt x="641278" y="149457"/>
                </a:cubicBezTo>
                <a:cubicBezTo>
                  <a:pt x="641278" y="147391"/>
                  <a:pt x="641278" y="143263"/>
                  <a:pt x="643337" y="143263"/>
                </a:cubicBezTo>
                <a:close/>
                <a:moveTo>
                  <a:pt x="302134" y="138780"/>
                </a:moveTo>
                <a:cubicBezTo>
                  <a:pt x="302425" y="138282"/>
                  <a:pt x="303006" y="138282"/>
                  <a:pt x="304168" y="139279"/>
                </a:cubicBezTo>
                <a:cubicBezTo>
                  <a:pt x="304168" y="139279"/>
                  <a:pt x="301844" y="139279"/>
                  <a:pt x="301844" y="141270"/>
                </a:cubicBezTo>
                <a:cubicBezTo>
                  <a:pt x="301844" y="140275"/>
                  <a:pt x="301844" y="139279"/>
                  <a:pt x="302134" y="138780"/>
                </a:cubicBezTo>
                <a:close/>
                <a:moveTo>
                  <a:pt x="575576" y="134962"/>
                </a:moveTo>
                <a:cubicBezTo>
                  <a:pt x="577623" y="134962"/>
                  <a:pt x="579671" y="134962"/>
                  <a:pt x="581718" y="139168"/>
                </a:cubicBezTo>
                <a:cubicBezTo>
                  <a:pt x="581718" y="141270"/>
                  <a:pt x="579671" y="143373"/>
                  <a:pt x="579671" y="143373"/>
                </a:cubicBezTo>
                <a:cubicBezTo>
                  <a:pt x="577623" y="147578"/>
                  <a:pt x="573529" y="143373"/>
                  <a:pt x="569434" y="145476"/>
                </a:cubicBezTo>
                <a:cubicBezTo>
                  <a:pt x="571481" y="141270"/>
                  <a:pt x="573529" y="139168"/>
                  <a:pt x="575576" y="134962"/>
                </a:cubicBezTo>
                <a:close/>
                <a:moveTo>
                  <a:pt x="508872" y="130536"/>
                </a:moveTo>
                <a:cubicBezTo>
                  <a:pt x="511184" y="130019"/>
                  <a:pt x="513753" y="130019"/>
                  <a:pt x="515808" y="131053"/>
                </a:cubicBezTo>
                <a:cubicBezTo>
                  <a:pt x="521974" y="133118"/>
                  <a:pt x="526085" y="139316"/>
                  <a:pt x="532250" y="143447"/>
                </a:cubicBezTo>
                <a:cubicBezTo>
                  <a:pt x="532250" y="145512"/>
                  <a:pt x="530195" y="147578"/>
                  <a:pt x="530195" y="147578"/>
                </a:cubicBezTo>
                <a:cubicBezTo>
                  <a:pt x="526085" y="147578"/>
                  <a:pt x="528140" y="145512"/>
                  <a:pt x="528140" y="143447"/>
                </a:cubicBezTo>
                <a:cubicBezTo>
                  <a:pt x="524029" y="139316"/>
                  <a:pt x="519919" y="135184"/>
                  <a:pt x="513753" y="135184"/>
                </a:cubicBezTo>
                <a:cubicBezTo>
                  <a:pt x="511698" y="135184"/>
                  <a:pt x="511698" y="135184"/>
                  <a:pt x="509643" y="137250"/>
                </a:cubicBezTo>
                <a:cubicBezTo>
                  <a:pt x="509643" y="139316"/>
                  <a:pt x="511698" y="141382"/>
                  <a:pt x="513753" y="141382"/>
                </a:cubicBezTo>
                <a:cubicBezTo>
                  <a:pt x="513753" y="141382"/>
                  <a:pt x="515808" y="141382"/>
                  <a:pt x="515808" y="143447"/>
                </a:cubicBezTo>
                <a:cubicBezTo>
                  <a:pt x="511698" y="141382"/>
                  <a:pt x="505532" y="139316"/>
                  <a:pt x="501422" y="141382"/>
                </a:cubicBezTo>
                <a:cubicBezTo>
                  <a:pt x="497311" y="141382"/>
                  <a:pt x="493201" y="141382"/>
                  <a:pt x="489090" y="141382"/>
                </a:cubicBezTo>
                <a:cubicBezTo>
                  <a:pt x="489090" y="139316"/>
                  <a:pt x="489090" y="137250"/>
                  <a:pt x="491146" y="135184"/>
                </a:cubicBezTo>
                <a:cubicBezTo>
                  <a:pt x="495256" y="135184"/>
                  <a:pt x="497311" y="135184"/>
                  <a:pt x="499367" y="137250"/>
                </a:cubicBezTo>
                <a:cubicBezTo>
                  <a:pt x="501422" y="137250"/>
                  <a:pt x="501422" y="133118"/>
                  <a:pt x="503477" y="133118"/>
                </a:cubicBezTo>
                <a:cubicBezTo>
                  <a:pt x="504505" y="132085"/>
                  <a:pt x="506560" y="131053"/>
                  <a:pt x="508872" y="130536"/>
                </a:cubicBezTo>
                <a:close/>
                <a:moveTo>
                  <a:pt x="250583" y="123976"/>
                </a:moveTo>
                <a:cubicBezTo>
                  <a:pt x="252127" y="124235"/>
                  <a:pt x="253671" y="124754"/>
                  <a:pt x="254700" y="124754"/>
                </a:cubicBezTo>
                <a:cubicBezTo>
                  <a:pt x="256758" y="124754"/>
                  <a:pt x="256758" y="124754"/>
                  <a:pt x="256758" y="124754"/>
                </a:cubicBezTo>
                <a:cubicBezTo>
                  <a:pt x="254700" y="128904"/>
                  <a:pt x="256758" y="130978"/>
                  <a:pt x="258816" y="133054"/>
                </a:cubicBezTo>
                <a:cubicBezTo>
                  <a:pt x="262933" y="135128"/>
                  <a:pt x="269108" y="137203"/>
                  <a:pt x="273225" y="135128"/>
                </a:cubicBezTo>
                <a:cubicBezTo>
                  <a:pt x="275284" y="135128"/>
                  <a:pt x="275284" y="130978"/>
                  <a:pt x="277342" y="133054"/>
                </a:cubicBezTo>
                <a:cubicBezTo>
                  <a:pt x="279400" y="135128"/>
                  <a:pt x="285576" y="135128"/>
                  <a:pt x="283517" y="139279"/>
                </a:cubicBezTo>
                <a:cubicBezTo>
                  <a:pt x="281459" y="143429"/>
                  <a:pt x="279400" y="145503"/>
                  <a:pt x="275284" y="145503"/>
                </a:cubicBezTo>
                <a:cubicBezTo>
                  <a:pt x="273225" y="145503"/>
                  <a:pt x="271167" y="143429"/>
                  <a:pt x="269108" y="141353"/>
                </a:cubicBezTo>
                <a:cubicBezTo>
                  <a:pt x="267050" y="141353"/>
                  <a:pt x="264992" y="147578"/>
                  <a:pt x="262933" y="147578"/>
                </a:cubicBezTo>
                <a:cubicBezTo>
                  <a:pt x="258816" y="147578"/>
                  <a:pt x="254700" y="143429"/>
                  <a:pt x="254700" y="141353"/>
                </a:cubicBezTo>
                <a:cubicBezTo>
                  <a:pt x="252641" y="139279"/>
                  <a:pt x="256758" y="137203"/>
                  <a:pt x="252641" y="135128"/>
                </a:cubicBezTo>
                <a:cubicBezTo>
                  <a:pt x="250583" y="135128"/>
                  <a:pt x="246466" y="135128"/>
                  <a:pt x="246466" y="130978"/>
                </a:cubicBezTo>
                <a:cubicBezTo>
                  <a:pt x="244408" y="128904"/>
                  <a:pt x="244408" y="126828"/>
                  <a:pt x="246466" y="124754"/>
                </a:cubicBezTo>
                <a:cubicBezTo>
                  <a:pt x="247495" y="123716"/>
                  <a:pt x="249039" y="123716"/>
                  <a:pt x="250583" y="123976"/>
                </a:cubicBezTo>
                <a:close/>
                <a:moveTo>
                  <a:pt x="577535" y="122678"/>
                </a:moveTo>
                <a:cubicBezTo>
                  <a:pt x="579593" y="124747"/>
                  <a:pt x="581651" y="124747"/>
                  <a:pt x="581651" y="126816"/>
                </a:cubicBezTo>
                <a:cubicBezTo>
                  <a:pt x="581651" y="128884"/>
                  <a:pt x="581651" y="130953"/>
                  <a:pt x="583710" y="130953"/>
                </a:cubicBezTo>
                <a:cubicBezTo>
                  <a:pt x="587827" y="128884"/>
                  <a:pt x="589885" y="128884"/>
                  <a:pt x="591943" y="130953"/>
                </a:cubicBezTo>
                <a:cubicBezTo>
                  <a:pt x="594002" y="133022"/>
                  <a:pt x="594002" y="135090"/>
                  <a:pt x="594002" y="135090"/>
                </a:cubicBezTo>
                <a:cubicBezTo>
                  <a:pt x="591943" y="139228"/>
                  <a:pt x="589885" y="137159"/>
                  <a:pt x="587827" y="139228"/>
                </a:cubicBezTo>
                <a:cubicBezTo>
                  <a:pt x="589885" y="141297"/>
                  <a:pt x="591943" y="143365"/>
                  <a:pt x="589885" y="147503"/>
                </a:cubicBezTo>
                <a:cubicBezTo>
                  <a:pt x="589885" y="147503"/>
                  <a:pt x="587827" y="149570"/>
                  <a:pt x="585768" y="149570"/>
                </a:cubicBezTo>
                <a:cubicBezTo>
                  <a:pt x="583710" y="149570"/>
                  <a:pt x="583710" y="147503"/>
                  <a:pt x="581651" y="147503"/>
                </a:cubicBezTo>
                <a:cubicBezTo>
                  <a:pt x="581651" y="145434"/>
                  <a:pt x="583710" y="141297"/>
                  <a:pt x="583710" y="137159"/>
                </a:cubicBezTo>
                <a:cubicBezTo>
                  <a:pt x="581651" y="135090"/>
                  <a:pt x="579593" y="133022"/>
                  <a:pt x="575476" y="130953"/>
                </a:cubicBezTo>
                <a:cubicBezTo>
                  <a:pt x="575476" y="128884"/>
                  <a:pt x="573418" y="124747"/>
                  <a:pt x="577535" y="122678"/>
                </a:cubicBezTo>
                <a:close/>
                <a:moveTo>
                  <a:pt x="258767" y="122678"/>
                </a:moveTo>
                <a:cubicBezTo>
                  <a:pt x="260842" y="124737"/>
                  <a:pt x="260842" y="126796"/>
                  <a:pt x="260842" y="128854"/>
                </a:cubicBezTo>
                <a:cubicBezTo>
                  <a:pt x="262917" y="130912"/>
                  <a:pt x="264992" y="130912"/>
                  <a:pt x="267067" y="130912"/>
                </a:cubicBezTo>
                <a:cubicBezTo>
                  <a:pt x="269142" y="130912"/>
                  <a:pt x="271217" y="128854"/>
                  <a:pt x="273292" y="128854"/>
                </a:cubicBezTo>
                <a:cubicBezTo>
                  <a:pt x="273292" y="130912"/>
                  <a:pt x="271217" y="132971"/>
                  <a:pt x="271217" y="132971"/>
                </a:cubicBezTo>
                <a:cubicBezTo>
                  <a:pt x="267067" y="132971"/>
                  <a:pt x="260842" y="132971"/>
                  <a:pt x="258767" y="128854"/>
                </a:cubicBezTo>
                <a:cubicBezTo>
                  <a:pt x="258767" y="126796"/>
                  <a:pt x="256692" y="124737"/>
                  <a:pt x="258767" y="122678"/>
                </a:cubicBezTo>
                <a:close/>
                <a:moveTo>
                  <a:pt x="622795" y="120686"/>
                </a:moveTo>
                <a:cubicBezTo>
                  <a:pt x="628998" y="120686"/>
                  <a:pt x="635200" y="122740"/>
                  <a:pt x="637267" y="128900"/>
                </a:cubicBezTo>
                <a:cubicBezTo>
                  <a:pt x="643470" y="137114"/>
                  <a:pt x="639335" y="147382"/>
                  <a:pt x="635200" y="155596"/>
                </a:cubicBezTo>
                <a:cubicBezTo>
                  <a:pt x="633132" y="159703"/>
                  <a:pt x="631065" y="163810"/>
                  <a:pt x="626930" y="165863"/>
                </a:cubicBezTo>
                <a:cubicBezTo>
                  <a:pt x="620728" y="174077"/>
                  <a:pt x="610390" y="176130"/>
                  <a:pt x="600053" y="174077"/>
                </a:cubicBezTo>
                <a:cubicBezTo>
                  <a:pt x="597986" y="174077"/>
                  <a:pt x="597986" y="172023"/>
                  <a:pt x="600053" y="169971"/>
                </a:cubicBezTo>
                <a:cubicBezTo>
                  <a:pt x="602121" y="169971"/>
                  <a:pt x="606256" y="169971"/>
                  <a:pt x="610390" y="167917"/>
                </a:cubicBezTo>
                <a:cubicBezTo>
                  <a:pt x="620728" y="165863"/>
                  <a:pt x="628998" y="155596"/>
                  <a:pt x="631065" y="145328"/>
                </a:cubicBezTo>
                <a:cubicBezTo>
                  <a:pt x="633132" y="141221"/>
                  <a:pt x="631065" y="137114"/>
                  <a:pt x="628998" y="133007"/>
                </a:cubicBezTo>
                <a:cubicBezTo>
                  <a:pt x="626930" y="133007"/>
                  <a:pt x="626930" y="130954"/>
                  <a:pt x="624863" y="130954"/>
                </a:cubicBezTo>
                <a:cubicBezTo>
                  <a:pt x="622795" y="133007"/>
                  <a:pt x="626930" y="133007"/>
                  <a:pt x="626930" y="135061"/>
                </a:cubicBezTo>
                <a:cubicBezTo>
                  <a:pt x="628998" y="137114"/>
                  <a:pt x="626930" y="141221"/>
                  <a:pt x="626930" y="143275"/>
                </a:cubicBezTo>
                <a:cubicBezTo>
                  <a:pt x="624863" y="145328"/>
                  <a:pt x="620728" y="147382"/>
                  <a:pt x="616593" y="147382"/>
                </a:cubicBezTo>
                <a:cubicBezTo>
                  <a:pt x="614525" y="147382"/>
                  <a:pt x="612458" y="145328"/>
                  <a:pt x="610390" y="143275"/>
                </a:cubicBezTo>
                <a:cubicBezTo>
                  <a:pt x="610390" y="139168"/>
                  <a:pt x="614525" y="139168"/>
                  <a:pt x="612458" y="135061"/>
                </a:cubicBezTo>
                <a:cubicBezTo>
                  <a:pt x="610390" y="135061"/>
                  <a:pt x="608323" y="130954"/>
                  <a:pt x="610390" y="128900"/>
                </a:cubicBezTo>
                <a:cubicBezTo>
                  <a:pt x="612458" y="122740"/>
                  <a:pt x="616593" y="120686"/>
                  <a:pt x="622795" y="120686"/>
                </a:cubicBezTo>
                <a:close/>
                <a:moveTo>
                  <a:pt x="522124" y="120686"/>
                </a:moveTo>
                <a:cubicBezTo>
                  <a:pt x="528266" y="120686"/>
                  <a:pt x="522124" y="128875"/>
                  <a:pt x="524172" y="132971"/>
                </a:cubicBezTo>
                <a:cubicBezTo>
                  <a:pt x="522124" y="128875"/>
                  <a:pt x="515982" y="128875"/>
                  <a:pt x="515982" y="124781"/>
                </a:cubicBezTo>
                <a:cubicBezTo>
                  <a:pt x="518030" y="122735"/>
                  <a:pt x="520077" y="120686"/>
                  <a:pt x="522124" y="120686"/>
                </a:cubicBezTo>
                <a:close/>
                <a:moveTo>
                  <a:pt x="456112" y="118695"/>
                </a:moveTo>
                <a:cubicBezTo>
                  <a:pt x="458159" y="120754"/>
                  <a:pt x="458159" y="120754"/>
                  <a:pt x="460207" y="122811"/>
                </a:cubicBezTo>
                <a:cubicBezTo>
                  <a:pt x="460207" y="126928"/>
                  <a:pt x="456112" y="126928"/>
                  <a:pt x="454064" y="131045"/>
                </a:cubicBezTo>
                <a:cubicBezTo>
                  <a:pt x="452017" y="133103"/>
                  <a:pt x="449970" y="135162"/>
                  <a:pt x="449970" y="139279"/>
                </a:cubicBezTo>
                <a:cubicBezTo>
                  <a:pt x="445875" y="139279"/>
                  <a:pt x="441781" y="139279"/>
                  <a:pt x="437686" y="139279"/>
                </a:cubicBezTo>
                <a:cubicBezTo>
                  <a:pt x="437686" y="139279"/>
                  <a:pt x="435639" y="137220"/>
                  <a:pt x="437686" y="137220"/>
                </a:cubicBezTo>
                <a:cubicBezTo>
                  <a:pt x="437686" y="133103"/>
                  <a:pt x="439733" y="131045"/>
                  <a:pt x="441781" y="128987"/>
                </a:cubicBezTo>
                <a:cubicBezTo>
                  <a:pt x="443828" y="128987"/>
                  <a:pt x="445875" y="128987"/>
                  <a:pt x="445875" y="126928"/>
                </a:cubicBezTo>
                <a:cubicBezTo>
                  <a:pt x="445875" y="124869"/>
                  <a:pt x="447922" y="122811"/>
                  <a:pt x="449970" y="120754"/>
                </a:cubicBezTo>
                <a:cubicBezTo>
                  <a:pt x="452017" y="118695"/>
                  <a:pt x="454064" y="118695"/>
                  <a:pt x="456112" y="118695"/>
                </a:cubicBezTo>
                <a:close/>
                <a:moveTo>
                  <a:pt x="234176" y="118695"/>
                </a:moveTo>
                <a:cubicBezTo>
                  <a:pt x="238281" y="118695"/>
                  <a:pt x="240333" y="120754"/>
                  <a:pt x="242386" y="122811"/>
                </a:cubicBezTo>
                <a:cubicBezTo>
                  <a:pt x="244438" y="124869"/>
                  <a:pt x="242386" y="126928"/>
                  <a:pt x="242386" y="126928"/>
                </a:cubicBezTo>
                <a:cubicBezTo>
                  <a:pt x="242386" y="131045"/>
                  <a:pt x="244438" y="135162"/>
                  <a:pt x="248543" y="137220"/>
                </a:cubicBezTo>
                <a:cubicBezTo>
                  <a:pt x="246490" y="137220"/>
                  <a:pt x="246490" y="137220"/>
                  <a:pt x="246490" y="137220"/>
                </a:cubicBezTo>
                <a:cubicBezTo>
                  <a:pt x="248543" y="137220"/>
                  <a:pt x="250595" y="137220"/>
                  <a:pt x="250595" y="139279"/>
                </a:cubicBezTo>
                <a:cubicBezTo>
                  <a:pt x="250595" y="143395"/>
                  <a:pt x="252647" y="145454"/>
                  <a:pt x="256752" y="147513"/>
                </a:cubicBezTo>
                <a:cubicBezTo>
                  <a:pt x="258805" y="149570"/>
                  <a:pt x="260857" y="149570"/>
                  <a:pt x="264962" y="149570"/>
                </a:cubicBezTo>
                <a:cubicBezTo>
                  <a:pt x="267014" y="147513"/>
                  <a:pt x="269066" y="143395"/>
                  <a:pt x="271119" y="147513"/>
                </a:cubicBezTo>
                <a:cubicBezTo>
                  <a:pt x="275223" y="147513"/>
                  <a:pt x="279328" y="147513"/>
                  <a:pt x="283433" y="145454"/>
                </a:cubicBezTo>
                <a:cubicBezTo>
                  <a:pt x="287537" y="143395"/>
                  <a:pt x="287537" y="135162"/>
                  <a:pt x="291642" y="139279"/>
                </a:cubicBezTo>
                <a:cubicBezTo>
                  <a:pt x="293695" y="141336"/>
                  <a:pt x="297799" y="139279"/>
                  <a:pt x="299852" y="139279"/>
                </a:cubicBezTo>
                <a:cubicBezTo>
                  <a:pt x="299852" y="141336"/>
                  <a:pt x="299852" y="141336"/>
                  <a:pt x="297799" y="143395"/>
                </a:cubicBezTo>
                <a:cubicBezTo>
                  <a:pt x="295747" y="145454"/>
                  <a:pt x="291642" y="145454"/>
                  <a:pt x="289590" y="147513"/>
                </a:cubicBezTo>
                <a:lnTo>
                  <a:pt x="289590" y="149570"/>
                </a:lnTo>
                <a:cubicBezTo>
                  <a:pt x="287537" y="153687"/>
                  <a:pt x="283433" y="157805"/>
                  <a:pt x="277276" y="157805"/>
                </a:cubicBezTo>
                <a:cubicBezTo>
                  <a:pt x="275223" y="155746"/>
                  <a:pt x="273171" y="153687"/>
                  <a:pt x="271119" y="155746"/>
                </a:cubicBezTo>
                <a:cubicBezTo>
                  <a:pt x="267014" y="157805"/>
                  <a:pt x="264962" y="159862"/>
                  <a:pt x="260857" y="159862"/>
                </a:cubicBezTo>
                <a:cubicBezTo>
                  <a:pt x="256752" y="159862"/>
                  <a:pt x="254700" y="157805"/>
                  <a:pt x="252647" y="155746"/>
                </a:cubicBezTo>
                <a:cubicBezTo>
                  <a:pt x="250595" y="153687"/>
                  <a:pt x="248543" y="149570"/>
                  <a:pt x="246490" y="147513"/>
                </a:cubicBezTo>
                <a:cubicBezTo>
                  <a:pt x="244438" y="149570"/>
                  <a:pt x="242386" y="147513"/>
                  <a:pt x="242386" y="147513"/>
                </a:cubicBezTo>
                <a:cubicBezTo>
                  <a:pt x="238281" y="147513"/>
                  <a:pt x="236229" y="143395"/>
                  <a:pt x="236229" y="141336"/>
                </a:cubicBezTo>
                <a:cubicBezTo>
                  <a:pt x="234176" y="137220"/>
                  <a:pt x="240333" y="135162"/>
                  <a:pt x="238281" y="131045"/>
                </a:cubicBezTo>
                <a:cubicBezTo>
                  <a:pt x="236229" y="128987"/>
                  <a:pt x="232124" y="126928"/>
                  <a:pt x="232124" y="122811"/>
                </a:cubicBezTo>
                <a:cubicBezTo>
                  <a:pt x="232124" y="122811"/>
                  <a:pt x="232124" y="118695"/>
                  <a:pt x="234176" y="118695"/>
                </a:cubicBezTo>
                <a:close/>
                <a:moveTo>
                  <a:pt x="360258" y="117473"/>
                </a:moveTo>
                <a:cubicBezTo>
                  <a:pt x="362055" y="117731"/>
                  <a:pt x="363595" y="118758"/>
                  <a:pt x="363595" y="120813"/>
                </a:cubicBezTo>
                <a:cubicBezTo>
                  <a:pt x="363595" y="124923"/>
                  <a:pt x="363595" y="129034"/>
                  <a:pt x="359488" y="129034"/>
                </a:cubicBezTo>
                <a:cubicBezTo>
                  <a:pt x="359488" y="131090"/>
                  <a:pt x="361542" y="133144"/>
                  <a:pt x="361542" y="135201"/>
                </a:cubicBezTo>
                <a:cubicBezTo>
                  <a:pt x="363595" y="137255"/>
                  <a:pt x="361542" y="139311"/>
                  <a:pt x="361542" y="141365"/>
                </a:cubicBezTo>
                <a:cubicBezTo>
                  <a:pt x="361542" y="145476"/>
                  <a:pt x="351274" y="141365"/>
                  <a:pt x="355381" y="147531"/>
                </a:cubicBezTo>
                <a:cubicBezTo>
                  <a:pt x="355381" y="149586"/>
                  <a:pt x="355381" y="151641"/>
                  <a:pt x="353328" y="153697"/>
                </a:cubicBezTo>
                <a:cubicBezTo>
                  <a:pt x="353328" y="151641"/>
                  <a:pt x="353328" y="147531"/>
                  <a:pt x="353328" y="145476"/>
                </a:cubicBezTo>
                <a:cubicBezTo>
                  <a:pt x="351274" y="145476"/>
                  <a:pt x="353328" y="149586"/>
                  <a:pt x="351274" y="149586"/>
                </a:cubicBezTo>
                <a:cubicBezTo>
                  <a:pt x="351274" y="153697"/>
                  <a:pt x="347167" y="157808"/>
                  <a:pt x="341007" y="159862"/>
                </a:cubicBezTo>
                <a:cubicBezTo>
                  <a:pt x="338954" y="157808"/>
                  <a:pt x="334847" y="157808"/>
                  <a:pt x="332793" y="153697"/>
                </a:cubicBezTo>
                <a:cubicBezTo>
                  <a:pt x="332793" y="151641"/>
                  <a:pt x="330740" y="151641"/>
                  <a:pt x="330740" y="153697"/>
                </a:cubicBezTo>
                <a:cubicBezTo>
                  <a:pt x="328686" y="155752"/>
                  <a:pt x="326633" y="155752"/>
                  <a:pt x="324579" y="155752"/>
                </a:cubicBezTo>
                <a:cubicBezTo>
                  <a:pt x="322526" y="153697"/>
                  <a:pt x="322526" y="153697"/>
                  <a:pt x="320472" y="153697"/>
                </a:cubicBezTo>
                <a:cubicBezTo>
                  <a:pt x="318419" y="151641"/>
                  <a:pt x="320472" y="147531"/>
                  <a:pt x="318419" y="145476"/>
                </a:cubicBezTo>
                <a:cubicBezTo>
                  <a:pt x="316365" y="145476"/>
                  <a:pt x="314312" y="147531"/>
                  <a:pt x="312258" y="145476"/>
                </a:cubicBezTo>
                <a:cubicBezTo>
                  <a:pt x="310205" y="143420"/>
                  <a:pt x="308151" y="141365"/>
                  <a:pt x="308151" y="137255"/>
                </a:cubicBezTo>
                <a:cubicBezTo>
                  <a:pt x="308151" y="135201"/>
                  <a:pt x="310205" y="133144"/>
                  <a:pt x="312258" y="133144"/>
                </a:cubicBezTo>
                <a:cubicBezTo>
                  <a:pt x="314312" y="135201"/>
                  <a:pt x="314312" y="137255"/>
                  <a:pt x="316365" y="137255"/>
                </a:cubicBezTo>
                <a:cubicBezTo>
                  <a:pt x="320472" y="137255"/>
                  <a:pt x="320472" y="143420"/>
                  <a:pt x="324579" y="143420"/>
                </a:cubicBezTo>
                <a:cubicBezTo>
                  <a:pt x="328686" y="145476"/>
                  <a:pt x="330740" y="141365"/>
                  <a:pt x="332793" y="145476"/>
                </a:cubicBezTo>
                <a:cubicBezTo>
                  <a:pt x="336900" y="147531"/>
                  <a:pt x="341007" y="145476"/>
                  <a:pt x="343060" y="143420"/>
                </a:cubicBezTo>
                <a:cubicBezTo>
                  <a:pt x="345114" y="143420"/>
                  <a:pt x="345114" y="141365"/>
                  <a:pt x="345114" y="139311"/>
                </a:cubicBezTo>
                <a:cubicBezTo>
                  <a:pt x="349221" y="137255"/>
                  <a:pt x="351274" y="133144"/>
                  <a:pt x="351274" y="129034"/>
                </a:cubicBezTo>
                <a:cubicBezTo>
                  <a:pt x="353328" y="126979"/>
                  <a:pt x="351274" y="126979"/>
                  <a:pt x="351274" y="124923"/>
                </a:cubicBezTo>
                <a:cubicBezTo>
                  <a:pt x="355381" y="122869"/>
                  <a:pt x="353328" y="118758"/>
                  <a:pt x="355381" y="118758"/>
                </a:cubicBezTo>
                <a:cubicBezTo>
                  <a:pt x="356408" y="117731"/>
                  <a:pt x="358461" y="117216"/>
                  <a:pt x="360258" y="117473"/>
                </a:cubicBezTo>
                <a:close/>
                <a:moveTo>
                  <a:pt x="347217" y="117214"/>
                </a:moveTo>
                <a:cubicBezTo>
                  <a:pt x="348752" y="117214"/>
                  <a:pt x="350288" y="117724"/>
                  <a:pt x="351311" y="118746"/>
                </a:cubicBezTo>
                <a:cubicBezTo>
                  <a:pt x="351311" y="120788"/>
                  <a:pt x="351311" y="122832"/>
                  <a:pt x="349264" y="122832"/>
                </a:cubicBezTo>
                <a:cubicBezTo>
                  <a:pt x="347217" y="122832"/>
                  <a:pt x="347217" y="124875"/>
                  <a:pt x="347217" y="124875"/>
                </a:cubicBezTo>
                <a:cubicBezTo>
                  <a:pt x="347217" y="126918"/>
                  <a:pt x="349264" y="126918"/>
                  <a:pt x="349264" y="128961"/>
                </a:cubicBezTo>
                <a:cubicBezTo>
                  <a:pt x="349264" y="131004"/>
                  <a:pt x="347217" y="133047"/>
                  <a:pt x="347217" y="135090"/>
                </a:cubicBezTo>
                <a:cubicBezTo>
                  <a:pt x="345169" y="135090"/>
                  <a:pt x="343122" y="135090"/>
                  <a:pt x="343122" y="137133"/>
                </a:cubicBezTo>
                <a:cubicBezTo>
                  <a:pt x="343122" y="139177"/>
                  <a:pt x="343122" y="141219"/>
                  <a:pt x="341075" y="141219"/>
                </a:cubicBezTo>
                <a:cubicBezTo>
                  <a:pt x="339027" y="143263"/>
                  <a:pt x="336980" y="143263"/>
                  <a:pt x="334933" y="143263"/>
                </a:cubicBezTo>
                <a:cubicBezTo>
                  <a:pt x="332885" y="141219"/>
                  <a:pt x="332885" y="137133"/>
                  <a:pt x="330838" y="139177"/>
                </a:cubicBezTo>
                <a:cubicBezTo>
                  <a:pt x="328791" y="141219"/>
                  <a:pt x="328791" y="141219"/>
                  <a:pt x="326743" y="141219"/>
                </a:cubicBezTo>
                <a:cubicBezTo>
                  <a:pt x="324696" y="141219"/>
                  <a:pt x="322649" y="139177"/>
                  <a:pt x="322649" y="137133"/>
                </a:cubicBezTo>
                <a:cubicBezTo>
                  <a:pt x="322649" y="137133"/>
                  <a:pt x="324696" y="133047"/>
                  <a:pt x="322649" y="133047"/>
                </a:cubicBezTo>
                <a:cubicBezTo>
                  <a:pt x="320602" y="133047"/>
                  <a:pt x="318554" y="135090"/>
                  <a:pt x="316507" y="135090"/>
                </a:cubicBezTo>
                <a:cubicBezTo>
                  <a:pt x="314459" y="133047"/>
                  <a:pt x="314459" y="131004"/>
                  <a:pt x="314459" y="131004"/>
                </a:cubicBezTo>
                <a:cubicBezTo>
                  <a:pt x="316507" y="128961"/>
                  <a:pt x="318554" y="124875"/>
                  <a:pt x="320602" y="126918"/>
                </a:cubicBezTo>
                <a:cubicBezTo>
                  <a:pt x="324696" y="128961"/>
                  <a:pt x="330838" y="128961"/>
                  <a:pt x="334933" y="126918"/>
                </a:cubicBezTo>
                <a:cubicBezTo>
                  <a:pt x="339027" y="124875"/>
                  <a:pt x="341075" y="120788"/>
                  <a:pt x="343122" y="118746"/>
                </a:cubicBezTo>
                <a:cubicBezTo>
                  <a:pt x="344146" y="117724"/>
                  <a:pt x="345681" y="117214"/>
                  <a:pt x="347217" y="117214"/>
                </a:cubicBezTo>
                <a:close/>
                <a:moveTo>
                  <a:pt x="585835" y="116702"/>
                </a:moveTo>
                <a:cubicBezTo>
                  <a:pt x="589951" y="120819"/>
                  <a:pt x="589951" y="120819"/>
                  <a:pt x="589951" y="120819"/>
                </a:cubicBezTo>
                <a:cubicBezTo>
                  <a:pt x="592010" y="120819"/>
                  <a:pt x="589951" y="124936"/>
                  <a:pt x="592010" y="124936"/>
                </a:cubicBezTo>
                <a:cubicBezTo>
                  <a:pt x="596127" y="124936"/>
                  <a:pt x="598185" y="124936"/>
                  <a:pt x="600244" y="129053"/>
                </a:cubicBezTo>
                <a:cubicBezTo>
                  <a:pt x="602302" y="131112"/>
                  <a:pt x="602302" y="135228"/>
                  <a:pt x="602302" y="137286"/>
                </a:cubicBezTo>
                <a:cubicBezTo>
                  <a:pt x="600244" y="141404"/>
                  <a:pt x="598185" y="139345"/>
                  <a:pt x="596127" y="143461"/>
                </a:cubicBezTo>
                <a:cubicBezTo>
                  <a:pt x="598185" y="145520"/>
                  <a:pt x="598185" y="147578"/>
                  <a:pt x="598185" y="151695"/>
                </a:cubicBezTo>
                <a:cubicBezTo>
                  <a:pt x="596127" y="153753"/>
                  <a:pt x="594068" y="155812"/>
                  <a:pt x="592010" y="155812"/>
                </a:cubicBezTo>
                <a:cubicBezTo>
                  <a:pt x="589951" y="157871"/>
                  <a:pt x="589951" y="153753"/>
                  <a:pt x="587893" y="151695"/>
                </a:cubicBezTo>
                <a:cubicBezTo>
                  <a:pt x="589951" y="149637"/>
                  <a:pt x="592010" y="149637"/>
                  <a:pt x="594068" y="145520"/>
                </a:cubicBezTo>
                <a:cubicBezTo>
                  <a:pt x="592010" y="143461"/>
                  <a:pt x="594068" y="139345"/>
                  <a:pt x="596127" y="137286"/>
                </a:cubicBezTo>
                <a:cubicBezTo>
                  <a:pt x="596127" y="135228"/>
                  <a:pt x="596127" y="131112"/>
                  <a:pt x="594068" y="129053"/>
                </a:cubicBezTo>
                <a:cubicBezTo>
                  <a:pt x="592010" y="126994"/>
                  <a:pt x="587893" y="126994"/>
                  <a:pt x="585835" y="126994"/>
                </a:cubicBezTo>
                <a:cubicBezTo>
                  <a:pt x="583776" y="122878"/>
                  <a:pt x="579659" y="122878"/>
                  <a:pt x="575543" y="120819"/>
                </a:cubicBezTo>
                <a:cubicBezTo>
                  <a:pt x="575543" y="122878"/>
                  <a:pt x="573484" y="120819"/>
                  <a:pt x="571426" y="118761"/>
                </a:cubicBezTo>
                <a:cubicBezTo>
                  <a:pt x="575543" y="116702"/>
                  <a:pt x="581718" y="116702"/>
                  <a:pt x="585835" y="116702"/>
                </a:cubicBezTo>
                <a:close/>
                <a:moveTo>
                  <a:pt x="340148" y="115628"/>
                </a:moveTo>
                <a:cubicBezTo>
                  <a:pt x="340438" y="115562"/>
                  <a:pt x="340632" y="115694"/>
                  <a:pt x="340761" y="115955"/>
                </a:cubicBezTo>
                <a:cubicBezTo>
                  <a:pt x="341019" y="116482"/>
                  <a:pt x="341019" y="117533"/>
                  <a:pt x="341019" y="118585"/>
                </a:cubicBezTo>
                <a:cubicBezTo>
                  <a:pt x="338954" y="120686"/>
                  <a:pt x="334822" y="124892"/>
                  <a:pt x="332756" y="124892"/>
                </a:cubicBezTo>
                <a:cubicBezTo>
                  <a:pt x="328625" y="126994"/>
                  <a:pt x="324493" y="124892"/>
                  <a:pt x="322427" y="122789"/>
                </a:cubicBezTo>
                <a:cubicBezTo>
                  <a:pt x="324493" y="120686"/>
                  <a:pt x="326559" y="124892"/>
                  <a:pt x="328625" y="122789"/>
                </a:cubicBezTo>
                <a:cubicBezTo>
                  <a:pt x="332756" y="122789"/>
                  <a:pt x="336888" y="118585"/>
                  <a:pt x="338954" y="116482"/>
                </a:cubicBezTo>
                <a:cubicBezTo>
                  <a:pt x="339470" y="115957"/>
                  <a:pt x="339857" y="115694"/>
                  <a:pt x="340148" y="115628"/>
                </a:cubicBezTo>
                <a:close/>
                <a:moveTo>
                  <a:pt x="363595" y="114379"/>
                </a:moveTo>
                <a:cubicBezTo>
                  <a:pt x="363595" y="114379"/>
                  <a:pt x="365753" y="114379"/>
                  <a:pt x="365753" y="114379"/>
                </a:cubicBezTo>
                <a:cubicBezTo>
                  <a:pt x="367911" y="118585"/>
                  <a:pt x="367911" y="120686"/>
                  <a:pt x="367911" y="124892"/>
                </a:cubicBezTo>
                <a:cubicBezTo>
                  <a:pt x="367911" y="124892"/>
                  <a:pt x="365753" y="126994"/>
                  <a:pt x="365753" y="126994"/>
                </a:cubicBezTo>
                <a:cubicBezTo>
                  <a:pt x="365753" y="122789"/>
                  <a:pt x="365753" y="118585"/>
                  <a:pt x="363595" y="114379"/>
                </a:cubicBezTo>
                <a:close/>
                <a:moveTo>
                  <a:pt x="450093" y="112386"/>
                </a:moveTo>
                <a:cubicBezTo>
                  <a:pt x="452136" y="112386"/>
                  <a:pt x="456223" y="112386"/>
                  <a:pt x="456223" y="114450"/>
                </a:cubicBezTo>
                <a:cubicBezTo>
                  <a:pt x="456223" y="116514"/>
                  <a:pt x="452136" y="114450"/>
                  <a:pt x="452136" y="116514"/>
                </a:cubicBezTo>
                <a:cubicBezTo>
                  <a:pt x="446007" y="116514"/>
                  <a:pt x="446007" y="126829"/>
                  <a:pt x="439878" y="126829"/>
                </a:cubicBezTo>
                <a:cubicBezTo>
                  <a:pt x="435792" y="128892"/>
                  <a:pt x="433749" y="135081"/>
                  <a:pt x="433749" y="139207"/>
                </a:cubicBezTo>
                <a:cubicBezTo>
                  <a:pt x="433749" y="141271"/>
                  <a:pt x="431706" y="141271"/>
                  <a:pt x="429663" y="139207"/>
                </a:cubicBezTo>
                <a:cubicBezTo>
                  <a:pt x="429663" y="137145"/>
                  <a:pt x="431706" y="133018"/>
                  <a:pt x="433749" y="128892"/>
                </a:cubicBezTo>
                <a:cubicBezTo>
                  <a:pt x="435792" y="126829"/>
                  <a:pt x="435792" y="124765"/>
                  <a:pt x="439878" y="124765"/>
                </a:cubicBezTo>
                <a:cubicBezTo>
                  <a:pt x="441921" y="120639"/>
                  <a:pt x="446007" y="114450"/>
                  <a:pt x="450093" y="112386"/>
                </a:cubicBezTo>
                <a:close/>
                <a:moveTo>
                  <a:pt x="524116" y="108402"/>
                </a:moveTo>
                <a:cubicBezTo>
                  <a:pt x="526164" y="108402"/>
                  <a:pt x="530258" y="108402"/>
                  <a:pt x="530258" y="110461"/>
                </a:cubicBezTo>
                <a:cubicBezTo>
                  <a:pt x="530258" y="114578"/>
                  <a:pt x="526164" y="116636"/>
                  <a:pt x="526164" y="118695"/>
                </a:cubicBezTo>
                <a:cubicBezTo>
                  <a:pt x="522069" y="116636"/>
                  <a:pt x="517974" y="118695"/>
                  <a:pt x="515927" y="120754"/>
                </a:cubicBezTo>
                <a:cubicBezTo>
                  <a:pt x="513880" y="122811"/>
                  <a:pt x="513880" y="124870"/>
                  <a:pt x="511832" y="126928"/>
                </a:cubicBezTo>
                <a:cubicBezTo>
                  <a:pt x="509785" y="126928"/>
                  <a:pt x="507738" y="128987"/>
                  <a:pt x="505690" y="124870"/>
                </a:cubicBezTo>
                <a:cubicBezTo>
                  <a:pt x="505690" y="122811"/>
                  <a:pt x="509785" y="120754"/>
                  <a:pt x="509785" y="118695"/>
                </a:cubicBezTo>
                <a:cubicBezTo>
                  <a:pt x="509785" y="116636"/>
                  <a:pt x="507738" y="112520"/>
                  <a:pt x="509785" y="110461"/>
                </a:cubicBezTo>
                <a:cubicBezTo>
                  <a:pt x="511832" y="110461"/>
                  <a:pt x="511832" y="110461"/>
                  <a:pt x="513880" y="110461"/>
                </a:cubicBezTo>
                <a:cubicBezTo>
                  <a:pt x="515927" y="110461"/>
                  <a:pt x="517974" y="112520"/>
                  <a:pt x="520022" y="110461"/>
                </a:cubicBezTo>
                <a:cubicBezTo>
                  <a:pt x="520022" y="108402"/>
                  <a:pt x="522069" y="108402"/>
                  <a:pt x="524116" y="108402"/>
                </a:cubicBezTo>
                <a:close/>
                <a:moveTo>
                  <a:pt x="661019" y="108266"/>
                </a:moveTo>
                <a:cubicBezTo>
                  <a:pt x="662030" y="109226"/>
                  <a:pt x="662435" y="113064"/>
                  <a:pt x="664053" y="114600"/>
                </a:cubicBezTo>
                <a:cubicBezTo>
                  <a:pt x="661895" y="116648"/>
                  <a:pt x="661895" y="118695"/>
                  <a:pt x="661895" y="118695"/>
                </a:cubicBezTo>
                <a:cubicBezTo>
                  <a:pt x="659737" y="116648"/>
                  <a:pt x="661895" y="114600"/>
                  <a:pt x="659737" y="112552"/>
                </a:cubicBezTo>
                <a:cubicBezTo>
                  <a:pt x="659737" y="110505"/>
                  <a:pt x="659737" y="110505"/>
                  <a:pt x="659737" y="108458"/>
                </a:cubicBezTo>
                <a:cubicBezTo>
                  <a:pt x="660277" y="107946"/>
                  <a:pt x="660682" y="107946"/>
                  <a:pt x="661019" y="108266"/>
                </a:cubicBezTo>
                <a:close/>
                <a:moveTo>
                  <a:pt x="550871" y="102165"/>
                </a:moveTo>
                <a:cubicBezTo>
                  <a:pt x="553946" y="101133"/>
                  <a:pt x="557020" y="101133"/>
                  <a:pt x="559582" y="102165"/>
                </a:cubicBezTo>
                <a:cubicBezTo>
                  <a:pt x="562144" y="103194"/>
                  <a:pt x="564194" y="105255"/>
                  <a:pt x="565219" y="108347"/>
                </a:cubicBezTo>
                <a:cubicBezTo>
                  <a:pt x="567269" y="110408"/>
                  <a:pt x="567269" y="114530"/>
                  <a:pt x="565219" y="118653"/>
                </a:cubicBezTo>
                <a:cubicBezTo>
                  <a:pt x="565219" y="120715"/>
                  <a:pt x="567269" y="118653"/>
                  <a:pt x="569318" y="120715"/>
                </a:cubicBezTo>
                <a:cubicBezTo>
                  <a:pt x="573418" y="122776"/>
                  <a:pt x="573418" y="126898"/>
                  <a:pt x="573418" y="133081"/>
                </a:cubicBezTo>
                <a:cubicBezTo>
                  <a:pt x="571368" y="141326"/>
                  <a:pt x="563169" y="147510"/>
                  <a:pt x="554970" y="149570"/>
                </a:cubicBezTo>
                <a:cubicBezTo>
                  <a:pt x="552921" y="149570"/>
                  <a:pt x="552921" y="147510"/>
                  <a:pt x="552921" y="145449"/>
                </a:cubicBezTo>
                <a:cubicBezTo>
                  <a:pt x="548821" y="143387"/>
                  <a:pt x="544722" y="141326"/>
                  <a:pt x="540622" y="141326"/>
                </a:cubicBezTo>
                <a:cubicBezTo>
                  <a:pt x="534473" y="143387"/>
                  <a:pt x="534473" y="143387"/>
                  <a:pt x="534473" y="143387"/>
                </a:cubicBezTo>
                <a:cubicBezTo>
                  <a:pt x="528324" y="137203"/>
                  <a:pt x="526274" y="131020"/>
                  <a:pt x="526274" y="124837"/>
                </a:cubicBezTo>
                <a:cubicBezTo>
                  <a:pt x="526274" y="118653"/>
                  <a:pt x="530374" y="114530"/>
                  <a:pt x="534473" y="110408"/>
                </a:cubicBezTo>
                <a:cubicBezTo>
                  <a:pt x="538573" y="108347"/>
                  <a:pt x="542672" y="112469"/>
                  <a:pt x="544722" y="108347"/>
                </a:cubicBezTo>
                <a:cubicBezTo>
                  <a:pt x="544722" y="104226"/>
                  <a:pt x="548821" y="102165"/>
                  <a:pt x="550871" y="102165"/>
                </a:cubicBezTo>
                <a:close/>
                <a:moveTo>
                  <a:pt x="509674" y="100103"/>
                </a:moveTo>
                <a:cubicBezTo>
                  <a:pt x="511722" y="100103"/>
                  <a:pt x="515816" y="102165"/>
                  <a:pt x="517864" y="104229"/>
                </a:cubicBezTo>
                <a:cubicBezTo>
                  <a:pt x="517864" y="104229"/>
                  <a:pt x="519911" y="102165"/>
                  <a:pt x="519911" y="102165"/>
                </a:cubicBezTo>
                <a:cubicBezTo>
                  <a:pt x="524006" y="100103"/>
                  <a:pt x="528100" y="100103"/>
                  <a:pt x="530148" y="102165"/>
                </a:cubicBezTo>
                <a:cubicBezTo>
                  <a:pt x="534242" y="102165"/>
                  <a:pt x="534242" y="106292"/>
                  <a:pt x="534242" y="108356"/>
                </a:cubicBezTo>
                <a:cubicBezTo>
                  <a:pt x="534242" y="110418"/>
                  <a:pt x="534242" y="110418"/>
                  <a:pt x="534242" y="110418"/>
                </a:cubicBezTo>
                <a:cubicBezTo>
                  <a:pt x="530148" y="108356"/>
                  <a:pt x="528100" y="104229"/>
                  <a:pt x="524006" y="104229"/>
                </a:cubicBezTo>
                <a:cubicBezTo>
                  <a:pt x="521958" y="104229"/>
                  <a:pt x="519911" y="106292"/>
                  <a:pt x="517864" y="108356"/>
                </a:cubicBezTo>
                <a:cubicBezTo>
                  <a:pt x="513769" y="106292"/>
                  <a:pt x="513769" y="106292"/>
                  <a:pt x="509674" y="108356"/>
                </a:cubicBezTo>
                <a:cubicBezTo>
                  <a:pt x="507627" y="108356"/>
                  <a:pt x="505580" y="112481"/>
                  <a:pt x="505580" y="114545"/>
                </a:cubicBezTo>
                <a:cubicBezTo>
                  <a:pt x="507627" y="118671"/>
                  <a:pt x="501485" y="120734"/>
                  <a:pt x="503532" y="124860"/>
                </a:cubicBezTo>
                <a:cubicBezTo>
                  <a:pt x="503532" y="126923"/>
                  <a:pt x="505580" y="128987"/>
                  <a:pt x="503532" y="128987"/>
                </a:cubicBezTo>
                <a:cubicBezTo>
                  <a:pt x="499438" y="128987"/>
                  <a:pt x="499438" y="126923"/>
                  <a:pt x="497390" y="124860"/>
                </a:cubicBezTo>
                <a:cubicBezTo>
                  <a:pt x="497390" y="122798"/>
                  <a:pt x="497390" y="118671"/>
                  <a:pt x="499438" y="116608"/>
                </a:cubicBezTo>
                <a:cubicBezTo>
                  <a:pt x="501485" y="116608"/>
                  <a:pt x="501485" y="116608"/>
                  <a:pt x="503532" y="114545"/>
                </a:cubicBezTo>
                <a:cubicBezTo>
                  <a:pt x="501485" y="112481"/>
                  <a:pt x="501485" y="108356"/>
                  <a:pt x="501485" y="106292"/>
                </a:cubicBezTo>
                <a:cubicBezTo>
                  <a:pt x="503532" y="102165"/>
                  <a:pt x="505580" y="100103"/>
                  <a:pt x="509674" y="100103"/>
                </a:cubicBezTo>
                <a:close/>
                <a:moveTo>
                  <a:pt x="623937" y="99391"/>
                </a:moveTo>
                <a:cubicBezTo>
                  <a:pt x="624951" y="99647"/>
                  <a:pt x="625966" y="100158"/>
                  <a:pt x="626980" y="100158"/>
                </a:cubicBezTo>
                <a:cubicBezTo>
                  <a:pt x="631038" y="102206"/>
                  <a:pt x="635096" y="106300"/>
                  <a:pt x="637125" y="110395"/>
                </a:cubicBezTo>
                <a:cubicBezTo>
                  <a:pt x="639153" y="114489"/>
                  <a:pt x="637125" y="118585"/>
                  <a:pt x="637125" y="122678"/>
                </a:cubicBezTo>
                <a:cubicBezTo>
                  <a:pt x="635096" y="122678"/>
                  <a:pt x="635096" y="120631"/>
                  <a:pt x="635096" y="120631"/>
                </a:cubicBezTo>
                <a:cubicBezTo>
                  <a:pt x="635096" y="116536"/>
                  <a:pt x="635096" y="112442"/>
                  <a:pt x="633067" y="108347"/>
                </a:cubicBezTo>
                <a:cubicBezTo>
                  <a:pt x="629009" y="104253"/>
                  <a:pt x="624951" y="104253"/>
                  <a:pt x="620894" y="102206"/>
                </a:cubicBezTo>
                <a:cubicBezTo>
                  <a:pt x="620894" y="102206"/>
                  <a:pt x="620894" y="100158"/>
                  <a:pt x="620894" y="100158"/>
                </a:cubicBezTo>
                <a:cubicBezTo>
                  <a:pt x="621908" y="99135"/>
                  <a:pt x="622923" y="99135"/>
                  <a:pt x="623937" y="99391"/>
                </a:cubicBezTo>
                <a:close/>
                <a:moveTo>
                  <a:pt x="452081" y="98110"/>
                </a:moveTo>
                <a:cubicBezTo>
                  <a:pt x="458215" y="100167"/>
                  <a:pt x="458215" y="100167"/>
                  <a:pt x="458215" y="100167"/>
                </a:cubicBezTo>
                <a:cubicBezTo>
                  <a:pt x="458215" y="102221"/>
                  <a:pt x="456170" y="106331"/>
                  <a:pt x="456170" y="110442"/>
                </a:cubicBezTo>
                <a:cubicBezTo>
                  <a:pt x="450037" y="108388"/>
                  <a:pt x="445948" y="110442"/>
                  <a:pt x="441859" y="114552"/>
                </a:cubicBezTo>
                <a:cubicBezTo>
                  <a:pt x="439815" y="116608"/>
                  <a:pt x="439815" y="118663"/>
                  <a:pt x="437771" y="122773"/>
                </a:cubicBezTo>
                <a:cubicBezTo>
                  <a:pt x="431637" y="124828"/>
                  <a:pt x="427548" y="130995"/>
                  <a:pt x="427548" y="137160"/>
                </a:cubicBezTo>
                <a:cubicBezTo>
                  <a:pt x="427548" y="139216"/>
                  <a:pt x="427548" y="141270"/>
                  <a:pt x="425504" y="141270"/>
                </a:cubicBezTo>
                <a:cubicBezTo>
                  <a:pt x="423460" y="141270"/>
                  <a:pt x="423460" y="141270"/>
                  <a:pt x="421415" y="141270"/>
                </a:cubicBezTo>
                <a:cubicBezTo>
                  <a:pt x="421415" y="135105"/>
                  <a:pt x="419371" y="128939"/>
                  <a:pt x="423460" y="124828"/>
                </a:cubicBezTo>
                <a:cubicBezTo>
                  <a:pt x="427548" y="122773"/>
                  <a:pt x="429593" y="122773"/>
                  <a:pt x="431637" y="120718"/>
                </a:cubicBezTo>
                <a:cubicBezTo>
                  <a:pt x="431637" y="116608"/>
                  <a:pt x="427548" y="112497"/>
                  <a:pt x="429593" y="108388"/>
                </a:cubicBezTo>
                <a:cubicBezTo>
                  <a:pt x="431637" y="106331"/>
                  <a:pt x="433682" y="106331"/>
                  <a:pt x="437771" y="106331"/>
                </a:cubicBezTo>
                <a:cubicBezTo>
                  <a:pt x="441859" y="106331"/>
                  <a:pt x="441859" y="106331"/>
                  <a:pt x="441859" y="106331"/>
                </a:cubicBezTo>
                <a:cubicBezTo>
                  <a:pt x="445948" y="104277"/>
                  <a:pt x="445948" y="98110"/>
                  <a:pt x="452081" y="98110"/>
                </a:cubicBezTo>
                <a:close/>
                <a:moveTo>
                  <a:pt x="618687" y="91803"/>
                </a:moveTo>
                <a:lnTo>
                  <a:pt x="620894" y="91987"/>
                </a:lnTo>
                <a:lnTo>
                  <a:pt x="621763" y="92060"/>
                </a:lnTo>
                <a:cubicBezTo>
                  <a:pt x="622788" y="92317"/>
                  <a:pt x="623813" y="92832"/>
                  <a:pt x="624839" y="93861"/>
                </a:cubicBezTo>
                <a:cubicBezTo>
                  <a:pt x="626889" y="95919"/>
                  <a:pt x="628940" y="91803"/>
                  <a:pt x="630990" y="91803"/>
                </a:cubicBezTo>
                <a:cubicBezTo>
                  <a:pt x="633041" y="91803"/>
                  <a:pt x="635092" y="91803"/>
                  <a:pt x="635092" y="93861"/>
                </a:cubicBezTo>
                <a:cubicBezTo>
                  <a:pt x="637142" y="95919"/>
                  <a:pt x="635092" y="97978"/>
                  <a:pt x="637142" y="97978"/>
                </a:cubicBezTo>
                <a:cubicBezTo>
                  <a:pt x="641243" y="95919"/>
                  <a:pt x="643294" y="97978"/>
                  <a:pt x="647395" y="100037"/>
                </a:cubicBezTo>
                <a:cubicBezTo>
                  <a:pt x="649446" y="102095"/>
                  <a:pt x="647395" y="104153"/>
                  <a:pt x="647395" y="108270"/>
                </a:cubicBezTo>
                <a:cubicBezTo>
                  <a:pt x="647395" y="108270"/>
                  <a:pt x="645344" y="108270"/>
                  <a:pt x="645344" y="110328"/>
                </a:cubicBezTo>
                <a:cubicBezTo>
                  <a:pt x="647395" y="112386"/>
                  <a:pt x="649446" y="112386"/>
                  <a:pt x="649446" y="114445"/>
                </a:cubicBezTo>
                <a:cubicBezTo>
                  <a:pt x="649446" y="116504"/>
                  <a:pt x="649446" y="118562"/>
                  <a:pt x="647395" y="120620"/>
                </a:cubicBezTo>
                <a:cubicBezTo>
                  <a:pt x="647395" y="120620"/>
                  <a:pt x="643294" y="120620"/>
                  <a:pt x="645344" y="122678"/>
                </a:cubicBezTo>
                <a:cubicBezTo>
                  <a:pt x="647395" y="124737"/>
                  <a:pt x="647395" y="126796"/>
                  <a:pt x="645344" y="128854"/>
                </a:cubicBezTo>
                <a:cubicBezTo>
                  <a:pt x="645344" y="128854"/>
                  <a:pt x="643294" y="132971"/>
                  <a:pt x="641243" y="130912"/>
                </a:cubicBezTo>
                <a:cubicBezTo>
                  <a:pt x="641243" y="128854"/>
                  <a:pt x="637142" y="126796"/>
                  <a:pt x="639193" y="122678"/>
                </a:cubicBezTo>
                <a:cubicBezTo>
                  <a:pt x="641243" y="118562"/>
                  <a:pt x="641243" y="112386"/>
                  <a:pt x="639193" y="108270"/>
                </a:cubicBezTo>
                <a:cubicBezTo>
                  <a:pt x="635092" y="100037"/>
                  <a:pt x="626889" y="97978"/>
                  <a:pt x="620737" y="95919"/>
                </a:cubicBezTo>
                <a:cubicBezTo>
                  <a:pt x="620737" y="93861"/>
                  <a:pt x="614586" y="91803"/>
                  <a:pt x="618687" y="91803"/>
                </a:cubicBezTo>
                <a:close/>
                <a:moveTo>
                  <a:pt x="316292" y="87819"/>
                </a:moveTo>
                <a:cubicBezTo>
                  <a:pt x="320382" y="96052"/>
                  <a:pt x="322427" y="102228"/>
                  <a:pt x="322427" y="108402"/>
                </a:cubicBezTo>
                <a:cubicBezTo>
                  <a:pt x="322427" y="118695"/>
                  <a:pt x="316292" y="126928"/>
                  <a:pt x="308112" y="133103"/>
                </a:cubicBezTo>
                <a:cubicBezTo>
                  <a:pt x="301976" y="137220"/>
                  <a:pt x="295841" y="139279"/>
                  <a:pt x="287661" y="135162"/>
                </a:cubicBezTo>
                <a:cubicBezTo>
                  <a:pt x="281525" y="133103"/>
                  <a:pt x="273345" y="126928"/>
                  <a:pt x="273345" y="120754"/>
                </a:cubicBezTo>
                <a:cubicBezTo>
                  <a:pt x="271300" y="114578"/>
                  <a:pt x="273345" y="108402"/>
                  <a:pt x="277435" y="104287"/>
                </a:cubicBezTo>
                <a:cubicBezTo>
                  <a:pt x="279480" y="102228"/>
                  <a:pt x="283570" y="100169"/>
                  <a:pt x="285616" y="102228"/>
                </a:cubicBezTo>
                <a:cubicBezTo>
                  <a:pt x="287661" y="104287"/>
                  <a:pt x="285616" y="106344"/>
                  <a:pt x="287661" y="108402"/>
                </a:cubicBezTo>
                <a:cubicBezTo>
                  <a:pt x="291751" y="108402"/>
                  <a:pt x="293796" y="106344"/>
                  <a:pt x="295841" y="108402"/>
                </a:cubicBezTo>
                <a:cubicBezTo>
                  <a:pt x="295841" y="110461"/>
                  <a:pt x="297886" y="112520"/>
                  <a:pt x="295841" y="114578"/>
                </a:cubicBezTo>
                <a:cubicBezTo>
                  <a:pt x="295841" y="118695"/>
                  <a:pt x="291751" y="120754"/>
                  <a:pt x="289706" y="120754"/>
                </a:cubicBezTo>
                <a:cubicBezTo>
                  <a:pt x="285616" y="122811"/>
                  <a:pt x="285616" y="116636"/>
                  <a:pt x="281525" y="118695"/>
                </a:cubicBezTo>
                <a:cubicBezTo>
                  <a:pt x="283570" y="122811"/>
                  <a:pt x="287661" y="126928"/>
                  <a:pt x="293796" y="128987"/>
                </a:cubicBezTo>
                <a:cubicBezTo>
                  <a:pt x="295841" y="128987"/>
                  <a:pt x="299931" y="128987"/>
                  <a:pt x="304021" y="126928"/>
                </a:cubicBezTo>
                <a:cubicBezTo>
                  <a:pt x="310157" y="122811"/>
                  <a:pt x="314247" y="118695"/>
                  <a:pt x="316292" y="110461"/>
                </a:cubicBezTo>
                <a:cubicBezTo>
                  <a:pt x="318337" y="104287"/>
                  <a:pt x="316292" y="96052"/>
                  <a:pt x="314247" y="89877"/>
                </a:cubicBezTo>
                <a:cubicBezTo>
                  <a:pt x="314247" y="89877"/>
                  <a:pt x="316292" y="87819"/>
                  <a:pt x="316292" y="87819"/>
                </a:cubicBezTo>
                <a:close/>
                <a:moveTo>
                  <a:pt x="215649" y="85827"/>
                </a:moveTo>
                <a:cubicBezTo>
                  <a:pt x="217682" y="87886"/>
                  <a:pt x="221749" y="89943"/>
                  <a:pt x="223783" y="89943"/>
                </a:cubicBezTo>
                <a:cubicBezTo>
                  <a:pt x="225816" y="89943"/>
                  <a:pt x="223783" y="92002"/>
                  <a:pt x="223783" y="94061"/>
                </a:cubicBezTo>
                <a:cubicBezTo>
                  <a:pt x="219716" y="96119"/>
                  <a:pt x="215649" y="94061"/>
                  <a:pt x="211582" y="92002"/>
                </a:cubicBezTo>
                <a:cubicBezTo>
                  <a:pt x="211582" y="92002"/>
                  <a:pt x="209548" y="89943"/>
                  <a:pt x="211582" y="87886"/>
                </a:cubicBezTo>
                <a:cubicBezTo>
                  <a:pt x="211582" y="87886"/>
                  <a:pt x="213615" y="85827"/>
                  <a:pt x="215649" y="85827"/>
                </a:cubicBezTo>
                <a:close/>
                <a:moveTo>
                  <a:pt x="483537" y="83153"/>
                </a:moveTo>
                <a:cubicBezTo>
                  <a:pt x="486050" y="82928"/>
                  <a:pt x="488627" y="83056"/>
                  <a:pt x="491205" y="83571"/>
                </a:cubicBezTo>
                <a:cubicBezTo>
                  <a:pt x="493267" y="83571"/>
                  <a:pt x="493267" y="85632"/>
                  <a:pt x="495328" y="87693"/>
                </a:cubicBezTo>
                <a:cubicBezTo>
                  <a:pt x="497390" y="89753"/>
                  <a:pt x="497390" y="93875"/>
                  <a:pt x="497390" y="95936"/>
                </a:cubicBezTo>
                <a:cubicBezTo>
                  <a:pt x="495328" y="97996"/>
                  <a:pt x="493267" y="100057"/>
                  <a:pt x="491205" y="100057"/>
                </a:cubicBezTo>
                <a:cubicBezTo>
                  <a:pt x="491205" y="102118"/>
                  <a:pt x="491205" y="104178"/>
                  <a:pt x="491205" y="104178"/>
                </a:cubicBezTo>
                <a:cubicBezTo>
                  <a:pt x="489143" y="108300"/>
                  <a:pt x="485019" y="108300"/>
                  <a:pt x="482957" y="108300"/>
                </a:cubicBezTo>
                <a:cubicBezTo>
                  <a:pt x="480895" y="106239"/>
                  <a:pt x="478833" y="104178"/>
                  <a:pt x="476771" y="102118"/>
                </a:cubicBezTo>
                <a:cubicBezTo>
                  <a:pt x="476771" y="97996"/>
                  <a:pt x="478833" y="95936"/>
                  <a:pt x="480895" y="93875"/>
                </a:cubicBezTo>
                <a:cubicBezTo>
                  <a:pt x="482957" y="93875"/>
                  <a:pt x="482957" y="93875"/>
                  <a:pt x="485019" y="91814"/>
                </a:cubicBezTo>
                <a:cubicBezTo>
                  <a:pt x="482957" y="91814"/>
                  <a:pt x="482957" y="91814"/>
                  <a:pt x="482957" y="91814"/>
                </a:cubicBezTo>
                <a:cubicBezTo>
                  <a:pt x="478833" y="91814"/>
                  <a:pt x="474710" y="91814"/>
                  <a:pt x="472648" y="95936"/>
                </a:cubicBezTo>
                <a:cubicBezTo>
                  <a:pt x="466462" y="100057"/>
                  <a:pt x="466462" y="108300"/>
                  <a:pt x="466462" y="116543"/>
                </a:cubicBezTo>
                <a:cubicBezTo>
                  <a:pt x="470586" y="126845"/>
                  <a:pt x="476771" y="133028"/>
                  <a:pt x="485019" y="139210"/>
                </a:cubicBezTo>
                <a:cubicBezTo>
                  <a:pt x="476771" y="141270"/>
                  <a:pt x="470586" y="133028"/>
                  <a:pt x="464400" y="128906"/>
                </a:cubicBezTo>
                <a:cubicBezTo>
                  <a:pt x="458215" y="118603"/>
                  <a:pt x="458215" y="104178"/>
                  <a:pt x="464400" y="93875"/>
                </a:cubicBezTo>
                <a:cubicBezTo>
                  <a:pt x="469039" y="87693"/>
                  <a:pt x="475998" y="83829"/>
                  <a:pt x="483537" y="83153"/>
                </a:cubicBezTo>
                <a:close/>
                <a:moveTo>
                  <a:pt x="640800" y="81031"/>
                </a:moveTo>
                <a:cubicBezTo>
                  <a:pt x="642335" y="81320"/>
                  <a:pt x="643871" y="83636"/>
                  <a:pt x="645406" y="83636"/>
                </a:cubicBezTo>
                <a:cubicBezTo>
                  <a:pt x="647454" y="91870"/>
                  <a:pt x="647454" y="91870"/>
                  <a:pt x="647454" y="91870"/>
                </a:cubicBezTo>
                <a:cubicBezTo>
                  <a:pt x="651548" y="91870"/>
                  <a:pt x="653595" y="98044"/>
                  <a:pt x="657690" y="100103"/>
                </a:cubicBezTo>
                <a:cubicBezTo>
                  <a:pt x="657690" y="102161"/>
                  <a:pt x="653595" y="104219"/>
                  <a:pt x="655643" y="106277"/>
                </a:cubicBezTo>
                <a:cubicBezTo>
                  <a:pt x="659737" y="108337"/>
                  <a:pt x="655643" y="110395"/>
                  <a:pt x="657690" y="112453"/>
                </a:cubicBezTo>
                <a:cubicBezTo>
                  <a:pt x="659737" y="116570"/>
                  <a:pt x="657690" y="120686"/>
                  <a:pt x="655643" y="122745"/>
                </a:cubicBezTo>
                <a:cubicBezTo>
                  <a:pt x="657690" y="126862"/>
                  <a:pt x="657690" y="130978"/>
                  <a:pt x="655643" y="133037"/>
                </a:cubicBezTo>
                <a:cubicBezTo>
                  <a:pt x="655643" y="135095"/>
                  <a:pt x="655643" y="135095"/>
                  <a:pt x="655643" y="135095"/>
                </a:cubicBezTo>
                <a:cubicBezTo>
                  <a:pt x="655643" y="130978"/>
                  <a:pt x="655643" y="126862"/>
                  <a:pt x="653595" y="122745"/>
                </a:cubicBezTo>
                <a:cubicBezTo>
                  <a:pt x="651548" y="126862"/>
                  <a:pt x="653595" y="126862"/>
                  <a:pt x="653595" y="128921"/>
                </a:cubicBezTo>
                <a:cubicBezTo>
                  <a:pt x="653595" y="133037"/>
                  <a:pt x="651548" y="137154"/>
                  <a:pt x="649501" y="139212"/>
                </a:cubicBezTo>
                <a:cubicBezTo>
                  <a:pt x="647454" y="141270"/>
                  <a:pt x="645406" y="141270"/>
                  <a:pt x="643359" y="141270"/>
                </a:cubicBezTo>
                <a:cubicBezTo>
                  <a:pt x="641312" y="139212"/>
                  <a:pt x="643359" y="137154"/>
                  <a:pt x="643359" y="135095"/>
                </a:cubicBezTo>
                <a:cubicBezTo>
                  <a:pt x="645406" y="133037"/>
                  <a:pt x="649501" y="130978"/>
                  <a:pt x="649501" y="126862"/>
                </a:cubicBezTo>
                <a:cubicBezTo>
                  <a:pt x="649501" y="124803"/>
                  <a:pt x="647454" y="122745"/>
                  <a:pt x="649501" y="122745"/>
                </a:cubicBezTo>
                <a:cubicBezTo>
                  <a:pt x="651548" y="120686"/>
                  <a:pt x="653595" y="116570"/>
                  <a:pt x="653595" y="114511"/>
                </a:cubicBezTo>
                <a:cubicBezTo>
                  <a:pt x="653595" y="112453"/>
                  <a:pt x="651548" y="110395"/>
                  <a:pt x="649501" y="110395"/>
                </a:cubicBezTo>
                <a:cubicBezTo>
                  <a:pt x="649501" y="106277"/>
                  <a:pt x="651548" y="104219"/>
                  <a:pt x="649501" y="100103"/>
                </a:cubicBezTo>
                <a:cubicBezTo>
                  <a:pt x="647454" y="95986"/>
                  <a:pt x="643359" y="93927"/>
                  <a:pt x="639264" y="93927"/>
                </a:cubicBezTo>
                <a:cubicBezTo>
                  <a:pt x="637217" y="91870"/>
                  <a:pt x="637217" y="89811"/>
                  <a:pt x="633122" y="89811"/>
                </a:cubicBezTo>
                <a:cubicBezTo>
                  <a:pt x="631075" y="89811"/>
                  <a:pt x="629028" y="87752"/>
                  <a:pt x="626980" y="89811"/>
                </a:cubicBezTo>
                <a:cubicBezTo>
                  <a:pt x="622886" y="87752"/>
                  <a:pt x="618791" y="85694"/>
                  <a:pt x="614696" y="87752"/>
                </a:cubicBezTo>
                <a:cubicBezTo>
                  <a:pt x="614696" y="87752"/>
                  <a:pt x="610602" y="85694"/>
                  <a:pt x="612649" y="83636"/>
                </a:cubicBezTo>
                <a:cubicBezTo>
                  <a:pt x="616744" y="81578"/>
                  <a:pt x="620838" y="81578"/>
                  <a:pt x="624933" y="83636"/>
                </a:cubicBezTo>
                <a:cubicBezTo>
                  <a:pt x="626980" y="85694"/>
                  <a:pt x="626980" y="85694"/>
                  <a:pt x="626980" y="85694"/>
                </a:cubicBezTo>
                <a:cubicBezTo>
                  <a:pt x="631075" y="85694"/>
                  <a:pt x="633122" y="81578"/>
                  <a:pt x="637217" y="83636"/>
                </a:cubicBezTo>
                <a:cubicBezTo>
                  <a:pt x="639264" y="83636"/>
                  <a:pt x="641312" y="85694"/>
                  <a:pt x="641312" y="87752"/>
                </a:cubicBezTo>
                <a:cubicBezTo>
                  <a:pt x="641312" y="87752"/>
                  <a:pt x="641312" y="91870"/>
                  <a:pt x="643359" y="91870"/>
                </a:cubicBezTo>
                <a:cubicBezTo>
                  <a:pt x="643359" y="91870"/>
                  <a:pt x="645406" y="91870"/>
                  <a:pt x="645406" y="89811"/>
                </a:cubicBezTo>
                <a:cubicBezTo>
                  <a:pt x="645406" y="87752"/>
                  <a:pt x="641312" y="83636"/>
                  <a:pt x="639264" y="81578"/>
                </a:cubicBezTo>
                <a:cubicBezTo>
                  <a:pt x="639776" y="81063"/>
                  <a:pt x="640288" y="80934"/>
                  <a:pt x="640800" y="81031"/>
                </a:cubicBezTo>
                <a:close/>
                <a:moveTo>
                  <a:pt x="587959" y="79519"/>
                </a:moveTo>
                <a:cubicBezTo>
                  <a:pt x="594135" y="81571"/>
                  <a:pt x="600310" y="81571"/>
                  <a:pt x="604426" y="83624"/>
                </a:cubicBezTo>
                <a:cubicBezTo>
                  <a:pt x="612660" y="87728"/>
                  <a:pt x="620894" y="95937"/>
                  <a:pt x="618835" y="104148"/>
                </a:cubicBezTo>
                <a:cubicBezTo>
                  <a:pt x="620894" y="110304"/>
                  <a:pt x="618835" y="116461"/>
                  <a:pt x="614718" y="118514"/>
                </a:cubicBezTo>
                <a:cubicBezTo>
                  <a:pt x="610602" y="122618"/>
                  <a:pt x="606485" y="124672"/>
                  <a:pt x="602368" y="122618"/>
                </a:cubicBezTo>
                <a:cubicBezTo>
                  <a:pt x="600310" y="120566"/>
                  <a:pt x="598251" y="118514"/>
                  <a:pt x="600310" y="116461"/>
                </a:cubicBezTo>
                <a:cubicBezTo>
                  <a:pt x="600310" y="116461"/>
                  <a:pt x="600310" y="114409"/>
                  <a:pt x="600310" y="112357"/>
                </a:cubicBezTo>
                <a:cubicBezTo>
                  <a:pt x="598251" y="112357"/>
                  <a:pt x="594135" y="112357"/>
                  <a:pt x="594135" y="110304"/>
                </a:cubicBezTo>
                <a:cubicBezTo>
                  <a:pt x="592076" y="108251"/>
                  <a:pt x="594135" y="104148"/>
                  <a:pt x="596193" y="102094"/>
                </a:cubicBezTo>
                <a:cubicBezTo>
                  <a:pt x="600310" y="100042"/>
                  <a:pt x="604426" y="100042"/>
                  <a:pt x="606485" y="102094"/>
                </a:cubicBezTo>
                <a:cubicBezTo>
                  <a:pt x="608543" y="104148"/>
                  <a:pt x="606485" y="106199"/>
                  <a:pt x="608543" y="106199"/>
                </a:cubicBezTo>
                <a:cubicBezTo>
                  <a:pt x="612660" y="106199"/>
                  <a:pt x="610602" y="102094"/>
                  <a:pt x="610602" y="100042"/>
                </a:cubicBezTo>
                <a:cubicBezTo>
                  <a:pt x="608543" y="93885"/>
                  <a:pt x="602368" y="87728"/>
                  <a:pt x="596193" y="87728"/>
                </a:cubicBezTo>
                <a:cubicBezTo>
                  <a:pt x="585901" y="85676"/>
                  <a:pt x="577667" y="89780"/>
                  <a:pt x="571492" y="93885"/>
                </a:cubicBezTo>
                <a:cubicBezTo>
                  <a:pt x="567375" y="95937"/>
                  <a:pt x="565317" y="104148"/>
                  <a:pt x="559142" y="100042"/>
                </a:cubicBezTo>
                <a:cubicBezTo>
                  <a:pt x="561200" y="91833"/>
                  <a:pt x="567375" y="87728"/>
                  <a:pt x="573551" y="83624"/>
                </a:cubicBezTo>
                <a:cubicBezTo>
                  <a:pt x="579726" y="83624"/>
                  <a:pt x="583843" y="81571"/>
                  <a:pt x="587959" y="79519"/>
                </a:cubicBezTo>
                <a:close/>
                <a:moveTo>
                  <a:pt x="388440" y="75535"/>
                </a:moveTo>
                <a:cubicBezTo>
                  <a:pt x="390487" y="75535"/>
                  <a:pt x="390487" y="77565"/>
                  <a:pt x="390487" y="79592"/>
                </a:cubicBezTo>
                <a:cubicBezTo>
                  <a:pt x="390487" y="83651"/>
                  <a:pt x="388440" y="85679"/>
                  <a:pt x="386392" y="89738"/>
                </a:cubicBezTo>
                <a:cubicBezTo>
                  <a:pt x="384345" y="89738"/>
                  <a:pt x="382298" y="93795"/>
                  <a:pt x="380250" y="91766"/>
                </a:cubicBezTo>
                <a:cubicBezTo>
                  <a:pt x="380250" y="91766"/>
                  <a:pt x="378203" y="91766"/>
                  <a:pt x="380250" y="89738"/>
                </a:cubicBezTo>
                <a:cubicBezTo>
                  <a:pt x="382298" y="89738"/>
                  <a:pt x="386392" y="85679"/>
                  <a:pt x="388440" y="83651"/>
                </a:cubicBezTo>
                <a:cubicBezTo>
                  <a:pt x="388440" y="81621"/>
                  <a:pt x="388440" y="77565"/>
                  <a:pt x="388440" y="75535"/>
                </a:cubicBezTo>
                <a:close/>
                <a:moveTo>
                  <a:pt x="359914" y="74313"/>
                </a:moveTo>
                <a:cubicBezTo>
                  <a:pt x="361718" y="74057"/>
                  <a:pt x="363778" y="74571"/>
                  <a:pt x="365839" y="75598"/>
                </a:cubicBezTo>
                <a:cubicBezTo>
                  <a:pt x="367900" y="77653"/>
                  <a:pt x="374082" y="79709"/>
                  <a:pt x="376142" y="85874"/>
                </a:cubicBezTo>
                <a:cubicBezTo>
                  <a:pt x="378203" y="89984"/>
                  <a:pt x="376142" y="98205"/>
                  <a:pt x="374082" y="102316"/>
                </a:cubicBezTo>
                <a:cubicBezTo>
                  <a:pt x="367900" y="110537"/>
                  <a:pt x="359657" y="116702"/>
                  <a:pt x="349353" y="114648"/>
                </a:cubicBezTo>
                <a:cubicBezTo>
                  <a:pt x="336990" y="114648"/>
                  <a:pt x="324625" y="104371"/>
                  <a:pt x="320504" y="92041"/>
                </a:cubicBezTo>
                <a:cubicBezTo>
                  <a:pt x="320504" y="89984"/>
                  <a:pt x="318443" y="87930"/>
                  <a:pt x="320504" y="85874"/>
                </a:cubicBezTo>
                <a:cubicBezTo>
                  <a:pt x="322565" y="85874"/>
                  <a:pt x="322565" y="85874"/>
                  <a:pt x="322565" y="85874"/>
                </a:cubicBezTo>
                <a:cubicBezTo>
                  <a:pt x="326686" y="96151"/>
                  <a:pt x="334929" y="106426"/>
                  <a:pt x="347293" y="108482"/>
                </a:cubicBezTo>
                <a:cubicBezTo>
                  <a:pt x="353475" y="108482"/>
                  <a:pt x="357596" y="108482"/>
                  <a:pt x="363778" y="104371"/>
                </a:cubicBezTo>
                <a:cubicBezTo>
                  <a:pt x="367900" y="100262"/>
                  <a:pt x="369960" y="96151"/>
                  <a:pt x="367900" y="89984"/>
                </a:cubicBezTo>
                <a:cubicBezTo>
                  <a:pt x="367900" y="87930"/>
                  <a:pt x="365839" y="87930"/>
                  <a:pt x="365839" y="87930"/>
                </a:cubicBezTo>
                <a:cubicBezTo>
                  <a:pt x="363778" y="92041"/>
                  <a:pt x="361718" y="94095"/>
                  <a:pt x="359657" y="94095"/>
                </a:cubicBezTo>
                <a:cubicBezTo>
                  <a:pt x="355536" y="94095"/>
                  <a:pt x="353475" y="92041"/>
                  <a:pt x="353475" y="89984"/>
                </a:cubicBezTo>
                <a:cubicBezTo>
                  <a:pt x="353475" y="87930"/>
                  <a:pt x="353475" y="85874"/>
                  <a:pt x="353475" y="85874"/>
                </a:cubicBezTo>
                <a:cubicBezTo>
                  <a:pt x="355536" y="83819"/>
                  <a:pt x="355536" y="83819"/>
                  <a:pt x="357596" y="83819"/>
                </a:cubicBezTo>
                <a:cubicBezTo>
                  <a:pt x="355536" y="81764"/>
                  <a:pt x="355536" y="79709"/>
                  <a:pt x="355536" y="77653"/>
                </a:cubicBezTo>
                <a:cubicBezTo>
                  <a:pt x="356566" y="75598"/>
                  <a:pt x="358112" y="74571"/>
                  <a:pt x="359914" y="74313"/>
                </a:cubicBezTo>
                <a:close/>
                <a:moveTo>
                  <a:pt x="419338" y="72095"/>
                </a:moveTo>
                <a:lnTo>
                  <a:pt x="421296" y="75369"/>
                </a:lnTo>
                <a:cubicBezTo>
                  <a:pt x="421296" y="77402"/>
                  <a:pt x="423355" y="81470"/>
                  <a:pt x="421296" y="83503"/>
                </a:cubicBezTo>
                <a:cubicBezTo>
                  <a:pt x="419238" y="83503"/>
                  <a:pt x="419238" y="83503"/>
                  <a:pt x="419238" y="83503"/>
                </a:cubicBezTo>
                <a:cubicBezTo>
                  <a:pt x="420267" y="81470"/>
                  <a:pt x="420267" y="79436"/>
                  <a:pt x="420010" y="77402"/>
                </a:cubicBezTo>
                <a:close/>
                <a:moveTo>
                  <a:pt x="418620" y="70895"/>
                </a:moveTo>
                <a:lnTo>
                  <a:pt x="419238" y="71302"/>
                </a:lnTo>
                <a:lnTo>
                  <a:pt x="419338" y="72095"/>
                </a:lnTo>
                <a:close/>
                <a:moveTo>
                  <a:pt x="397896" y="69651"/>
                </a:moveTo>
                <a:cubicBezTo>
                  <a:pt x="398702" y="69812"/>
                  <a:pt x="399605" y="70328"/>
                  <a:pt x="400637" y="71358"/>
                </a:cubicBezTo>
                <a:cubicBezTo>
                  <a:pt x="402700" y="75482"/>
                  <a:pt x="402700" y="75482"/>
                  <a:pt x="402700" y="75482"/>
                </a:cubicBezTo>
                <a:cubicBezTo>
                  <a:pt x="404763" y="77545"/>
                  <a:pt x="402700" y="81668"/>
                  <a:pt x="400637" y="83730"/>
                </a:cubicBezTo>
                <a:cubicBezTo>
                  <a:pt x="402700" y="85792"/>
                  <a:pt x="404763" y="87854"/>
                  <a:pt x="402700" y="89916"/>
                </a:cubicBezTo>
                <a:cubicBezTo>
                  <a:pt x="402700" y="94039"/>
                  <a:pt x="398573" y="98164"/>
                  <a:pt x="394447" y="98164"/>
                </a:cubicBezTo>
                <a:cubicBezTo>
                  <a:pt x="392384" y="100225"/>
                  <a:pt x="390321" y="98164"/>
                  <a:pt x="390321" y="100225"/>
                </a:cubicBezTo>
                <a:cubicBezTo>
                  <a:pt x="390321" y="102287"/>
                  <a:pt x="386195" y="104349"/>
                  <a:pt x="384132" y="106412"/>
                </a:cubicBezTo>
                <a:cubicBezTo>
                  <a:pt x="382068" y="106412"/>
                  <a:pt x="380005" y="106412"/>
                  <a:pt x="377942" y="104349"/>
                </a:cubicBezTo>
                <a:cubicBezTo>
                  <a:pt x="375879" y="102287"/>
                  <a:pt x="380005" y="98164"/>
                  <a:pt x="380005" y="96101"/>
                </a:cubicBezTo>
                <a:cubicBezTo>
                  <a:pt x="380005" y="94039"/>
                  <a:pt x="380005" y="96101"/>
                  <a:pt x="382068" y="96101"/>
                </a:cubicBezTo>
                <a:cubicBezTo>
                  <a:pt x="388258" y="94039"/>
                  <a:pt x="392384" y="87854"/>
                  <a:pt x="394447" y="81668"/>
                </a:cubicBezTo>
                <a:cubicBezTo>
                  <a:pt x="394447" y="77545"/>
                  <a:pt x="392384" y="75482"/>
                  <a:pt x="392384" y="73420"/>
                </a:cubicBezTo>
                <a:cubicBezTo>
                  <a:pt x="393416" y="72390"/>
                  <a:pt x="394447" y="70844"/>
                  <a:pt x="395737" y="70070"/>
                </a:cubicBezTo>
                <a:cubicBezTo>
                  <a:pt x="396381" y="69683"/>
                  <a:pt x="397091" y="69490"/>
                  <a:pt x="397896" y="69651"/>
                </a:cubicBezTo>
                <a:close/>
                <a:moveTo>
                  <a:pt x="413063" y="67236"/>
                </a:moveTo>
                <a:cubicBezTo>
                  <a:pt x="415121" y="67236"/>
                  <a:pt x="416665" y="68251"/>
                  <a:pt x="417951" y="69778"/>
                </a:cubicBezTo>
                <a:lnTo>
                  <a:pt x="418620" y="70895"/>
                </a:lnTo>
                <a:lnTo>
                  <a:pt x="415668" y="68950"/>
                </a:lnTo>
                <a:cubicBezTo>
                  <a:pt x="413063" y="67236"/>
                  <a:pt x="413063" y="67236"/>
                  <a:pt x="413063" y="67236"/>
                </a:cubicBezTo>
                <a:close/>
                <a:moveTo>
                  <a:pt x="277299" y="67236"/>
                </a:moveTo>
                <a:cubicBezTo>
                  <a:pt x="275236" y="69298"/>
                  <a:pt x="275236" y="73425"/>
                  <a:pt x="277299" y="75489"/>
                </a:cubicBezTo>
                <a:cubicBezTo>
                  <a:pt x="279362" y="77551"/>
                  <a:pt x="283489" y="81677"/>
                  <a:pt x="285552" y="79614"/>
                </a:cubicBezTo>
                <a:cubicBezTo>
                  <a:pt x="289678" y="79614"/>
                  <a:pt x="291741" y="75489"/>
                  <a:pt x="293805" y="73425"/>
                </a:cubicBezTo>
                <a:cubicBezTo>
                  <a:pt x="295868" y="75489"/>
                  <a:pt x="295868" y="77551"/>
                  <a:pt x="295868" y="79614"/>
                </a:cubicBezTo>
                <a:cubicBezTo>
                  <a:pt x="295868" y="83740"/>
                  <a:pt x="293805" y="85803"/>
                  <a:pt x="291741" y="87866"/>
                </a:cubicBezTo>
                <a:cubicBezTo>
                  <a:pt x="289678" y="87866"/>
                  <a:pt x="287615" y="85803"/>
                  <a:pt x="285552" y="87866"/>
                </a:cubicBezTo>
                <a:cubicBezTo>
                  <a:pt x="287615" y="91992"/>
                  <a:pt x="283489" y="94056"/>
                  <a:pt x="279362" y="96119"/>
                </a:cubicBezTo>
                <a:cubicBezTo>
                  <a:pt x="277299" y="96119"/>
                  <a:pt x="275236" y="94056"/>
                  <a:pt x="273173" y="94056"/>
                </a:cubicBezTo>
                <a:cubicBezTo>
                  <a:pt x="271110" y="91992"/>
                  <a:pt x="269047" y="87866"/>
                  <a:pt x="271110" y="83740"/>
                </a:cubicBezTo>
                <a:cubicBezTo>
                  <a:pt x="273173" y="83740"/>
                  <a:pt x="273173" y="83740"/>
                  <a:pt x="273173" y="83740"/>
                </a:cubicBezTo>
                <a:cubicBezTo>
                  <a:pt x="271110" y="79614"/>
                  <a:pt x="266984" y="79614"/>
                  <a:pt x="266984" y="77551"/>
                </a:cubicBezTo>
                <a:cubicBezTo>
                  <a:pt x="266984" y="73425"/>
                  <a:pt x="269047" y="71361"/>
                  <a:pt x="271110" y="69298"/>
                </a:cubicBezTo>
                <a:cubicBezTo>
                  <a:pt x="273173" y="67236"/>
                  <a:pt x="273173" y="67236"/>
                  <a:pt x="277299" y="67236"/>
                </a:cubicBezTo>
                <a:close/>
                <a:moveTo>
                  <a:pt x="567347" y="65243"/>
                </a:moveTo>
                <a:cubicBezTo>
                  <a:pt x="569410" y="67277"/>
                  <a:pt x="573537" y="67277"/>
                  <a:pt x="575600" y="71344"/>
                </a:cubicBezTo>
                <a:cubicBezTo>
                  <a:pt x="577663" y="73377"/>
                  <a:pt x="579726" y="75410"/>
                  <a:pt x="579726" y="79477"/>
                </a:cubicBezTo>
                <a:cubicBezTo>
                  <a:pt x="577663" y="79477"/>
                  <a:pt x="577663" y="81512"/>
                  <a:pt x="575600" y="81512"/>
                </a:cubicBezTo>
                <a:cubicBezTo>
                  <a:pt x="573537" y="75410"/>
                  <a:pt x="567347" y="71344"/>
                  <a:pt x="561158" y="71344"/>
                </a:cubicBezTo>
                <a:cubicBezTo>
                  <a:pt x="554968" y="75410"/>
                  <a:pt x="554968" y="75410"/>
                  <a:pt x="554968" y="75410"/>
                </a:cubicBezTo>
                <a:cubicBezTo>
                  <a:pt x="552905" y="73377"/>
                  <a:pt x="550842" y="71344"/>
                  <a:pt x="550842" y="69310"/>
                </a:cubicBezTo>
                <a:cubicBezTo>
                  <a:pt x="557032" y="67277"/>
                  <a:pt x="561158" y="65243"/>
                  <a:pt x="567347" y="65243"/>
                </a:cubicBezTo>
                <a:close/>
                <a:moveTo>
                  <a:pt x="493185" y="63252"/>
                </a:moveTo>
                <a:cubicBezTo>
                  <a:pt x="497280" y="63252"/>
                  <a:pt x="499327" y="63252"/>
                  <a:pt x="501374" y="65280"/>
                </a:cubicBezTo>
                <a:cubicBezTo>
                  <a:pt x="501374" y="67309"/>
                  <a:pt x="501374" y="67309"/>
                  <a:pt x="499327" y="69338"/>
                </a:cubicBezTo>
                <a:cubicBezTo>
                  <a:pt x="495232" y="67309"/>
                  <a:pt x="491138" y="67309"/>
                  <a:pt x="489090" y="69338"/>
                </a:cubicBezTo>
                <a:cubicBezTo>
                  <a:pt x="482948" y="71366"/>
                  <a:pt x="482948" y="77453"/>
                  <a:pt x="480901" y="79482"/>
                </a:cubicBezTo>
                <a:cubicBezTo>
                  <a:pt x="480901" y="81512"/>
                  <a:pt x="478854" y="81512"/>
                  <a:pt x="476806" y="81512"/>
                </a:cubicBezTo>
                <a:cubicBezTo>
                  <a:pt x="476806" y="77453"/>
                  <a:pt x="478854" y="73395"/>
                  <a:pt x="480901" y="71366"/>
                </a:cubicBezTo>
                <a:cubicBezTo>
                  <a:pt x="482948" y="65280"/>
                  <a:pt x="489090" y="63252"/>
                  <a:pt x="493185" y="63252"/>
                </a:cubicBezTo>
                <a:close/>
                <a:moveTo>
                  <a:pt x="528266" y="60927"/>
                </a:moveTo>
                <a:cubicBezTo>
                  <a:pt x="538558" y="62993"/>
                  <a:pt x="550908" y="71256"/>
                  <a:pt x="555025" y="81585"/>
                </a:cubicBezTo>
                <a:cubicBezTo>
                  <a:pt x="555025" y="85716"/>
                  <a:pt x="559142" y="91914"/>
                  <a:pt x="555025" y="98110"/>
                </a:cubicBezTo>
                <a:cubicBezTo>
                  <a:pt x="555025" y="98110"/>
                  <a:pt x="552967" y="98110"/>
                  <a:pt x="550908" y="98110"/>
                </a:cubicBezTo>
                <a:cubicBezTo>
                  <a:pt x="550908" y="96045"/>
                  <a:pt x="550908" y="91914"/>
                  <a:pt x="550908" y="89848"/>
                </a:cubicBezTo>
                <a:cubicBezTo>
                  <a:pt x="548850" y="81585"/>
                  <a:pt x="544733" y="73322"/>
                  <a:pt x="536500" y="69190"/>
                </a:cubicBezTo>
                <a:cubicBezTo>
                  <a:pt x="532383" y="69190"/>
                  <a:pt x="528266" y="67124"/>
                  <a:pt x="524149" y="69190"/>
                </a:cubicBezTo>
                <a:cubicBezTo>
                  <a:pt x="517974" y="71256"/>
                  <a:pt x="511799" y="73322"/>
                  <a:pt x="511799" y="79519"/>
                </a:cubicBezTo>
                <a:cubicBezTo>
                  <a:pt x="513857" y="83651"/>
                  <a:pt x="515916" y="77453"/>
                  <a:pt x="517974" y="77453"/>
                </a:cubicBezTo>
                <a:cubicBezTo>
                  <a:pt x="520033" y="77453"/>
                  <a:pt x="522091" y="79519"/>
                  <a:pt x="524149" y="79519"/>
                </a:cubicBezTo>
                <a:cubicBezTo>
                  <a:pt x="526208" y="81585"/>
                  <a:pt x="526208" y="83651"/>
                  <a:pt x="524149" y="87782"/>
                </a:cubicBezTo>
                <a:cubicBezTo>
                  <a:pt x="524149" y="89848"/>
                  <a:pt x="522091" y="91914"/>
                  <a:pt x="517974" y="91914"/>
                </a:cubicBezTo>
                <a:cubicBezTo>
                  <a:pt x="515916" y="91914"/>
                  <a:pt x="513857" y="89848"/>
                  <a:pt x="511799" y="89848"/>
                </a:cubicBezTo>
                <a:cubicBezTo>
                  <a:pt x="511799" y="91914"/>
                  <a:pt x="509741" y="93980"/>
                  <a:pt x="505624" y="93980"/>
                </a:cubicBezTo>
                <a:cubicBezTo>
                  <a:pt x="503566" y="91914"/>
                  <a:pt x="499449" y="89848"/>
                  <a:pt x="497390" y="85716"/>
                </a:cubicBezTo>
                <a:cubicBezTo>
                  <a:pt x="497390" y="79519"/>
                  <a:pt x="499449" y="73322"/>
                  <a:pt x="503566" y="69190"/>
                </a:cubicBezTo>
                <a:cubicBezTo>
                  <a:pt x="509741" y="62993"/>
                  <a:pt x="520033" y="60927"/>
                  <a:pt x="528266" y="60927"/>
                </a:cubicBezTo>
                <a:close/>
                <a:moveTo>
                  <a:pt x="289504" y="60927"/>
                </a:moveTo>
                <a:cubicBezTo>
                  <a:pt x="291552" y="67153"/>
                  <a:pt x="291552" y="67153"/>
                  <a:pt x="291552" y="67153"/>
                </a:cubicBezTo>
                <a:cubicBezTo>
                  <a:pt x="291552" y="69227"/>
                  <a:pt x="291552" y="73376"/>
                  <a:pt x="289504" y="73376"/>
                </a:cubicBezTo>
                <a:cubicBezTo>
                  <a:pt x="287457" y="75452"/>
                  <a:pt x="285410" y="77527"/>
                  <a:pt x="283362" y="77527"/>
                </a:cubicBezTo>
                <a:cubicBezTo>
                  <a:pt x="281315" y="75452"/>
                  <a:pt x="279268" y="73376"/>
                  <a:pt x="279268" y="71302"/>
                </a:cubicBezTo>
                <a:cubicBezTo>
                  <a:pt x="279268" y="69227"/>
                  <a:pt x="279268" y="67153"/>
                  <a:pt x="281315" y="67153"/>
                </a:cubicBezTo>
                <a:cubicBezTo>
                  <a:pt x="285410" y="67153"/>
                  <a:pt x="287457" y="63002"/>
                  <a:pt x="289504" y="60927"/>
                </a:cubicBezTo>
                <a:close/>
                <a:moveTo>
                  <a:pt x="406976" y="54951"/>
                </a:moveTo>
                <a:cubicBezTo>
                  <a:pt x="411108" y="54951"/>
                  <a:pt x="413173" y="57007"/>
                  <a:pt x="415239" y="61120"/>
                </a:cubicBezTo>
                <a:cubicBezTo>
                  <a:pt x="413173" y="67289"/>
                  <a:pt x="413173" y="67289"/>
                  <a:pt x="413173" y="67289"/>
                </a:cubicBezTo>
                <a:cubicBezTo>
                  <a:pt x="413173" y="63176"/>
                  <a:pt x="413173" y="57007"/>
                  <a:pt x="406976" y="57007"/>
                </a:cubicBezTo>
                <a:cubicBezTo>
                  <a:pt x="406976" y="59063"/>
                  <a:pt x="411108" y="61120"/>
                  <a:pt x="411108" y="63176"/>
                </a:cubicBezTo>
                <a:cubicBezTo>
                  <a:pt x="411108" y="65233"/>
                  <a:pt x="409042" y="67289"/>
                  <a:pt x="411108" y="69344"/>
                </a:cubicBezTo>
                <a:cubicBezTo>
                  <a:pt x="417305" y="71401"/>
                  <a:pt x="417305" y="75513"/>
                  <a:pt x="419371" y="79626"/>
                </a:cubicBezTo>
                <a:cubicBezTo>
                  <a:pt x="419371" y="83739"/>
                  <a:pt x="417305" y="85795"/>
                  <a:pt x="415239" y="87851"/>
                </a:cubicBezTo>
                <a:cubicBezTo>
                  <a:pt x="417305" y="89907"/>
                  <a:pt x="415239" y="94019"/>
                  <a:pt x="417305" y="96076"/>
                </a:cubicBezTo>
                <a:cubicBezTo>
                  <a:pt x="417305" y="96076"/>
                  <a:pt x="415239" y="98132"/>
                  <a:pt x="415239" y="98132"/>
                </a:cubicBezTo>
                <a:cubicBezTo>
                  <a:pt x="415239" y="96076"/>
                  <a:pt x="413173" y="94019"/>
                  <a:pt x="415239" y="89907"/>
                </a:cubicBezTo>
                <a:cubicBezTo>
                  <a:pt x="415239" y="89907"/>
                  <a:pt x="415239" y="89907"/>
                  <a:pt x="413173" y="89907"/>
                </a:cubicBezTo>
                <a:cubicBezTo>
                  <a:pt x="413173" y="89907"/>
                  <a:pt x="413173" y="89907"/>
                  <a:pt x="411108" y="91963"/>
                </a:cubicBezTo>
                <a:cubicBezTo>
                  <a:pt x="415239" y="94019"/>
                  <a:pt x="411108" y="98132"/>
                  <a:pt x="413173" y="100189"/>
                </a:cubicBezTo>
                <a:cubicBezTo>
                  <a:pt x="411108" y="104302"/>
                  <a:pt x="409042" y="108413"/>
                  <a:pt x="404910" y="108413"/>
                </a:cubicBezTo>
                <a:cubicBezTo>
                  <a:pt x="402845" y="108413"/>
                  <a:pt x="398713" y="108413"/>
                  <a:pt x="398713" y="110469"/>
                </a:cubicBezTo>
                <a:cubicBezTo>
                  <a:pt x="396647" y="112526"/>
                  <a:pt x="396647" y="116638"/>
                  <a:pt x="392516" y="116638"/>
                </a:cubicBezTo>
                <a:cubicBezTo>
                  <a:pt x="392516" y="116638"/>
                  <a:pt x="388384" y="118695"/>
                  <a:pt x="388384" y="116638"/>
                </a:cubicBezTo>
                <a:cubicBezTo>
                  <a:pt x="386318" y="114582"/>
                  <a:pt x="384253" y="114582"/>
                  <a:pt x="380121" y="114582"/>
                </a:cubicBezTo>
                <a:cubicBezTo>
                  <a:pt x="380121" y="116638"/>
                  <a:pt x="378055" y="116638"/>
                  <a:pt x="375990" y="118695"/>
                </a:cubicBezTo>
                <a:cubicBezTo>
                  <a:pt x="373924" y="118695"/>
                  <a:pt x="371858" y="118695"/>
                  <a:pt x="371858" y="116638"/>
                </a:cubicBezTo>
                <a:cubicBezTo>
                  <a:pt x="363595" y="112526"/>
                  <a:pt x="373924" y="108413"/>
                  <a:pt x="375990" y="106358"/>
                </a:cubicBezTo>
                <a:cubicBezTo>
                  <a:pt x="378055" y="108413"/>
                  <a:pt x="382187" y="110469"/>
                  <a:pt x="386318" y="108413"/>
                </a:cubicBezTo>
                <a:cubicBezTo>
                  <a:pt x="388384" y="106358"/>
                  <a:pt x="390450" y="104302"/>
                  <a:pt x="392516" y="102245"/>
                </a:cubicBezTo>
                <a:cubicBezTo>
                  <a:pt x="396647" y="102245"/>
                  <a:pt x="402845" y="98132"/>
                  <a:pt x="404910" y="94019"/>
                </a:cubicBezTo>
                <a:cubicBezTo>
                  <a:pt x="406976" y="91963"/>
                  <a:pt x="404910" y="85795"/>
                  <a:pt x="404910" y="83739"/>
                </a:cubicBezTo>
                <a:cubicBezTo>
                  <a:pt x="406976" y="79626"/>
                  <a:pt x="406976" y="77569"/>
                  <a:pt x="404910" y="75513"/>
                </a:cubicBezTo>
                <a:cubicBezTo>
                  <a:pt x="404910" y="71401"/>
                  <a:pt x="402845" y="67289"/>
                  <a:pt x="398713" y="65233"/>
                </a:cubicBezTo>
                <a:cubicBezTo>
                  <a:pt x="400779" y="59063"/>
                  <a:pt x="400779" y="59063"/>
                  <a:pt x="400779" y="59063"/>
                </a:cubicBezTo>
                <a:cubicBezTo>
                  <a:pt x="398713" y="54951"/>
                  <a:pt x="404910" y="57007"/>
                  <a:pt x="406976" y="54951"/>
                </a:cubicBezTo>
                <a:close/>
                <a:moveTo>
                  <a:pt x="495288" y="52960"/>
                </a:moveTo>
                <a:cubicBezTo>
                  <a:pt x="497343" y="52960"/>
                  <a:pt x="499398" y="52960"/>
                  <a:pt x="501454" y="54995"/>
                </a:cubicBezTo>
                <a:cubicBezTo>
                  <a:pt x="501454" y="57031"/>
                  <a:pt x="499398" y="57031"/>
                  <a:pt x="501454" y="57031"/>
                </a:cubicBezTo>
                <a:cubicBezTo>
                  <a:pt x="503509" y="57031"/>
                  <a:pt x="505564" y="57031"/>
                  <a:pt x="507619" y="57031"/>
                </a:cubicBezTo>
                <a:cubicBezTo>
                  <a:pt x="509674" y="57031"/>
                  <a:pt x="509674" y="61104"/>
                  <a:pt x="509674" y="61104"/>
                </a:cubicBezTo>
                <a:cubicBezTo>
                  <a:pt x="505564" y="67214"/>
                  <a:pt x="501454" y="61104"/>
                  <a:pt x="497343" y="61104"/>
                </a:cubicBezTo>
                <a:cubicBezTo>
                  <a:pt x="489122" y="59068"/>
                  <a:pt x="485012" y="63140"/>
                  <a:pt x="478846" y="67214"/>
                </a:cubicBezTo>
                <a:cubicBezTo>
                  <a:pt x="476791" y="71285"/>
                  <a:pt x="474736" y="75358"/>
                  <a:pt x="474736" y="81466"/>
                </a:cubicBezTo>
                <a:cubicBezTo>
                  <a:pt x="474736" y="83503"/>
                  <a:pt x="472680" y="83503"/>
                  <a:pt x="472680" y="83503"/>
                </a:cubicBezTo>
                <a:cubicBezTo>
                  <a:pt x="470625" y="83503"/>
                  <a:pt x="468570" y="81466"/>
                  <a:pt x="468570" y="79431"/>
                </a:cubicBezTo>
                <a:cubicBezTo>
                  <a:pt x="466515" y="77394"/>
                  <a:pt x="474736" y="75358"/>
                  <a:pt x="470625" y="71285"/>
                </a:cubicBezTo>
                <a:cubicBezTo>
                  <a:pt x="468570" y="69249"/>
                  <a:pt x="470625" y="67214"/>
                  <a:pt x="472680" y="65177"/>
                </a:cubicBezTo>
                <a:cubicBezTo>
                  <a:pt x="474736" y="63140"/>
                  <a:pt x="476791" y="65177"/>
                  <a:pt x="476791" y="63140"/>
                </a:cubicBezTo>
                <a:cubicBezTo>
                  <a:pt x="476791" y="61104"/>
                  <a:pt x="476791" y="59068"/>
                  <a:pt x="476791" y="57031"/>
                </a:cubicBezTo>
                <a:cubicBezTo>
                  <a:pt x="478846" y="54995"/>
                  <a:pt x="482956" y="52960"/>
                  <a:pt x="487067" y="54995"/>
                </a:cubicBezTo>
                <a:cubicBezTo>
                  <a:pt x="489122" y="54995"/>
                  <a:pt x="489122" y="57031"/>
                  <a:pt x="491177" y="54995"/>
                </a:cubicBezTo>
                <a:cubicBezTo>
                  <a:pt x="491177" y="52960"/>
                  <a:pt x="493233" y="52960"/>
                  <a:pt x="495288" y="52960"/>
                </a:cubicBezTo>
                <a:close/>
                <a:moveTo>
                  <a:pt x="564222" y="50444"/>
                </a:moveTo>
                <a:cubicBezTo>
                  <a:pt x="566795" y="49672"/>
                  <a:pt x="569368" y="49672"/>
                  <a:pt x="571426" y="50701"/>
                </a:cubicBezTo>
                <a:cubicBezTo>
                  <a:pt x="575543" y="52760"/>
                  <a:pt x="579659" y="54818"/>
                  <a:pt x="581718" y="56877"/>
                </a:cubicBezTo>
                <a:cubicBezTo>
                  <a:pt x="581718" y="58935"/>
                  <a:pt x="581718" y="60993"/>
                  <a:pt x="581718" y="63052"/>
                </a:cubicBezTo>
                <a:cubicBezTo>
                  <a:pt x="579659" y="63052"/>
                  <a:pt x="579659" y="65111"/>
                  <a:pt x="579659" y="65111"/>
                </a:cubicBezTo>
                <a:cubicBezTo>
                  <a:pt x="581718" y="67168"/>
                  <a:pt x="585835" y="65111"/>
                  <a:pt x="587893" y="67168"/>
                </a:cubicBezTo>
                <a:cubicBezTo>
                  <a:pt x="589951" y="67168"/>
                  <a:pt x="592010" y="71285"/>
                  <a:pt x="592010" y="73344"/>
                </a:cubicBezTo>
                <a:cubicBezTo>
                  <a:pt x="592010" y="75403"/>
                  <a:pt x="592010" y="77460"/>
                  <a:pt x="589951" y="77460"/>
                </a:cubicBezTo>
                <a:cubicBezTo>
                  <a:pt x="587893" y="77460"/>
                  <a:pt x="585835" y="77460"/>
                  <a:pt x="583776" y="79519"/>
                </a:cubicBezTo>
                <a:cubicBezTo>
                  <a:pt x="581718" y="79519"/>
                  <a:pt x="581718" y="79519"/>
                  <a:pt x="581718" y="79519"/>
                </a:cubicBezTo>
                <a:cubicBezTo>
                  <a:pt x="581718" y="73344"/>
                  <a:pt x="577601" y="67168"/>
                  <a:pt x="571426" y="65111"/>
                </a:cubicBezTo>
                <a:cubicBezTo>
                  <a:pt x="565251" y="60993"/>
                  <a:pt x="554959" y="63052"/>
                  <a:pt x="550842" y="67168"/>
                </a:cubicBezTo>
                <a:cubicBezTo>
                  <a:pt x="546725" y="67168"/>
                  <a:pt x="544667" y="65111"/>
                  <a:pt x="540550" y="63052"/>
                </a:cubicBezTo>
                <a:cubicBezTo>
                  <a:pt x="540550" y="63052"/>
                  <a:pt x="540550" y="60993"/>
                  <a:pt x="540550" y="60993"/>
                </a:cubicBezTo>
                <a:cubicBezTo>
                  <a:pt x="544667" y="58935"/>
                  <a:pt x="546725" y="56877"/>
                  <a:pt x="550842" y="56877"/>
                </a:cubicBezTo>
                <a:cubicBezTo>
                  <a:pt x="552900" y="56877"/>
                  <a:pt x="552900" y="58935"/>
                  <a:pt x="554959" y="58935"/>
                </a:cubicBezTo>
                <a:cubicBezTo>
                  <a:pt x="557017" y="56877"/>
                  <a:pt x="557017" y="56877"/>
                  <a:pt x="557017" y="54818"/>
                </a:cubicBezTo>
                <a:cubicBezTo>
                  <a:pt x="559076" y="52760"/>
                  <a:pt x="561649" y="51216"/>
                  <a:pt x="564222" y="50444"/>
                </a:cubicBezTo>
                <a:close/>
                <a:moveTo>
                  <a:pt x="597986" y="48643"/>
                </a:moveTo>
                <a:cubicBezTo>
                  <a:pt x="600044" y="48643"/>
                  <a:pt x="602103" y="50691"/>
                  <a:pt x="604161" y="50691"/>
                </a:cubicBezTo>
                <a:cubicBezTo>
                  <a:pt x="604161" y="52738"/>
                  <a:pt x="606220" y="52738"/>
                  <a:pt x="606220" y="54785"/>
                </a:cubicBezTo>
                <a:cubicBezTo>
                  <a:pt x="606220" y="56832"/>
                  <a:pt x="608278" y="58880"/>
                  <a:pt x="606220" y="60927"/>
                </a:cubicBezTo>
                <a:cubicBezTo>
                  <a:pt x="604161" y="60927"/>
                  <a:pt x="606220" y="56832"/>
                  <a:pt x="604161" y="54785"/>
                </a:cubicBezTo>
                <a:cubicBezTo>
                  <a:pt x="604161" y="52738"/>
                  <a:pt x="600044" y="50691"/>
                  <a:pt x="597986" y="48643"/>
                </a:cubicBezTo>
                <a:close/>
                <a:moveTo>
                  <a:pt x="332862" y="48643"/>
                </a:moveTo>
                <a:cubicBezTo>
                  <a:pt x="334948" y="48643"/>
                  <a:pt x="337035" y="48643"/>
                  <a:pt x="337035" y="50701"/>
                </a:cubicBezTo>
                <a:cubicBezTo>
                  <a:pt x="337035" y="52760"/>
                  <a:pt x="337035" y="54818"/>
                  <a:pt x="337035" y="56877"/>
                </a:cubicBezTo>
                <a:cubicBezTo>
                  <a:pt x="334948" y="58935"/>
                  <a:pt x="330775" y="58935"/>
                  <a:pt x="328688" y="56877"/>
                </a:cubicBezTo>
                <a:cubicBezTo>
                  <a:pt x="322427" y="50701"/>
                  <a:pt x="322427" y="50701"/>
                  <a:pt x="322427" y="50701"/>
                </a:cubicBezTo>
                <a:cubicBezTo>
                  <a:pt x="326601" y="48643"/>
                  <a:pt x="328688" y="48643"/>
                  <a:pt x="332862" y="48643"/>
                </a:cubicBezTo>
                <a:close/>
                <a:moveTo>
                  <a:pt x="310343" y="46651"/>
                </a:moveTo>
                <a:cubicBezTo>
                  <a:pt x="316518" y="46651"/>
                  <a:pt x="322693" y="54884"/>
                  <a:pt x="324752" y="59002"/>
                </a:cubicBezTo>
                <a:cubicBezTo>
                  <a:pt x="324752" y="63118"/>
                  <a:pt x="324752" y="67236"/>
                  <a:pt x="320635" y="69293"/>
                </a:cubicBezTo>
                <a:cubicBezTo>
                  <a:pt x="320635" y="71352"/>
                  <a:pt x="322693" y="71352"/>
                  <a:pt x="322693" y="73410"/>
                </a:cubicBezTo>
                <a:cubicBezTo>
                  <a:pt x="324752" y="75469"/>
                  <a:pt x="322693" y="79585"/>
                  <a:pt x="322693" y="81643"/>
                </a:cubicBezTo>
                <a:cubicBezTo>
                  <a:pt x="318576" y="85761"/>
                  <a:pt x="314459" y="87819"/>
                  <a:pt x="308284" y="85761"/>
                </a:cubicBezTo>
                <a:cubicBezTo>
                  <a:pt x="306226" y="83702"/>
                  <a:pt x="304167" y="79585"/>
                  <a:pt x="304167" y="75469"/>
                </a:cubicBezTo>
                <a:cubicBezTo>
                  <a:pt x="302109" y="73410"/>
                  <a:pt x="300051" y="75469"/>
                  <a:pt x="297992" y="73410"/>
                </a:cubicBezTo>
                <a:cubicBezTo>
                  <a:pt x="293876" y="69293"/>
                  <a:pt x="293876" y="65177"/>
                  <a:pt x="293876" y="59002"/>
                </a:cubicBezTo>
                <a:cubicBezTo>
                  <a:pt x="295934" y="54884"/>
                  <a:pt x="295934" y="54884"/>
                  <a:pt x="295934" y="54884"/>
                </a:cubicBezTo>
                <a:cubicBezTo>
                  <a:pt x="302109" y="54884"/>
                  <a:pt x="306226" y="50768"/>
                  <a:pt x="310343" y="46651"/>
                </a:cubicBezTo>
                <a:close/>
                <a:moveTo>
                  <a:pt x="499428" y="44659"/>
                </a:moveTo>
                <a:cubicBezTo>
                  <a:pt x="501489" y="44659"/>
                  <a:pt x="503549" y="44659"/>
                  <a:pt x="505610" y="46712"/>
                </a:cubicBezTo>
                <a:cubicBezTo>
                  <a:pt x="507671" y="48764"/>
                  <a:pt x="503549" y="52869"/>
                  <a:pt x="507671" y="50816"/>
                </a:cubicBezTo>
                <a:cubicBezTo>
                  <a:pt x="511792" y="50816"/>
                  <a:pt x="507671" y="46712"/>
                  <a:pt x="507671" y="46712"/>
                </a:cubicBezTo>
                <a:cubicBezTo>
                  <a:pt x="509731" y="46712"/>
                  <a:pt x="511792" y="48764"/>
                  <a:pt x="511792" y="50816"/>
                </a:cubicBezTo>
                <a:cubicBezTo>
                  <a:pt x="513853" y="50816"/>
                  <a:pt x="515914" y="52869"/>
                  <a:pt x="517974" y="54921"/>
                </a:cubicBezTo>
                <a:cubicBezTo>
                  <a:pt x="517974" y="56973"/>
                  <a:pt x="515914" y="59025"/>
                  <a:pt x="517974" y="59025"/>
                </a:cubicBezTo>
                <a:cubicBezTo>
                  <a:pt x="515914" y="59025"/>
                  <a:pt x="513853" y="61078"/>
                  <a:pt x="511792" y="59025"/>
                </a:cubicBezTo>
                <a:cubicBezTo>
                  <a:pt x="511792" y="56973"/>
                  <a:pt x="509731" y="54921"/>
                  <a:pt x="507671" y="54921"/>
                </a:cubicBezTo>
                <a:cubicBezTo>
                  <a:pt x="505610" y="52869"/>
                  <a:pt x="503549" y="54921"/>
                  <a:pt x="501489" y="52869"/>
                </a:cubicBezTo>
                <a:cubicBezTo>
                  <a:pt x="499428" y="48764"/>
                  <a:pt x="495307" y="48764"/>
                  <a:pt x="491185" y="50816"/>
                </a:cubicBezTo>
                <a:cubicBezTo>
                  <a:pt x="489125" y="52869"/>
                  <a:pt x="485003" y="50816"/>
                  <a:pt x="480882" y="52869"/>
                </a:cubicBezTo>
                <a:cubicBezTo>
                  <a:pt x="476761" y="54921"/>
                  <a:pt x="472639" y="56973"/>
                  <a:pt x="474700" y="61078"/>
                </a:cubicBezTo>
                <a:cubicBezTo>
                  <a:pt x="470579" y="63130"/>
                  <a:pt x="468518" y="65182"/>
                  <a:pt x="466457" y="69287"/>
                </a:cubicBezTo>
                <a:cubicBezTo>
                  <a:pt x="466457" y="71340"/>
                  <a:pt x="468518" y="73393"/>
                  <a:pt x="466457" y="75445"/>
                </a:cubicBezTo>
                <a:cubicBezTo>
                  <a:pt x="466457" y="77496"/>
                  <a:pt x="464396" y="79549"/>
                  <a:pt x="466457" y="81602"/>
                </a:cubicBezTo>
                <a:cubicBezTo>
                  <a:pt x="466457" y="83653"/>
                  <a:pt x="470579" y="85706"/>
                  <a:pt x="466457" y="87759"/>
                </a:cubicBezTo>
                <a:cubicBezTo>
                  <a:pt x="464396" y="87759"/>
                  <a:pt x="464396" y="89811"/>
                  <a:pt x="462336" y="87759"/>
                </a:cubicBezTo>
                <a:cubicBezTo>
                  <a:pt x="460275" y="85706"/>
                  <a:pt x="458215" y="83653"/>
                  <a:pt x="458215" y="79549"/>
                </a:cubicBezTo>
                <a:cubicBezTo>
                  <a:pt x="458215" y="73393"/>
                  <a:pt x="468518" y="71340"/>
                  <a:pt x="462336" y="65182"/>
                </a:cubicBezTo>
                <a:cubicBezTo>
                  <a:pt x="462336" y="63130"/>
                  <a:pt x="462336" y="61078"/>
                  <a:pt x="464396" y="59025"/>
                </a:cubicBezTo>
                <a:cubicBezTo>
                  <a:pt x="466457" y="56973"/>
                  <a:pt x="468518" y="56973"/>
                  <a:pt x="470579" y="54921"/>
                </a:cubicBezTo>
                <a:cubicBezTo>
                  <a:pt x="472639" y="52869"/>
                  <a:pt x="472639" y="46712"/>
                  <a:pt x="476761" y="46712"/>
                </a:cubicBezTo>
                <a:cubicBezTo>
                  <a:pt x="480882" y="46712"/>
                  <a:pt x="485003" y="46712"/>
                  <a:pt x="489125" y="48764"/>
                </a:cubicBezTo>
                <a:cubicBezTo>
                  <a:pt x="489125" y="46712"/>
                  <a:pt x="491185" y="44659"/>
                  <a:pt x="493246" y="46712"/>
                </a:cubicBezTo>
                <a:cubicBezTo>
                  <a:pt x="493246" y="46712"/>
                  <a:pt x="495307" y="46712"/>
                  <a:pt x="495307" y="46712"/>
                </a:cubicBezTo>
                <a:cubicBezTo>
                  <a:pt x="497367" y="48764"/>
                  <a:pt x="497367" y="44659"/>
                  <a:pt x="499428" y="44659"/>
                </a:cubicBezTo>
                <a:close/>
                <a:moveTo>
                  <a:pt x="341019" y="44197"/>
                </a:moveTo>
                <a:cubicBezTo>
                  <a:pt x="342549" y="44197"/>
                  <a:pt x="344078" y="44707"/>
                  <a:pt x="345098" y="44707"/>
                </a:cubicBezTo>
                <a:cubicBezTo>
                  <a:pt x="347138" y="46746"/>
                  <a:pt x="349177" y="48786"/>
                  <a:pt x="351216" y="50825"/>
                </a:cubicBezTo>
                <a:cubicBezTo>
                  <a:pt x="353256" y="52865"/>
                  <a:pt x="347138" y="54904"/>
                  <a:pt x="351216" y="56943"/>
                </a:cubicBezTo>
                <a:cubicBezTo>
                  <a:pt x="353256" y="56943"/>
                  <a:pt x="353256" y="58983"/>
                  <a:pt x="355295" y="61022"/>
                </a:cubicBezTo>
                <a:cubicBezTo>
                  <a:pt x="355295" y="63062"/>
                  <a:pt x="353256" y="67140"/>
                  <a:pt x="351216" y="67140"/>
                </a:cubicBezTo>
                <a:cubicBezTo>
                  <a:pt x="351216" y="69180"/>
                  <a:pt x="347138" y="71219"/>
                  <a:pt x="345098" y="69180"/>
                </a:cubicBezTo>
                <a:cubicBezTo>
                  <a:pt x="343059" y="69180"/>
                  <a:pt x="343059" y="67140"/>
                  <a:pt x="343059" y="67140"/>
                </a:cubicBezTo>
                <a:cubicBezTo>
                  <a:pt x="341019" y="67140"/>
                  <a:pt x="341019" y="71219"/>
                  <a:pt x="338980" y="71219"/>
                </a:cubicBezTo>
                <a:cubicBezTo>
                  <a:pt x="334901" y="71219"/>
                  <a:pt x="332861" y="71219"/>
                  <a:pt x="330822" y="67140"/>
                </a:cubicBezTo>
                <a:cubicBezTo>
                  <a:pt x="328783" y="65101"/>
                  <a:pt x="326743" y="63062"/>
                  <a:pt x="328783" y="61022"/>
                </a:cubicBezTo>
                <a:cubicBezTo>
                  <a:pt x="330822" y="61022"/>
                  <a:pt x="334901" y="61022"/>
                  <a:pt x="336940" y="58983"/>
                </a:cubicBezTo>
                <a:cubicBezTo>
                  <a:pt x="338980" y="56943"/>
                  <a:pt x="341019" y="54904"/>
                  <a:pt x="341019" y="50825"/>
                </a:cubicBezTo>
                <a:cubicBezTo>
                  <a:pt x="336940" y="46746"/>
                  <a:pt x="336940" y="46746"/>
                  <a:pt x="336940" y="46746"/>
                </a:cubicBezTo>
                <a:cubicBezTo>
                  <a:pt x="337960" y="44707"/>
                  <a:pt x="339490" y="44197"/>
                  <a:pt x="341019" y="44197"/>
                </a:cubicBezTo>
                <a:close/>
                <a:moveTo>
                  <a:pt x="583710" y="38352"/>
                </a:moveTo>
                <a:cubicBezTo>
                  <a:pt x="590018" y="40399"/>
                  <a:pt x="590018" y="46541"/>
                  <a:pt x="590018" y="50635"/>
                </a:cubicBezTo>
                <a:cubicBezTo>
                  <a:pt x="590018" y="50635"/>
                  <a:pt x="587915" y="50635"/>
                  <a:pt x="587915" y="50635"/>
                </a:cubicBezTo>
                <a:cubicBezTo>
                  <a:pt x="585813" y="48588"/>
                  <a:pt x="587915" y="46541"/>
                  <a:pt x="587915" y="46541"/>
                </a:cubicBezTo>
                <a:cubicBezTo>
                  <a:pt x="585813" y="44493"/>
                  <a:pt x="585813" y="40399"/>
                  <a:pt x="583710" y="40399"/>
                </a:cubicBezTo>
                <a:cubicBezTo>
                  <a:pt x="583710" y="38352"/>
                  <a:pt x="583710" y="38352"/>
                  <a:pt x="583710" y="38352"/>
                </a:cubicBezTo>
                <a:close/>
                <a:moveTo>
                  <a:pt x="421363" y="32375"/>
                </a:moveTo>
                <a:lnTo>
                  <a:pt x="421363" y="34367"/>
                </a:lnTo>
                <a:cubicBezTo>
                  <a:pt x="419371" y="34367"/>
                  <a:pt x="419371" y="34367"/>
                  <a:pt x="419371" y="34367"/>
                </a:cubicBezTo>
                <a:cubicBezTo>
                  <a:pt x="421363" y="32375"/>
                  <a:pt x="421363" y="32375"/>
                  <a:pt x="421363" y="32375"/>
                </a:cubicBezTo>
                <a:close/>
                <a:moveTo>
                  <a:pt x="421363" y="28060"/>
                </a:moveTo>
                <a:cubicBezTo>
                  <a:pt x="423355" y="28060"/>
                  <a:pt x="421363" y="30217"/>
                  <a:pt x="423355" y="32375"/>
                </a:cubicBezTo>
                <a:cubicBezTo>
                  <a:pt x="421363" y="32375"/>
                  <a:pt x="421363" y="32375"/>
                  <a:pt x="421363" y="32375"/>
                </a:cubicBezTo>
                <a:close/>
                <a:moveTo>
                  <a:pt x="361686" y="26067"/>
                </a:moveTo>
                <a:cubicBezTo>
                  <a:pt x="374053" y="26067"/>
                  <a:pt x="374053" y="26067"/>
                  <a:pt x="374053" y="26067"/>
                </a:cubicBezTo>
                <a:cubicBezTo>
                  <a:pt x="382298" y="30189"/>
                  <a:pt x="382298" y="30189"/>
                  <a:pt x="382298" y="30189"/>
                </a:cubicBezTo>
                <a:cubicBezTo>
                  <a:pt x="390542" y="34312"/>
                  <a:pt x="398787" y="42556"/>
                  <a:pt x="398787" y="52862"/>
                </a:cubicBezTo>
                <a:cubicBezTo>
                  <a:pt x="398787" y="59046"/>
                  <a:pt x="396726" y="65229"/>
                  <a:pt x="392604" y="69351"/>
                </a:cubicBezTo>
                <a:cubicBezTo>
                  <a:pt x="388481" y="73474"/>
                  <a:pt x="380237" y="75535"/>
                  <a:pt x="374053" y="75535"/>
                </a:cubicBezTo>
                <a:cubicBezTo>
                  <a:pt x="369931" y="73474"/>
                  <a:pt x="365808" y="71412"/>
                  <a:pt x="365808" y="67290"/>
                </a:cubicBezTo>
                <a:cubicBezTo>
                  <a:pt x="365808" y="65229"/>
                  <a:pt x="365808" y="63169"/>
                  <a:pt x="367870" y="63169"/>
                </a:cubicBezTo>
                <a:cubicBezTo>
                  <a:pt x="369931" y="63169"/>
                  <a:pt x="371992" y="63169"/>
                  <a:pt x="371992" y="63169"/>
                </a:cubicBezTo>
                <a:cubicBezTo>
                  <a:pt x="371992" y="61108"/>
                  <a:pt x="369931" y="59046"/>
                  <a:pt x="371992" y="56985"/>
                </a:cubicBezTo>
                <a:cubicBezTo>
                  <a:pt x="371992" y="52862"/>
                  <a:pt x="374053" y="52862"/>
                  <a:pt x="376114" y="52862"/>
                </a:cubicBezTo>
                <a:cubicBezTo>
                  <a:pt x="378175" y="52862"/>
                  <a:pt x="380237" y="52862"/>
                  <a:pt x="382298" y="54923"/>
                </a:cubicBezTo>
                <a:cubicBezTo>
                  <a:pt x="382298" y="56985"/>
                  <a:pt x="382298" y="61108"/>
                  <a:pt x="382298" y="63169"/>
                </a:cubicBezTo>
                <a:cubicBezTo>
                  <a:pt x="380237" y="63169"/>
                  <a:pt x="378175" y="63169"/>
                  <a:pt x="380237" y="65229"/>
                </a:cubicBezTo>
                <a:cubicBezTo>
                  <a:pt x="382298" y="67290"/>
                  <a:pt x="386420" y="63169"/>
                  <a:pt x="388481" y="61108"/>
                </a:cubicBezTo>
                <a:cubicBezTo>
                  <a:pt x="390542" y="56985"/>
                  <a:pt x="390542" y="50801"/>
                  <a:pt x="390542" y="46679"/>
                </a:cubicBezTo>
                <a:cubicBezTo>
                  <a:pt x="384359" y="38435"/>
                  <a:pt x="378175" y="30189"/>
                  <a:pt x="367870" y="30189"/>
                </a:cubicBezTo>
                <a:cubicBezTo>
                  <a:pt x="361686" y="28128"/>
                  <a:pt x="355503" y="30189"/>
                  <a:pt x="349319" y="30189"/>
                </a:cubicBezTo>
                <a:cubicBezTo>
                  <a:pt x="349319" y="30189"/>
                  <a:pt x="349319" y="30189"/>
                  <a:pt x="349319" y="28128"/>
                </a:cubicBezTo>
                <a:cubicBezTo>
                  <a:pt x="353441" y="28128"/>
                  <a:pt x="357564" y="28128"/>
                  <a:pt x="361686" y="26067"/>
                </a:cubicBezTo>
                <a:close/>
                <a:moveTo>
                  <a:pt x="453449" y="14275"/>
                </a:moveTo>
                <a:lnTo>
                  <a:pt x="427592" y="16881"/>
                </a:lnTo>
                <a:lnTo>
                  <a:pt x="427592" y="21939"/>
                </a:lnTo>
                <a:cubicBezTo>
                  <a:pt x="425522" y="21939"/>
                  <a:pt x="425522" y="21939"/>
                  <a:pt x="425522" y="21939"/>
                </a:cubicBezTo>
                <a:cubicBezTo>
                  <a:pt x="423452" y="23993"/>
                  <a:pt x="421382" y="23993"/>
                  <a:pt x="423452" y="26047"/>
                </a:cubicBezTo>
                <a:cubicBezTo>
                  <a:pt x="421382" y="26047"/>
                  <a:pt x="421382" y="26047"/>
                  <a:pt x="421382" y="26047"/>
                </a:cubicBezTo>
                <a:cubicBezTo>
                  <a:pt x="421382" y="26047"/>
                  <a:pt x="421382" y="23993"/>
                  <a:pt x="419312" y="23993"/>
                </a:cubicBezTo>
                <a:cubicBezTo>
                  <a:pt x="417242" y="26047"/>
                  <a:pt x="419312" y="28101"/>
                  <a:pt x="419312" y="30155"/>
                </a:cubicBezTo>
                <a:cubicBezTo>
                  <a:pt x="419312" y="32209"/>
                  <a:pt x="419312" y="34263"/>
                  <a:pt x="417242" y="36317"/>
                </a:cubicBezTo>
                <a:cubicBezTo>
                  <a:pt x="413102" y="38372"/>
                  <a:pt x="411032" y="38372"/>
                  <a:pt x="408961" y="38372"/>
                </a:cubicBezTo>
                <a:cubicBezTo>
                  <a:pt x="406891" y="40426"/>
                  <a:pt x="406891" y="44534"/>
                  <a:pt x="404821" y="46589"/>
                </a:cubicBezTo>
                <a:cubicBezTo>
                  <a:pt x="402751" y="46589"/>
                  <a:pt x="400681" y="48643"/>
                  <a:pt x="400681" y="46589"/>
                </a:cubicBezTo>
                <a:cubicBezTo>
                  <a:pt x="398611" y="42480"/>
                  <a:pt x="394471" y="40426"/>
                  <a:pt x="394471" y="36317"/>
                </a:cubicBezTo>
                <a:cubicBezTo>
                  <a:pt x="398611" y="34263"/>
                  <a:pt x="402751" y="30155"/>
                  <a:pt x="402751" y="23993"/>
                </a:cubicBezTo>
                <a:cubicBezTo>
                  <a:pt x="404821" y="19883"/>
                  <a:pt x="404821" y="19883"/>
                  <a:pt x="404821" y="19883"/>
                </a:cubicBezTo>
                <a:cubicBezTo>
                  <a:pt x="408961" y="17829"/>
                  <a:pt x="415172" y="17829"/>
                  <a:pt x="419312" y="17829"/>
                </a:cubicBezTo>
                <a:lnTo>
                  <a:pt x="420079" y="17639"/>
                </a:lnTo>
                <a:lnTo>
                  <a:pt x="399049" y="19759"/>
                </a:lnTo>
                <a:lnTo>
                  <a:pt x="400779" y="19759"/>
                </a:lnTo>
                <a:cubicBezTo>
                  <a:pt x="400779" y="21846"/>
                  <a:pt x="400779" y="21846"/>
                  <a:pt x="400779" y="21846"/>
                </a:cubicBezTo>
                <a:cubicBezTo>
                  <a:pt x="400779" y="28106"/>
                  <a:pt x="396684" y="32280"/>
                  <a:pt x="392590" y="34367"/>
                </a:cubicBezTo>
                <a:cubicBezTo>
                  <a:pt x="390542" y="32280"/>
                  <a:pt x="388495" y="32280"/>
                  <a:pt x="388495" y="30194"/>
                </a:cubicBezTo>
                <a:cubicBezTo>
                  <a:pt x="388495" y="28106"/>
                  <a:pt x="392590" y="28106"/>
                  <a:pt x="394637" y="23933"/>
                </a:cubicBezTo>
                <a:lnTo>
                  <a:pt x="396561" y="20010"/>
                </a:lnTo>
                <a:lnTo>
                  <a:pt x="364940" y="23197"/>
                </a:lnTo>
                <a:lnTo>
                  <a:pt x="342257" y="30239"/>
                </a:lnTo>
                <a:lnTo>
                  <a:pt x="343196" y="30051"/>
                </a:lnTo>
                <a:cubicBezTo>
                  <a:pt x="345261" y="30051"/>
                  <a:pt x="347327" y="30051"/>
                  <a:pt x="347327" y="32117"/>
                </a:cubicBezTo>
                <a:cubicBezTo>
                  <a:pt x="345261" y="36249"/>
                  <a:pt x="343196" y="36249"/>
                  <a:pt x="341130" y="38315"/>
                </a:cubicBezTo>
                <a:cubicBezTo>
                  <a:pt x="339064" y="40380"/>
                  <a:pt x="336998" y="38315"/>
                  <a:pt x="334933" y="38315"/>
                </a:cubicBezTo>
                <a:cubicBezTo>
                  <a:pt x="334933" y="42446"/>
                  <a:pt x="332867" y="44511"/>
                  <a:pt x="328735" y="46578"/>
                </a:cubicBezTo>
                <a:cubicBezTo>
                  <a:pt x="322538" y="48643"/>
                  <a:pt x="316341" y="44511"/>
                  <a:pt x="310143" y="44511"/>
                </a:cubicBezTo>
                <a:cubicBezTo>
                  <a:pt x="310143" y="42446"/>
                  <a:pt x="310143" y="42446"/>
                  <a:pt x="310143" y="40380"/>
                </a:cubicBezTo>
                <a:cubicBezTo>
                  <a:pt x="316341" y="38315"/>
                  <a:pt x="324604" y="40380"/>
                  <a:pt x="330801" y="36249"/>
                </a:cubicBezTo>
                <a:lnTo>
                  <a:pt x="332253" y="33344"/>
                </a:lnTo>
                <a:lnTo>
                  <a:pt x="282503" y="48787"/>
                </a:lnTo>
                <a:lnTo>
                  <a:pt x="266569" y="57436"/>
                </a:lnTo>
                <a:lnTo>
                  <a:pt x="275245" y="56943"/>
                </a:lnTo>
                <a:cubicBezTo>
                  <a:pt x="279385" y="54884"/>
                  <a:pt x="283525" y="50768"/>
                  <a:pt x="285595" y="48710"/>
                </a:cubicBezTo>
                <a:cubicBezTo>
                  <a:pt x="286630" y="48195"/>
                  <a:pt x="287536" y="48066"/>
                  <a:pt x="288344" y="48195"/>
                </a:cubicBezTo>
                <a:cubicBezTo>
                  <a:pt x="290770" y="48581"/>
                  <a:pt x="292323" y="51282"/>
                  <a:pt x="293876" y="52826"/>
                </a:cubicBezTo>
                <a:cubicBezTo>
                  <a:pt x="293876" y="54884"/>
                  <a:pt x="293876" y="54884"/>
                  <a:pt x="293876" y="54884"/>
                </a:cubicBezTo>
                <a:cubicBezTo>
                  <a:pt x="287665" y="61059"/>
                  <a:pt x="281455" y="67236"/>
                  <a:pt x="275245" y="63118"/>
                </a:cubicBezTo>
                <a:cubicBezTo>
                  <a:pt x="273174" y="63118"/>
                  <a:pt x="273174" y="59002"/>
                  <a:pt x="271104" y="61059"/>
                </a:cubicBezTo>
                <a:cubicBezTo>
                  <a:pt x="269034" y="63118"/>
                  <a:pt x="266964" y="65177"/>
                  <a:pt x="262824" y="65177"/>
                </a:cubicBezTo>
                <a:cubicBezTo>
                  <a:pt x="260754" y="65177"/>
                  <a:pt x="258684" y="65177"/>
                  <a:pt x="258684" y="63118"/>
                </a:cubicBezTo>
                <a:lnTo>
                  <a:pt x="258684" y="61716"/>
                </a:lnTo>
                <a:lnTo>
                  <a:pt x="254731" y="63861"/>
                </a:lnTo>
                <a:lnTo>
                  <a:pt x="254731" y="65301"/>
                </a:lnTo>
                <a:cubicBezTo>
                  <a:pt x="244376" y="71449"/>
                  <a:pt x="236092" y="81695"/>
                  <a:pt x="234021" y="91940"/>
                </a:cubicBezTo>
                <a:cubicBezTo>
                  <a:pt x="234021" y="98088"/>
                  <a:pt x="234021" y="106285"/>
                  <a:pt x="240234" y="108334"/>
                </a:cubicBezTo>
                <a:cubicBezTo>
                  <a:pt x="242305" y="112432"/>
                  <a:pt x="248518" y="112432"/>
                  <a:pt x="252660" y="112432"/>
                </a:cubicBezTo>
                <a:cubicBezTo>
                  <a:pt x="254731" y="112432"/>
                  <a:pt x="256802" y="110383"/>
                  <a:pt x="258874" y="108334"/>
                </a:cubicBezTo>
                <a:cubicBezTo>
                  <a:pt x="256802" y="104236"/>
                  <a:pt x="254731" y="110383"/>
                  <a:pt x="250589" y="106285"/>
                </a:cubicBezTo>
                <a:cubicBezTo>
                  <a:pt x="248518" y="106285"/>
                  <a:pt x="248518" y="102186"/>
                  <a:pt x="248518" y="100137"/>
                </a:cubicBezTo>
                <a:cubicBezTo>
                  <a:pt x="250589" y="98088"/>
                  <a:pt x="252660" y="96039"/>
                  <a:pt x="254731" y="96039"/>
                </a:cubicBezTo>
                <a:cubicBezTo>
                  <a:pt x="256802" y="96039"/>
                  <a:pt x="258874" y="96039"/>
                  <a:pt x="260945" y="100137"/>
                </a:cubicBezTo>
                <a:cubicBezTo>
                  <a:pt x="263016" y="100137"/>
                  <a:pt x="265087" y="98088"/>
                  <a:pt x="267158" y="100137"/>
                </a:cubicBezTo>
                <a:cubicBezTo>
                  <a:pt x="271300" y="104236"/>
                  <a:pt x="271300" y="104236"/>
                  <a:pt x="271300" y="104236"/>
                </a:cubicBezTo>
                <a:cubicBezTo>
                  <a:pt x="271300" y="108334"/>
                  <a:pt x="269229" y="114482"/>
                  <a:pt x="263016" y="118580"/>
                </a:cubicBezTo>
                <a:cubicBezTo>
                  <a:pt x="256802" y="120629"/>
                  <a:pt x="250589" y="122678"/>
                  <a:pt x="244376" y="120629"/>
                </a:cubicBezTo>
                <a:cubicBezTo>
                  <a:pt x="240234" y="116531"/>
                  <a:pt x="234021" y="114482"/>
                  <a:pt x="231950" y="108334"/>
                </a:cubicBezTo>
                <a:cubicBezTo>
                  <a:pt x="227808" y="106285"/>
                  <a:pt x="227808" y="102186"/>
                  <a:pt x="227808" y="98088"/>
                </a:cubicBezTo>
                <a:cubicBezTo>
                  <a:pt x="227808" y="91940"/>
                  <a:pt x="227808" y="87842"/>
                  <a:pt x="229879" y="83744"/>
                </a:cubicBezTo>
                <a:cubicBezTo>
                  <a:pt x="231950" y="79646"/>
                  <a:pt x="235574" y="75547"/>
                  <a:pt x="239975" y="71961"/>
                </a:cubicBezTo>
                <a:lnTo>
                  <a:pt x="241882" y="70836"/>
                </a:lnTo>
                <a:lnTo>
                  <a:pt x="207903" y="89279"/>
                </a:lnTo>
                <a:lnTo>
                  <a:pt x="198095" y="97371"/>
                </a:lnTo>
                <a:lnTo>
                  <a:pt x="207409" y="91803"/>
                </a:lnTo>
                <a:cubicBezTo>
                  <a:pt x="209474" y="95919"/>
                  <a:pt x="213606" y="97978"/>
                  <a:pt x="219803" y="97978"/>
                </a:cubicBezTo>
                <a:cubicBezTo>
                  <a:pt x="221869" y="97978"/>
                  <a:pt x="226000" y="95919"/>
                  <a:pt x="223935" y="100037"/>
                </a:cubicBezTo>
                <a:cubicBezTo>
                  <a:pt x="223935" y="104153"/>
                  <a:pt x="230132" y="108270"/>
                  <a:pt x="223935" y="110328"/>
                </a:cubicBezTo>
                <a:cubicBezTo>
                  <a:pt x="221869" y="112386"/>
                  <a:pt x="217737" y="108270"/>
                  <a:pt x="215672" y="108270"/>
                </a:cubicBezTo>
                <a:cubicBezTo>
                  <a:pt x="213606" y="102095"/>
                  <a:pt x="211540" y="112386"/>
                  <a:pt x="207409" y="110328"/>
                </a:cubicBezTo>
                <a:cubicBezTo>
                  <a:pt x="205343" y="108270"/>
                  <a:pt x="201211" y="108270"/>
                  <a:pt x="203277" y="104153"/>
                </a:cubicBezTo>
                <a:cubicBezTo>
                  <a:pt x="199145" y="100037"/>
                  <a:pt x="195014" y="108270"/>
                  <a:pt x="192948" y="102095"/>
                </a:cubicBezTo>
                <a:lnTo>
                  <a:pt x="195733" y="99320"/>
                </a:lnTo>
                <a:lnTo>
                  <a:pt x="142906" y="142906"/>
                </a:lnTo>
                <a:lnTo>
                  <a:pt x="93538" y="202741"/>
                </a:lnTo>
                <a:lnTo>
                  <a:pt x="95078" y="202659"/>
                </a:lnTo>
                <a:cubicBezTo>
                  <a:pt x="96360" y="201886"/>
                  <a:pt x="97386" y="200855"/>
                  <a:pt x="98411" y="200855"/>
                </a:cubicBezTo>
                <a:cubicBezTo>
                  <a:pt x="100463" y="200855"/>
                  <a:pt x="102514" y="202917"/>
                  <a:pt x="104565" y="200855"/>
                </a:cubicBezTo>
                <a:cubicBezTo>
                  <a:pt x="106616" y="200855"/>
                  <a:pt x="106616" y="200855"/>
                  <a:pt x="106616" y="200855"/>
                </a:cubicBezTo>
                <a:cubicBezTo>
                  <a:pt x="108668" y="196732"/>
                  <a:pt x="110719" y="188484"/>
                  <a:pt x="118924" y="190546"/>
                </a:cubicBezTo>
                <a:cubicBezTo>
                  <a:pt x="120975" y="190546"/>
                  <a:pt x="123027" y="190546"/>
                  <a:pt x="125078" y="192608"/>
                </a:cubicBezTo>
                <a:cubicBezTo>
                  <a:pt x="127129" y="192608"/>
                  <a:pt x="127129" y="190546"/>
                  <a:pt x="129181" y="190546"/>
                </a:cubicBezTo>
                <a:cubicBezTo>
                  <a:pt x="131232" y="188484"/>
                  <a:pt x="133796" y="187968"/>
                  <a:pt x="136104" y="188484"/>
                </a:cubicBezTo>
                <a:cubicBezTo>
                  <a:pt x="138411" y="189000"/>
                  <a:pt x="140463" y="190546"/>
                  <a:pt x="141488" y="192608"/>
                </a:cubicBezTo>
                <a:cubicBezTo>
                  <a:pt x="137386" y="196732"/>
                  <a:pt x="135334" y="200855"/>
                  <a:pt x="133283" y="204979"/>
                </a:cubicBezTo>
                <a:cubicBezTo>
                  <a:pt x="131232" y="202917"/>
                  <a:pt x="127129" y="202917"/>
                  <a:pt x="123027" y="202917"/>
                </a:cubicBezTo>
                <a:cubicBezTo>
                  <a:pt x="120975" y="204979"/>
                  <a:pt x="118924" y="204979"/>
                  <a:pt x="116873" y="209103"/>
                </a:cubicBezTo>
                <a:cubicBezTo>
                  <a:pt x="114821" y="209103"/>
                  <a:pt x="114821" y="207041"/>
                  <a:pt x="112770" y="207041"/>
                </a:cubicBezTo>
                <a:cubicBezTo>
                  <a:pt x="106616" y="207041"/>
                  <a:pt x="104565" y="209103"/>
                  <a:pt x="100463" y="213227"/>
                </a:cubicBezTo>
                <a:cubicBezTo>
                  <a:pt x="96360" y="215289"/>
                  <a:pt x="96360" y="221474"/>
                  <a:pt x="96360" y="225598"/>
                </a:cubicBezTo>
                <a:cubicBezTo>
                  <a:pt x="98411" y="227660"/>
                  <a:pt x="98411" y="231783"/>
                  <a:pt x="100463" y="233846"/>
                </a:cubicBezTo>
                <a:cubicBezTo>
                  <a:pt x="98411" y="237969"/>
                  <a:pt x="96360" y="242093"/>
                  <a:pt x="98411" y="246217"/>
                </a:cubicBezTo>
                <a:cubicBezTo>
                  <a:pt x="98411" y="248279"/>
                  <a:pt x="100463" y="252402"/>
                  <a:pt x="102514" y="252402"/>
                </a:cubicBezTo>
                <a:cubicBezTo>
                  <a:pt x="102514" y="254464"/>
                  <a:pt x="102514" y="254464"/>
                  <a:pt x="102514" y="254464"/>
                </a:cubicBezTo>
                <a:cubicBezTo>
                  <a:pt x="100463" y="258588"/>
                  <a:pt x="98411" y="260650"/>
                  <a:pt x="94309" y="264774"/>
                </a:cubicBezTo>
                <a:cubicBezTo>
                  <a:pt x="92258" y="260650"/>
                  <a:pt x="88155" y="256526"/>
                  <a:pt x="90206" y="252402"/>
                </a:cubicBezTo>
                <a:cubicBezTo>
                  <a:pt x="86104" y="250340"/>
                  <a:pt x="94309" y="248279"/>
                  <a:pt x="90206" y="246217"/>
                </a:cubicBezTo>
                <a:cubicBezTo>
                  <a:pt x="86104" y="242093"/>
                  <a:pt x="84052" y="240031"/>
                  <a:pt x="84052" y="235907"/>
                </a:cubicBezTo>
                <a:cubicBezTo>
                  <a:pt x="84052" y="233846"/>
                  <a:pt x="88155" y="231783"/>
                  <a:pt x="88155" y="229722"/>
                </a:cubicBezTo>
                <a:cubicBezTo>
                  <a:pt x="90206" y="225598"/>
                  <a:pt x="86104" y="223536"/>
                  <a:pt x="86104" y="221474"/>
                </a:cubicBezTo>
                <a:lnTo>
                  <a:pt x="84787" y="216179"/>
                </a:lnTo>
                <a:lnTo>
                  <a:pt x="48787" y="282503"/>
                </a:lnTo>
                <a:lnTo>
                  <a:pt x="28714" y="347168"/>
                </a:lnTo>
                <a:lnTo>
                  <a:pt x="29491" y="347168"/>
                </a:lnTo>
                <a:lnTo>
                  <a:pt x="31887" y="347168"/>
                </a:lnTo>
                <a:lnTo>
                  <a:pt x="34626" y="351269"/>
                </a:lnTo>
                <a:cubicBezTo>
                  <a:pt x="34626" y="351269"/>
                  <a:pt x="30518" y="349219"/>
                  <a:pt x="32572" y="353320"/>
                </a:cubicBezTo>
                <a:cubicBezTo>
                  <a:pt x="32572" y="353320"/>
                  <a:pt x="32572" y="355370"/>
                  <a:pt x="34626" y="355370"/>
                </a:cubicBezTo>
                <a:cubicBezTo>
                  <a:pt x="36681" y="353320"/>
                  <a:pt x="38735" y="353320"/>
                  <a:pt x="40789" y="355370"/>
                </a:cubicBezTo>
                <a:cubicBezTo>
                  <a:pt x="42843" y="357421"/>
                  <a:pt x="44897" y="359472"/>
                  <a:pt x="46952" y="363573"/>
                </a:cubicBezTo>
                <a:cubicBezTo>
                  <a:pt x="46952" y="365623"/>
                  <a:pt x="44897" y="365623"/>
                  <a:pt x="44897" y="369724"/>
                </a:cubicBezTo>
                <a:cubicBezTo>
                  <a:pt x="46952" y="369724"/>
                  <a:pt x="49006" y="371775"/>
                  <a:pt x="51060" y="373826"/>
                </a:cubicBezTo>
                <a:cubicBezTo>
                  <a:pt x="51060" y="373826"/>
                  <a:pt x="53114" y="373826"/>
                  <a:pt x="53114" y="373826"/>
                </a:cubicBezTo>
                <a:cubicBezTo>
                  <a:pt x="51060" y="371775"/>
                  <a:pt x="49006" y="369724"/>
                  <a:pt x="46952" y="367674"/>
                </a:cubicBezTo>
                <a:cubicBezTo>
                  <a:pt x="46952" y="367674"/>
                  <a:pt x="46952" y="365623"/>
                  <a:pt x="49006" y="365623"/>
                </a:cubicBezTo>
                <a:cubicBezTo>
                  <a:pt x="49006" y="367674"/>
                  <a:pt x="51060" y="369724"/>
                  <a:pt x="53114" y="369724"/>
                </a:cubicBezTo>
                <a:cubicBezTo>
                  <a:pt x="55169" y="373826"/>
                  <a:pt x="51060" y="375876"/>
                  <a:pt x="55169" y="377927"/>
                </a:cubicBezTo>
                <a:cubicBezTo>
                  <a:pt x="53114" y="379977"/>
                  <a:pt x="53114" y="377927"/>
                  <a:pt x="51060" y="377927"/>
                </a:cubicBezTo>
                <a:cubicBezTo>
                  <a:pt x="46952" y="377927"/>
                  <a:pt x="42843" y="377927"/>
                  <a:pt x="38735" y="379977"/>
                </a:cubicBezTo>
                <a:cubicBezTo>
                  <a:pt x="36681" y="379977"/>
                  <a:pt x="36681" y="379977"/>
                  <a:pt x="36681" y="379977"/>
                </a:cubicBezTo>
                <a:cubicBezTo>
                  <a:pt x="36681" y="375876"/>
                  <a:pt x="35140" y="372800"/>
                  <a:pt x="32572" y="370493"/>
                </a:cubicBezTo>
                <a:lnTo>
                  <a:pt x="23091" y="365998"/>
                </a:lnTo>
                <a:lnTo>
                  <a:pt x="22704" y="369831"/>
                </a:lnTo>
                <a:lnTo>
                  <a:pt x="32510" y="373764"/>
                </a:lnTo>
                <a:cubicBezTo>
                  <a:pt x="32510" y="377843"/>
                  <a:pt x="36577" y="377843"/>
                  <a:pt x="34543" y="381922"/>
                </a:cubicBezTo>
                <a:cubicBezTo>
                  <a:pt x="34543" y="381922"/>
                  <a:pt x="32510" y="383961"/>
                  <a:pt x="30476" y="381922"/>
                </a:cubicBezTo>
                <a:cubicBezTo>
                  <a:pt x="28443" y="377843"/>
                  <a:pt x="26409" y="375804"/>
                  <a:pt x="22342" y="373764"/>
                </a:cubicBezTo>
                <a:lnTo>
                  <a:pt x="22342" y="373421"/>
                </a:lnTo>
                <a:lnTo>
                  <a:pt x="18904" y="407528"/>
                </a:lnTo>
                <a:lnTo>
                  <a:pt x="23531" y="395415"/>
                </a:lnTo>
                <a:cubicBezTo>
                  <a:pt x="27395" y="389754"/>
                  <a:pt x="32547" y="385123"/>
                  <a:pt x="38729" y="382035"/>
                </a:cubicBezTo>
                <a:cubicBezTo>
                  <a:pt x="40790" y="381006"/>
                  <a:pt x="43365" y="380492"/>
                  <a:pt x="45941" y="380492"/>
                </a:cubicBezTo>
                <a:cubicBezTo>
                  <a:pt x="48517" y="380492"/>
                  <a:pt x="51093" y="381006"/>
                  <a:pt x="53154" y="382035"/>
                </a:cubicBezTo>
                <a:cubicBezTo>
                  <a:pt x="57275" y="382035"/>
                  <a:pt x="57275" y="382035"/>
                  <a:pt x="57275" y="382035"/>
                </a:cubicBezTo>
                <a:cubicBezTo>
                  <a:pt x="61396" y="384094"/>
                  <a:pt x="67578" y="386152"/>
                  <a:pt x="69639" y="392328"/>
                </a:cubicBezTo>
                <a:cubicBezTo>
                  <a:pt x="71700" y="396444"/>
                  <a:pt x="73760" y="402619"/>
                  <a:pt x="71700" y="406736"/>
                </a:cubicBezTo>
                <a:cubicBezTo>
                  <a:pt x="71700" y="412911"/>
                  <a:pt x="65518" y="414970"/>
                  <a:pt x="59336" y="417028"/>
                </a:cubicBezTo>
                <a:cubicBezTo>
                  <a:pt x="57275" y="417028"/>
                  <a:pt x="55214" y="414970"/>
                  <a:pt x="53154" y="412911"/>
                </a:cubicBezTo>
                <a:cubicBezTo>
                  <a:pt x="53154" y="410853"/>
                  <a:pt x="55214" y="410853"/>
                  <a:pt x="53154" y="408795"/>
                </a:cubicBezTo>
                <a:cubicBezTo>
                  <a:pt x="51093" y="408795"/>
                  <a:pt x="49032" y="408795"/>
                  <a:pt x="49032" y="406736"/>
                </a:cubicBezTo>
                <a:cubicBezTo>
                  <a:pt x="49032" y="404678"/>
                  <a:pt x="46972" y="404678"/>
                  <a:pt x="49032" y="402619"/>
                </a:cubicBezTo>
                <a:cubicBezTo>
                  <a:pt x="51093" y="400561"/>
                  <a:pt x="53154" y="398503"/>
                  <a:pt x="55214" y="400561"/>
                </a:cubicBezTo>
                <a:cubicBezTo>
                  <a:pt x="57275" y="400561"/>
                  <a:pt x="59336" y="402619"/>
                  <a:pt x="59336" y="404678"/>
                </a:cubicBezTo>
                <a:cubicBezTo>
                  <a:pt x="63457" y="404678"/>
                  <a:pt x="63457" y="402619"/>
                  <a:pt x="63457" y="398503"/>
                </a:cubicBezTo>
                <a:cubicBezTo>
                  <a:pt x="61396" y="394386"/>
                  <a:pt x="55214" y="390269"/>
                  <a:pt x="51093" y="388211"/>
                </a:cubicBezTo>
                <a:cubicBezTo>
                  <a:pt x="42850" y="388211"/>
                  <a:pt x="36668" y="392328"/>
                  <a:pt x="30486" y="396444"/>
                </a:cubicBezTo>
                <a:cubicBezTo>
                  <a:pt x="24304" y="402619"/>
                  <a:pt x="20183" y="410853"/>
                  <a:pt x="18122" y="421145"/>
                </a:cubicBezTo>
                <a:lnTo>
                  <a:pt x="17531" y="421145"/>
                </a:lnTo>
                <a:lnTo>
                  <a:pt x="17251" y="423927"/>
                </a:lnTo>
                <a:lnTo>
                  <a:pt x="22190" y="427331"/>
                </a:lnTo>
                <a:cubicBezTo>
                  <a:pt x="24237" y="429393"/>
                  <a:pt x="22190" y="433516"/>
                  <a:pt x="20143" y="435578"/>
                </a:cubicBezTo>
                <a:cubicBezTo>
                  <a:pt x="22190" y="437640"/>
                  <a:pt x="26285" y="439702"/>
                  <a:pt x="26285" y="443826"/>
                </a:cubicBezTo>
                <a:cubicBezTo>
                  <a:pt x="26285" y="446919"/>
                  <a:pt x="24749" y="450011"/>
                  <a:pt x="22446" y="452846"/>
                </a:cubicBezTo>
                <a:lnTo>
                  <a:pt x="14888" y="459535"/>
                </a:lnTo>
                <a:lnTo>
                  <a:pt x="17110" y="481575"/>
                </a:lnTo>
                <a:lnTo>
                  <a:pt x="22348" y="485006"/>
                </a:lnTo>
                <a:cubicBezTo>
                  <a:pt x="24435" y="489107"/>
                  <a:pt x="28609" y="491158"/>
                  <a:pt x="26522" y="495259"/>
                </a:cubicBezTo>
                <a:cubicBezTo>
                  <a:pt x="24435" y="497309"/>
                  <a:pt x="26522" y="499360"/>
                  <a:pt x="24435" y="499360"/>
                </a:cubicBezTo>
                <a:cubicBezTo>
                  <a:pt x="24435" y="499360"/>
                  <a:pt x="20261" y="499360"/>
                  <a:pt x="20261" y="501410"/>
                </a:cubicBezTo>
                <a:cubicBezTo>
                  <a:pt x="22348" y="503461"/>
                  <a:pt x="24435" y="505512"/>
                  <a:pt x="24435" y="507562"/>
                </a:cubicBezTo>
                <a:cubicBezTo>
                  <a:pt x="24435" y="509613"/>
                  <a:pt x="24435" y="513714"/>
                  <a:pt x="22348" y="513714"/>
                </a:cubicBezTo>
                <a:lnTo>
                  <a:pt x="20350" y="513714"/>
                </a:lnTo>
                <a:lnTo>
                  <a:pt x="20882" y="518995"/>
                </a:lnTo>
                <a:lnTo>
                  <a:pt x="21132" y="519109"/>
                </a:lnTo>
                <a:cubicBezTo>
                  <a:pt x="21388" y="519881"/>
                  <a:pt x="21388" y="520910"/>
                  <a:pt x="22411" y="521940"/>
                </a:cubicBezTo>
                <a:cubicBezTo>
                  <a:pt x="26506" y="532232"/>
                  <a:pt x="36743" y="544582"/>
                  <a:pt x="46979" y="548699"/>
                </a:cubicBezTo>
                <a:cubicBezTo>
                  <a:pt x="53121" y="548699"/>
                  <a:pt x="59263" y="548699"/>
                  <a:pt x="63358" y="544582"/>
                </a:cubicBezTo>
                <a:cubicBezTo>
                  <a:pt x="65405" y="540465"/>
                  <a:pt x="67453" y="536348"/>
                  <a:pt x="65405" y="530173"/>
                </a:cubicBezTo>
                <a:cubicBezTo>
                  <a:pt x="63358" y="532232"/>
                  <a:pt x="63358" y="534290"/>
                  <a:pt x="61311" y="534290"/>
                </a:cubicBezTo>
                <a:cubicBezTo>
                  <a:pt x="57216" y="536348"/>
                  <a:pt x="55169" y="534290"/>
                  <a:pt x="51074" y="532232"/>
                </a:cubicBezTo>
                <a:cubicBezTo>
                  <a:pt x="51074" y="530173"/>
                  <a:pt x="51074" y="528115"/>
                  <a:pt x="51074" y="528115"/>
                </a:cubicBezTo>
                <a:cubicBezTo>
                  <a:pt x="51074" y="526056"/>
                  <a:pt x="51074" y="523998"/>
                  <a:pt x="53121" y="523998"/>
                </a:cubicBezTo>
                <a:cubicBezTo>
                  <a:pt x="55169" y="523998"/>
                  <a:pt x="57216" y="523998"/>
                  <a:pt x="57216" y="521940"/>
                </a:cubicBezTo>
                <a:cubicBezTo>
                  <a:pt x="55169" y="519881"/>
                  <a:pt x="57216" y="517823"/>
                  <a:pt x="59263" y="517823"/>
                </a:cubicBezTo>
                <a:cubicBezTo>
                  <a:pt x="60799" y="517308"/>
                  <a:pt x="62334" y="517180"/>
                  <a:pt x="63838" y="517341"/>
                </a:cubicBezTo>
                <a:cubicBezTo>
                  <a:pt x="68348" y="517823"/>
                  <a:pt x="72571" y="520910"/>
                  <a:pt x="75642" y="523998"/>
                </a:cubicBezTo>
                <a:cubicBezTo>
                  <a:pt x="79737" y="532232"/>
                  <a:pt x="75642" y="542523"/>
                  <a:pt x="71547" y="548699"/>
                </a:cubicBezTo>
                <a:cubicBezTo>
                  <a:pt x="65405" y="554874"/>
                  <a:pt x="55169" y="556932"/>
                  <a:pt x="46979" y="554874"/>
                </a:cubicBezTo>
                <a:cubicBezTo>
                  <a:pt x="40837" y="553845"/>
                  <a:pt x="35719" y="550243"/>
                  <a:pt x="31369" y="545611"/>
                </a:cubicBezTo>
                <a:lnTo>
                  <a:pt x="22280" y="532861"/>
                </a:lnTo>
                <a:lnTo>
                  <a:pt x="23197" y="541958"/>
                </a:lnTo>
                <a:lnTo>
                  <a:pt x="29605" y="562600"/>
                </a:lnTo>
                <a:lnTo>
                  <a:pt x="32688" y="561058"/>
                </a:lnTo>
                <a:cubicBezTo>
                  <a:pt x="34727" y="559019"/>
                  <a:pt x="34727" y="556980"/>
                  <a:pt x="36766" y="554940"/>
                </a:cubicBezTo>
                <a:cubicBezTo>
                  <a:pt x="38806" y="554940"/>
                  <a:pt x="38806" y="554940"/>
                  <a:pt x="40845" y="556980"/>
                </a:cubicBezTo>
                <a:cubicBezTo>
                  <a:pt x="42885" y="559019"/>
                  <a:pt x="40845" y="561058"/>
                  <a:pt x="40845" y="563098"/>
                </a:cubicBezTo>
                <a:cubicBezTo>
                  <a:pt x="38806" y="567177"/>
                  <a:pt x="34727" y="567177"/>
                  <a:pt x="32688" y="569216"/>
                </a:cubicBezTo>
                <a:lnTo>
                  <a:pt x="31308" y="568088"/>
                </a:lnTo>
                <a:lnTo>
                  <a:pt x="32309" y="571312"/>
                </a:lnTo>
                <a:lnTo>
                  <a:pt x="34687" y="571312"/>
                </a:lnTo>
                <a:cubicBezTo>
                  <a:pt x="38773" y="569258"/>
                  <a:pt x="42859" y="565149"/>
                  <a:pt x="44902" y="561041"/>
                </a:cubicBezTo>
                <a:cubicBezTo>
                  <a:pt x="44902" y="561041"/>
                  <a:pt x="42859" y="558987"/>
                  <a:pt x="44902" y="556932"/>
                </a:cubicBezTo>
                <a:cubicBezTo>
                  <a:pt x="48988" y="558987"/>
                  <a:pt x="53074" y="558987"/>
                  <a:pt x="55117" y="558987"/>
                </a:cubicBezTo>
                <a:cubicBezTo>
                  <a:pt x="55117" y="563095"/>
                  <a:pt x="57160" y="569258"/>
                  <a:pt x="53074" y="571312"/>
                </a:cubicBezTo>
                <a:cubicBezTo>
                  <a:pt x="51031" y="571312"/>
                  <a:pt x="51031" y="569258"/>
                  <a:pt x="48988" y="571312"/>
                </a:cubicBezTo>
                <a:cubicBezTo>
                  <a:pt x="51031" y="573366"/>
                  <a:pt x="53074" y="575420"/>
                  <a:pt x="53074" y="577475"/>
                </a:cubicBezTo>
                <a:cubicBezTo>
                  <a:pt x="51031" y="577475"/>
                  <a:pt x="51031" y="579529"/>
                  <a:pt x="48988" y="579529"/>
                </a:cubicBezTo>
                <a:cubicBezTo>
                  <a:pt x="46945" y="579529"/>
                  <a:pt x="44902" y="581583"/>
                  <a:pt x="42859" y="581583"/>
                </a:cubicBezTo>
                <a:cubicBezTo>
                  <a:pt x="40816" y="583637"/>
                  <a:pt x="42859" y="585692"/>
                  <a:pt x="40816" y="587746"/>
                </a:cubicBezTo>
                <a:lnTo>
                  <a:pt x="37870" y="589227"/>
                </a:lnTo>
                <a:lnTo>
                  <a:pt x="40525" y="597779"/>
                </a:lnTo>
                <a:lnTo>
                  <a:pt x="40727" y="598174"/>
                </a:lnTo>
                <a:cubicBezTo>
                  <a:pt x="40727" y="602231"/>
                  <a:pt x="42802" y="606289"/>
                  <a:pt x="44877" y="608318"/>
                </a:cubicBezTo>
                <a:lnTo>
                  <a:pt x="44877" y="611798"/>
                </a:lnTo>
                <a:lnTo>
                  <a:pt x="45351" y="613326"/>
                </a:lnTo>
                <a:lnTo>
                  <a:pt x="48989" y="620614"/>
                </a:lnTo>
                <a:cubicBezTo>
                  <a:pt x="48989" y="624734"/>
                  <a:pt x="53102" y="626793"/>
                  <a:pt x="53102" y="628853"/>
                </a:cubicBezTo>
                <a:lnTo>
                  <a:pt x="62766" y="650149"/>
                </a:lnTo>
                <a:lnTo>
                  <a:pt x="69047" y="661721"/>
                </a:lnTo>
                <a:lnTo>
                  <a:pt x="73664" y="670045"/>
                </a:lnTo>
                <a:lnTo>
                  <a:pt x="72613" y="668290"/>
                </a:lnTo>
                <a:lnTo>
                  <a:pt x="89279" y="698995"/>
                </a:lnTo>
                <a:lnTo>
                  <a:pt x="103689" y="716460"/>
                </a:lnTo>
                <a:lnTo>
                  <a:pt x="90114" y="696820"/>
                </a:lnTo>
                <a:cubicBezTo>
                  <a:pt x="83945" y="688582"/>
                  <a:pt x="77777" y="678284"/>
                  <a:pt x="73664" y="670045"/>
                </a:cubicBezTo>
                <a:cubicBezTo>
                  <a:pt x="77777" y="676224"/>
                  <a:pt x="81889" y="680343"/>
                  <a:pt x="83945" y="686522"/>
                </a:cubicBezTo>
                <a:cubicBezTo>
                  <a:pt x="88058" y="690641"/>
                  <a:pt x="90114" y="696820"/>
                  <a:pt x="94227" y="698880"/>
                </a:cubicBezTo>
                <a:cubicBezTo>
                  <a:pt x="96283" y="705059"/>
                  <a:pt x="100395" y="707118"/>
                  <a:pt x="102451" y="713297"/>
                </a:cubicBezTo>
                <a:lnTo>
                  <a:pt x="106088" y="719369"/>
                </a:lnTo>
                <a:lnTo>
                  <a:pt x="133970" y="753161"/>
                </a:lnTo>
                <a:lnTo>
                  <a:pt x="148037" y="766694"/>
                </a:lnTo>
                <a:cubicBezTo>
                  <a:pt x="152922" y="771564"/>
                  <a:pt x="158064" y="776178"/>
                  <a:pt x="164234" y="779254"/>
                </a:cubicBezTo>
                <a:cubicBezTo>
                  <a:pt x="172461" y="787456"/>
                  <a:pt x="182745" y="793608"/>
                  <a:pt x="190972" y="801810"/>
                </a:cubicBezTo>
                <a:cubicBezTo>
                  <a:pt x="199199" y="805911"/>
                  <a:pt x="203313" y="812063"/>
                  <a:pt x="211540" y="816164"/>
                </a:cubicBezTo>
                <a:cubicBezTo>
                  <a:pt x="211540" y="816164"/>
                  <a:pt x="211540" y="818215"/>
                  <a:pt x="211540" y="818215"/>
                </a:cubicBezTo>
                <a:cubicBezTo>
                  <a:pt x="211540" y="818215"/>
                  <a:pt x="209483" y="818215"/>
                  <a:pt x="209483" y="816164"/>
                </a:cubicBezTo>
                <a:lnTo>
                  <a:pt x="178100" y="793029"/>
                </a:lnTo>
                <a:lnTo>
                  <a:pt x="207903" y="817619"/>
                </a:lnTo>
                <a:cubicBezTo>
                  <a:pt x="277996" y="864973"/>
                  <a:pt x="362493" y="892623"/>
                  <a:pt x="453449" y="892623"/>
                </a:cubicBezTo>
                <a:cubicBezTo>
                  <a:pt x="483768" y="892623"/>
                  <a:pt x="513369" y="889551"/>
                  <a:pt x="541958" y="883701"/>
                </a:cubicBezTo>
                <a:lnTo>
                  <a:pt x="608451" y="863060"/>
                </a:lnTo>
                <a:lnTo>
                  <a:pt x="602238" y="861306"/>
                </a:lnTo>
                <a:cubicBezTo>
                  <a:pt x="599669" y="859501"/>
                  <a:pt x="597100" y="857438"/>
                  <a:pt x="594017" y="857438"/>
                </a:cubicBezTo>
                <a:cubicBezTo>
                  <a:pt x="591962" y="859501"/>
                  <a:pt x="589907" y="861564"/>
                  <a:pt x="587852" y="861564"/>
                </a:cubicBezTo>
                <a:cubicBezTo>
                  <a:pt x="583741" y="861564"/>
                  <a:pt x="581686" y="859501"/>
                  <a:pt x="579631" y="857438"/>
                </a:cubicBezTo>
                <a:cubicBezTo>
                  <a:pt x="577576" y="855375"/>
                  <a:pt x="577576" y="851249"/>
                  <a:pt x="573465" y="851249"/>
                </a:cubicBezTo>
                <a:cubicBezTo>
                  <a:pt x="571410" y="855375"/>
                  <a:pt x="569355" y="853312"/>
                  <a:pt x="567300" y="853312"/>
                </a:cubicBezTo>
                <a:cubicBezTo>
                  <a:pt x="563189" y="851249"/>
                  <a:pt x="563189" y="847122"/>
                  <a:pt x="561134" y="842996"/>
                </a:cubicBezTo>
                <a:cubicBezTo>
                  <a:pt x="563189" y="840933"/>
                  <a:pt x="565244" y="842996"/>
                  <a:pt x="569355" y="840933"/>
                </a:cubicBezTo>
                <a:cubicBezTo>
                  <a:pt x="573465" y="838870"/>
                  <a:pt x="573465" y="838870"/>
                  <a:pt x="573465" y="838870"/>
                </a:cubicBezTo>
                <a:cubicBezTo>
                  <a:pt x="577576" y="840933"/>
                  <a:pt x="577576" y="845059"/>
                  <a:pt x="581686" y="845059"/>
                </a:cubicBezTo>
                <a:cubicBezTo>
                  <a:pt x="585797" y="847122"/>
                  <a:pt x="589907" y="847122"/>
                  <a:pt x="591962" y="845059"/>
                </a:cubicBezTo>
                <a:cubicBezTo>
                  <a:pt x="596073" y="849185"/>
                  <a:pt x="600183" y="851249"/>
                  <a:pt x="606349" y="851249"/>
                </a:cubicBezTo>
                <a:cubicBezTo>
                  <a:pt x="610459" y="849185"/>
                  <a:pt x="616625" y="847122"/>
                  <a:pt x="618680" y="840933"/>
                </a:cubicBezTo>
                <a:cubicBezTo>
                  <a:pt x="620735" y="834743"/>
                  <a:pt x="620735" y="834743"/>
                  <a:pt x="620735" y="834743"/>
                </a:cubicBezTo>
                <a:cubicBezTo>
                  <a:pt x="624846" y="832680"/>
                  <a:pt x="628956" y="830617"/>
                  <a:pt x="631012" y="824428"/>
                </a:cubicBezTo>
                <a:cubicBezTo>
                  <a:pt x="631012" y="822365"/>
                  <a:pt x="628956" y="820301"/>
                  <a:pt x="628956" y="816175"/>
                </a:cubicBezTo>
                <a:cubicBezTo>
                  <a:pt x="633067" y="816175"/>
                  <a:pt x="637177" y="814112"/>
                  <a:pt x="641288" y="812049"/>
                </a:cubicBezTo>
                <a:cubicBezTo>
                  <a:pt x="642829" y="813596"/>
                  <a:pt x="643214" y="810502"/>
                  <a:pt x="644178" y="810598"/>
                </a:cubicBezTo>
                <a:cubicBezTo>
                  <a:pt x="644499" y="810631"/>
                  <a:pt x="644884" y="811017"/>
                  <a:pt x="645398" y="812049"/>
                </a:cubicBezTo>
                <a:cubicBezTo>
                  <a:pt x="647453" y="816175"/>
                  <a:pt x="647453" y="816175"/>
                  <a:pt x="647453" y="816175"/>
                </a:cubicBezTo>
                <a:cubicBezTo>
                  <a:pt x="647453" y="818238"/>
                  <a:pt x="647453" y="820301"/>
                  <a:pt x="645398" y="820301"/>
                </a:cubicBezTo>
                <a:cubicBezTo>
                  <a:pt x="645398" y="820301"/>
                  <a:pt x="645398" y="818238"/>
                  <a:pt x="645398" y="816175"/>
                </a:cubicBezTo>
                <a:cubicBezTo>
                  <a:pt x="643343" y="818238"/>
                  <a:pt x="645398" y="820301"/>
                  <a:pt x="643343" y="822365"/>
                </a:cubicBezTo>
                <a:cubicBezTo>
                  <a:pt x="641288" y="824428"/>
                  <a:pt x="639233" y="828554"/>
                  <a:pt x="641288" y="830617"/>
                </a:cubicBezTo>
                <a:lnTo>
                  <a:pt x="641288" y="834743"/>
                </a:lnTo>
                <a:cubicBezTo>
                  <a:pt x="641288" y="832680"/>
                  <a:pt x="641288" y="828554"/>
                  <a:pt x="639233" y="826491"/>
                </a:cubicBezTo>
                <a:cubicBezTo>
                  <a:pt x="637177" y="826491"/>
                  <a:pt x="637177" y="828554"/>
                  <a:pt x="637177" y="830617"/>
                </a:cubicBezTo>
                <a:cubicBezTo>
                  <a:pt x="639233" y="830617"/>
                  <a:pt x="639233" y="834743"/>
                  <a:pt x="639233" y="836806"/>
                </a:cubicBezTo>
                <a:cubicBezTo>
                  <a:pt x="639233" y="838870"/>
                  <a:pt x="637177" y="842996"/>
                  <a:pt x="633067" y="842996"/>
                </a:cubicBezTo>
                <a:cubicBezTo>
                  <a:pt x="631012" y="845059"/>
                  <a:pt x="624846" y="842996"/>
                  <a:pt x="626901" y="849185"/>
                </a:cubicBezTo>
                <a:cubicBezTo>
                  <a:pt x="628956" y="849185"/>
                  <a:pt x="628956" y="849185"/>
                  <a:pt x="628956" y="849185"/>
                </a:cubicBezTo>
                <a:cubicBezTo>
                  <a:pt x="631012" y="849185"/>
                  <a:pt x="628956" y="851249"/>
                  <a:pt x="628956" y="851249"/>
                </a:cubicBezTo>
                <a:lnTo>
                  <a:pt x="621102" y="859133"/>
                </a:lnTo>
                <a:lnTo>
                  <a:pt x="624396" y="858111"/>
                </a:lnTo>
                <a:cubicBezTo>
                  <a:pt x="650667" y="846999"/>
                  <a:pt x="675631" y="833404"/>
                  <a:pt x="698996" y="817619"/>
                </a:cubicBezTo>
                <a:lnTo>
                  <a:pt x="742184" y="781986"/>
                </a:lnTo>
                <a:lnTo>
                  <a:pt x="742184" y="779137"/>
                </a:lnTo>
                <a:cubicBezTo>
                  <a:pt x="740155" y="777086"/>
                  <a:pt x="738126" y="775036"/>
                  <a:pt x="736097" y="772985"/>
                </a:cubicBezTo>
                <a:cubicBezTo>
                  <a:pt x="736097" y="768884"/>
                  <a:pt x="738126" y="766833"/>
                  <a:pt x="740155" y="764783"/>
                </a:cubicBezTo>
                <a:cubicBezTo>
                  <a:pt x="740155" y="760681"/>
                  <a:pt x="738126" y="756580"/>
                  <a:pt x="742184" y="752479"/>
                </a:cubicBezTo>
                <a:cubicBezTo>
                  <a:pt x="746241" y="754530"/>
                  <a:pt x="748270" y="756580"/>
                  <a:pt x="752328" y="756580"/>
                </a:cubicBezTo>
                <a:cubicBezTo>
                  <a:pt x="754357" y="758631"/>
                  <a:pt x="752328" y="760681"/>
                  <a:pt x="752328" y="762732"/>
                </a:cubicBezTo>
                <a:lnTo>
                  <a:pt x="753706" y="772479"/>
                </a:lnTo>
                <a:lnTo>
                  <a:pt x="755861" y="770701"/>
                </a:lnTo>
                <a:lnTo>
                  <a:pt x="754423" y="760595"/>
                </a:lnTo>
                <a:cubicBezTo>
                  <a:pt x="755452" y="759562"/>
                  <a:pt x="755967" y="758529"/>
                  <a:pt x="756481" y="758012"/>
                </a:cubicBezTo>
                <a:cubicBezTo>
                  <a:pt x="756996" y="757496"/>
                  <a:pt x="757511" y="757496"/>
                  <a:pt x="758540" y="758529"/>
                </a:cubicBezTo>
                <a:cubicBezTo>
                  <a:pt x="762657" y="756463"/>
                  <a:pt x="758540" y="762660"/>
                  <a:pt x="758540" y="764726"/>
                </a:cubicBezTo>
                <a:lnTo>
                  <a:pt x="759521" y="767681"/>
                </a:lnTo>
                <a:lnTo>
                  <a:pt x="763992" y="763992"/>
                </a:lnTo>
                <a:lnTo>
                  <a:pt x="773185" y="752850"/>
                </a:lnTo>
                <a:lnTo>
                  <a:pt x="769388" y="754924"/>
                </a:lnTo>
                <a:cubicBezTo>
                  <a:pt x="763206" y="755950"/>
                  <a:pt x="756509" y="755437"/>
                  <a:pt x="750327" y="754411"/>
                </a:cubicBezTo>
                <a:cubicBezTo>
                  <a:pt x="744145" y="750306"/>
                  <a:pt x="737963" y="748254"/>
                  <a:pt x="735902" y="740044"/>
                </a:cubicBezTo>
                <a:cubicBezTo>
                  <a:pt x="735902" y="735939"/>
                  <a:pt x="731781" y="733887"/>
                  <a:pt x="733842" y="731835"/>
                </a:cubicBezTo>
                <a:cubicBezTo>
                  <a:pt x="733842" y="725678"/>
                  <a:pt x="735902" y="721573"/>
                  <a:pt x="740024" y="717468"/>
                </a:cubicBezTo>
                <a:cubicBezTo>
                  <a:pt x="742084" y="715416"/>
                  <a:pt x="745175" y="713877"/>
                  <a:pt x="748524" y="713364"/>
                </a:cubicBezTo>
                <a:cubicBezTo>
                  <a:pt x="751872" y="712851"/>
                  <a:pt x="755479" y="713364"/>
                  <a:pt x="758570" y="715416"/>
                </a:cubicBezTo>
                <a:cubicBezTo>
                  <a:pt x="760630" y="717468"/>
                  <a:pt x="760630" y="717468"/>
                  <a:pt x="760630" y="717468"/>
                </a:cubicBezTo>
                <a:cubicBezTo>
                  <a:pt x="760630" y="719521"/>
                  <a:pt x="762691" y="721573"/>
                  <a:pt x="760630" y="721573"/>
                </a:cubicBezTo>
                <a:cubicBezTo>
                  <a:pt x="758570" y="723625"/>
                  <a:pt x="758570" y="721573"/>
                  <a:pt x="756509" y="723625"/>
                </a:cubicBezTo>
                <a:cubicBezTo>
                  <a:pt x="756509" y="725678"/>
                  <a:pt x="758570" y="725678"/>
                  <a:pt x="758570" y="727730"/>
                </a:cubicBezTo>
                <a:cubicBezTo>
                  <a:pt x="760630" y="729782"/>
                  <a:pt x="758570" y="731835"/>
                  <a:pt x="756509" y="733887"/>
                </a:cubicBezTo>
                <a:cubicBezTo>
                  <a:pt x="754448" y="733887"/>
                  <a:pt x="752388" y="733887"/>
                  <a:pt x="750327" y="731835"/>
                </a:cubicBezTo>
                <a:cubicBezTo>
                  <a:pt x="746206" y="731835"/>
                  <a:pt x="752388" y="723625"/>
                  <a:pt x="746206" y="725678"/>
                </a:cubicBezTo>
                <a:cubicBezTo>
                  <a:pt x="742084" y="729782"/>
                  <a:pt x="746206" y="733887"/>
                  <a:pt x="744145" y="740044"/>
                </a:cubicBezTo>
                <a:cubicBezTo>
                  <a:pt x="746206" y="746201"/>
                  <a:pt x="754448" y="750306"/>
                  <a:pt x="762691" y="750306"/>
                </a:cubicBezTo>
                <a:cubicBezTo>
                  <a:pt x="765782" y="751332"/>
                  <a:pt x="769388" y="750819"/>
                  <a:pt x="772994" y="749793"/>
                </a:cubicBezTo>
                <a:lnTo>
                  <a:pt x="776803" y="748465"/>
                </a:lnTo>
                <a:lnTo>
                  <a:pt x="793532" y="728189"/>
                </a:lnTo>
                <a:lnTo>
                  <a:pt x="793532" y="723595"/>
                </a:lnTo>
                <a:cubicBezTo>
                  <a:pt x="795580" y="721537"/>
                  <a:pt x="797627" y="721537"/>
                  <a:pt x="797627" y="719478"/>
                </a:cubicBezTo>
                <a:cubicBezTo>
                  <a:pt x="797627" y="717420"/>
                  <a:pt x="797627" y="715362"/>
                  <a:pt x="797627" y="711245"/>
                </a:cubicBezTo>
                <a:lnTo>
                  <a:pt x="811976" y="705835"/>
                </a:lnTo>
                <a:lnTo>
                  <a:pt x="817619" y="698995"/>
                </a:lnTo>
                <a:lnTo>
                  <a:pt x="826265" y="683067"/>
                </a:lnTo>
                <a:lnTo>
                  <a:pt x="824408" y="678385"/>
                </a:lnTo>
                <a:cubicBezTo>
                  <a:pt x="824408" y="676315"/>
                  <a:pt x="826461" y="674245"/>
                  <a:pt x="826461" y="672175"/>
                </a:cubicBezTo>
                <a:cubicBezTo>
                  <a:pt x="828513" y="668034"/>
                  <a:pt x="830565" y="665964"/>
                  <a:pt x="832618" y="665964"/>
                </a:cubicBezTo>
                <a:lnTo>
                  <a:pt x="835659" y="665760"/>
                </a:lnTo>
                <a:lnTo>
                  <a:pt x="838775" y="660019"/>
                </a:lnTo>
                <a:lnTo>
                  <a:pt x="838775" y="655614"/>
                </a:lnTo>
                <a:lnTo>
                  <a:pt x="841784" y="654476"/>
                </a:lnTo>
                <a:lnTo>
                  <a:pt x="849076" y="641042"/>
                </a:lnTo>
                <a:lnTo>
                  <a:pt x="848852" y="626304"/>
                </a:lnTo>
                <a:cubicBezTo>
                  <a:pt x="847565" y="620650"/>
                  <a:pt x="844993" y="615511"/>
                  <a:pt x="840876" y="612427"/>
                </a:cubicBezTo>
                <a:cubicBezTo>
                  <a:pt x="834700" y="608315"/>
                  <a:pt x="828525" y="608315"/>
                  <a:pt x="824408" y="612427"/>
                </a:cubicBezTo>
                <a:cubicBezTo>
                  <a:pt x="822350" y="612427"/>
                  <a:pt x="818233" y="614483"/>
                  <a:pt x="818233" y="618594"/>
                </a:cubicBezTo>
                <a:cubicBezTo>
                  <a:pt x="820292" y="620650"/>
                  <a:pt x="822350" y="614483"/>
                  <a:pt x="824408" y="616538"/>
                </a:cubicBezTo>
                <a:cubicBezTo>
                  <a:pt x="828525" y="616538"/>
                  <a:pt x="828525" y="620650"/>
                  <a:pt x="828525" y="622706"/>
                </a:cubicBezTo>
                <a:cubicBezTo>
                  <a:pt x="830584" y="624762"/>
                  <a:pt x="830584" y="626818"/>
                  <a:pt x="828525" y="626818"/>
                </a:cubicBezTo>
                <a:cubicBezTo>
                  <a:pt x="826467" y="628874"/>
                  <a:pt x="824408" y="628874"/>
                  <a:pt x="824408" y="628874"/>
                </a:cubicBezTo>
                <a:cubicBezTo>
                  <a:pt x="822350" y="630929"/>
                  <a:pt x="818233" y="624762"/>
                  <a:pt x="818233" y="628874"/>
                </a:cubicBezTo>
                <a:cubicBezTo>
                  <a:pt x="814117" y="630929"/>
                  <a:pt x="812058" y="630929"/>
                  <a:pt x="810000" y="628874"/>
                </a:cubicBezTo>
                <a:cubicBezTo>
                  <a:pt x="805883" y="624762"/>
                  <a:pt x="803824" y="616538"/>
                  <a:pt x="810000" y="610371"/>
                </a:cubicBezTo>
                <a:cubicBezTo>
                  <a:pt x="814117" y="604203"/>
                  <a:pt x="822350" y="600092"/>
                  <a:pt x="832642" y="600092"/>
                </a:cubicBezTo>
                <a:cubicBezTo>
                  <a:pt x="832642" y="602148"/>
                  <a:pt x="832642" y="602148"/>
                  <a:pt x="832642" y="602148"/>
                </a:cubicBezTo>
                <a:cubicBezTo>
                  <a:pt x="838817" y="600092"/>
                  <a:pt x="842934" y="604203"/>
                  <a:pt x="847051" y="608315"/>
                </a:cubicBezTo>
                <a:lnTo>
                  <a:pt x="852959" y="633886"/>
                </a:lnTo>
                <a:lnTo>
                  <a:pt x="858111" y="624395"/>
                </a:lnTo>
                <a:lnTo>
                  <a:pt x="861443" y="613659"/>
                </a:lnTo>
                <a:lnTo>
                  <a:pt x="855326" y="614700"/>
                </a:lnTo>
                <a:cubicBezTo>
                  <a:pt x="853292" y="614700"/>
                  <a:pt x="853292" y="612625"/>
                  <a:pt x="853292" y="610550"/>
                </a:cubicBezTo>
                <a:lnTo>
                  <a:pt x="863485" y="607083"/>
                </a:lnTo>
                <a:lnTo>
                  <a:pt x="864162" y="604901"/>
                </a:lnTo>
                <a:lnTo>
                  <a:pt x="851027" y="606344"/>
                </a:lnTo>
                <a:cubicBezTo>
                  <a:pt x="851027" y="608392"/>
                  <a:pt x="851027" y="608392"/>
                  <a:pt x="851027" y="608392"/>
                </a:cubicBezTo>
                <a:cubicBezTo>
                  <a:pt x="846887" y="608392"/>
                  <a:pt x="846887" y="604297"/>
                  <a:pt x="844816" y="604297"/>
                </a:cubicBezTo>
                <a:cubicBezTo>
                  <a:pt x="842746" y="602250"/>
                  <a:pt x="840676" y="602250"/>
                  <a:pt x="840676" y="598155"/>
                </a:cubicBezTo>
                <a:cubicBezTo>
                  <a:pt x="840676" y="596108"/>
                  <a:pt x="844816" y="594061"/>
                  <a:pt x="846887" y="594061"/>
                </a:cubicBezTo>
                <a:cubicBezTo>
                  <a:pt x="848957" y="592013"/>
                  <a:pt x="851027" y="596108"/>
                  <a:pt x="853097" y="594061"/>
                </a:cubicBezTo>
                <a:cubicBezTo>
                  <a:pt x="853097" y="592013"/>
                  <a:pt x="853097" y="587919"/>
                  <a:pt x="857237" y="585871"/>
                </a:cubicBezTo>
                <a:cubicBezTo>
                  <a:pt x="861377" y="585871"/>
                  <a:pt x="863447" y="587919"/>
                  <a:pt x="865518" y="589966"/>
                </a:cubicBezTo>
                <a:lnTo>
                  <a:pt x="870252" y="585284"/>
                </a:lnTo>
                <a:lnTo>
                  <a:pt x="883701" y="541958"/>
                </a:lnTo>
                <a:cubicBezTo>
                  <a:pt x="889551" y="513369"/>
                  <a:pt x="892623" y="483768"/>
                  <a:pt x="892623" y="453449"/>
                </a:cubicBezTo>
                <a:lnTo>
                  <a:pt x="892448" y="451715"/>
                </a:lnTo>
                <a:lnTo>
                  <a:pt x="892136" y="452021"/>
                </a:lnTo>
                <a:lnTo>
                  <a:pt x="892423" y="451460"/>
                </a:lnTo>
                <a:lnTo>
                  <a:pt x="891876" y="446038"/>
                </a:lnTo>
                <a:lnTo>
                  <a:pt x="890266" y="450053"/>
                </a:lnTo>
                <a:cubicBezTo>
                  <a:pt x="884081" y="456223"/>
                  <a:pt x="884081" y="456223"/>
                  <a:pt x="884081" y="456223"/>
                </a:cubicBezTo>
                <a:cubicBezTo>
                  <a:pt x="884081" y="456223"/>
                  <a:pt x="884081" y="458280"/>
                  <a:pt x="886142" y="458280"/>
                </a:cubicBezTo>
                <a:cubicBezTo>
                  <a:pt x="888204" y="458280"/>
                  <a:pt x="884081" y="454167"/>
                  <a:pt x="888204" y="456223"/>
                </a:cubicBezTo>
                <a:cubicBezTo>
                  <a:pt x="888204" y="458280"/>
                  <a:pt x="890266" y="464450"/>
                  <a:pt x="886142" y="466507"/>
                </a:cubicBezTo>
                <a:cubicBezTo>
                  <a:pt x="886142" y="464450"/>
                  <a:pt x="888204" y="460337"/>
                  <a:pt x="886142" y="460337"/>
                </a:cubicBezTo>
                <a:cubicBezTo>
                  <a:pt x="884081" y="460337"/>
                  <a:pt x="886142" y="462394"/>
                  <a:pt x="884081" y="464450"/>
                </a:cubicBezTo>
                <a:cubicBezTo>
                  <a:pt x="884081" y="468564"/>
                  <a:pt x="882019" y="470621"/>
                  <a:pt x="877895" y="470621"/>
                </a:cubicBezTo>
                <a:cubicBezTo>
                  <a:pt x="875833" y="472678"/>
                  <a:pt x="873771" y="470621"/>
                  <a:pt x="871709" y="472678"/>
                </a:cubicBezTo>
                <a:cubicBezTo>
                  <a:pt x="871709" y="472678"/>
                  <a:pt x="871709" y="474734"/>
                  <a:pt x="873771" y="474734"/>
                </a:cubicBezTo>
                <a:cubicBezTo>
                  <a:pt x="875833" y="474734"/>
                  <a:pt x="873771" y="476791"/>
                  <a:pt x="873771" y="476791"/>
                </a:cubicBezTo>
                <a:cubicBezTo>
                  <a:pt x="873771" y="478848"/>
                  <a:pt x="873771" y="476791"/>
                  <a:pt x="871709" y="476791"/>
                </a:cubicBezTo>
                <a:cubicBezTo>
                  <a:pt x="871709" y="478848"/>
                  <a:pt x="867585" y="480905"/>
                  <a:pt x="863462" y="480905"/>
                </a:cubicBezTo>
                <a:cubicBezTo>
                  <a:pt x="861400" y="480905"/>
                  <a:pt x="859338" y="480905"/>
                  <a:pt x="859338" y="478848"/>
                </a:cubicBezTo>
                <a:cubicBezTo>
                  <a:pt x="859338" y="474734"/>
                  <a:pt x="857276" y="470621"/>
                  <a:pt x="857276" y="466507"/>
                </a:cubicBezTo>
                <a:lnTo>
                  <a:pt x="863592" y="463807"/>
                </a:lnTo>
                <a:lnTo>
                  <a:pt x="865576" y="464305"/>
                </a:lnTo>
                <a:lnTo>
                  <a:pt x="866428" y="462595"/>
                </a:lnTo>
                <a:lnTo>
                  <a:pt x="871709" y="460337"/>
                </a:lnTo>
                <a:cubicBezTo>
                  <a:pt x="871709" y="458280"/>
                  <a:pt x="871709" y="456223"/>
                  <a:pt x="871709" y="452110"/>
                </a:cubicBezTo>
                <a:cubicBezTo>
                  <a:pt x="875833" y="452110"/>
                  <a:pt x="879957" y="447996"/>
                  <a:pt x="879957" y="443883"/>
                </a:cubicBezTo>
                <a:cubicBezTo>
                  <a:pt x="882019" y="437712"/>
                  <a:pt x="879957" y="431542"/>
                  <a:pt x="873771" y="427429"/>
                </a:cubicBezTo>
                <a:cubicBezTo>
                  <a:pt x="869647" y="423315"/>
                  <a:pt x="869647" y="423315"/>
                  <a:pt x="869647" y="423315"/>
                </a:cubicBezTo>
                <a:lnTo>
                  <a:pt x="865576" y="417223"/>
                </a:lnTo>
                <a:lnTo>
                  <a:pt x="865576" y="417021"/>
                </a:lnTo>
                <a:lnTo>
                  <a:pt x="865304" y="416815"/>
                </a:lnTo>
                <a:lnTo>
                  <a:pt x="861400" y="410974"/>
                </a:lnTo>
                <a:cubicBezTo>
                  <a:pt x="857276" y="408918"/>
                  <a:pt x="857276" y="408918"/>
                  <a:pt x="857276" y="408918"/>
                </a:cubicBezTo>
                <a:cubicBezTo>
                  <a:pt x="859338" y="404804"/>
                  <a:pt x="857276" y="402747"/>
                  <a:pt x="857276" y="398634"/>
                </a:cubicBezTo>
                <a:cubicBezTo>
                  <a:pt x="857276" y="398634"/>
                  <a:pt x="857276" y="396577"/>
                  <a:pt x="859338" y="396577"/>
                </a:cubicBezTo>
                <a:cubicBezTo>
                  <a:pt x="863462" y="396577"/>
                  <a:pt x="867585" y="400691"/>
                  <a:pt x="869647" y="402747"/>
                </a:cubicBezTo>
                <a:cubicBezTo>
                  <a:pt x="869647" y="404804"/>
                  <a:pt x="869647" y="406861"/>
                  <a:pt x="869647" y="406861"/>
                </a:cubicBezTo>
                <a:cubicBezTo>
                  <a:pt x="871709" y="406861"/>
                  <a:pt x="875833" y="406861"/>
                  <a:pt x="877895" y="406861"/>
                </a:cubicBezTo>
                <a:cubicBezTo>
                  <a:pt x="882019" y="408918"/>
                  <a:pt x="882019" y="410974"/>
                  <a:pt x="884081" y="415088"/>
                </a:cubicBezTo>
                <a:cubicBezTo>
                  <a:pt x="884081" y="417145"/>
                  <a:pt x="879957" y="421258"/>
                  <a:pt x="886142" y="423315"/>
                </a:cubicBezTo>
                <a:lnTo>
                  <a:pt x="889970" y="427134"/>
                </a:lnTo>
                <a:lnTo>
                  <a:pt x="883701" y="364940"/>
                </a:lnTo>
                <a:lnTo>
                  <a:pt x="860654" y="290695"/>
                </a:lnTo>
                <a:lnTo>
                  <a:pt x="858399" y="290020"/>
                </a:lnTo>
                <a:cubicBezTo>
                  <a:pt x="856861" y="288484"/>
                  <a:pt x="855323" y="287460"/>
                  <a:pt x="853273" y="291555"/>
                </a:cubicBezTo>
                <a:cubicBezTo>
                  <a:pt x="851222" y="291555"/>
                  <a:pt x="849172" y="291555"/>
                  <a:pt x="847121" y="291555"/>
                </a:cubicBezTo>
                <a:cubicBezTo>
                  <a:pt x="843020" y="289508"/>
                  <a:pt x="845070" y="283366"/>
                  <a:pt x="838919" y="285413"/>
                </a:cubicBezTo>
                <a:cubicBezTo>
                  <a:pt x="836868" y="287460"/>
                  <a:pt x="834818" y="285413"/>
                  <a:pt x="832767" y="283366"/>
                </a:cubicBezTo>
                <a:cubicBezTo>
                  <a:pt x="830716" y="281318"/>
                  <a:pt x="830716" y="279271"/>
                  <a:pt x="832767" y="277224"/>
                </a:cubicBezTo>
                <a:cubicBezTo>
                  <a:pt x="834818" y="275176"/>
                  <a:pt x="836868" y="273129"/>
                  <a:pt x="838919" y="271082"/>
                </a:cubicBezTo>
                <a:cubicBezTo>
                  <a:pt x="840969" y="273129"/>
                  <a:pt x="844045" y="274665"/>
                  <a:pt x="847377" y="275176"/>
                </a:cubicBezTo>
                <a:lnTo>
                  <a:pt x="853458" y="273931"/>
                </a:lnTo>
                <a:lnTo>
                  <a:pt x="852394" y="271971"/>
                </a:lnTo>
                <a:lnTo>
                  <a:pt x="849059" y="273074"/>
                </a:lnTo>
                <a:cubicBezTo>
                  <a:pt x="844909" y="271015"/>
                  <a:pt x="840759" y="271015"/>
                  <a:pt x="838684" y="268957"/>
                </a:cubicBezTo>
                <a:cubicBezTo>
                  <a:pt x="838684" y="266899"/>
                  <a:pt x="840759" y="264840"/>
                  <a:pt x="840759" y="262782"/>
                </a:cubicBezTo>
                <a:lnTo>
                  <a:pt x="848062" y="263989"/>
                </a:lnTo>
                <a:lnTo>
                  <a:pt x="840523" y="250100"/>
                </a:lnTo>
                <a:lnTo>
                  <a:pt x="840936" y="256511"/>
                </a:lnTo>
                <a:cubicBezTo>
                  <a:pt x="840936" y="260642"/>
                  <a:pt x="836808" y="266840"/>
                  <a:pt x="834744" y="270971"/>
                </a:cubicBezTo>
                <a:cubicBezTo>
                  <a:pt x="830615" y="275103"/>
                  <a:pt x="824423" y="283366"/>
                  <a:pt x="816166" y="281300"/>
                </a:cubicBezTo>
                <a:cubicBezTo>
                  <a:pt x="807909" y="281300"/>
                  <a:pt x="801717" y="279234"/>
                  <a:pt x="797589" y="270971"/>
                </a:cubicBezTo>
                <a:cubicBezTo>
                  <a:pt x="795524" y="268905"/>
                  <a:pt x="795524" y="264774"/>
                  <a:pt x="795524" y="262708"/>
                </a:cubicBezTo>
                <a:cubicBezTo>
                  <a:pt x="795524" y="258576"/>
                  <a:pt x="797589" y="254445"/>
                  <a:pt x="799653" y="252379"/>
                </a:cubicBezTo>
                <a:cubicBezTo>
                  <a:pt x="801717" y="252379"/>
                  <a:pt x="803781" y="252379"/>
                  <a:pt x="803781" y="252379"/>
                </a:cubicBezTo>
                <a:cubicBezTo>
                  <a:pt x="805845" y="252379"/>
                  <a:pt x="805845" y="258576"/>
                  <a:pt x="807909" y="256511"/>
                </a:cubicBezTo>
                <a:cubicBezTo>
                  <a:pt x="809974" y="252379"/>
                  <a:pt x="812038" y="254445"/>
                  <a:pt x="814102" y="254445"/>
                </a:cubicBezTo>
                <a:cubicBezTo>
                  <a:pt x="816166" y="256511"/>
                  <a:pt x="818230" y="258576"/>
                  <a:pt x="818230" y="262708"/>
                </a:cubicBezTo>
                <a:cubicBezTo>
                  <a:pt x="816166" y="264774"/>
                  <a:pt x="814102" y="264774"/>
                  <a:pt x="812038" y="266840"/>
                </a:cubicBezTo>
                <a:cubicBezTo>
                  <a:pt x="809974" y="266840"/>
                  <a:pt x="805845" y="262708"/>
                  <a:pt x="805845" y="266840"/>
                </a:cubicBezTo>
                <a:cubicBezTo>
                  <a:pt x="807909" y="270971"/>
                  <a:pt x="812038" y="273037"/>
                  <a:pt x="816166" y="273037"/>
                </a:cubicBezTo>
                <a:cubicBezTo>
                  <a:pt x="822359" y="275103"/>
                  <a:pt x="826487" y="270971"/>
                  <a:pt x="830615" y="266840"/>
                </a:cubicBezTo>
                <a:cubicBezTo>
                  <a:pt x="833712" y="262708"/>
                  <a:pt x="835260" y="257027"/>
                  <a:pt x="835518" y="251088"/>
                </a:cubicBezTo>
                <a:lnTo>
                  <a:pt x="833118" y="236456"/>
                </a:lnTo>
                <a:lnTo>
                  <a:pt x="827085" y="225342"/>
                </a:lnTo>
                <a:lnTo>
                  <a:pt x="826566" y="225598"/>
                </a:lnTo>
                <a:cubicBezTo>
                  <a:pt x="824491" y="225598"/>
                  <a:pt x="822417" y="221490"/>
                  <a:pt x="820342" y="219435"/>
                </a:cubicBezTo>
                <a:cubicBezTo>
                  <a:pt x="818267" y="217381"/>
                  <a:pt x="820342" y="215327"/>
                  <a:pt x="818267" y="215327"/>
                </a:cubicBezTo>
                <a:cubicBezTo>
                  <a:pt x="816192" y="217381"/>
                  <a:pt x="814117" y="215327"/>
                  <a:pt x="812042" y="215327"/>
                </a:cubicBezTo>
                <a:cubicBezTo>
                  <a:pt x="807891" y="211218"/>
                  <a:pt x="805816" y="207110"/>
                  <a:pt x="805816" y="203001"/>
                </a:cubicBezTo>
                <a:lnTo>
                  <a:pt x="807635" y="195801"/>
                </a:lnTo>
                <a:lnTo>
                  <a:pt x="794914" y="180384"/>
                </a:lnTo>
                <a:lnTo>
                  <a:pt x="787319" y="180384"/>
                </a:lnTo>
                <a:cubicBezTo>
                  <a:pt x="783241" y="176276"/>
                  <a:pt x="777122" y="174222"/>
                  <a:pt x="777122" y="168059"/>
                </a:cubicBezTo>
                <a:cubicBezTo>
                  <a:pt x="775083" y="166005"/>
                  <a:pt x="781201" y="163950"/>
                  <a:pt x="777122" y="161896"/>
                </a:cubicBezTo>
                <a:cubicBezTo>
                  <a:pt x="773044" y="161896"/>
                  <a:pt x="771004" y="159842"/>
                  <a:pt x="768965" y="157788"/>
                </a:cubicBezTo>
                <a:cubicBezTo>
                  <a:pt x="768965" y="155734"/>
                  <a:pt x="768965" y="153680"/>
                  <a:pt x="768965" y="151626"/>
                </a:cubicBezTo>
                <a:lnTo>
                  <a:pt x="770804" y="151162"/>
                </a:lnTo>
                <a:lnTo>
                  <a:pt x="767693" y="147391"/>
                </a:lnTo>
                <a:lnTo>
                  <a:pt x="765805" y="147234"/>
                </a:lnTo>
                <a:cubicBezTo>
                  <a:pt x="764775" y="146460"/>
                  <a:pt x="763744" y="145428"/>
                  <a:pt x="762714" y="145428"/>
                </a:cubicBezTo>
                <a:cubicBezTo>
                  <a:pt x="758593" y="141299"/>
                  <a:pt x="754471" y="141299"/>
                  <a:pt x="750350" y="139235"/>
                </a:cubicBezTo>
                <a:cubicBezTo>
                  <a:pt x="746229" y="141299"/>
                  <a:pt x="744168" y="137171"/>
                  <a:pt x="740047" y="139235"/>
                </a:cubicBezTo>
                <a:cubicBezTo>
                  <a:pt x="731804" y="141299"/>
                  <a:pt x="723561" y="143363"/>
                  <a:pt x="721500" y="151621"/>
                </a:cubicBezTo>
                <a:cubicBezTo>
                  <a:pt x="719440" y="155749"/>
                  <a:pt x="719440" y="159877"/>
                  <a:pt x="721500" y="161941"/>
                </a:cubicBezTo>
                <a:cubicBezTo>
                  <a:pt x="723561" y="164006"/>
                  <a:pt x="723561" y="168134"/>
                  <a:pt x="725622" y="166070"/>
                </a:cubicBezTo>
                <a:cubicBezTo>
                  <a:pt x="727682" y="164006"/>
                  <a:pt x="721500" y="159877"/>
                  <a:pt x="725622" y="157813"/>
                </a:cubicBezTo>
                <a:cubicBezTo>
                  <a:pt x="727682" y="153684"/>
                  <a:pt x="731804" y="153684"/>
                  <a:pt x="735925" y="155749"/>
                </a:cubicBezTo>
                <a:cubicBezTo>
                  <a:pt x="737986" y="155749"/>
                  <a:pt x="740047" y="159877"/>
                  <a:pt x="740047" y="161941"/>
                </a:cubicBezTo>
                <a:cubicBezTo>
                  <a:pt x="740047" y="164006"/>
                  <a:pt x="740047" y="166070"/>
                  <a:pt x="737986" y="168134"/>
                </a:cubicBezTo>
                <a:cubicBezTo>
                  <a:pt x="737986" y="168134"/>
                  <a:pt x="740047" y="168134"/>
                  <a:pt x="740047" y="170198"/>
                </a:cubicBezTo>
                <a:cubicBezTo>
                  <a:pt x="740047" y="172262"/>
                  <a:pt x="737986" y="174326"/>
                  <a:pt x="735925" y="176390"/>
                </a:cubicBezTo>
                <a:cubicBezTo>
                  <a:pt x="729743" y="178454"/>
                  <a:pt x="723561" y="176390"/>
                  <a:pt x="717379" y="172262"/>
                </a:cubicBezTo>
                <a:cubicBezTo>
                  <a:pt x="713258" y="168134"/>
                  <a:pt x="711197" y="159877"/>
                  <a:pt x="711197" y="151621"/>
                </a:cubicBezTo>
                <a:cubicBezTo>
                  <a:pt x="713258" y="143363"/>
                  <a:pt x="721500" y="135108"/>
                  <a:pt x="731804" y="133042"/>
                </a:cubicBezTo>
                <a:cubicBezTo>
                  <a:pt x="734895" y="132010"/>
                  <a:pt x="737986" y="131495"/>
                  <a:pt x="741077" y="131753"/>
                </a:cubicBezTo>
                <a:cubicBezTo>
                  <a:pt x="744168" y="132010"/>
                  <a:pt x="747259" y="133042"/>
                  <a:pt x="750350" y="135108"/>
                </a:cubicBezTo>
                <a:lnTo>
                  <a:pt x="759084" y="138857"/>
                </a:lnTo>
                <a:lnTo>
                  <a:pt x="736097" y="119890"/>
                </a:lnTo>
                <a:lnTo>
                  <a:pt x="736097" y="128914"/>
                </a:lnTo>
                <a:cubicBezTo>
                  <a:pt x="734039" y="128914"/>
                  <a:pt x="731980" y="130978"/>
                  <a:pt x="731980" y="128914"/>
                </a:cubicBezTo>
                <a:cubicBezTo>
                  <a:pt x="729922" y="126848"/>
                  <a:pt x="725805" y="122715"/>
                  <a:pt x="727863" y="118585"/>
                </a:cubicBezTo>
                <a:lnTo>
                  <a:pt x="730218" y="115040"/>
                </a:lnTo>
                <a:lnTo>
                  <a:pt x="728513" y="113633"/>
                </a:lnTo>
                <a:lnTo>
                  <a:pt x="725672" y="120761"/>
                </a:lnTo>
                <a:cubicBezTo>
                  <a:pt x="723614" y="124892"/>
                  <a:pt x="725672" y="126957"/>
                  <a:pt x="727731" y="131090"/>
                </a:cubicBezTo>
                <a:cubicBezTo>
                  <a:pt x="723614" y="133155"/>
                  <a:pt x="719497" y="137286"/>
                  <a:pt x="715380" y="135221"/>
                </a:cubicBezTo>
                <a:cubicBezTo>
                  <a:pt x="713322" y="133155"/>
                  <a:pt x="713322" y="129024"/>
                  <a:pt x="715380" y="126957"/>
                </a:cubicBezTo>
                <a:cubicBezTo>
                  <a:pt x="715380" y="126957"/>
                  <a:pt x="717439" y="124892"/>
                  <a:pt x="715380" y="122826"/>
                </a:cubicBezTo>
                <a:cubicBezTo>
                  <a:pt x="713322" y="120761"/>
                  <a:pt x="709205" y="116629"/>
                  <a:pt x="711263" y="112497"/>
                </a:cubicBezTo>
                <a:cubicBezTo>
                  <a:pt x="713322" y="112497"/>
                  <a:pt x="715380" y="110432"/>
                  <a:pt x="713322" y="108366"/>
                </a:cubicBezTo>
                <a:lnTo>
                  <a:pt x="713322" y="101099"/>
                </a:lnTo>
                <a:lnTo>
                  <a:pt x="698996" y="89279"/>
                </a:lnTo>
                <a:cubicBezTo>
                  <a:pt x="628903" y="41925"/>
                  <a:pt x="544405" y="14275"/>
                  <a:pt x="453449" y="14275"/>
                </a:cubicBezTo>
                <a:close/>
                <a:moveTo>
                  <a:pt x="453449" y="0"/>
                </a:moveTo>
                <a:cubicBezTo>
                  <a:pt x="703882" y="0"/>
                  <a:pt x="906898" y="203016"/>
                  <a:pt x="906898" y="453449"/>
                </a:cubicBezTo>
                <a:cubicBezTo>
                  <a:pt x="906898" y="703882"/>
                  <a:pt x="703882" y="906898"/>
                  <a:pt x="453449" y="906898"/>
                </a:cubicBezTo>
                <a:cubicBezTo>
                  <a:pt x="203016" y="906898"/>
                  <a:pt x="0" y="703882"/>
                  <a:pt x="0" y="453449"/>
                </a:cubicBezTo>
                <a:cubicBezTo>
                  <a:pt x="0" y="203016"/>
                  <a:pt x="203016" y="0"/>
                  <a:pt x="453449" y="0"/>
                </a:cubicBezTo>
                <a:close/>
              </a:path>
            </a:pathLst>
          </a:custGeom>
          <a:solidFill>
            <a:srgbClr val="004D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altLang="en-US" sz="3600" noProof="1">
                <a:solidFill>
                  <a:srgbClr val="004DA1"/>
                </a:solidFill>
                <a:latin typeface="华文楷体" panose="02010600040101010101" pitchFamily="2" charset="-122"/>
                <a:ea typeface="华文楷体" panose="02010600040101010101" pitchFamily="2" charset="-122"/>
              </a:rPr>
              <a:t>叁</a:t>
            </a:r>
          </a:p>
        </p:txBody>
      </p:sp>
      <p:pic>
        <p:nvPicPr>
          <p:cNvPr id="11" name="图片 10"/>
          <p:cNvPicPr>
            <a:picLocks noChangeAspect="1"/>
          </p:cNvPicPr>
          <p:nvPr/>
        </p:nvPicPr>
        <p:blipFill>
          <a:blip r:embed="rId3" cstate="print">
            <a:duotone>
              <a:schemeClr val="accent5">
                <a:shade val="45000"/>
                <a:satMod val="135000"/>
              </a:schemeClr>
              <a:prstClr val="white"/>
            </a:duotone>
          </a:blip>
          <a:stretch>
            <a:fillRect/>
          </a:stretch>
        </p:blipFill>
        <p:spPr>
          <a:xfrm>
            <a:off x="2119723" y="2278420"/>
            <a:ext cx="1015358" cy="630222"/>
          </a:xfrm>
          <a:prstGeom prst="rect">
            <a:avLst/>
          </a:prstGeom>
        </p:spPr>
      </p:pic>
      <p:pic>
        <p:nvPicPr>
          <p:cNvPr id="12" name="图片 11"/>
          <p:cNvPicPr>
            <a:picLocks noChangeAspect="1"/>
          </p:cNvPicPr>
          <p:nvPr/>
        </p:nvPicPr>
        <p:blipFill>
          <a:blip r:embed="rId3" cstate="print">
            <a:duotone>
              <a:schemeClr val="accent5">
                <a:shade val="45000"/>
                <a:satMod val="135000"/>
              </a:schemeClr>
              <a:prstClr val="white"/>
            </a:duotone>
          </a:blip>
          <a:stretch>
            <a:fillRect/>
          </a:stretch>
        </p:blipFill>
        <p:spPr>
          <a:xfrm flipH="1">
            <a:off x="8247986" y="2943283"/>
            <a:ext cx="725714" cy="450442"/>
          </a:xfrm>
          <a:prstGeom prst="rect">
            <a:avLst/>
          </a:prstGeom>
        </p:spPr>
      </p:pic>
      <p:sp>
        <p:nvSpPr>
          <p:cNvPr id="13" name="矩形 12"/>
          <p:cNvSpPr>
            <a:spLocks noChangeArrowheads="1"/>
          </p:cNvSpPr>
          <p:nvPr/>
        </p:nvSpPr>
        <p:spPr bwMode="auto">
          <a:xfrm>
            <a:off x="677863" y="3617913"/>
            <a:ext cx="29432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rPr>
              <a:t>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endParaRPr>
          </a:p>
        </p:txBody>
      </p:sp>
      <p:sp>
        <p:nvSpPr>
          <p:cNvPr id="14" name="矩形 13"/>
          <p:cNvSpPr>
            <a:spLocks noChangeArrowheads="1"/>
          </p:cNvSpPr>
          <p:nvPr/>
        </p:nvSpPr>
        <p:spPr bwMode="auto">
          <a:xfrm>
            <a:off x="8488363" y="3617913"/>
            <a:ext cx="2944812"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rPr>
              <a:t>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endParaRPr>
          </a:p>
        </p:txBody>
      </p:sp>
      <p:sp>
        <p:nvSpPr>
          <p:cNvPr id="15" name="矩形 14"/>
          <p:cNvSpPr>
            <a:spLocks noChangeArrowheads="1"/>
          </p:cNvSpPr>
          <p:nvPr/>
        </p:nvSpPr>
        <p:spPr bwMode="auto">
          <a:xfrm>
            <a:off x="4624388" y="1654175"/>
            <a:ext cx="2943225" cy="150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rPr>
              <a:t>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endParaRPr>
          </a:p>
        </p:txBody>
      </p:sp>
      <p:grpSp>
        <p:nvGrpSpPr>
          <p:cNvPr id="3" name="组合 2"/>
          <p:cNvGrpSpPr/>
          <p:nvPr/>
        </p:nvGrpSpPr>
        <p:grpSpPr bwMode="auto">
          <a:xfrm>
            <a:off x="3805238" y="4170363"/>
            <a:ext cx="4002087" cy="2312987"/>
            <a:chOff x="5002432" y="4212647"/>
            <a:chExt cx="2934288" cy="1695450"/>
          </a:xfrm>
        </p:grpSpPr>
        <p:grpSp>
          <p:nvGrpSpPr>
            <p:cNvPr id="15374" name="组合 3"/>
            <p:cNvGrpSpPr/>
            <p:nvPr/>
          </p:nvGrpSpPr>
          <p:grpSpPr bwMode="auto">
            <a:xfrm>
              <a:off x="5002432" y="4212647"/>
              <a:ext cx="2934288" cy="1695450"/>
              <a:chOff x="5079999" y="2344328"/>
              <a:chExt cx="4713748" cy="2723634"/>
            </a:xfrm>
          </p:grpSpPr>
          <p:sp>
            <p:nvSpPr>
              <p:cNvPr id="15376" name="任意多边形 5"/>
              <p:cNvSpPr>
                <a:spLocks noChangeArrowheads="1"/>
              </p:cNvSpPr>
              <p:nvPr/>
            </p:nvSpPr>
            <p:spPr bwMode="auto">
              <a:xfrm>
                <a:off x="5079999" y="2345017"/>
                <a:ext cx="4713748" cy="2722945"/>
              </a:xfrm>
              <a:custGeom>
                <a:avLst/>
                <a:gdLst>
                  <a:gd name="T0" fmla="*/ 1892062 w 4713748"/>
                  <a:gd name="T1" fmla="*/ 2607447 h 2722945"/>
                  <a:gd name="T2" fmla="*/ 2033937 w 4713748"/>
                  <a:gd name="T3" fmla="*/ 2600021 h 2722945"/>
                  <a:gd name="T4" fmla="*/ 1422091 w 4713748"/>
                  <a:gd name="T5" fmla="*/ 2631939 h 2722945"/>
                  <a:gd name="T6" fmla="*/ 2018979 w 4713748"/>
                  <a:gd name="T7" fmla="*/ 2561166 h 2722945"/>
                  <a:gd name="T8" fmla="*/ 1761129 w 4713748"/>
                  <a:gd name="T9" fmla="*/ 2546369 h 2722945"/>
                  <a:gd name="T10" fmla="*/ 1826521 w 4713748"/>
                  <a:gd name="T11" fmla="*/ 2534088 h 2722945"/>
                  <a:gd name="T12" fmla="*/ 1808695 w 4713748"/>
                  <a:gd name="T13" fmla="*/ 2554218 h 2722945"/>
                  <a:gd name="T14" fmla="*/ 1615760 w 4713748"/>
                  <a:gd name="T15" fmla="*/ 2497731 h 2722945"/>
                  <a:gd name="T16" fmla="*/ 1618210 w 4713748"/>
                  <a:gd name="T17" fmla="*/ 2469627 h 2722945"/>
                  <a:gd name="T18" fmla="*/ 2075347 w 4713748"/>
                  <a:gd name="T19" fmla="*/ 2542853 h 2722945"/>
                  <a:gd name="T20" fmla="*/ 1219800 w 4713748"/>
                  <a:gd name="T21" fmla="*/ 2407430 h 2722945"/>
                  <a:gd name="T22" fmla="*/ 1178412 w 4713748"/>
                  <a:gd name="T23" fmla="*/ 2386798 h 2722945"/>
                  <a:gd name="T24" fmla="*/ 1946446 w 4713748"/>
                  <a:gd name="T25" fmla="*/ 2536340 h 2722945"/>
                  <a:gd name="T26" fmla="*/ 2012468 w 4713748"/>
                  <a:gd name="T27" fmla="*/ 2560947 h 2722945"/>
                  <a:gd name="T28" fmla="*/ 1981459 w 4713748"/>
                  <a:gd name="T29" fmla="*/ 2542903 h 2722945"/>
                  <a:gd name="T30" fmla="*/ 1748371 w 4713748"/>
                  <a:gd name="T31" fmla="*/ 2663682 h 2722945"/>
                  <a:gd name="T32" fmla="*/ 1705397 w 4713748"/>
                  <a:gd name="T33" fmla="*/ 2470566 h 2722945"/>
                  <a:gd name="T34" fmla="*/ 1837282 w 4713748"/>
                  <a:gd name="T35" fmla="*/ 2403538 h 2722945"/>
                  <a:gd name="T36" fmla="*/ 1360097 w 4713748"/>
                  <a:gd name="T37" fmla="*/ 2360939 h 2722945"/>
                  <a:gd name="T38" fmla="*/ 1582350 w 4713748"/>
                  <a:gd name="T39" fmla="*/ 2330291 h 2722945"/>
                  <a:gd name="T40" fmla="*/ 361404 w 4713748"/>
                  <a:gd name="T41" fmla="*/ 2282699 h 2722945"/>
                  <a:gd name="T42" fmla="*/ 805463 w 4713748"/>
                  <a:gd name="T43" fmla="*/ 2276652 h 2722945"/>
                  <a:gd name="T44" fmla="*/ 1127119 w 4713748"/>
                  <a:gd name="T45" fmla="*/ 2347461 h 2722945"/>
                  <a:gd name="T46" fmla="*/ 1251469 w 4713748"/>
                  <a:gd name="T47" fmla="*/ 2296379 h 2722945"/>
                  <a:gd name="T48" fmla="*/ 2504392 w 4713748"/>
                  <a:gd name="T49" fmla="*/ 2215430 h 2722945"/>
                  <a:gd name="T50" fmla="*/ 847602 w 4713748"/>
                  <a:gd name="T51" fmla="*/ 2194498 h 2722945"/>
                  <a:gd name="T52" fmla="*/ 971653 w 4713748"/>
                  <a:gd name="T53" fmla="*/ 2192343 h 2722945"/>
                  <a:gd name="T54" fmla="*/ 503563 w 4713748"/>
                  <a:gd name="T55" fmla="*/ 2171540 h 2722945"/>
                  <a:gd name="T56" fmla="*/ 2672143 w 4713748"/>
                  <a:gd name="T57" fmla="*/ 2179246 h 2722945"/>
                  <a:gd name="T58" fmla="*/ 1171742 w 4713748"/>
                  <a:gd name="T59" fmla="*/ 2221118 h 2722945"/>
                  <a:gd name="T60" fmla="*/ 2783285 w 4713748"/>
                  <a:gd name="T61" fmla="*/ 2196546 h 2722945"/>
                  <a:gd name="T62" fmla="*/ 2614177 w 4713748"/>
                  <a:gd name="T63" fmla="*/ 2200711 h 2722945"/>
                  <a:gd name="T64" fmla="*/ 2612937 w 4713748"/>
                  <a:gd name="T65" fmla="*/ 2205337 h 2722945"/>
                  <a:gd name="T66" fmla="*/ 2276655 w 4713748"/>
                  <a:gd name="T67" fmla="*/ 2538320 h 2722945"/>
                  <a:gd name="T68" fmla="*/ 2603454 w 4713748"/>
                  <a:gd name="T69" fmla="*/ 2125303 h 2722945"/>
                  <a:gd name="T70" fmla="*/ 1524738 w 4713748"/>
                  <a:gd name="T71" fmla="*/ 2257589 h 2722945"/>
                  <a:gd name="T72" fmla="*/ 1560110 w 4713748"/>
                  <a:gd name="T73" fmla="*/ 2256726 h 2722945"/>
                  <a:gd name="T74" fmla="*/ 1567181 w 4713748"/>
                  <a:gd name="T75" fmla="*/ 2499043 h 2722945"/>
                  <a:gd name="T76" fmla="*/ 1491210 w 4713748"/>
                  <a:gd name="T77" fmla="*/ 2378440 h 2722945"/>
                  <a:gd name="T78" fmla="*/ 1483360 w 4713748"/>
                  <a:gd name="T79" fmla="*/ 2399060 h 2722945"/>
                  <a:gd name="T80" fmla="*/ 1424678 w 4713748"/>
                  <a:gd name="T81" fmla="*/ 2547933 h 2722945"/>
                  <a:gd name="T82" fmla="*/ 1408924 w 4713748"/>
                  <a:gd name="T83" fmla="*/ 2506749 h 2722945"/>
                  <a:gd name="T84" fmla="*/ 1214049 w 4713748"/>
                  <a:gd name="T85" fmla="*/ 2400019 h 2722945"/>
                  <a:gd name="T86" fmla="*/ 1169249 w 4713748"/>
                  <a:gd name="T87" fmla="*/ 2281073 h 2722945"/>
                  <a:gd name="T88" fmla="*/ 350998 w 4713748"/>
                  <a:gd name="T89" fmla="*/ 2043004 h 2722945"/>
                  <a:gd name="T90" fmla="*/ 2532396 w 4713748"/>
                  <a:gd name="T91" fmla="*/ 1879143 h 2722945"/>
                  <a:gd name="T92" fmla="*/ 2588298 w 4713748"/>
                  <a:gd name="T93" fmla="*/ 1870073 h 2722945"/>
                  <a:gd name="T94" fmla="*/ 1794599 w 4713748"/>
                  <a:gd name="T95" fmla="*/ 1777046 h 2722945"/>
                  <a:gd name="T96" fmla="*/ 1784282 w 4713748"/>
                  <a:gd name="T97" fmla="*/ 1686172 h 2722945"/>
                  <a:gd name="T98" fmla="*/ 1808697 w 4713748"/>
                  <a:gd name="T99" fmla="*/ 1649534 h 2722945"/>
                  <a:gd name="T100" fmla="*/ 2418524 w 4713748"/>
                  <a:gd name="T101" fmla="*/ 1778716 h 2722945"/>
                  <a:gd name="T102" fmla="*/ 2307066 w 4713748"/>
                  <a:gd name="T103" fmla="*/ 1182377 h 2722945"/>
                  <a:gd name="T104" fmla="*/ 2549317 w 4713748"/>
                  <a:gd name="T105" fmla="*/ 1124947 h 2722945"/>
                  <a:gd name="T106" fmla="*/ 2702849 w 4713748"/>
                  <a:gd name="T107" fmla="*/ 1556832 h 2722945"/>
                  <a:gd name="T108" fmla="*/ 2792039 w 4713748"/>
                  <a:gd name="T109" fmla="*/ 1630183 h 2722945"/>
                  <a:gd name="T110" fmla="*/ 3286608 w 4713748"/>
                  <a:gd name="T111" fmla="*/ 1492158 h 2722945"/>
                  <a:gd name="T112" fmla="*/ 3033343 w 4713748"/>
                  <a:gd name="T113" fmla="*/ 1806029 h 2722945"/>
                  <a:gd name="T114" fmla="*/ 2660912 w 4713748"/>
                  <a:gd name="T115" fmla="*/ 2043411 h 2722945"/>
                  <a:gd name="T116" fmla="*/ 2043066 w 4713748"/>
                  <a:gd name="T117" fmla="*/ 1812472 h 2722945"/>
                  <a:gd name="T118" fmla="*/ 1957126 w 4713748"/>
                  <a:gd name="T119" fmla="*/ 1423324 h 2722945"/>
                  <a:gd name="T120" fmla="*/ 2184814 w 4713748"/>
                  <a:gd name="T121" fmla="*/ 1219167 h 2722945"/>
                  <a:gd name="T122" fmla="*/ 4702650 w 4713748"/>
                  <a:gd name="T123" fmla="*/ 1860757 h 2722945"/>
                  <a:gd name="T124" fmla="*/ 658717 w 4713748"/>
                  <a:gd name="T125" fmla="*/ 1842993 h 27229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713748" h="2722945">
                    <a:moveTo>
                      <a:pt x="1975642" y="2694723"/>
                    </a:moveTo>
                    <a:lnTo>
                      <a:pt x="1976046" y="2695682"/>
                    </a:lnTo>
                    <a:lnTo>
                      <a:pt x="1975654" y="2695134"/>
                    </a:lnTo>
                    <a:lnTo>
                      <a:pt x="1975642" y="2694723"/>
                    </a:lnTo>
                    <a:close/>
                    <a:moveTo>
                      <a:pt x="1975158" y="2678054"/>
                    </a:moveTo>
                    <a:lnTo>
                      <a:pt x="1975642" y="2694723"/>
                    </a:lnTo>
                    <a:lnTo>
                      <a:pt x="1973368" y="2689326"/>
                    </a:lnTo>
                    <a:lnTo>
                      <a:pt x="1975158" y="2678054"/>
                    </a:lnTo>
                    <a:close/>
                    <a:moveTo>
                      <a:pt x="1975482" y="2676012"/>
                    </a:moveTo>
                    <a:lnTo>
                      <a:pt x="1975158" y="2678054"/>
                    </a:lnTo>
                    <a:lnTo>
                      <a:pt x="1975130" y="2677115"/>
                    </a:lnTo>
                    <a:lnTo>
                      <a:pt x="1975482" y="2676012"/>
                    </a:lnTo>
                    <a:close/>
                    <a:moveTo>
                      <a:pt x="1977501" y="2654061"/>
                    </a:moveTo>
                    <a:lnTo>
                      <a:pt x="1978966" y="2654061"/>
                    </a:lnTo>
                    <a:lnTo>
                      <a:pt x="1978376" y="2657780"/>
                    </a:lnTo>
                    <a:lnTo>
                      <a:pt x="1971500" y="2684892"/>
                    </a:lnTo>
                    <a:lnTo>
                      <a:pt x="1973368" y="2689326"/>
                    </a:lnTo>
                    <a:lnTo>
                      <a:pt x="1972617" y="2694058"/>
                    </a:lnTo>
                    <a:cubicBezTo>
                      <a:pt x="1972617" y="2700724"/>
                      <a:pt x="1979319" y="2711835"/>
                      <a:pt x="1983786" y="2714057"/>
                    </a:cubicBezTo>
                    <a:cubicBezTo>
                      <a:pt x="1979319" y="2711835"/>
                      <a:pt x="1972617" y="2707391"/>
                      <a:pt x="1970383" y="2702946"/>
                    </a:cubicBezTo>
                    <a:cubicBezTo>
                      <a:pt x="1965357" y="2696280"/>
                      <a:pt x="1971640" y="2670865"/>
                      <a:pt x="1976038" y="2657637"/>
                    </a:cubicBezTo>
                    <a:lnTo>
                      <a:pt x="1976422" y="2656697"/>
                    </a:lnTo>
                    <a:lnTo>
                      <a:pt x="1974851" y="2662949"/>
                    </a:lnTo>
                    <a:cubicBezTo>
                      <a:pt x="1974851" y="2665171"/>
                      <a:pt x="1972617" y="2669615"/>
                      <a:pt x="1972617" y="2671837"/>
                    </a:cubicBezTo>
                    <a:cubicBezTo>
                      <a:pt x="1970383" y="2678503"/>
                      <a:pt x="1970383" y="2682948"/>
                      <a:pt x="1970383" y="2687392"/>
                    </a:cubicBezTo>
                    <a:lnTo>
                      <a:pt x="1976683" y="2656059"/>
                    </a:lnTo>
                    <a:lnTo>
                      <a:pt x="1977501" y="2654061"/>
                    </a:lnTo>
                    <a:close/>
                    <a:moveTo>
                      <a:pt x="1977085" y="2654061"/>
                    </a:moveTo>
                    <a:lnTo>
                      <a:pt x="1976683" y="2656059"/>
                    </a:lnTo>
                    <a:lnTo>
                      <a:pt x="1976422" y="2656697"/>
                    </a:lnTo>
                    <a:lnTo>
                      <a:pt x="1976806" y="2655172"/>
                    </a:lnTo>
                    <a:cubicBezTo>
                      <a:pt x="1977085" y="2654061"/>
                      <a:pt x="1977085" y="2654061"/>
                      <a:pt x="1977085" y="2654061"/>
                    </a:cubicBezTo>
                    <a:close/>
                    <a:moveTo>
                      <a:pt x="1979319" y="2649616"/>
                    </a:moveTo>
                    <a:lnTo>
                      <a:pt x="1977501" y="2654061"/>
                    </a:lnTo>
                    <a:lnTo>
                      <a:pt x="1977085" y="2654061"/>
                    </a:lnTo>
                    <a:cubicBezTo>
                      <a:pt x="1979319" y="2649616"/>
                      <a:pt x="1979319" y="2649616"/>
                      <a:pt x="1979319" y="2649616"/>
                    </a:cubicBezTo>
                    <a:close/>
                    <a:moveTo>
                      <a:pt x="1471881" y="2645481"/>
                    </a:moveTo>
                    <a:lnTo>
                      <a:pt x="1471039" y="2647600"/>
                    </a:lnTo>
                    <a:cubicBezTo>
                      <a:pt x="1469926" y="2648718"/>
                      <a:pt x="1467701" y="2650396"/>
                      <a:pt x="1465477" y="2651515"/>
                    </a:cubicBezTo>
                    <a:lnTo>
                      <a:pt x="1465343" y="2651528"/>
                    </a:lnTo>
                    <a:lnTo>
                      <a:pt x="1471881" y="2645481"/>
                    </a:lnTo>
                    <a:close/>
                    <a:moveTo>
                      <a:pt x="1473339" y="2644133"/>
                    </a:moveTo>
                    <a:lnTo>
                      <a:pt x="1471881" y="2645481"/>
                    </a:lnTo>
                    <a:lnTo>
                      <a:pt x="1472134" y="2644846"/>
                    </a:lnTo>
                    <a:lnTo>
                      <a:pt x="1473339" y="2644133"/>
                    </a:lnTo>
                    <a:close/>
                    <a:moveTo>
                      <a:pt x="1473752" y="2643889"/>
                    </a:moveTo>
                    <a:lnTo>
                      <a:pt x="1473264" y="2645362"/>
                    </a:lnTo>
                    <a:lnTo>
                      <a:pt x="1473609" y="2643974"/>
                    </a:lnTo>
                    <a:lnTo>
                      <a:pt x="1473752" y="2643889"/>
                    </a:lnTo>
                    <a:close/>
                    <a:moveTo>
                      <a:pt x="1473638" y="2643857"/>
                    </a:moveTo>
                    <a:lnTo>
                      <a:pt x="1473609" y="2643974"/>
                    </a:lnTo>
                    <a:lnTo>
                      <a:pt x="1473339" y="2644133"/>
                    </a:lnTo>
                    <a:lnTo>
                      <a:pt x="1473638" y="2643857"/>
                    </a:lnTo>
                    <a:close/>
                    <a:moveTo>
                      <a:pt x="1474211" y="2643327"/>
                    </a:moveTo>
                    <a:lnTo>
                      <a:pt x="1474098" y="2643684"/>
                    </a:lnTo>
                    <a:lnTo>
                      <a:pt x="1473752" y="2643889"/>
                    </a:lnTo>
                    <a:lnTo>
                      <a:pt x="1473818" y="2643691"/>
                    </a:lnTo>
                    <a:lnTo>
                      <a:pt x="1474211" y="2643327"/>
                    </a:lnTo>
                    <a:close/>
                    <a:moveTo>
                      <a:pt x="1479938" y="2625227"/>
                    </a:moveTo>
                    <a:lnTo>
                      <a:pt x="1473818" y="2643691"/>
                    </a:lnTo>
                    <a:lnTo>
                      <a:pt x="1473638" y="2643857"/>
                    </a:lnTo>
                    <a:lnTo>
                      <a:pt x="1475489" y="2636414"/>
                    </a:lnTo>
                    <a:lnTo>
                      <a:pt x="1475490" y="2636410"/>
                    </a:lnTo>
                    <a:lnTo>
                      <a:pt x="1479938" y="2625227"/>
                    </a:lnTo>
                    <a:close/>
                    <a:moveTo>
                      <a:pt x="2003935" y="2625064"/>
                    </a:moveTo>
                    <a:lnTo>
                      <a:pt x="2002260" y="2631168"/>
                    </a:lnTo>
                    <a:lnTo>
                      <a:pt x="2002818" y="2628393"/>
                    </a:lnTo>
                    <a:lnTo>
                      <a:pt x="2003656" y="2625896"/>
                    </a:lnTo>
                    <a:cubicBezTo>
                      <a:pt x="2003935" y="2625064"/>
                      <a:pt x="2003935" y="2625064"/>
                      <a:pt x="2003935" y="2625064"/>
                    </a:cubicBezTo>
                    <a:close/>
                    <a:moveTo>
                      <a:pt x="1753132" y="2624858"/>
                    </a:moveTo>
                    <a:lnTo>
                      <a:pt x="1749169" y="2645802"/>
                    </a:lnTo>
                    <a:lnTo>
                      <a:pt x="1748947" y="2640303"/>
                    </a:lnTo>
                    <a:lnTo>
                      <a:pt x="1753132" y="2624858"/>
                    </a:lnTo>
                    <a:close/>
                    <a:moveTo>
                      <a:pt x="1749409" y="2622145"/>
                    </a:moveTo>
                    <a:lnTo>
                      <a:pt x="1748562" y="2625014"/>
                    </a:lnTo>
                    <a:lnTo>
                      <a:pt x="1748947" y="2623076"/>
                    </a:lnTo>
                    <a:lnTo>
                      <a:pt x="1749409" y="2622145"/>
                    </a:lnTo>
                    <a:close/>
                    <a:moveTo>
                      <a:pt x="1481070" y="2621814"/>
                    </a:moveTo>
                    <a:lnTo>
                      <a:pt x="1478096" y="2639734"/>
                    </a:lnTo>
                    <a:lnTo>
                      <a:pt x="1474211" y="2643327"/>
                    </a:lnTo>
                    <a:lnTo>
                      <a:pt x="1479938" y="2625227"/>
                    </a:lnTo>
                    <a:lnTo>
                      <a:pt x="1481070" y="2621814"/>
                    </a:lnTo>
                    <a:close/>
                    <a:moveTo>
                      <a:pt x="1482147" y="2615321"/>
                    </a:moveTo>
                    <a:lnTo>
                      <a:pt x="1482163" y="2616278"/>
                    </a:lnTo>
                    <a:lnTo>
                      <a:pt x="1482163" y="2618515"/>
                    </a:lnTo>
                    <a:lnTo>
                      <a:pt x="1481070" y="2621814"/>
                    </a:lnTo>
                    <a:lnTo>
                      <a:pt x="1482147" y="2615321"/>
                    </a:lnTo>
                    <a:close/>
                    <a:moveTo>
                      <a:pt x="2017300" y="2612046"/>
                    </a:moveTo>
                    <a:lnTo>
                      <a:pt x="2017321" y="2612055"/>
                    </a:lnTo>
                    <a:lnTo>
                      <a:pt x="2017334" y="2612068"/>
                    </a:lnTo>
                    <a:lnTo>
                      <a:pt x="2017300" y="2612046"/>
                    </a:lnTo>
                    <a:close/>
                    <a:moveTo>
                      <a:pt x="2000460" y="2610821"/>
                    </a:moveTo>
                    <a:lnTo>
                      <a:pt x="1998585" y="2614896"/>
                    </a:lnTo>
                    <a:cubicBezTo>
                      <a:pt x="1994955" y="2622396"/>
                      <a:pt x="1990488" y="2631840"/>
                      <a:pt x="1986020" y="2642950"/>
                    </a:cubicBezTo>
                    <a:lnTo>
                      <a:pt x="1975482" y="2676012"/>
                    </a:lnTo>
                    <a:lnTo>
                      <a:pt x="1978376" y="2657780"/>
                    </a:lnTo>
                    <a:lnTo>
                      <a:pt x="1979319" y="2654061"/>
                    </a:lnTo>
                    <a:lnTo>
                      <a:pt x="1978966" y="2654061"/>
                    </a:lnTo>
                    <a:lnTo>
                      <a:pt x="1979319" y="2651838"/>
                    </a:lnTo>
                    <a:cubicBezTo>
                      <a:pt x="1979319" y="2651838"/>
                      <a:pt x="1979319" y="2651838"/>
                      <a:pt x="1983786" y="2642950"/>
                    </a:cubicBezTo>
                    <a:cubicBezTo>
                      <a:pt x="1986020" y="2638506"/>
                      <a:pt x="1988254" y="2634062"/>
                      <a:pt x="1990488" y="2629618"/>
                    </a:cubicBezTo>
                    <a:cubicBezTo>
                      <a:pt x="1988254" y="2634062"/>
                      <a:pt x="1988254" y="2636284"/>
                      <a:pt x="1986020" y="2640728"/>
                    </a:cubicBezTo>
                    <a:cubicBezTo>
                      <a:pt x="1981552" y="2647394"/>
                      <a:pt x="1981552" y="2651838"/>
                      <a:pt x="1981552" y="2649616"/>
                    </a:cubicBezTo>
                    <a:cubicBezTo>
                      <a:pt x="1981552" y="2647394"/>
                      <a:pt x="1983786" y="2645172"/>
                      <a:pt x="1986020" y="2640728"/>
                    </a:cubicBezTo>
                    <a:cubicBezTo>
                      <a:pt x="1988254" y="2635173"/>
                      <a:pt x="1992722" y="2625729"/>
                      <a:pt x="1997189" y="2616841"/>
                    </a:cubicBezTo>
                    <a:lnTo>
                      <a:pt x="2000460" y="2610821"/>
                    </a:lnTo>
                    <a:close/>
                    <a:moveTo>
                      <a:pt x="2041251" y="2610007"/>
                    </a:moveTo>
                    <a:lnTo>
                      <a:pt x="2039677" y="2610537"/>
                    </a:lnTo>
                    <a:lnTo>
                      <a:pt x="2039677" y="2611841"/>
                    </a:lnTo>
                    <a:lnTo>
                      <a:pt x="2041866" y="2611841"/>
                    </a:lnTo>
                    <a:lnTo>
                      <a:pt x="2041251" y="2610007"/>
                    </a:lnTo>
                    <a:close/>
                    <a:moveTo>
                      <a:pt x="1879910" y="2609579"/>
                    </a:moveTo>
                    <a:lnTo>
                      <a:pt x="1879729" y="2609669"/>
                    </a:lnTo>
                    <a:cubicBezTo>
                      <a:pt x="1877505" y="2609669"/>
                      <a:pt x="1877505" y="2609669"/>
                      <a:pt x="1877505" y="2609669"/>
                    </a:cubicBezTo>
                    <a:lnTo>
                      <a:pt x="1879910" y="2609579"/>
                    </a:lnTo>
                    <a:close/>
                    <a:moveTo>
                      <a:pt x="2011223" y="2607818"/>
                    </a:moveTo>
                    <a:lnTo>
                      <a:pt x="2011164" y="2607916"/>
                    </a:lnTo>
                    <a:lnTo>
                      <a:pt x="2011377" y="2608059"/>
                    </a:lnTo>
                    <a:lnTo>
                      <a:pt x="2011449" y="2607915"/>
                    </a:lnTo>
                    <a:lnTo>
                      <a:pt x="2011223" y="2607818"/>
                    </a:lnTo>
                    <a:close/>
                    <a:moveTo>
                      <a:pt x="2010662" y="2607578"/>
                    </a:moveTo>
                    <a:lnTo>
                      <a:pt x="2010996" y="2607803"/>
                    </a:lnTo>
                    <a:lnTo>
                      <a:pt x="2011025" y="2607734"/>
                    </a:lnTo>
                    <a:lnTo>
                      <a:pt x="2010662" y="2607578"/>
                    </a:lnTo>
                    <a:close/>
                    <a:moveTo>
                      <a:pt x="1755573" y="2607516"/>
                    </a:moveTo>
                    <a:cubicBezTo>
                      <a:pt x="1755573" y="2607516"/>
                      <a:pt x="1755573" y="2607516"/>
                      <a:pt x="1755573" y="2609739"/>
                    </a:cubicBezTo>
                    <a:cubicBezTo>
                      <a:pt x="1755573" y="2609739"/>
                      <a:pt x="1755573" y="2609739"/>
                      <a:pt x="1753364" y="2614185"/>
                    </a:cubicBezTo>
                    <a:cubicBezTo>
                      <a:pt x="1753364" y="2614185"/>
                      <a:pt x="1753364" y="2614185"/>
                      <a:pt x="1752812" y="2615296"/>
                    </a:cubicBezTo>
                    <a:lnTo>
                      <a:pt x="1749409" y="2622145"/>
                    </a:lnTo>
                    <a:lnTo>
                      <a:pt x="1750776" y="2617519"/>
                    </a:lnTo>
                    <a:cubicBezTo>
                      <a:pt x="1752674" y="2612379"/>
                      <a:pt x="1754469" y="2608628"/>
                      <a:pt x="1755573" y="2607516"/>
                    </a:cubicBezTo>
                    <a:close/>
                    <a:moveTo>
                      <a:pt x="1884176" y="2607447"/>
                    </a:moveTo>
                    <a:cubicBezTo>
                      <a:pt x="1884176" y="2607447"/>
                      <a:pt x="1884176" y="2607447"/>
                      <a:pt x="1885288" y="2607447"/>
                    </a:cubicBezTo>
                    <a:lnTo>
                      <a:pt x="1892062" y="2607447"/>
                    </a:lnTo>
                    <a:lnTo>
                      <a:pt x="1886748" y="2609322"/>
                    </a:lnTo>
                    <a:lnTo>
                      <a:pt x="1879910" y="2609579"/>
                    </a:lnTo>
                    <a:lnTo>
                      <a:pt x="1884176" y="2607447"/>
                    </a:lnTo>
                    <a:close/>
                    <a:moveTo>
                      <a:pt x="1869250" y="2607221"/>
                    </a:moveTo>
                    <a:lnTo>
                      <a:pt x="1870833" y="2607447"/>
                    </a:lnTo>
                    <a:lnTo>
                      <a:pt x="1866385" y="2607447"/>
                    </a:lnTo>
                    <a:lnTo>
                      <a:pt x="1869250" y="2607221"/>
                    </a:lnTo>
                    <a:close/>
                    <a:moveTo>
                      <a:pt x="1895504" y="2606232"/>
                    </a:moveTo>
                    <a:lnTo>
                      <a:pt x="1893072" y="2607447"/>
                    </a:lnTo>
                    <a:lnTo>
                      <a:pt x="1892062" y="2607447"/>
                    </a:lnTo>
                    <a:lnTo>
                      <a:pt x="1895504" y="2606232"/>
                    </a:lnTo>
                    <a:close/>
                    <a:moveTo>
                      <a:pt x="2012870" y="2605091"/>
                    </a:moveTo>
                    <a:lnTo>
                      <a:pt x="2011943" y="2606627"/>
                    </a:lnTo>
                    <a:lnTo>
                      <a:pt x="2012046" y="2606730"/>
                    </a:lnTo>
                    <a:lnTo>
                      <a:pt x="2012870" y="2605091"/>
                    </a:lnTo>
                    <a:close/>
                    <a:moveTo>
                      <a:pt x="1462478" y="2602923"/>
                    </a:moveTo>
                    <a:cubicBezTo>
                      <a:pt x="1460256" y="2607371"/>
                      <a:pt x="1458034" y="2609595"/>
                      <a:pt x="1455812" y="2614043"/>
                    </a:cubicBezTo>
                    <a:cubicBezTo>
                      <a:pt x="1458034" y="2609595"/>
                      <a:pt x="1458034" y="2609595"/>
                      <a:pt x="1458034" y="2609595"/>
                    </a:cubicBezTo>
                    <a:lnTo>
                      <a:pt x="1459145" y="2607371"/>
                    </a:lnTo>
                    <a:lnTo>
                      <a:pt x="1462478" y="2602923"/>
                    </a:lnTo>
                    <a:close/>
                    <a:moveTo>
                      <a:pt x="2015427" y="2602446"/>
                    </a:moveTo>
                    <a:lnTo>
                      <a:pt x="2013178" y="2607874"/>
                    </a:lnTo>
                    <a:lnTo>
                      <a:pt x="2014517" y="2609225"/>
                    </a:lnTo>
                    <a:lnTo>
                      <a:pt x="2012904" y="2608536"/>
                    </a:lnTo>
                    <a:lnTo>
                      <a:pt x="2012725" y="2608967"/>
                    </a:lnTo>
                    <a:lnTo>
                      <a:pt x="2017300" y="2612046"/>
                    </a:lnTo>
                    <a:lnTo>
                      <a:pt x="2012395" y="2609765"/>
                    </a:lnTo>
                    <a:lnTo>
                      <a:pt x="2010078" y="2615355"/>
                    </a:lnTo>
                    <a:cubicBezTo>
                      <a:pt x="2003935" y="2631722"/>
                      <a:pt x="1998350" y="2651695"/>
                      <a:pt x="1999467" y="2671668"/>
                    </a:cubicBezTo>
                    <a:cubicBezTo>
                      <a:pt x="2001701" y="2693860"/>
                      <a:pt x="2026274" y="2689422"/>
                      <a:pt x="2030741" y="2671668"/>
                    </a:cubicBezTo>
                    <a:cubicBezTo>
                      <a:pt x="2030741" y="2671668"/>
                      <a:pt x="2030741" y="2671668"/>
                      <a:pt x="2030741" y="2667229"/>
                    </a:cubicBezTo>
                    <a:cubicBezTo>
                      <a:pt x="2032975" y="2665010"/>
                      <a:pt x="2032975" y="2662791"/>
                      <a:pt x="2032975" y="2660572"/>
                    </a:cubicBezTo>
                    <a:cubicBezTo>
                      <a:pt x="2032975" y="2656133"/>
                      <a:pt x="2032975" y="2649476"/>
                      <a:pt x="2032975" y="2645037"/>
                    </a:cubicBezTo>
                    <a:cubicBezTo>
                      <a:pt x="2032975" y="2642818"/>
                      <a:pt x="2032975" y="2642818"/>
                      <a:pt x="2032975" y="2638379"/>
                    </a:cubicBezTo>
                    <a:cubicBezTo>
                      <a:pt x="2030741" y="2640599"/>
                      <a:pt x="2030741" y="2631722"/>
                      <a:pt x="2030741" y="2627283"/>
                    </a:cubicBezTo>
                    <a:cubicBezTo>
                      <a:pt x="2030741" y="2627283"/>
                      <a:pt x="2030741" y="2627283"/>
                      <a:pt x="2028507" y="2627283"/>
                    </a:cubicBezTo>
                    <a:cubicBezTo>
                      <a:pt x="2028507" y="2627283"/>
                      <a:pt x="2028507" y="2627283"/>
                      <a:pt x="2028507" y="2625064"/>
                    </a:cubicBezTo>
                    <a:cubicBezTo>
                      <a:pt x="2028507" y="2625064"/>
                      <a:pt x="2028507" y="2625064"/>
                      <a:pt x="2028507" y="2620626"/>
                    </a:cubicBezTo>
                    <a:lnTo>
                      <a:pt x="2028507" y="2616853"/>
                    </a:lnTo>
                    <a:lnTo>
                      <a:pt x="2026855" y="2616488"/>
                    </a:lnTo>
                    <a:lnTo>
                      <a:pt x="2017321" y="2612055"/>
                    </a:lnTo>
                    <a:lnTo>
                      <a:pt x="2014517" y="2609225"/>
                    </a:lnTo>
                    <a:lnTo>
                      <a:pt x="2025118" y="2613752"/>
                    </a:lnTo>
                    <a:lnTo>
                      <a:pt x="2028507" y="2614410"/>
                    </a:lnTo>
                    <a:lnTo>
                      <a:pt x="2028507" y="2609823"/>
                    </a:lnTo>
                    <a:lnTo>
                      <a:pt x="2028453" y="2609823"/>
                    </a:lnTo>
                    <a:cubicBezTo>
                      <a:pt x="2028453" y="2609823"/>
                      <a:pt x="2028453" y="2609823"/>
                      <a:pt x="2026229" y="2609823"/>
                    </a:cubicBezTo>
                    <a:cubicBezTo>
                      <a:pt x="2021782" y="2607578"/>
                      <a:pt x="2019558" y="2607578"/>
                      <a:pt x="2017334" y="2605333"/>
                    </a:cubicBezTo>
                    <a:lnTo>
                      <a:pt x="2015427" y="2602446"/>
                    </a:lnTo>
                    <a:close/>
                    <a:moveTo>
                      <a:pt x="1462478" y="2600700"/>
                    </a:moveTo>
                    <a:cubicBezTo>
                      <a:pt x="1462478" y="2600700"/>
                      <a:pt x="1462478" y="2600700"/>
                      <a:pt x="1462478" y="2602923"/>
                    </a:cubicBezTo>
                    <a:cubicBezTo>
                      <a:pt x="1462478" y="2602923"/>
                      <a:pt x="1462478" y="2602923"/>
                      <a:pt x="1460256" y="2605147"/>
                    </a:cubicBezTo>
                    <a:lnTo>
                      <a:pt x="1459145" y="2607371"/>
                    </a:lnTo>
                    <a:lnTo>
                      <a:pt x="1454145" y="2614043"/>
                    </a:lnTo>
                    <a:lnTo>
                      <a:pt x="1449145" y="2620715"/>
                    </a:lnTo>
                    <a:cubicBezTo>
                      <a:pt x="1449145" y="2620715"/>
                      <a:pt x="1449145" y="2618491"/>
                      <a:pt x="1451368" y="2616267"/>
                    </a:cubicBezTo>
                    <a:cubicBezTo>
                      <a:pt x="1453590" y="2614043"/>
                      <a:pt x="1462478" y="2602923"/>
                      <a:pt x="1462478" y="2600700"/>
                    </a:cubicBezTo>
                    <a:close/>
                    <a:moveTo>
                      <a:pt x="2005998" y="2600630"/>
                    </a:moveTo>
                    <a:lnTo>
                      <a:pt x="2005882" y="2600843"/>
                    </a:lnTo>
                    <a:lnTo>
                      <a:pt x="2006214" y="2600843"/>
                    </a:lnTo>
                    <a:lnTo>
                      <a:pt x="2005998" y="2600630"/>
                    </a:lnTo>
                    <a:close/>
                    <a:moveTo>
                      <a:pt x="2003101" y="2599047"/>
                    </a:moveTo>
                    <a:lnTo>
                      <a:pt x="2004485" y="2600843"/>
                    </a:lnTo>
                    <a:lnTo>
                      <a:pt x="2003990" y="2600843"/>
                    </a:lnTo>
                    <a:lnTo>
                      <a:pt x="2003101" y="2599047"/>
                    </a:lnTo>
                    <a:close/>
                    <a:moveTo>
                      <a:pt x="1523755" y="2598558"/>
                    </a:moveTo>
                    <a:lnTo>
                      <a:pt x="1521363" y="2601371"/>
                    </a:lnTo>
                    <a:lnTo>
                      <a:pt x="1516861" y="2602908"/>
                    </a:lnTo>
                    <a:lnTo>
                      <a:pt x="1523755" y="2598558"/>
                    </a:lnTo>
                    <a:close/>
                    <a:moveTo>
                      <a:pt x="2179634" y="2597551"/>
                    </a:moveTo>
                    <a:lnTo>
                      <a:pt x="2157111" y="2602758"/>
                    </a:lnTo>
                    <a:lnTo>
                      <a:pt x="2163286" y="2601666"/>
                    </a:lnTo>
                    <a:lnTo>
                      <a:pt x="2158566" y="2602827"/>
                    </a:lnTo>
                    <a:cubicBezTo>
                      <a:pt x="2126762" y="2608033"/>
                      <a:pt x="2085604" y="2608866"/>
                      <a:pt x="2070638" y="2607200"/>
                    </a:cubicBezTo>
                    <a:lnTo>
                      <a:pt x="2079507" y="2604979"/>
                    </a:lnTo>
                    <a:cubicBezTo>
                      <a:pt x="2087267" y="2604979"/>
                      <a:pt x="2101680" y="2606089"/>
                      <a:pt x="2120803" y="2605534"/>
                    </a:cubicBezTo>
                    <a:lnTo>
                      <a:pt x="2179634" y="2597551"/>
                    </a:lnTo>
                    <a:close/>
                    <a:moveTo>
                      <a:pt x="1486589" y="2596130"/>
                    </a:moveTo>
                    <a:lnTo>
                      <a:pt x="1492523" y="2603484"/>
                    </a:lnTo>
                    <a:lnTo>
                      <a:pt x="1493265" y="2604957"/>
                    </a:lnTo>
                    <a:cubicBezTo>
                      <a:pt x="1491040" y="2602750"/>
                      <a:pt x="1488814" y="2600543"/>
                      <a:pt x="1486589" y="2596130"/>
                    </a:cubicBezTo>
                    <a:close/>
                    <a:moveTo>
                      <a:pt x="2185936" y="2596094"/>
                    </a:moveTo>
                    <a:lnTo>
                      <a:pt x="2180481" y="2597436"/>
                    </a:lnTo>
                    <a:lnTo>
                      <a:pt x="2179634" y="2597551"/>
                    </a:lnTo>
                    <a:lnTo>
                      <a:pt x="2185936" y="2596094"/>
                    </a:lnTo>
                    <a:close/>
                    <a:moveTo>
                      <a:pt x="1998970" y="2593686"/>
                    </a:moveTo>
                    <a:lnTo>
                      <a:pt x="2001859" y="2596540"/>
                    </a:lnTo>
                    <a:lnTo>
                      <a:pt x="2003101" y="2599047"/>
                    </a:lnTo>
                    <a:lnTo>
                      <a:pt x="1998970" y="2593686"/>
                    </a:lnTo>
                    <a:close/>
                    <a:moveTo>
                      <a:pt x="2199553" y="2592684"/>
                    </a:moveTo>
                    <a:lnTo>
                      <a:pt x="2197006" y="2593630"/>
                    </a:lnTo>
                    <a:lnTo>
                      <a:pt x="2185936" y="2596094"/>
                    </a:lnTo>
                    <a:lnTo>
                      <a:pt x="2199553" y="2592684"/>
                    </a:lnTo>
                    <a:close/>
                    <a:moveTo>
                      <a:pt x="1406246" y="2588065"/>
                    </a:moveTo>
                    <a:lnTo>
                      <a:pt x="1409939" y="2588410"/>
                    </a:lnTo>
                    <a:lnTo>
                      <a:pt x="1413802" y="2589960"/>
                    </a:lnTo>
                    <a:lnTo>
                      <a:pt x="1406246" y="2588065"/>
                    </a:lnTo>
                    <a:close/>
                    <a:moveTo>
                      <a:pt x="1993033" y="2587537"/>
                    </a:moveTo>
                    <a:lnTo>
                      <a:pt x="1997318" y="2591863"/>
                    </a:lnTo>
                    <a:lnTo>
                      <a:pt x="1998431" y="2592987"/>
                    </a:lnTo>
                    <a:lnTo>
                      <a:pt x="1998970" y="2593686"/>
                    </a:lnTo>
                    <a:lnTo>
                      <a:pt x="1994155" y="2588929"/>
                    </a:lnTo>
                    <a:lnTo>
                      <a:pt x="1993048" y="2587588"/>
                    </a:lnTo>
                    <a:lnTo>
                      <a:pt x="1993033" y="2587537"/>
                    </a:lnTo>
                    <a:close/>
                    <a:moveTo>
                      <a:pt x="1479938" y="2584956"/>
                    </a:moveTo>
                    <a:lnTo>
                      <a:pt x="1482163" y="2587193"/>
                    </a:lnTo>
                    <a:cubicBezTo>
                      <a:pt x="1481329" y="2588871"/>
                      <a:pt x="1482998" y="2596841"/>
                      <a:pt x="1483532" y="2606975"/>
                    </a:cubicBezTo>
                    <a:lnTo>
                      <a:pt x="1482147" y="2615321"/>
                    </a:lnTo>
                    <a:lnTo>
                      <a:pt x="1481885" y="2599778"/>
                    </a:lnTo>
                    <a:cubicBezTo>
                      <a:pt x="1481051" y="2593905"/>
                      <a:pt x="1479938" y="2588312"/>
                      <a:pt x="1479938" y="2584956"/>
                    </a:cubicBezTo>
                    <a:close/>
                    <a:moveTo>
                      <a:pt x="1396061" y="2583286"/>
                    </a:moveTo>
                    <a:cubicBezTo>
                      <a:pt x="1394953" y="2582173"/>
                      <a:pt x="1395507" y="2582729"/>
                      <a:pt x="1397170" y="2583842"/>
                    </a:cubicBezTo>
                    <a:lnTo>
                      <a:pt x="1400375" y="2585450"/>
                    </a:lnTo>
                    <a:lnTo>
                      <a:pt x="1396061" y="2583286"/>
                    </a:lnTo>
                    <a:close/>
                    <a:moveTo>
                      <a:pt x="1486168" y="2582832"/>
                    </a:moveTo>
                    <a:lnTo>
                      <a:pt x="1484881" y="2586021"/>
                    </a:lnTo>
                    <a:lnTo>
                      <a:pt x="1484363" y="2585098"/>
                    </a:lnTo>
                    <a:cubicBezTo>
                      <a:pt x="1481025" y="2585098"/>
                      <a:pt x="1483251" y="2583995"/>
                      <a:pt x="1486032" y="2582891"/>
                    </a:cubicBezTo>
                    <a:lnTo>
                      <a:pt x="1486168" y="2582832"/>
                    </a:lnTo>
                    <a:close/>
                    <a:moveTo>
                      <a:pt x="2023239" y="2582766"/>
                    </a:moveTo>
                    <a:lnTo>
                      <a:pt x="2022715" y="2584131"/>
                    </a:lnTo>
                    <a:lnTo>
                      <a:pt x="2023837" y="2584496"/>
                    </a:lnTo>
                    <a:lnTo>
                      <a:pt x="2026045" y="2585216"/>
                    </a:lnTo>
                    <a:cubicBezTo>
                      <a:pt x="2026045" y="2585216"/>
                      <a:pt x="2023837" y="2587374"/>
                      <a:pt x="2023837" y="2587374"/>
                    </a:cubicBezTo>
                    <a:lnTo>
                      <a:pt x="2021944" y="2586140"/>
                    </a:lnTo>
                    <a:lnTo>
                      <a:pt x="2018944" y="2593960"/>
                    </a:lnTo>
                    <a:lnTo>
                      <a:pt x="2017770" y="2596793"/>
                    </a:lnTo>
                    <a:lnTo>
                      <a:pt x="2019558" y="2598598"/>
                    </a:lnTo>
                    <a:cubicBezTo>
                      <a:pt x="2021782" y="2598598"/>
                      <a:pt x="2024005" y="2600843"/>
                      <a:pt x="2026229" y="2600843"/>
                    </a:cubicBezTo>
                    <a:cubicBezTo>
                      <a:pt x="2026229" y="2600843"/>
                      <a:pt x="2026229" y="2600843"/>
                      <a:pt x="2028453" y="2600843"/>
                    </a:cubicBezTo>
                    <a:cubicBezTo>
                      <a:pt x="2028453" y="2600843"/>
                      <a:pt x="2028453" y="2600843"/>
                      <a:pt x="2030677" y="2600843"/>
                    </a:cubicBezTo>
                    <a:lnTo>
                      <a:pt x="2030741" y="2600827"/>
                    </a:lnTo>
                    <a:lnTo>
                      <a:pt x="2030741" y="2598433"/>
                    </a:lnTo>
                    <a:lnTo>
                      <a:pt x="2033937" y="2600021"/>
                    </a:lnTo>
                    <a:lnTo>
                      <a:pt x="2039573" y="2598598"/>
                    </a:lnTo>
                    <a:cubicBezTo>
                      <a:pt x="2039573" y="2598598"/>
                      <a:pt x="2039573" y="2598598"/>
                      <a:pt x="2041797" y="2598598"/>
                    </a:cubicBezTo>
                    <a:cubicBezTo>
                      <a:pt x="2041797" y="2598598"/>
                      <a:pt x="2041797" y="2600843"/>
                      <a:pt x="2041797" y="2600843"/>
                    </a:cubicBezTo>
                    <a:cubicBezTo>
                      <a:pt x="2041797" y="2600843"/>
                      <a:pt x="2044021" y="2598598"/>
                      <a:pt x="2044021" y="2598598"/>
                    </a:cubicBezTo>
                    <a:cubicBezTo>
                      <a:pt x="2046245" y="2600843"/>
                      <a:pt x="2046245" y="2603088"/>
                      <a:pt x="2046245" y="2603088"/>
                    </a:cubicBezTo>
                    <a:lnTo>
                      <a:pt x="2046245" y="2605175"/>
                    </a:lnTo>
                    <a:lnTo>
                      <a:pt x="2046334" y="2605175"/>
                    </a:lnTo>
                    <a:cubicBezTo>
                      <a:pt x="2046334" y="2605175"/>
                      <a:pt x="2046334" y="2605175"/>
                      <a:pt x="2046334" y="2607397"/>
                    </a:cubicBezTo>
                    <a:lnTo>
                      <a:pt x="2047605" y="2607397"/>
                    </a:lnTo>
                    <a:lnTo>
                      <a:pt x="2044082" y="2595638"/>
                    </a:lnTo>
                    <a:lnTo>
                      <a:pt x="2043706" y="2596005"/>
                    </a:lnTo>
                    <a:cubicBezTo>
                      <a:pt x="2043706" y="2596005"/>
                      <a:pt x="2043706" y="2596005"/>
                      <a:pt x="2041498" y="2598163"/>
                    </a:cubicBezTo>
                    <a:cubicBezTo>
                      <a:pt x="2041498" y="2598163"/>
                      <a:pt x="2041498" y="2598163"/>
                      <a:pt x="2039290" y="2598163"/>
                    </a:cubicBezTo>
                    <a:cubicBezTo>
                      <a:pt x="2039290" y="2598163"/>
                      <a:pt x="2039290" y="2598163"/>
                      <a:pt x="2039290" y="2596005"/>
                    </a:cubicBezTo>
                    <a:cubicBezTo>
                      <a:pt x="2039290" y="2596005"/>
                      <a:pt x="2039290" y="2596005"/>
                      <a:pt x="2039290" y="2593847"/>
                    </a:cubicBezTo>
                    <a:cubicBezTo>
                      <a:pt x="2039290" y="2593847"/>
                      <a:pt x="2039290" y="2591690"/>
                      <a:pt x="2039290" y="2591690"/>
                    </a:cubicBezTo>
                    <a:cubicBezTo>
                      <a:pt x="2039290" y="2591690"/>
                      <a:pt x="2039290" y="2589532"/>
                      <a:pt x="2037083" y="2589532"/>
                    </a:cubicBezTo>
                    <a:cubicBezTo>
                      <a:pt x="2037083" y="2587374"/>
                      <a:pt x="2037083" y="2589532"/>
                      <a:pt x="2034875" y="2587374"/>
                    </a:cubicBezTo>
                    <a:cubicBezTo>
                      <a:pt x="2034875" y="2587374"/>
                      <a:pt x="2034875" y="2587374"/>
                      <a:pt x="2032668" y="2587374"/>
                    </a:cubicBezTo>
                    <a:cubicBezTo>
                      <a:pt x="2030460" y="2587374"/>
                      <a:pt x="2030460" y="2587374"/>
                      <a:pt x="2030460" y="2587374"/>
                    </a:cubicBezTo>
                    <a:cubicBezTo>
                      <a:pt x="2030460" y="2587374"/>
                      <a:pt x="2030460" y="2587374"/>
                      <a:pt x="2028252" y="2587374"/>
                    </a:cubicBezTo>
                    <a:cubicBezTo>
                      <a:pt x="2028252" y="2587374"/>
                      <a:pt x="2028252" y="2585216"/>
                      <a:pt x="2028252" y="2585216"/>
                    </a:cubicBezTo>
                    <a:cubicBezTo>
                      <a:pt x="2028252" y="2585216"/>
                      <a:pt x="2028252" y="2585216"/>
                      <a:pt x="2026045" y="2585216"/>
                    </a:cubicBezTo>
                    <a:cubicBezTo>
                      <a:pt x="2026045" y="2585216"/>
                      <a:pt x="2026045" y="2585216"/>
                      <a:pt x="2023837" y="2583058"/>
                    </a:cubicBezTo>
                    <a:lnTo>
                      <a:pt x="2023239" y="2582766"/>
                    </a:lnTo>
                    <a:close/>
                    <a:moveTo>
                      <a:pt x="1977014" y="2582130"/>
                    </a:moveTo>
                    <a:lnTo>
                      <a:pt x="1979236" y="2585091"/>
                    </a:lnTo>
                    <a:lnTo>
                      <a:pt x="1977014" y="2582870"/>
                    </a:lnTo>
                    <a:lnTo>
                      <a:pt x="1977014" y="2582130"/>
                    </a:lnTo>
                    <a:close/>
                    <a:moveTo>
                      <a:pt x="1781902" y="2580644"/>
                    </a:moveTo>
                    <a:lnTo>
                      <a:pt x="1780980" y="2583625"/>
                    </a:lnTo>
                    <a:lnTo>
                      <a:pt x="1781067" y="2583137"/>
                    </a:lnTo>
                    <a:lnTo>
                      <a:pt x="1781624" y="2581475"/>
                    </a:lnTo>
                    <a:cubicBezTo>
                      <a:pt x="1781902" y="2580644"/>
                      <a:pt x="1781902" y="2580644"/>
                      <a:pt x="1781902" y="2580644"/>
                    </a:cubicBezTo>
                    <a:close/>
                    <a:moveTo>
                      <a:pt x="1493265" y="2578478"/>
                    </a:moveTo>
                    <a:lnTo>
                      <a:pt x="1491040" y="2580685"/>
                    </a:lnTo>
                    <a:lnTo>
                      <a:pt x="1486168" y="2582832"/>
                    </a:lnTo>
                    <a:lnTo>
                      <a:pt x="1487145" y="2580409"/>
                    </a:lnTo>
                    <a:cubicBezTo>
                      <a:pt x="1489927" y="2580133"/>
                      <a:pt x="1493265" y="2580685"/>
                      <a:pt x="1493265" y="2578478"/>
                    </a:cubicBezTo>
                    <a:close/>
                    <a:moveTo>
                      <a:pt x="1974792" y="2578429"/>
                    </a:moveTo>
                    <a:lnTo>
                      <a:pt x="1977014" y="2580650"/>
                    </a:lnTo>
                    <a:lnTo>
                      <a:pt x="1977014" y="2582130"/>
                    </a:lnTo>
                    <a:lnTo>
                      <a:pt x="1975903" y="2580650"/>
                    </a:lnTo>
                    <a:lnTo>
                      <a:pt x="1974792" y="2578429"/>
                    </a:lnTo>
                    <a:close/>
                    <a:moveTo>
                      <a:pt x="1394495" y="2578142"/>
                    </a:moveTo>
                    <a:lnTo>
                      <a:pt x="1398279" y="2581061"/>
                    </a:lnTo>
                    <a:cubicBezTo>
                      <a:pt x="1398279" y="2581061"/>
                      <a:pt x="1398279" y="2581061"/>
                      <a:pt x="1396061" y="2581061"/>
                    </a:cubicBezTo>
                    <a:lnTo>
                      <a:pt x="1394495" y="2578142"/>
                    </a:lnTo>
                    <a:close/>
                    <a:moveTo>
                      <a:pt x="2037673" y="2575494"/>
                    </a:moveTo>
                    <a:lnTo>
                      <a:pt x="2041654" y="2578930"/>
                    </a:lnTo>
                    <a:lnTo>
                      <a:pt x="2039970" y="2578930"/>
                    </a:lnTo>
                    <a:lnTo>
                      <a:pt x="2038287" y="2576710"/>
                    </a:lnTo>
                    <a:lnTo>
                      <a:pt x="2037673" y="2575494"/>
                    </a:lnTo>
                    <a:close/>
                    <a:moveTo>
                      <a:pt x="1935326" y="2574116"/>
                    </a:moveTo>
                    <a:lnTo>
                      <a:pt x="1930562" y="2579052"/>
                    </a:lnTo>
                    <a:lnTo>
                      <a:pt x="1930562" y="2580688"/>
                    </a:lnTo>
                    <a:lnTo>
                      <a:pt x="1930658" y="2580688"/>
                    </a:lnTo>
                    <a:lnTo>
                      <a:pt x="1935326" y="2574116"/>
                    </a:lnTo>
                    <a:close/>
                    <a:moveTo>
                      <a:pt x="1435440" y="2573769"/>
                    </a:moveTo>
                    <a:cubicBezTo>
                      <a:pt x="1437665" y="2573769"/>
                      <a:pt x="1437665" y="2576007"/>
                      <a:pt x="1437665" y="2578244"/>
                    </a:cubicBezTo>
                    <a:cubicBezTo>
                      <a:pt x="1437665" y="2578244"/>
                      <a:pt x="1437665" y="2578244"/>
                      <a:pt x="1439890" y="2578244"/>
                    </a:cubicBezTo>
                    <a:cubicBezTo>
                      <a:pt x="1439890" y="2578244"/>
                      <a:pt x="1439890" y="2578244"/>
                      <a:pt x="1439890" y="2580481"/>
                    </a:cubicBezTo>
                    <a:lnTo>
                      <a:pt x="1438410" y="2583457"/>
                    </a:lnTo>
                    <a:lnTo>
                      <a:pt x="1440257" y="2580684"/>
                    </a:lnTo>
                    <a:cubicBezTo>
                      <a:pt x="1440257" y="2580684"/>
                      <a:pt x="1440257" y="2580684"/>
                      <a:pt x="1442479" y="2580684"/>
                    </a:cubicBezTo>
                    <a:cubicBezTo>
                      <a:pt x="1444701" y="2580684"/>
                      <a:pt x="1444701" y="2580684"/>
                      <a:pt x="1444701" y="2580684"/>
                    </a:cubicBezTo>
                    <a:cubicBezTo>
                      <a:pt x="1444701" y="2580684"/>
                      <a:pt x="1446923" y="2578460"/>
                      <a:pt x="1446923" y="2580684"/>
                    </a:cubicBezTo>
                    <a:cubicBezTo>
                      <a:pt x="1446923" y="2580684"/>
                      <a:pt x="1449145" y="2582908"/>
                      <a:pt x="1449145" y="2582908"/>
                    </a:cubicBezTo>
                    <a:cubicBezTo>
                      <a:pt x="1449145" y="2582908"/>
                      <a:pt x="1449145" y="2582908"/>
                      <a:pt x="1451368" y="2582908"/>
                    </a:cubicBezTo>
                    <a:cubicBezTo>
                      <a:pt x="1451368" y="2582908"/>
                      <a:pt x="1451368" y="2582908"/>
                      <a:pt x="1451368" y="2585132"/>
                    </a:cubicBezTo>
                    <a:cubicBezTo>
                      <a:pt x="1451368" y="2585132"/>
                      <a:pt x="1451368" y="2585132"/>
                      <a:pt x="1451368" y="2587356"/>
                    </a:cubicBezTo>
                    <a:cubicBezTo>
                      <a:pt x="1451368" y="2587356"/>
                      <a:pt x="1451368" y="2587356"/>
                      <a:pt x="1449145" y="2589580"/>
                    </a:cubicBezTo>
                    <a:cubicBezTo>
                      <a:pt x="1449145" y="2589580"/>
                      <a:pt x="1449145" y="2589580"/>
                      <a:pt x="1446923" y="2589580"/>
                    </a:cubicBezTo>
                    <a:cubicBezTo>
                      <a:pt x="1446923" y="2591804"/>
                      <a:pt x="1446923" y="2591804"/>
                      <a:pt x="1444701" y="2591804"/>
                    </a:cubicBezTo>
                    <a:cubicBezTo>
                      <a:pt x="1444701" y="2591804"/>
                      <a:pt x="1444701" y="2591804"/>
                      <a:pt x="1444701" y="2594028"/>
                    </a:cubicBezTo>
                    <a:cubicBezTo>
                      <a:pt x="1442479" y="2596252"/>
                      <a:pt x="1442479" y="2596252"/>
                      <a:pt x="1442479" y="2598476"/>
                    </a:cubicBezTo>
                    <a:cubicBezTo>
                      <a:pt x="1442479" y="2600700"/>
                      <a:pt x="1438035" y="2605147"/>
                      <a:pt x="1440257" y="2607371"/>
                    </a:cubicBezTo>
                    <a:cubicBezTo>
                      <a:pt x="1438035" y="2609595"/>
                      <a:pt x="1440257" y="2611819"/>
                      <a:pt x="1440257" y="2614043"/>
                    </a:cubicBezTo>
                    <a:cubicBezTo>
                      <a:pt x="1440257" y="2614043"/>
                      <a:pt x="1440257" y="2618491"/>
                      <a:pt x="1440257" y="2618491"/>
                    </a:cubicBezTo>
                    <a:cubicBezTo>
                      <a:pt x="1442479" y="2620715"/>
                      <a:pt x="1442479" y="2620715"/>
                      <a:pt x="1442479" y="2622939"/>
                    </a:cubicBezTo>
                    <a:lnTo>
                      <a:pt x="1443961" y="2625904"/>
                    </a:lnTo>
                    <a:lnTo>
                      <a:pt x="1442479" y="2627387"/>
                    </a:lnTo>
                    <a:cubicBezTo>
                      <a:pt x="1442479" y="2627387"/>
                      <a:pt x="1440257" y="2627387"/>
                      <a:pt x="1440257" y="2627387"/>
                    </a:cubicBezTo>
                    <a:cubicBezTo>
                      <a:pt x="1442479" y="2629611"/>
                      <a:pt x="1433591" y="2627387"/>
                      <a:pt x="1446923" y="2629611"/>
                    </a:cubicBezTo>
                    <a:cubicBezTo>
                      <a:pt x="1446923" y="2629611"/>
                      <a:pt x="1446923" y="2629611"/>
                      <a:pt x="1446923" y="2627387"/>
                    </a:cubicBezTo>
                    <a:cubicBezTo>
                      <a:pt x="1444701" y="2627387"/>
                      <a:pt x="1444701" y="2627387"/>
                      <a:pt x="1444701" y="2627387"/>
                    </a:cubicBezTo>
                    <a:lnTo>
                      <a:pt x="1443961" y="2625904"/>
                    </a:lnTo>
                    <a:lnTo>
                      <a:pt x="1446923" y="2622939"/>
                    </a:lnTo>
                    <a:cubicBezTo>
                      <a:pt x="1446923" y="2622939"/>
                      <a:pt x="1446923" y="2622939"/>
                      <a:pt x="1449145" y="2620715"/>
                    </a:cubicBezTo>
                    <a:cubicBezTo>
                      <a:pt x="1451368" y="2620715"/>
                      <a:pt x="1453590" y="2618491"/>
                      <a:pt x="1455812" y="2616267"/>
                    </a:cubicBezTo>
                    <a:cubicBezTo>
                      <a:pt x="1458034" y="2611819"/>
                      <a:pt x="1462478" y="2607371"/>
                      <a:pt x="1464700" y="2602923"/>
                    </a:cubicBezTo>
                    <a:lnTo>
                      <a:pt x="1464700" y="2600700"/>
                    </a:lnTo>
                    <a:lnTo>
                      <a:pt x="1464700" y="2598476"/>
                    </a:lnTo>
                    <a:cubicBezTo>
                      <a:pt x="1466922" y="2598476"/>
                      <a:pt x="1469144" y="2596252"/>
                      <a:pt x="1469144" y="2594028"/>
                    </a:cubicBezTo>
                    <a:cubicBezTo>
                      <a:pt x="1469144" y="2596252"/>
                      <a:pt x="1469144" y="2598476"/>
                      <a:pt x="1466922" y="2598476"/>
                    </a:cubicBezTo>
                    <a:cubicBezTo>
                      <a:pt x="1471367" y="2594028"/>
                      <a:pt x="1473589" y="2585132"/>
                      <a:pt x="1475811" y="2580684"/>
                    </a:cubicBezTo>
                    <a:lnTo>
                      <a:pt x="1475811" y="2582908"/>
                    </a:lnTo>
                    <a:cubicBezTo>
                      <a:pt x="1473589" y="2587356"/>
                      <a:pt x="1464700" y="2607371"/>
                      <a:pt x="1451368" y="2625163"/>
                    </a:cubicBezTo>
                    <a:cubicBezTo>
                      <a:pt x="1446923" y="2627387"/>
                      <a:pt x="1449145" y="2638506"/>
                      <a:pt x="1438035" y="2629611"/>
                    </a:cubicBezTo>
                    <a:cubicBezTo>
                      <a:pt x="1438035" y="2625163"/>
                      <a:pt x="1435813" y="2620715"/>
                      <a:pt x="1435813" y="2616267"/>
                    </a:cubicBezTo>
                    <a:cubicBezTo>
                      <a:pt x="1435813" y="2616267"/>
                      <a:pt x="1435813" y="2616267"/>
                      <a:pt x="1435813" y="2614043"/>
                    </a:cubicBezTo>
                    <a:cubicBezTo>
                      <a:pt x="1435813" y="2614043"/>
                      <a:pt x="1435813" y="2614043"/>
                      <a:pt x="1435813" y="2609595"/>
                    </a:cubicBezTo>
                    <a:cubicBezTo>
                      <a:pt x="1435813" y="2607371"/>
                      <a:pt x="1435813" y="2602923"/>
                      <a:pt x="1435813" y="2600700"/>
                    </a:cubicBezTo>
                    <a:cubicBezTo>
                      <a:pt x="1435813" y="2600700"/>
                      <a:pt x="1435813" y="2600700"/>
                      <a:pt x="1435813" y="2598476"/>
                    </a:cubicBezTo>
                    <a:cubicBezTo>
                      <a:pt x="1433591" y="2598476"/>
                      <a:pt x="1435813" y="2594028"/>
                      <a:pt x="1435813" y="2591804"/>
                    </a:cubicBezTo>
                    <a:cubicBezTo>
                      <a:pt x="1435813" y="2591804"/>
                      <a:pt x="1435813" y="2591804"/>
                      <a:pt x="1435813" y="2589580"/>
                    </a:cubicBezTo>
                    <a:lnTo>
                      <a:pt x="1435813" y="2588681"/>
                    </a:lnTo>
                    <a:lnTo>
                      <a:pt x="1435440" y="2589430"/>
                    </a:lnTo>
                    <a:cubicBezTo>
                      <a:pt x="1435440" y="2589430"/>
                      <a:pt x="1435440" y="2589430"/>
                      <a:pt x="1433215" y="2589430"/>
                    </a:cubicBezTo>
                    <a:cubicBezTo>
                      <a:pt x="1433215" y="2589430"/>
                      <a:pt x="1433215" y="2591668"/>
                      <a:pt x="1430990" y="2591668"/>
                    </a:cubicBezTo>
                    <a:cubicBezTo>
                      <a:pt x="1430990" y="2591668"/>
                      <a:pt x="1430990" y="2591668"/>
                      <a:pt x="1430990" y="2596142"/>
                    </a:cubicBezTo>
                    <a:cubicBezTo>
                      <a:pt x="1428765" y="2598379"/>
                      <a:pt x="1426540" y="2600617"/>
                      <a:pt x="1426540" y="2605091"/>
                    </a:cubicBezTo>
                    <a:cubicBezTo>
                      <a:pt x="1426540" y="2609566"/>
                      <a:pt x="1424315" y="2614040"/>
                      <a:pt x="1426540" y="2618515"/>
                    </a:cubicBezTo>
                    <a:cubicBezTo>
                      <a:pt x="1424315" y="2622989"/>
                      <a:pt x="1424315" y="2625227"/>
                      <a:pt x="1426540" y="2629701"/>
                    </a:cubicBezTo>
                    <a:cubicBezTo>
                      <a:pt x="1426540" y="2629701"/>
                      <a:pt x="1430990" y="2634176"/>
                      <a:pt x="1430990" y="2636413"/>
                    </a:cubicBezTo>
                    <a:cubicBezTo>
                      <a:pt x="1433215" y="2638650"/>
                      <a:pt x="1433215" y="2638650"/>
                      <a:pt x="1435440" y="2643125"/>
                    </a:cubicBezTo>
                    <a:cubicBezTo>
                      <a:pt x="1437665" y="2643125"/>
                      <a:pt x="1437665" y="2643125"/>
                      <a:pt x="1439890" y="2645362"/>
                    </a:cubicBezTo>
                    <a:cubicBezTo>
                      <a:pt x="1439890" y="2645362"/>
                      <a:pt x="1442115" y="2647600"/>
                      <a:pt x="1442115" y="2647600"/>
                    </a:cubicBezTo>
                    <a:cubicBezTo>
                      <a:pt x="1444340" y="2647600"/>
                      <a:pt x="1444340" y="2649837"/>
                      <a:pt x="1444340" y="2647600"/>
                    </a:cubicBezTo>
                    <a:cubicBezTo>
                      <a:pt x="1444340" y="2647600"/>
                      <a:pt x="1446565" y="2652074"/>
                      <a:pt x="1448790" y="2652074"/>
                    </a:cubicBezTo>
                    <a:cubicBezTo>
                      <a:pt x="1451014" y="2652074"/>
                      <a:pt x="1453239" y="2652074"/>
                      <a:pt x="1455464" y="2652074"/>
                    </a:cubicBezTo>
                    <a:cubicBezTo>
                      <a:pt x="1455464" y="2652074"/>
                      <a:pt x="1455464" y="2652074"/>
                      <a:pt x="1457689" y="2652074"/>
                    </a:cubicBezTo>
                    <a:cubicBezTo>
                      <a:pt x="1462139" y="2652074"/>
                      <a:pt x="1464364" y="2649837"/>
                      <a:pt x="1466589" y="2647600"/>
                    </a:cubicBezTo>
                    <a:cubicBezTo>
                      <a:pt x="1471039" y="2647600"/>
                      <a:pt x="1479938" y="2625227"/>
                      <a:pt x="1479938" y="2622989"/>
                    </a:cubicBezTo>
                    <a:cubicBezTo>
                      <a:pt x="1479938" y="2622989"/>
                      <a:pt x="1479938" y="2622989"/>
                      <a:pt x="1479938" y="2625227"/>
                    </a:cubicBezTo>
                    <a:cubicBezTo>
                      <a:pt x="1479938" y="2625227"/>
                      <a:pt x="1479938" y="2625227"/>
                      <a:pt x="1477713" y="2629701"/>
                    </a:cubicBezTo>
                    <a:lnTo>
                      <a:pt x="1475490" y="2636410"/>
                    </a:lnTo>
                    <a:lnTo>
                      <a:pt x="1475489" y="2636413"/>
                    </a:lnTo>
                    <a:lnTo>
                      <a:pt x="1475489" y="2636414"/>
                    </a:lnTo>
                    <a:lnTo>
                      <a:pt x="1472134" y="2644846"/>
                    </a:lnTo>
                    <a:lnTo>
                      <a:pt x="1459914" y="2652074"/>
                    </a:lnTo>
                    <a:lnTo>
                      <a:pt x="1465343" y="2651528"/>
                    </a:lnTo>
                    <a:lnTo>
                      <a:pt x="1459914" y="2656549"/>
                    </a:lnTo>
                    <a:cubicBezTo>
                      <a:pt x="1442115" y="2661023"/>
                      <a:pt x="1428765" y="2647600"/>
                      <a:pt x="1422091" y="2631939"/>
                    </a:cubicBezTo>
                    <a:cubicBezTo>
                      <a:pt x="1422091" y="2631939"/>
                      <a:pt x="1422091" y="2631939"/>
                      <a:pt x="1422091" y="2629701"/>
                    </a:cubicBezTo>
                    <a:cubicBezTo>
                      <a:pt x="1422091" y="2627464"/>
                      <a:pt x="1422091" y="2625227"/>
                      <a:pt x="1419866" y="2622989"/>
                    </a:cubicBezTo>
                    <a:cubicBezTo>
                      <a:pt x="1419866" y="2618515"/>
                      <a:pt x="1419866" y="2614040"/>
                      <a:pt x="1419866" y="2609566"/>
                    </a:cubicBezTo>
                    <a:cubicBezTo>
                      <a:pt x="1419866" y="2607328"/>
                      <a:pt x="1419866" y="2607328"/>
                      <a:pt x="1419866" y="2605091"/>
                    </a:cubicBezTo>
                    <a:cubicBezTo>
                      <a:pt x="1417641" y="2605091"/>
                      <a:pt x="1419866" y="2598379"/>
                      <a:pt x="1422091" y="2593905"/>
                    </a:cubicBezTo>
                    <a:cubicBezTo>
                      <a:pt x="1422091" y="2593905"/>
                      <a:pt x="1422091" y="2593905"/>
                      <a:pt x="1422091" y="2591668"/>
                    </a:cubicBezTo>
                    <a:lnTo>
                      <a:pt x="1422091" y="2589544"/>
                    </a:lnTo>
                    <a:lnTo>
                      <a:pt x="1409939" y="2588410"/>
                    </a:lnTo>
                    <a:lnTo>
                      <a:pt x="1408374" y="2587782"/>
                    </a:lnTo>
                    <a:lnTo>
                      <a:pt x="1422091" y="2587965"/>
                    </a:lnTo>
                    <a:lnTo>
                      <a:pt x="1422091" y="2587193"/>
                    </a:lnTo>
                    <a:cubicBezTo>
                      <a:pt x="1424315" y="2582718"/>
                      <a:pt x="1426540" y="2580481"/>
                      <a:pt x="1428765" y="2576007"/>
                    </a:cubicBezTo>
                    <a:cubicBezTo>
                      <a:pt x="1428765" y="2576007"/>
                      <a:pt x="1428765" y="2576007"/>
                      <a:pt x="1430990" y="2576007"/>
                    </a:cubicBezTo>
                    <a:cubicBezTo>
                      <a:pt x="1430990" y="2576007"/>
                      <a:pt x="1430990" y="2578244"/>
                      <a:pt x="1433215" y="2576007"/>
                    </a:cubicBezTo>
                    <a:cubicBezTo>
                      <a:pt x="1433215" y="2576007"/>
                      <a:pt x="1435440" y="2573769"/>
                      <a:pt x="1435440" y="2573769"/>
                    </a:cubicBezTo>
                    <a:close/>
                    <a:moveTo>
                      <a:pt x="2034919" y="2572268"/>
                    </a:moveTo>
                    <a:lnTo>
                      <a:pt x="2037164" y="2574489"/>
                    </a:lnTo>
                    <a:lnTo>
                      <a:pt x="2037673" y="2575494"/>
                    </a:lnTo>
                    <a:lnTo>
                      <a:pt x="2036784" y="2574728"/>
                    </a:lnTo>
                    <a:lnTo>
                      <a:pt x="2034919" y="2572268"/>
                    </a:lnTo>
                    <a:close/>
                    <a:moveTo>
                      <a:pt x="1988423" y="2571658"/>
                    </a:moveTo>
                    <a:cubicBezTo>
                      <a:pt x="1988423" y="2573903"/>
                      <a:pt x="1988423" y="2580638"/>
                      <a:pt x="1990647" y="2582883"/>
                    </a:cubicBezTo>
                    <a:lnTo>
                      <a:pt x="1992308" y="2585039"/>
                    </a:lnTo>
                    <a:lnTo>
                      <a:pt x="1993033" y="2587537"/>
                    </a:lnTo>
                    <a:lnTo>
                      <a:pt x="1992871" y="2587373"/>
                    </a:lnTo>
                    <a:lnTo>
                      <a:pt x="1993048" y="2587588"/>
                    </a:lnTo>
                    <a:lnTo>
                      <a:pt x="1993149" y="2587934"/>
                    </a:lnTo>
                    <a:lnTo>
                      <a:pt x="1994155" y="2588929"/>
                    </a:lnTo>
                    <a:lnTo>
                      <a:pt x="2003990" y="2600843"/>
                    </a:lnTo>
                    <a:lnTo>
                      <a:pt x="2004714" y="2601574"/>
                    </a:lnTo>
                    <a:lnTo>
                      <a:pt x="2004839" y="2601303"/>
                    </a:lnTo>
                    <a:lnTo>
                      <a:pt x="2004485" y="2600843"/>
                    </a:lnTo>
                    <a:lnTo>
                      <a:pt x="2005051" y="2600843"/>
                    </a:lnTo>
                    <a:lnTo>
                      <a:pt x="2005414" y="2600053"/>
                    </a:lnTo>
                    <a:lnTo>
                      <a:pt x="2001859" y="2596540"/>
                    </a:lnTo>
                    <a:lnTo>
                      <a:pt x="2001766" y="2596353"/>
                    </a:lnTo>
                    <a:lnTo>
                      <a:pt x="1998431" y="2592987"/>
                    </a:lnTo>
                    <a:lnTo>
                      <a:pt x="1992308" y="2585039"/>
                    </a:lnTo>
                    <a:lnTo>
                      <a:pt x="1988423" y="2571658"/>
                    </a:lnTo>
                    <a:close/>
                    <a:moveTo>
                      <a:pt x="1540002" y="2569652"/>
                    </a:moveTo>
                    <a:cubicBezTo>
                      <a:pt x="1540002" y="2574065"/>
                      <a:pt x="1540002" y="2578478"/>
                      <a:pt x="1537776" y="2585098"/>
                    </a:cubicBezTo>
                    <a:cubicBezTo>
                      <a:pt x="1540002" y="2593924"/>
                      <a:pt x="1506619" y="2615989"/>
                      <a:pt x="1502168" y="2609370"/>
                    </a:cubicBezTo>
                    <a:lnTo>
                      <a:pt x="1504393" y="2609370"/>
                    </a:lnTo>
                    <a:lnTo>
                      <a:pt x="1513852" y="2603935"/>
                    </a:lnTo>
                    <a:lnTo>
                      <a:pt x="1516861" y="2602908"/>
                    </a:lnTo>
                    <a:lnTo>
                      <a:pt x="1506619" y="2609370"/>
                    </a:lnTo>
                    <a:cubicBezTo>
                      <a:pt x="1506619" y="2609370"/>
                      <a:pt x="1506619" y="2609370"/>
                      <a:pt x="1513295" y="2607163"/>
                    </a:cubicBezTo>
                    <a:cubicBezTo>
                      <a:pt x="1513295" y="2607163"/>
                      <a:pt x="1513295" y="2607163"/>
                      <a:pt x="1522197" y="2602750"/>
                    </a:cubicBezTo>
                    <a:cubicBezTo>
                      <a:pt x="1524423" y="2598337"/>
                      <a:pt x="1528874" y="2596130"/>
                      <a:pt x="1531100" y="2593924"/>
                    </a:cubicBezTo>
                    <a:lnTo>
                      <a:pt x="1523755" y="2598558"/>
                    </a:lnTo>
                    <a:lnTo>
                      <a:pt x="1524277" y="2597945"/>
                    </a:lnTo>
                    <a:lnTo>
                      <a:pt x="1528874" y="2595303"/>
                    </a:lnTo>
                    <a:lnTo>
                      <a:pt x="1531322" y="2589660"/>
                    </a:lnTo>
                    <a:lnTo>
                      <a:pt x="1533325" y="2587304"/>
                    </a:lnTo>
                    <a:cubicBezTo>
                      <a:pt x="1535551" y="2585098"/>
                      <a:pt x="1540002" y="2574065"/>
                      <a:pt x="1540002" y="2569652"/>
                    </a:cubicBezTo>
                    <a:close/>
                    <a:moveTo>
                      <a:pt x="2003990" y="2566952"/>
                    </a:moveTo>
                    <a:lnTo>
                      <a:pt x="2003990" y="2567168"/>
                    </a:lnTo>
                    <a:cubicBezTo>
                      <a:pt x="2001766" y="2567168"/>
                      <a:pt x="2001766" y="2564923"/>
                      <a:pt x="2001766" y="2567168"/>
                    </a:cubicBezTo>
                    <a:cubicBezTo>
                      <a:pt x="2001766" y="2567168"/>
                      <a:pt x="1997318" y="2567168"/>
                      <a:pt x="1997318" y="2567168"/>
                    </a:cubicBezTo>
                    <a:cubicBezTo>
                      <a:pt x="1997318" y="2567168"/>
                      <a:pt x="1997318" y="2567168"/>
                      <a:pt x="1992871" y="2569413"/>
                    </a:cubicBezTo>
                    <a:cubicBezTo>
                      <a:pt x="1992871" y="2569413"/>
                      <a:pt x="1992871" y="2569413"/>
                      <a:pt x="1990647" y="2571658"/>
                    </a:cubicBezTo>
                    <a:cubicBezTo>
                      <a:pt x="1990647" y="2576148"/>
                      <a:pt x="1990647" y="2576148"/>
                      <a:pt x="1992871" y="2580638"/>
                    </a:cubicBezTo>
                    <a:cubicBezTo>
                      <a:pt x="1991759" y="2581761"/>
                      <a:pt x="1995095" y="2586812"/>
                      <a:pt x="1998987" y="2591863"/>
                    </a:cubicBezTo>
                    <a:lnTo>
                      <a:pt x="2005580" y="2599693"/>
                    </a:lnTo>
                    <a:lnTo>
                      <a:pt x="2006125" y="2598508"/>
                    </a:lnTo>
                    <a:lnTo>
                      <a:pt x="2008358" y="2596286"/>
                    </a:lnTo>
                    <a:lnTo>
                      <a:pt x="2006143" y="2600363"/>
                    </a:lnTo>
                    <a:lnTo>
                      <a:pt x="2008438" y="2603088"/>
                    </a:lnTo>
                    <a:cubicBezTo>
                      <a:pt x="2008438" y="2603088"/>
                      <a:pt x="2008438" y="2603088"/>
                      <a:pt x="2006214" y="2603088"/>
                    </a:cubicBezTo>
                    <a:lnTo>
                      <a:pt x="2005304" y="2601907"/>
                    </a:lnTo>
                    <a:lnTo>
                      <a:pt x="2005212" y="2602076"/>
                    </a:lnTo>
                    <a:lnTo>
                      <a:pt x="2006214" y="2603088"/>
                    </a:lnTo>
                    <a:cubicBezTo>
                      <a:pt x="2006214" y="2603088"/>
                      <a:pt x="2006214" y="2603088"/>
                      <a:pt x="2010662" y="2605333"/>
                    </a:cubicBezTo>
                    <a:lnTo>
                      <a:pt x="2011626" y="2606306"/>
                    </a:lnTo>
                    <a:lnTo>
                      <a:pt x="2014097" y="2600432"/>
                    </a:lnTo>
                    <a:lnTo>
                      <a:pt x="2008438" y="2591863"/>
                    </a:lnTo>
                    <a:cubicBezTo>
                      <a:pt x="2008438" y="2589618"/>
                      <a:pt x="2006214" y="2585128"/>
                      <a:pt x="2003990" y="2580638"/>
                    </a:cubicBezTo>
                    <a:cubicBezTo>
                      <a:pt x="2003990" y="2580638"/>
                      <a:pt x="2003990" y="2576148"/>
                      <a:pt x="2003990" y="2576148"/>
                    </a:cubicBezTo>
                    <a:lnTo>
                      <a:pt x="2003990" y="2567168"/>
                    </a:lnTo>
                    <a:lnTo>
                      <a:pt x="2004063" y="2567095"/>
                    </a:lnTo>
                    <a:lnTo>
                      <a:pt x="2003990" y="2566952"/>
                    </a:lnTo>
                    <a:close/>
                    <a:moveTo>
                      <a:pt x="2025939" y="2565607"/>
                    </a:moveTo>
                    <a:lnTo>
                      <a:pt x="2025939" y="2565607"/>
                    </a:lnTo>
                    <a:lnTo>
                      <a:pt x="2027186" y="2566840"/>
                    </a:lnTo>
                    <a:lnTo>
                      <a:pt x="2027185" y="2566840"/>
                    </a:lnTo>
                    <a:lnTo>
                      <a:pt x="2025939" y="2565607"/>
                    </a:lnTo>
                    <a:close/>
                    <a:moveTo>
                      <a:pt x="1823391" y="2563311"/>
                    </a:moveTo>
                    <a:lnTo>
                      <a:pt x="1822011" y="2563771"/>
                    </a:lnTo>
                    <a:lnTo>
                      <a:pt x="1822011" y="2565282"/>
                    </a:lnTo>
                    <a:lnTo>
                      <a:pt x="1824043" y="2565282"/>
                    </a:lnTo>
                    <a:lnTo>
                      <a:pt x="1823391" y="2563311"/>
                    </a:lnTo>
                    <a:close/>
                    <a:moveTo>
                      <a:pt x="2012468" y="2563136"/>
                    </a:moveTo>
                    <a:cubicBezTo>
                      <a:pt x="2012468" y="2563136"/>
                      <a:pt x="2012468" y="2563136"/>
                      <a:pt x="2014657" y="2563136"/>
                    </a:cubicBezTo>
                    <a:cubicBezTo>
                      <a:pt x="2014657" y="2563136"/>
                      <a:pt x="2014657" y="2563136"/>
                      <a:pt x="2014657" y="2565325"/>
                    </a:cubicBezTo>
                    <a:cubicBezTo>
                      <a:pt x="2014657" y="2565325"/>
                      <a:pt x="2014657" y="2565325"/>
                      <a:pt x="2012468" y="2563136"/>
                    </a:cubicBezTo>
                    <a:close/>
                    <a:moveTo>
                      <a:pt x="2003337" y="2563136"/>
                    </a:moveTo>
                    <a:lnTo>
                      <a:pt x="2003411" y="2563519"/>
                    </a:lnTo>
                    <a:lnTo>
                      <a:pt x="2003990" y="2564923"/>
                    </a:lnTo>
                    <a:lnTo>
                      <a:pt x="2003990" y="2566544"/>
                    </a:lnTo>
                    <a:lnTo>
                      <a:pt x="2004090" y="2567067"/>
                    </a:lnTo>
                    <a:lnTo>
                      <a:pt x="2006214" y="2564923"/>
                    </a:lnTo>
                    <a:lnTo>
                      <a:pt x="2004297" y="2563136"/>
                    </a:lnTo>
                    <a:lnTo>
                      <a:pt x="2003337" y="2563136"/>
                    </a:lnTo>
                    <a:close/>
                    <a:moveTo>
                      <a:pt x="1833070" y="2562315"/>
                    </a:moveTo>
                    <a:lnTo>
                      <a:pt x="1833240" y="2562786"/>
                    </a:lnTo>
                    <a:lnTo>
                      <a:pt x="1833240" y="2564994"/>
                    </a:lnTo>
                    <a:lnTo>
                      <a:pt x="1833070" y="2562315"/>
                    </a:lnTo>
                    <a:close/>
                    <a:moveTo>
                      <a:pt x="1790340" y="2562288"/>
                    </a:moveTo>
                    <a:lnTo>
                      <a:pt x="1787194" y="2570394"/>
                    </a:lnTo>
                    <a:cubicBezTo>
                      <a:pt x="1780788" y="2588954"/>
                      <a:pt x="1775218" y="2611670"/>
                      <a:pt x="1777446" y="2633831"/>
                    </a:cubicBezTo>
                    <a:cubicBezTo>
                      <a:pt x="1777446" y="2658208"/>
                      <a:pt x="1808641" y="2655992"/>
                      <a:pt x="1810870" y="2631615"/>
                    </a:cubicBezTo>
                    <a:cubicBezTo>
                      <a:pt x="1810870" y="2631615"/>
                      <a:pt x="1810870" y="2631615"/>
                      <a:pt x="1813098" y="2629399"/>
                    </a:cubicBezTo>
                    <a:cubicBezTo>
                      <a:pt x="1813098" y="2627183"/>
                      <a:pt x="1813098" y="2622750"/>
                      <a:pt x="1813098" y="2620534"/>
                    </a:cubicBezTo>
                    <a:cubicBezTo>
                      <a:pt x="1815326" y="2616102"/>
                      <a:pt x="1815326" y="2609454"/>
                      <a:pt x="1815326" y="2605021"/>
                    </a:cubicBezTo>
                    <a:cubicBezTo>
                      <a:pt x="1815326" y="2600589"/>
                      <a:pt x="1813098" y="2600589"/>
                      <a:pt x="1813098" y="2596157"/>
                    </a:cubicBezTo>
                    <a:cubicBezTo>
                      <a:pt x="1810870" y="2598373"/>
                      <a:pt x="1813098" y="2589509"/>
                      <a:pt x="1813098" y="2585076"/>
                    </a:cubicBezTo>
                    <a:cubicBezTo>
                      <a:pt x="1810870" y="2585076"/>
                      <a:pt x="1810870" y="2585076"/>
                      <a:pt x="1810870" y="2582860"/>
                    </a:cubicBezTo>
                    <a:cubicBezTo>
                      <a:pt x="1810870" y="2582860"/>
                      <a:pt x="1810870" y="2580644"/>
                      <a:pt x="1810870" y="2580644"/>
                    </a:cubicBezTo>
                    <a:cubicBezTo>
                      <a:pt x="1810870" y="2580644"/>
                      <a:pt x="1810870" y="2580644"/>
                      <a:pt x="1808641" y="2576212"/>
                    </a:cubicBezTo>
                    <a:lnTo>
                      <a:pt x="1808641" y="2569796"/>
                    </a:lnTo>
                    <a:lnTo>
                      <a:pt x="1807314" y="2569545"/>
                    </a:lnTo>
                    <a:lnTo>
                      <a:pt x="1790340" y="2562288"/>
                    </a:lnTo>
                    <a:close/>
                    <a:moveTo>
                      <a:pt x="1789440" y="2561903"/>
                    </a:moveTo>
                    <a:lnTo>
                      <a:pt x="1786359" y="2569563"/>
                    </a:lnTo>
                    <a:cubicBezTo>
                      <a:pt x="1786359" y="2571780"/>
                      <a:pt x="1784131" y="2576212"/>
                      <a:pt x="1784131" y="2578428"/>
                    </a:cubicBezTo>
                    <a:cubicBezTo>
                      <a:pt x="1784131" y="2580644"/>
                      <a:pt x="1784131" y="2576212"/>
                      <a:pt x="1786359" y="2569563"/>
                    </a:cubicBezTo>
                    <a:lnTo>
                      <a:pt x="1789507" y="2561932"/>
                    </a:lnTo>
                    <a:lnTo>
                      <a:pt x="1789440" y="2561903"/>
                    </a:lnTo>
                    <a:close/>
                    <a:moveTo>
                      <a:pt x="2016959" y="2561166"/>
                    </a:moveTo>
                    <a:lnTo>
                      <a:pt x="2018597" y="2561166"/>
                    </a:lnTo>
                    <a:lnTo>
                      <a:pt x="2020141" y="2562932"/>
                    </a:lnTo>
                    <a:lnTo>
                      <a:pt x="2016959" y="2561166"/>
                    </a:lnTo>
                    <a:close/>
                    <a:moveTo>
                      <a:pt x="2018330" y="2560860"/>
                    </a:moveTo>
                    <a:lnTo>
                      <a:pt x="2018979" y="2561166"/>
                    </a:lnTo>
                    <a:lnTo>
                      <a:pt x="2018597" y="2561166"/>
                    </a:lnTo>
                    <a:lnTo>
                      <a:pt x="2018330" y="2560860"/>
                    </a:lnTo>
                    <a:close/>
                    <a:moveTo>
                      <a:pt x="2199953" y="2560279"/>
                    </a:moveTo>
                    <a:lnTo>
                      <a:pt x="2198967" y="2560537"/>
                    </a:lnTo>
                    <a:lnTo>
                      <a:pt x="2196747" y="2560537"/>
                    </a:lnTo>
                    <a:lnTo>
                      <a:pt x="2197682" y="2560338"/>
                    </a:lnTo>
                    <a:lnTo>
                      <a:pt x="2199953" y="2560279"/>
                    </a:lnTo>
                    <a:close/>
                    <a:moveTo>
                      <a:pt x="1384875" y="2560218"/>
                    </a:moveTo>
                    <a:lnTo>
                      <a:pt x="1394495" y="2578142"/>
                    </a:lnTo>
                    <a:lnTo>
                      <a:pt x="1392876" y="2576893"/>
                    </a:lnTo>
                    <a:lnTo>
                      <a:pt x="1385591" y="2562275"/>
                    </a:lnTo>
                    <a:lnTo>
                      <a:pt x="1384875" y="2560218"/>
                    </a:lnTo>
                    <a:close/>
                    <a:moveTo>
                      <a:pt x="2206935" y="2560096"/>
                    </a:moveTo>
                    <a:lnTo>
                      <a:pt x="2205626" y="2560259"/>
                    </a:lnTo>
                    <a:cubicBezTo>
                      <a:pt x="2203406" y="2560537"/>
                      <a:pt x="2203406" y="2560537"/>
                      <a:pt x="2203406" y="2560537"/>
                    </a:cubicBezTo>
                    <a:lnTo>
                      <a:pt x="2204665" y="2560155"/>
                    </a:lnTo>
                    <a:lnTo>
                      <a:pt x="2206935" y="2560096"/>
                    </a:lnTo>
                    <a:close/>
                    <a:moveTo>
                      <a:pt x="2017063" y="2559412"/>
                    </a:moveTo>
                    <a:lnTo>
                      <a:pt x="2018330" y="2560860"/>
                    </a:lnTo>
                    <a:lnTo>
                      <a:pt x="2017801" y="2560611"/>
                    </a:lnTo>
                    <a:cubicBezTo>
                      <a:pt x="2015836" y="2559501"/>
                      <a:pt x="2014714" y="2558946"/>
                      <a:pt x="2016959" y="2561166"/>
                    </a:cubicBezTo>
                    <a:lnTo>
                      <a:pt x="2017063" y="2559412"/>
                    </a:lnTo>
                    <a:close/>
                    <a:moveTo>
                      <a:pt x="2212549" y="2559393"/>
                    </a:moveTo>
                    <a:lnTo>
                      <a:pt x="2209961" y="2560016"/>
                    </a:lnTo>
                    <a:lnTo>
                      <a:pt x="2206935" y="2560096"/>
                    </a:lnTo>
                    <a:lnTo>
                      <a:pt x="2212549" y="2559393"/>
                    </a:lnTo>
                    <a:close/>
                    <a:moveTo>
                      <a:pt x="2021449" y="2558946"/>
                    </a:moveTo>
                    <a:cubicBezTo>
                      <a:pt x="2023694" y="2560056"/>
                      <a:pt x="2028745" y="2565052"/>
                      <a:pt x="2033235" y="2570048"/>
                    </a:cubicBezTo>
                    <a:lnTo>
                      <a:pt x="2034919" y="2572268"/>
                    </a:lnTo>
                    <a:lnTo>
                      <a:pt x="2032674" y="2570048"/>
                    </a:lnTo>
                    <a:lnTo>
                      <a:pt x="2025939" y="2565607"/>
                    </a:lnTo>
                    <a:lnTo>
                      <a:pt x="2023694" y="2563387"/>
                    </a:lnTo>
                    <a:lnTo>
                      <a:pt x="2018979" y="2561166"/>
                    </a:lnTo>
                    <a:lnTo>
                      <a:pt x="2019204" y="2561166"/>
                    </a:lnTo>
                    <a:cubicBezTo>
                      <a:pt x="2021449" y="2561166"/>
                      <a:pt x="2021449" y="2561166"/>
                      <a:pt x="2021449" y="2561166"/>
                    </a:cubicBezTo>
                    <a:cubicBezTo>
                      <a:pt x="2021449" y="2558946"/>
                      <a:pt x="2021449" y="2558946"/>
                      <a:pt x="2021449" y="2558946"/>
                    </a:cubicBezTo>
                    <a:close/>
                    <a:moveTo>
                      <a:pt x="2153759" y="2557305"/>
                    </a:moveTo>
                    <a:lnTo>
                      <a:pt x="2170111" y="2558315"/>
                    </a:lnTo>
                    <a:lnTo>
                      <a:pt x="2167891" y="2558315"/>
                    </a:lnTo>
                    <a:lnTo>
                      <a:pt x="2153759" y="2557305"/>
                    </a:lnTo>
                    <a:close/>
                    <a:moveTo>
                      <a:pt x="1382756" y="2556587"/>
                    </a:moveTo>
                    <a:lnTo>
                      <a:pt x="1385591" y="2562275"/>
                    </a:lnTo>
                    <a:lnTo>
                      <a:pt x="1387191" y="2566877"/>
                    </a:lnTo>
                    <a:cubicBezTo>
                      <a:pt x="1388854" y="2570632"/>
                      <a:pt x="1390795" y="2574178"/>
                      <a:pt x="1392735" y="2576785"/>
                    </a:cubicBezTo>
                    <a:lnTo>
                      <a:pt x="1392876" y="2576893"/>
                    </a:lnTo>
                    <a:lnTo>
                      <a:pt x="1393844" y="2578836"/>
                    </a:lnTo>
                    <a:lnTo>
                      <a:pt x="1383961" y="2562633"/>
                    </a:lnTo>
                    <a:lnTo>
                      <a:pt x="1382756" y="2556587"/>
                    </a:lnTo>
                    <a:close/>
                    <a:moveTo>
                      <a:pt x="2136816" y="2556094"/>
                    </a:moveTo>
                    <a:lnTo>
                      <a:pt x="2153759" y="2557305"/>
                    </a:lnTo>
                    <a:lnTo>
                      <a:pt x="2139753" y="2556440"/>
                    </a:lnTo>
                    <a:lnTo>
                      <a:pt x="2136816" y="2556094"/>
                    </a:lnTo>
                    <a:close/>
                    <a:moveTo>
                      <a:pt x="2219072" y="2555786"/>
                    </a:moveTo>
                    <a:lnTo>
                      <a:pt x="2204665" y="2560155"/>
                    </a:lnTo>
                    <a:lnTo>
                      <a:pt x="2199953" y="2560279"/>
                    </a:lnTo>
                    <a:lnTo>
                      <a:pt x="2208550" y="2558025"/>
                    </a:lnTo>
                    <a:lnTo>
                      <a:pt x="2219072" y="2555786"/>
                    </a:lnTo>
                    <a:close/>
                    <a:moveTo>
                      <a:pt x="1793112" y="2555146"/>
                    </a:moveTo>
                    <a:lnTo>
                      <a:pt x="1791093" y="2560348"/>
                    </a:lnTo>
                    <a:lnTo>
                      <a:pt x="1793399" y="2562078"/>
                    </a:lnTo>
                    <a:lnTo>
                      <a:pt x="1791020" y="2560846"/>
                    </a:lnTo>
                    <a:cubicBezTo>
                      <a:pt x="1793229" y="2563055"/>
                      <a:pt x="1795438" y="2563055"/>
                      <a:pt x="1797648" y="2565264"/>
                    </a:cubicBezTo>
                    <a:lnTo>
                      <a:pt x="1793399" y="2562078"/>
                    </a:lnTo>
                    <a:lnTo>
                      <a:pt x="1806485" y="2568855"/>
                    </a:lnTo>
                    <a:lnTo>
                      <a:pt x="1808641" y="2569278"/>
                    </a:lnTo>
                    <a:lnTo>
                      <a:pt x="1808641" y="2565264"/>
                    </a:lnTo>
                    <a:lnTo>
                      <a:pt x="1806485" y="2565264"/>
                    </a:lnTo>
                    <a:cubicBezTo>
                      <a:pt x="1802066" y="2560846"/>
                      <a:pt x="1799857" y="2560846"/>
                      <a:pt x="1795438" y="2558636"/>
                    </a:cubicBezTo>
                    <a:lnTo>
                      <a:pt x="1793112" y="2555146"/>
                    </a:lnTo>
                    <a:close/>
                    <a:moveTo>
                      <a:pt x="1784736" y="2554218"/>
                    </a:moveTo>
                    <a:lnTo>
                      <a:pt x="1786601" y="2554218"/>
                    </a:lnTo>
                    <a:cubicBezTo>
                      <a:pt x="1786601" y="2556427"/>
                      <a:pt x="1786601" y="2556427"/>
                      <a:pt x="1786601" y="2556427"/>
                    </a:cubicBezTo>
                    <a:lnTo>
                      <a:pt x="1784736" y="2554218"/>
                    </a:lnTo>
                    <a:close/>
                    <a:moveTo>
                      <a:pt x="2102688" y="2554150"/>
                    </a:moveTo>
                    <a:lnTo>
                      <a:pt x="2139753" y="2556440"/>
                    </a:lnTo>
                    <a:lnTo>
                      <a:pt x="2140189" y="2556491"/>
                    </a:lnTo>
                    <a:lnTo>
                      <a:pt x="2107960" y="2555538"/>
                    </a:lnTo>
                    <a:cubicBezTo>
                      <a:pt x="2085763" y="2555538"/>
                      <a:pt x="2064676" y="2557205"/>
                      <a:pt x="2054688" y="2562759"/>
                    </a:cubicBezTo>
                    <a:lnTo>
                      <a:pt x="2063566" y="2558315"/>
                    </a:lnTo>
                    <a:cubicBezTo>
                      <a:pt x="2070225" y="2554983"/>
                      <a:pt x="2084098" y="2553872"/>
                      <a:pt x="2102688" y="2554150"/>
                    </a:cubicBezTo>
                    <a:close/>
                    <a:moveTo>
                      <a:pt x="2237922" y="2553283"/>
                    </a:moveTo>
                    <a:lnTo>
                      <a:pt x="2221163" y="2558315"/>
                    </a:lnTo>
                    <a:lnTo>
                      <a:pt x="2212549" y="2559393"/>
                    </a:lnTo>
                    <a:lnTo>
                      <a:pt x="2237922" y="2553283"/>
                    </a:lnTo>
                    <a:close/>
                    <a:moveTo>
                      <a:pt x="2028273" y="2551512"/>
                    </a:moveTo>
                    <a:lnTo>
                      <a:pt x="2025080" y="2554675"/>
                    </a:lnTo>
                    <a:lnTo>
                      <a:pt x="2029869" y="2553727"/>
                    </a:lnTo>
                    <a:lnTo>
                      <a:pt x="2028273" y="2553727"/>
                    </a:lnTo>
                    <a:cubicBezTo>
                      <a:pt x="2028273" y="2553727"/>
                      <a:pt x="2028273" y="2551512"/>
                      <a:pt x="2028273" y="2551512"/>
                    </a:cubicBezTo>
                    <a:close/>
                    <a:moveTo>
                      <a:pt x="1721563" y="2551484"/>
                    </a:moveTo>
                    <a:lnTo>
                      <a:pt x="1723593" y="2552004"/>
                    </a:lnTo>
                    <a:lnTo>
                      <a:pt x="1727492" y="2553425"/>
                    </a:lnTo>
                    <a:lnTo>
                      <a:pt x="1727291" y="2553398"/>
                    </a:lnTo>
                    <a:lnTo>
                      <a:pt x="1722193" y="2551695"/>
                    </a:lnTo>
                    <a:lnTo>
                      <a:pt x="1721563" y="2551484"/>
                    </a:lnTo>
                    <a:close/>
                    <a:moveTo>
                      <a:pt x="1535829" y="2549621"/>
                    </a:moveTo>
                    <a:lnTo>
                      <a:pt x="1537776" y="2554206"/>
                    </a:lnTo>
                    <a:cubicBezTo>
                      <a:pt x="1540002" y="2554206"/>
                      <a:pt x="1540002" y="2558619"/>
                      <a:pt x="1540002" y="2563032"/>
                    </a:cubicBezTo>
                    <a:cubicBezTo>
                      <a:pt x="1540002" y="2563032"/>
                      <a:pt x="1540002" y="2565239"/>
                      <a:pt x="1540002" y="2565239"/>
                    </a:cubicBezTo>
                    <a:cubicBezTo>
                      <a:pt x="1542227" y="2565239"/>
                      <a:pt x="1540002" y="2567445"/>
                      <a:pt x="1540002" y="2569652"/>
                    </a:cubicBezTo>
                    <a:lnTo>
                      <a:pt x="1531322" y="2589660"/>
                    </a:lnTo>
                    <a:lnTo>
                      <a:pt x="1524277" y="2597945"/>
                    </a:lnTo>
                    <a:lnTo>
                      <a:pt x="1513852" y="2603935"/>
                    </a:lnTo>
                    <a:lnTo>
                      <a:pt x="1504393" y="2607163"/>
                    </a:lnTo>
                    <a:lnTo>
                      <a:pt x="1502168" y="2607163"/>
                    </a:lnTo>
                    <a:lnTo>
                      <a:pt x="1495491" y="2607163"/>
                    </a:lnTo>
                    <a:lnTo>
                      <a:pt x="1493822" y="2605095"/>
                    </a:lnTo>
                    <a:lnTo>
                      <a:pt x="1492523" y="2603484"/>
                    </a:lnTo>
                    <a:lnTo>
                      <a:pt x="1484363" y="2587304"/>
                    </a:lnTo>
                    <a:lnTo>
                      <a:pt x="1484881" y="2586021"/>
                    </a:lnTo>
                    <a:lnTo>
                      <a:pt x="1495491" y="2604957"/>
                    </a:lnTo>
                    <a:cubicBezTo>
                      <a:pt x="1511070" y="2611576"/>
                      <a:pt x="1535551" y="2589511"/>
                      <a:pt x="1535551" y="2569652"/>
                    </a:cubicBezTo>
                    <a:lnTo>
                      <a:pt x="1527554" y="2552209"/>
                    </a:lnTo>
                    <a:lnTo>
                      <a:pt x="1527761" y="2552276"/>
                    </a:lnTo>
                    <a:cubicBezTo>
                      <a:pt x="1530543" y="2552000"/>
                      <a:pt x="1533325" y="2550897"/>
                      <a:pt x="1535551" y="2549793"/>
                    </a:cubicBezTo>
                    <a:lnTo>
                      <a:pt x="1535829" y="2549621"/>
                    </a:lnTo>
                    <a:close/>
                    <a:moveTo>
                      <a:pt x="1765599" y="2549193"/>
                    </a:moveTo>
                    <a:lnTo>
                      <a:pt x="1765963" y="2549423"/>
                    </a:lnTo>
                    <a:lnTo>
                      <a:pt x="1765774" y="2549331"/>
                    </a:lnTo>
                    <a:lnTo>
                      <a:pt x="1765599" y="2549193"/>
                    </a:lnTo>
                    <a:close/>
                    <a:moveTo>
                      <a:pt x="1779847" y="2549104"/>
                    </a:moveTo>
                    <a:lnTo>
                      <a:pt x="1779562" y="2549389"/>
                    </a:lnTo>
                    <a:lnTo>
                      <a:pt x="1779973" y="2549799"/>
                    </a:lnTo>
                    <a:lnTo>
                      <a:pt x="1780053" y="2549959"/>
                    </a:lnTo>
                    <a:lnTo>
                      <a:pt x="1779518" y="2549434"/>
                    </a:lnTo>
                    <a:lnTo>
                      <a:pt x="1779465" y="2549487"/>
                    </a:lnTo>
                    <a:lnTo>
                      <a:pt x="1778400" y="2549805"/>
                    </a:lnTo>
                    <a:lnTo>
                      <a:pt x="1781865" y="2553848"/>
                    </a:lnTo>
                    <a:lnTo>
                      <a:pt x="1781922" y="2553698"/>
                    </a:lnTo>
                    <a:lnTo>
                      <a:pt x="1780053" y="2549959"/>
                    </a:lnTo>
                    <a:lnTo>
                      <a:pt x="1782451" y="2552313"/>
                    </a:lnTo>
                    <a:lnTo>
                      <a:pt x="1782525" y="2552118"/>
                    </a:lnTo>
                    <a:lnTo>
                      <a:pt x="1779847" y="2549104"/>
                    </a:lnTo>
                    <a:close/>
                    <a:moveTo>
                      <a:pt x="1761129" y="2546369"/>
                    </a:moveTo>
                    <a:lnTo>
                      <a:pt x="1761715" y="2546739"/>
                    </a:lnTo>
                    <a:lnTo>
                      <a:pt x="1762144" y="2547381"/>
                    </a:lnTo>
                    <a:lnTo>
                      <a:pt x="1761129" y="2546369"/>
                    </a:lnTo>
                    <a:close/>
                    <a:moveTo>
                      <a:pt x="1704517" y="2545497"/>
                    </a:moveTo>
                    <a:lnTo>
                      <a:pt x="1705168" y="2545891"/>
                    </a:lnTo>
                    <a:lnTo>
                      <a:pt x="1707356" y="2547846"/>
                    </a:lnTo>
                    <a:lnTo>
                      <a:pt x="1706223" y="2547555"/>
                    </a:lnTo>
                    <a:lnTo>
                      <a:pt x="1704517" y="2545497"/>
                    </a:lnTo>
                    <a:close/>
                    <a:moveTo>
                      <a:pt x="1760837" y="2545426"/>
                    </a:moveTo>
                    <a:lnTo>
                      <a:pt x="1765599" y="2549193"/>
                    </a:lnTo>
                    <a:lnTo>
                      <a:pt x="1761715" y="2546739"/>
                    </a:lnTo>
                    <a:lnTo>
                      <a:pt x="1760837" y="2545426"/>
                    </a:lnTo>
                    <a:close/>
                    <a:moveTo>
                      <a:pt x="2256871" y="2545358"/>
                    </a:moveTo>
                    <a:lnTo>
                      <a:pt x="2245025" y="2550262"/>
                    </a:lnTo>
                    <a:lnTo>
                      <a:pt x="2219072" y="2555786"/>
                    </a:lnTo>
                    <a:lnTo>
                      <a:pt x="2231676" y="2551962"/>
                    </a:lnTo>
                    <a:lnTo>
                      <a:pt x="2256871" y="2545358"/>
                    </a:lnTo>
                    <a:close/>
                    <a:moveTo>
                      <a:pt x="1697804" y="2539314"/>
                    </a:moveTo>
                    <a:lnTo>
                      <a:pt x="1703919" y="2544776"/>
                    </a:lnTo>
                    <a:lnTo>
                      <a:pt x="1704517" y="2545497"/>
                    </a:lnTo>
                    <a:lnTo>
                      <a:pt x="1700166" y="2542864"/>
                    </a:lnTo>
                    <a:lnTo>
                      <a:pt x="1697804" y="2539314"/>
                    </a:lnTo>
                    <a:close/>
                    <a:moveTo>
                      <a:pt x="2275017" y="2538817"/>
                    </a:moveTo>
                    <a:lnTo>
                      <a:pt x="2273976" y="2539392"/>
                    </a:lnTo>
                    <a:lnTo>
                      <a:pt x="2263261" y="2543683"/>
                    </a:lnTo>
                    <a:lnTo>
                      <a:pt x="2256871" y="2545358"/>
                    </a:lnTo>
                    <a:lnTo>
                      <a:pt x="2266243" y="2541478"/>
                    </a:lnTo>
                    <a:lnTo>
                      <a:pt x="2275017" y="2538817"/>
                    </a:lnTo>
                    <a:close/>
                    <a:moveTo>
                      <a:pt x="1511070" y="2538760"/>
                    </a:moveTo>
                    <a:lnTo>
                      <a:pt x="1513206" y="2539819"/>
                    </a:lnTo>
                    <a:lnTo>
                      <a:pt x="1513347" y="2539117"/>
                    </a:lnTo>
                    <a:lnTo>
                      <a:pt x="1511070" y="2538760"/>
                    </a:lnTo>
                    <a:close/>
                    <a:moveTo>
                      <a:pt x="1696112" y="2535357"/>
                    </a:moveTo>
                    <a:lnTo>
                      <a:pt x="1699333" y="2539243"/>
                    </a:lnTo>
                    <a:lnTo>
                      <a:pt x="1697963" y="2538449"/>
                    </a:lnTo>
                    <a:lnTo>
                      <a:pt x="1696112" y="2535357"/>
                    </a:lnTo>
                    <a:close/>
                    <a:moveTo>
                      <a:pt x="1733162" y="2534461"/>
                    </a:moveTo>
                    <a:lnTo>
                      <a:pt x="1735514" y="2534461"/>
                    </a:lnTo>
                    <a:cubicBezTo>
                      <a:pt x="1737754" y="2536693"/>
                      <a:pt x="1737754" y="2536693"/>
                      <a:pt x="1737754" y="2536693"/>
                    </a:cubicBezTo>
                    <a:lnTo>
                      <a:pt x="1733162" y="2534461"/>
                    </a:lnTo>
                    <a:close/>
                    <a:moveTo>
                      <a:pt x="1799493" y="2533552"/>
                    </a:moveTo>
                    <a:lnTo>
                      <a:pt x="1800619" y="2534271"/>
                    </a:lnTo>
                    <a:lnTo>
                      <a:pt x="1799493" y="2534271"/>
                    </a:lnTo>
                    <a:lnTo>
                      <a:pt x="1799493" y="2533552"/>
                    </a:lnTo>
                    <a:close/>
                    <a:moveTo>
                      <a:pt x="1802394" y="2533347"/>
                    </a:moveTo>
                    <a:lnTo>
                      <a:pt x="1802332" y="2533473"/>
                    </a:lnTo>
                    <a:lnTo>
                      <a:pt x="1803997" y="2534271"/>
                    </a:lnTo>
                    <a:lnTo>
                      <a:pt x="1802220" y="2533703"/>
                    </a:lnTo>
                    <a:lnTo>
                      <a:pt x="1801944" y="2534271"/>
                    </a:lnTo>
                    <a:lnTo>
                      <a:pt x="1803997" y="2534271"/>
                    </a:lnTo>
                    <a:cubicBezTo>
                      <a:pt x="1803997" y="2534271"/>
                      <a:pt x="1806248" y="2534271"/>
                      <a:pt x="1806248" y="2534271"/>
                    </a:cubicBezTo>
                    <a:lnTo>
                      <a:pt x="1802394" y="2533347"/>
                    </a:lnTo>
                    <a:close/>
                    <a:moveTo>
                      <a:pt x="1730690" y="2533259"/>
                    </a:moveTo>
                    <a:lnTo>
                      <a:pt x="1735514" y="2534461"/>
                    </a:lnTo>
                    <a:lnTo>
                      <a:pt x="1730952" y="2533386"/>
                    </a:lnTo>
                    <a:lnTo>
                      <a:pt x="1730690" y="2533259"/>
                    </a:lnTo>
                    <a:close/>
                    <a:moveTo>
                      <a:pt x="1727018" y="2532459"/>
                    </a:moveTo>
                    <a:lnTo>
                      <a:pt x="1730952" y="2533386"/>
                    </a:lnTo>
                    <a:lnTo>
                      <a:pt x="1733162" y="2534461"/>
                    </a:lnTo>
                    <a:lnTo>
                      <a:pt x="1731035" y="2534461"/>
                    </a:lnTo>
                    <a:lnTo>
                      <a:pt x="1727018" y="2532459"/>
                    </a:lnTo>
                    <a:close/>
                    <a:moveTo>
                      <a:pt x="1797242" y="2532113"/>
                    </a:moveTo>
                    <a:lnTo>
                      <a:pt x="1799493" y="2532832"/>
                    </a:lnTo>
                    <a:lnTo>
                      <a:pt x="1799493" y="2533552"/>
                    </a:lnTo>
                    <a:lnTo>
                      <a:pt x="1797242" y="2532113"/>
                    </a:lnTo>
                    <a:close/>
                    <a:moveTo>
                      <a:pt x="1767150" y="2531949"/>
                    </a:moveTo>
                    <a:lnTo>
                      <a:pt x="1766869" y="2532229"/>
                    </a:lnTo>
                    <a:lnTo>
                      <a:pt x="1766362" y="2532558"/>
                    </a:lnTo>
                    <a:lnTo>
                      <a:pt x="1766717" y="2534334"/>
                    </a:lnTo>
                    <a:lnTo>
                      <a:pt x="1768484" y="2536322"/>
                    </a:lnTo>
                    <a:lnTo>
                      <a:pt x="1769357" y="2539183"/>
                    </a:lnTo>
                    <a:lnTo>
                      <a:pt x="1768926" y="2538752"/>
                    </a:lnTo>
                    <a:lnTo>
                      <a:pt x="1769391" y="2539295"/>
                    </a:lnTo>
                    <a:lnTo>
                      <a:pt x="1769479" y="2539581"/>
                    </a:lnTo>
                    <a:lnTo>
                      <a:pt x="1770474" y="2540557"/>
                    </a:lnTo>
                    <a:lnTo>
                      <a:pt x="1777312" y="2548536"/>
                    </a:lnTo>
                    <a:lnTo>
                      <a:pt x="1778310" y="2548248"/>
                    </a:lnTo>
                    <a:lnTo>
                      <a:pt x="1770474" y="2540557"/>
                    </a:lnTo>
                    <a:lnTo>
                      <a:pt x="1769391" y="2539295"/>
                    </a:lnTo>
                    <a:lnTo>
                      <a:pt x="1769357" y="2539183"/>
                    </a:lnTo>
                    <a:lnTo>
                      <a:pt x="1775554" y="2545380"/>
                    </a:lnTo>
                    <a:lnTo>
                      <a:pt x="1778397" y="2548223"/>
                    </a:lnTo>
                    <a:lnTo>
                      <a:pt x="1778927" y="2548070"/>
                    </a:lnTo>
                    <a:lnTo>
                      <a:pt x="1768484" y="2536322"/>
                    </a:lnTo>
                    <a:lnTo>
                      <a:pt x="1767150" y="2531949"/>
                    </a:lnTo>
                    <a:close/>
                    <a:moveTo>
                      <a:pt x="1718591" y="2530244"/>
                    </a:moveTo>
                    <a:lnTo>
                      <a:pt x="1725436" y="2531950"/>
                    </a:lnTo>
                    <a:cubicBezTo>
                      <a:pt x="1726555" y="2532229"/>
                      <a:pt x="1726555" y="2532229"/>
                      <a:pt x="1726555" y="2532229"/>
                    </a:cubicBezTo>
                    <a:lnTo>
                      <a:pt x="1727018" y="2532459"/>
                    </a:lnTo>
                    <a:lnTo>
                      <a:pt x="1720116" y="2530833"/>
                    </a:lnTo>
                    <a:lnTo>
                      <a:pt x="1718591" y="2530244"/>
                    </a:lnTo>
                    <a:close/>
                    <a:moveTo>
                      <a:pt x="1749486" y="2528070"/>
                    </a:moveTo>
                    <a:lnTo>
                      <a:pt x="1750975" y="2529555"/>
                    </a:lnTo>
                    <a:cubicBezTo>
                      <a:pt x="1753209" y="2534012"/>
                      <a:pt x="1753209" y="2534012"/>
                      <a:pt x="1753209" y="2534012"/>
                    </a:cubicBezTo>
                    <a:lnTo>
                      <a:pt x="1753209" y="2534569"/>
                    </a:lnTo>
                    <a:lnTo>
                      <a:pt x="1749486" y="2528070"/>
                    </a:lnTo>
                    <a:close/>
                    <a:moveTo>
                      <a:pt x="1819517" y="2525389"/>
                    </a:moveTo>
                    <a:lnTo>
                      <a:pt x="1824281" y="2529673"/>
                    </a:lnTo>
                    <a:lnTo>
                      <a:pt x="1819743" y="2525696"/>
                    </a:lnTo>
                    <a:lnTo>
                      <a:pt x="1819517" y="2525389"/>
                    </a:lnTo>
                    <a:close/>
                    <a:moveTo>
                      <a:pt x="1818498" y="2523973"/>
                    </a:moveTo>
                    <a:lnTo>
                      <a:pt x="1819802" y="2525258"/>
                    </a:lnTo>
                    <a:cubicBezTo>
                      <a:pt x="1822042" y="2527465"/>
                      <a:pt x="1822042" y="2527465"/>
                      <a:pt x="1822042" y="2527465"/>
                    </a:cubicBezTo>
                    <a:lnTo>
                      <a:pt x="1818498" y="2523973"/>
                    </a:lnTo>
                    <a:close/>
                    <a:moveTo>
                      <a:pt x="1818423" y="2523899"/>
                    </a:moveTo>
                    <a:lnTo>
                      <a:pt x="1818498" y="2523973"/>
                    </a:lnTo>
                    <a:lnTo>
                      <a:pt x="1818424" y="2523899"/>
                    </a:lnTo>
                    <a:lnTo>
                      <a:pt x="1818423" y="2523899"/>
                    </a:lnTo>
                    <a:close/>
                    <a:moveTo>
                      <a:pt x="1430453" y="2523735"/>
                    </a:moveTo>
                    <a:lnTo>
                      <a:pt x="1428872" y="2530361"/>
                    </a:lnTo>
                    <a:lnTo>
                      <a:pt x="1428856" y="2528483"/>
                    </a:lnTo>
                    <a:lnTo>
                      <a:pt x="1430453" y="2523735"/>
                    </a:lnTo>
                    <a:close/>
                    <a:moveTo>
                      <a:pt x="1867804" y="2523489"/>
                    </a:moveTo>
                    <a:lnTo>
                      <a:pt x="1876498" y="2525075"/>
                    </a:lnTo>
                    <a:lnTo>
                      <a:pt x="1883969" y="2526741"/>
                    </a:lnTo>
                    <a:cubicBezTo>
                      <a:pt x="1886459" y="2527296"/>
                      <a:pt x="1886459" y="2527296"/>
                      <a:pt x="1886459" y="2527296"/>
                    </a:cubicBezTo>
                    <a:lnTo>
                      <a:pt x="1879376" y="2527296"/>
                    </a:lnTo>
                    <a:lnTo>
                      <a:pt x="1869701" y="2524441"/>
                    </a:lnTo>
                    <a:lnTo>
                      <a:pt x="1867804" y="2523489"/>
                    </a:lnTo>
                    <a:close/>
                    <a:moveTo>
                      <a:pt x="1764507" y="2523287"/>
                    </a:moveTo>
                    <a:lnTo>
                      <a:pt x="1766102" y="2531261"/>
                    </a:lnTo>
                    <a:lnTo>
                      <a:pt x="1766845" y="2530949"/>
                    </a:lnTo>
                    <a:lnTo>
                      <a:pt x="1764507" y="2523287"/>
                    </a:lnTo>
                    <a:close/>
                    <a:moveTo>
                      <a:pt x="1800983" y="2510129"/>
                    </a:moveTo>
                    <a:lnTo>
                      <a:pt x="1806141" y="2513779"/>
                    </a:lnTo>
                    <a:lnTo>
                      <a:pt x="1819743" y="2525696"/>
                    </a:lnTo>
                    <a:lnTo>
                      <a:pt x="1824281" y="2531880"/>
                    </a:lnTo>
                    <a:cubicBezTo>
                      <a:pt x="1822042" y="2529673"/>
                      <a:pt x="1824281" y="2534088"/>
                      <a:pt x="1826521" y="2538503"/>
                    </a:cubicBezTo>
                    <a:lnTo>
                      <a:pt x="1826591" y="2538661"/>
                    </a:lnTo>
                    <a:lnTo>
                      <a:pt x="1826695" y="2538761"/>
                    </a:lnTo>
                    <a:lnTo>
                      <a:pt x="1826521" y="2538503"/>
                    </a:lnTo>
                    <a:cubicBezTo>
                      <a:pt x="1824281" y="2536295"/>
                      <a:pt x="1824281" y="2534088"/>
                      <a:pt x="1824281" y="2531880"/>
                    </a:cubicBezTo>
                    <a:cubicBezTo>
                      <a:pt x="1824281" y="2531880"/>
                      <a:pt x="1824281" y="2531880"/>
                      <a:pt x="1824281" y="2529673"/>
                    </a:cubicBezTo>
                    <a:cubicBezTo>
                      <a:pt x="1824281" y="2529673"/>
                      <a:pt x="1824281" y="2529673"/>
                      <a:pt x="1826521" y="2534088"/>
                    </a:cubicBezTo>
                    <a:lnTo>
                      <a:pt x="1828765" y="2539618"/>
                    </a:lnTo>
                    <a:lnTo>
                      <a:pt x="1829222" y="2540745"/>
                    </a:lnTo>
                    <a:lnTo>
                      <a:pt x="1831017" y="2540745"/>
                    </a:lnTo>
                    <a:cubicBezTo>
                      <a:pt x="1833269" y="2540745"/>
                      <a:pt x="1833269" y="2542903"/>
                      <a:pt x="1833269" y="2542903"/>
                    </a:cubicBezTo>
                    <a:cubicBezTo>
                      <a:pt x="1833269" y="2542903"/>
                      <a:pt x="1833269" y="2542903"/>
                      <a:pt x="1831017" y="2542903"/>
                    </a:cubicBezTo>
                    <a:cubicBezTo>
                      <a:pt x="1831017" y="2545060"/>
                      <a:pt x="1831017" y="2545060"/>
                      <a:pt x="1831017" y="2545060"/>
                    </a:cubicBezTo>
                    <a:cubicBezTo>
                      <a:pt x="1831017" y="2545060"/>
                      <a:pt x="1831017" y="2545060"/>
                      <a:pt x="1831017" y="2547218"/>
                    </a:cubicBezTo>
                    <a:lnTo>
                      <a:pt x="1830499" y="2547466"/>
                    </a:lnTo>
                    <a:lnTo>
                      <a:pt x="1832400" y="2551748"/>
                    </a:lnTo>
                    <a:lnTo>
                      <a:pt x="1833070" y="2562315"/>
                    </a:lnTo>
                    <a:lnTo>
                      <a:pt x="1828124" y="2548605"/>
                    </a:lnTo>
                    <a:lnTo>
                      <a:pt x="1826514" y="2549376"/>
                    </a:lnTo>
                    <a:cubicBezTo>
                      <a:pt x="1826514" y="2549376"/>
                      <a:pt x="1826514" y="2549376"/>
                      <a:pt x="1824262" y="2549376"/>
                    </a:cubicBezTo>
                    <a:cubicBezTo>
                      <a:pt x="1824262" y="2549376"/>
                      <a:pt x="1824262" y="2549376"/>
                      <a:pt x="1822010" y="2549376"/>
                    </a:cubicBezTo>
                    <a:cubicBezTo>
                      <a:pt x="1822010" y="2549376"/>
                      <a:pt x="1822010" y="2549376"/>
                      <a:pt x="1824262" y="2547218"/>
                    </a:cubicBezTo>
                    <a:cubicBezTo>
                      <a:pt x="1824262" y="2547218"/>
                      <a:pt x="1822010" y="2547218"/>
                      <a:pt x="1822010" y="2547218"/>
                    </a:cubicBezTo>
                    <a:cubicBezTo>
                      <a:pt x="1822010" y="2545060"/>
                      <a:pt x="1822010" y="2545060"/>
                      <a:pt x="1822010" y="2542903"/>
                    </a:cubicBezTo>
                    <a:cubicBezTo>
                      <a:pt x="1822010" y="2542903"/>
                      <a:pt x="1822010" y="2540745"/>
                      <a:pt x="1819759" y="2540745"/>
                    </a:cubicBezTo>
                    <a:cubicBezTo>
                      <a:pt x="1819759" y="2540745"/>
                      <a:pt x="1817507" y="2540745"/>
                      <a:pt x="1817507" y="2538587"/>
                    </a:cubicBezTo>
                    <a:cubicBezTo>
                      <a:pt x="1817507" y="2538587"/>
                      <a:pt x="1815255" y="2538587"/>
                      <a:pt x="1815255" y="2538587"/>
                    </a:cubicBezTo>
                    <a:cubicBezTo>
                      <a:pt x="1815255" y="2540745"/>
                      <a:pt x="1815255" y="2538587"/>
                      <a:pt x="1813003" y="2538587"/>
                    </a:cubicBezTo>
                    <a:cubicBezTo>
                      <a:pt x="1813003" y="2538587"/>
                      <a:pt x="1813003" y="2538587"/>
                      <a:pt x="1810752" y="2538587"/>
                    </a:cubicBezTo>
                    <a:cubicBezTo>
                      <a:pt x="1810752" y="2538587"/>
                      <a:pt x="1810752" y="2536429"/>
                      <a:pt x="1810752" y="2536429"/>
                    </a:cubicBezTo>
                    <a:cubicBezTo>
                      <a:pt x="1808500" y="2536429"/>
                      <a:pt x="1808500" y="2536429"/>
                      <a:pt x="1808500" y="2536429"/>
                    </a:cubicBezTo>
                    <a:cubicBezTo>
                      <a:pt x="1808500" y="2536429"/>
                      <a:pt x="1808500" y="2536429"/>
                      <a:pt x="1806248" y="2536429"/>
                    </a:cubicBezTo>
                    <a:cubicBezTo>
                      <a:pt x="1806248" y="2536429"/>
                      <a:pt x="1806248" y="2536429"/>
                      <a:pt x="1803997" y="2536429"/>
                    </a:cubicBezTo>
                    <a:lnTo>
                      <a:pt x="1801629" y="2534916"/>
                    </a:lnTo>
                    <a:lnTo>
                      <a:pt x="1798107" y="2542141"/>
                    </a:lnTo>
                    <a:lnTo>
                      <a:pt x="1800977" y="2534499"/>
                    </a:lnTo>
                    <a:lnTo>
                      <a:pt x="1800619" y="2534271"/>
                    </a:lnTo>
                    <a:lnTo>
                      <a:pt x="1801062" y="2534271"/>
                    </a:lnTo>
                    <a:lnTo>
                      <a:pt x="1801377" y="2533434"/>
                    </a:lnTo>
                    <a:lnTo>
                      <a:pt x="1799493" y="2532832"/>
                    </a:lnTo>
                    <a:lnTo>
                      <a:pt x="1799493" y="2532653"/>
                    </a:lnTo>
                    <a:lnTo>
                      <a:pt x="1801491" y="2533131"/>
                    </a:lnTo>
                    <a:lnTo>
                      <a:pt x="1801510" y="2533079"/>
                    </a:lnTo>
                    <a:lnTo>
                      <a:pt x="1799493" y="2532113"/>
                    </a:lnTo>
                    <a:lnTo>
                      <a:pt x="1799493" y="2532653"/>
                    </a:lnTo>
                    <a:lnTo>
                      <a:pt x="1797242" y="2532113"/>
                    </a:lnTo>
                    <a:cubicBezTo>
                      <a:pt x="1797242" y="2532113"/>
                      <a:pt x="1797242" y="2532113"/>
                      <a:pt x="1794990" y="2529955"/>
                    </a:cubicBezTo>
                    <a:cubicBezTo>
                      <a:pt x="1794990" y="2529955"/>
                      <a:pt x="1790486" y="2529955"/>
                      <a:pt x="1788235" y="2527797"/>
                    </a:cubicBezTo>
                    <a:lnTo>
                      <a:pt x="1802925" y="2530926"/>
                    </a:lnTo>
                    <a:lnTo>
                      <a:pt x="1804185" y="2529673"/>
                    </a:lnTo>
                    <a:lnTo>
                      <a:pt x="1803513" y="2531051"/>
                    </a:lnTo>
                    <a:lnTo>
                      <a:pt x="1808500" y="2532113"/>
                    </a:lnTo>
                    <a:cubicBezTo>
                      <a:pt x="1813003" y="2529955"/>
                      <a:pt x="1815255" y="2534271"/>
                      <a:pt x="1819759" y="2536429"/>
                    </a:cubicBezTo>
                    <a:cubicBezTo>
                      <a:pt x="1819759" y="2536429"/>
                      <a:pt x="1819759" y="2536429"/>
                      <a:pt x="1822010" y="2536429"/>
                    </a:cubicBezTo>
                    <a:cubicBezTo>
                      <a:pt x="1822010" y="2536429"/>
                      <a:pt x="1822010" y="2536429"/>
                      <a:pt x="1824262" y="2538587"/>
                    </a:cubicBezTo>
                    <a:lnTo>
                      <a:pt x="1824511" y="2538587"/>
                    </a:lnTo>
                    <a:lnTo>
                      <a:pt x="1824281" y="2537951"/>
                    </a:lnTo>
                    <a:lnTo>
                      <a:pt x="1800983" y="2510129"/>
                    </a:lnTo>
                    <a:close/>
                    <a:moveTo>
                      <a:pt x="1782182" y="2509790"/>
                    </a:moveTo>
                    <a:cubicBezTo>
                      <a:pt x="1780939" y="2508236"/>
                      <a:pt x="1782182" y="2514450"/>
                      <a:pt x="1782182" y="2514450"/>
                    </a:cubicBezTo>
                    <a:lnTo>
                      <a:pt x="1781494" y="2514794"/>
                    </a:lnTo>
                    <a:lnTo>
                      <a:pt x="1781785" y="2516538"/>
                    </a:lnTo>
                    <a:lnTo>
                      <a:pt x="1781029" y="2515027"/>
                    </a:lnTo>
                    <a:lnTo>
                      <a:pt x="1777764" y="2516659"/>
                    </a:lnTo>
                    <a:cubicBezTo>
                      <a:pt x="1777764" y="2516659"/>
                      <a:pt x="1775554" y="2514450"/>
                      <a:pt x="1773345" y="2516659"/>
                    </a:cubicBezTo>
                    <a:cubicBezTo>
                      <a:pt x="1773345" y="2516659"/>
                      <a:pt x="1773345" y="2516659"/>
                      <a:pt x="1768926" y="2518869"/>
                    </a:cubicBezTo>
                    <a:cubicBezTo>
                      <a:pt x="1768926" y="2518869"/>
                      <a:pt x="1768926" y="2518869"/>
                      <a:pt x="1768926" y="2521078"/>
                    </a:cubicBezTo>
                    <a:cubicBezTo>
                      <a:pt x="1768926" y="2521078"/>
                      <a:pt x="1768926" y="2521078"/>
                      <a:pt x="1766717" y="2523287"/>
                    </a:cubicBezTo>
                    <a:cubicBezTo>
                      <a:pt x="1766717" y="2525496"/>
                      <a:pt x="1766717" y="2527706"/>
                      <a:pt x="1768926" y="2529915"/>
                    </a:cubicBezTo>
                    <a:lnTo>
                      <a:pt x="1768992" y="2530045"/>
                    </a:lnTo>
                    <a:lnTo>
                      <a:pt x="1769108" y="2529996"/>
                    </a:lnTo>
                    <a:lnTo>
                      <a:pt x="1769015" y="2530089"/>
                    </a:lnTo>
                    <a:lnTo>
                      <a:pt x="1776107" y="2544000"/>
                    </a:lnTo>
                    <a:lnTo>
                      <a:pt x="1779423" y="2547927"/>
                    </a:lnTo>
                    <a:lnTo>
                      <a:pt x="1781668" y="2547279"/>
                    </a:lnTo>
                    <a:lnTo>
                      <a:pt x="1780156" y="2548794"/>
                    </a:lnTo>
                    <a:lnTo>
                      <a:pt x="1782661" y="2551761"/>
                    </a:lnTo>
                    <a:lnTo>
                      <a:pt x="1784286" y="2547499"/>
                    </a:lnTo>
                    <a:lnTo>
                      <a:pt x="1784286" y="2551945"/>
                    </a:lnTo>
                    <a:lnTo>
                      <a:pt x="1783787" y="2553094"/>
                    </a:lnTo>
                    <a:lnTo>
                      <a:pt x="1784736" y="2554218"/>
                    </a:lnTo>
                    <a:lnTo>
                      <a:pt x="1784392" y="2554218"/>
                    </a:lnTo>
                    <a:lnTo>
                      <a:pt x="1783657" y="2553392"/>
                    </a:lnTo>
                    <a:lnTo>
                      <a:pt x="1783625" y="2553465"/>
                    </a:lnTo>
                    <a:lnTo>
                      <a:pt x="1784392" y="2554218"/>
                    </a:lnTo>
                    <a:cubicBezTo>
                      <a:pt x="1784392" y="2554218"/>
                      <a:pt x="1784392" y="2554218"/>
                      <a:pt x="1788810" y="2558636"/>
                    </a:cubicBezTo>
                    <a:lnTo>
                      <a:pt x="1790210" y="2559686"/>
                    </a:lnTo>
                    <a:lnTo>
                      <a:pt x="1790815" y="2558483"/>
                    </a:lnTo>
                    <a:lnTo>
                      <a:pt x="1790303" y="2559756"/>
                    </a:lnTo>
                    <a:lnTo>
                      <a:pt x="1790380" y="2559814"/>
                    </a:lnTo>
                    <a:lnTo>
                      <a:pt x="1792614" y="2554400"/>
                    </a:lnTo>
                    <a:lnTo>
                      <a:pt x="1786601" y="2545380"/>
                    </a:lnTo>
                    <a:cubicBezTo>
                      <a:pt x="1786601" y="2540962"/>
                      <a:pt x="1784392" y="2536543"/>
                      <a:pt x="1782182" y="2532124"/>
                    </a:cubicBezTo>
                    <a:cubicBezTo>
                      <a:pt x="1782182" y="2532124"/>
                      <a:pt x="1782182" y="2525496"/>
                      <a:pt x="1782182" y="2525496"/>
                    </a:cubicBezTo>
                    <a:cubicBezTo>
                      <a:pt x="1779973" y="2521078"/>
                      <a:pt x="1782182" y="2521078"/>
                      <a:pt x="1782182" y="2514450"/>
                    </a:cubicBezTo>
                    <a:cubicBezTo>
                      <a:pt x="1782182" y="2514450"/>
                      <a:pt x="1784392" y="2514450"/>
                      <a:pt x="1784392" y="2514450"/>
                    </a:cubicBezTo>
                    <a:cubicBezTo>
                      <a:pt x="1783287" y="2511688"/>
                      <a:pt x="1782597" y="2510307"/>
                      <a:pt x="1782182" y="2509790"/>
                    </a:cubicBezTo>
                    <a:close/>
                    <a:moveTo>
                      <a:pt x="1798863" y="2507597"/>
                    </a:moveTo>
                    <a:lnTo>
                      <a:pt x="1799646" y="2507597"/>
                    </a:lnTo>
                    <a:cubicBezTo>
                      <a:pt x="1801885" y="2507597"/>
                      <a:pt x="1801885" y="2507597"/>
                      <a:pt x="1801885" y="2507597"/>
                    </a:cubicBezTo>
                    <a:cubicBezTo>
                      <a:pt x="1804125" y="2508701"/>
                      <a:pt x="1809724" y="2513668"/>
                      <a:pt x="1814763" y="2518911"/>
                    </a:cubicBezTo>
                    <a:lnTo>
                      <a:pt x="1818423" y="2523899"/>
                    </a:lnTo>
                    <a:lnTo>
                      <a:pt x="1808604" y="2514220"/>
                    </a:lnTo>
                    <a:cubicBezTo>
                      <a:pt x="1810844" y="2516427"/>
                      <a:pt x="1813083" y="2516427"/>
                      <a:pt x="1815323" y="2520843"/>
                    </a:cubicBezTo>
                    <a:lnTo>
                      <a:pt x="1818424" y="2523899"/>
                    </a:lnTo>
                    <a:lnTo>
                      <a:pt x="1819517" y="2525389"/>
                    </a:lnTo>
                    <a:lnTo>
                      <a:pt x="1808324" y="2515324"/>
                    </a:lnTo>
                    <a:lnTo>
                      <a:pt x="1806141" y="2513779"/>
                    </a:lnTo>
                    <a:lnTo>
                      <a:pt x="1804125" y="2512012"/>
                    </a:lnTo>
                    <a:lnTo>
                      <a:pt x="1800646" y="2509727"/>
                    </a:lnTo>
                    <a:lnTo>
                      <a:pt x="1798863" y="2507597"/>
                    </a:lnTo>
                    <a:close/>
                    <a:moveTo>
                      <a:pt x="1797406" y="2507597"/>
                    </a:moveTo>
                    <a:cubicBezTo>
                      <a:pt x="1795166" y="2505390"/>
                      <a:pt x="1796286" y="2506494"/>
                      <a:pt x="1798246" y="2508149"/>
                    </a:cubicBezTo>
                    <a:lnTo>
                      <a:pt x="1800646" y="2509727"/>
                    </a:lnTo>
                    <a:lnTo>
                      <a:pt x="1800983" y="2510129"/>
                    </a:lnTo>
                    <a:lnTo>
                      <a:pt x="1797406" y="2507597"/>
                    </a:lnTo>
                    <a:close/>
                    <a:moveTo>
                      <a:pt x="1782294" y="2507469"/>
                    </a:moveTo>
                    <a:lnTo>
                      <a:pt x="1781160" y="2508036"/>
                    </a:lnTo>
                    <a:lnTo>
                      <a:pt x="1781877" y="2507886"/>
                    </a:lnTo>
                    <a:lnTo>
                      <a:pt x="1782294" y="2507469"/>
                    </a:lnTo>
                    <a:close/>
                    <a:moveTo>
                      <a:pt x="1788861" y="2505280"/>
                    </a:moveTo>
                    <a:cubicBezTo>
                      <a:pt x="1788861" y="2505280"/>
                      <a:pt x="1788861" y="2505280"/>
                      <a:pt x="1788861" y="2507469"/>
                    </a:cubicBezTo>
                    <a:cubicBezTo>
                      <a:pt x="1786672" y="2507469"/>
                      <a:pt x="1786672" y="2507469"/>
                      <a:pt x="1786672" y="2507469"/>
                    </a:cubicBezTo>
                    <a:cubicBezTo>
                      <a:pt x="1786672" y="2507469"/>
                      <a:pt x="1786672" y="2507469"/>
                      <a:pt x="1786672" y="2509658"/>
                    </a:cubicBezTo>
                    <a:cubicBezTo>
                      <a:pt x="1786672" y="2509658"/>
                      <a:pt x="1784483" y="2507469"/>
                      <a:pt x="1784483" y="2507469"/>
                    </a:cubicBezTo>
                    <a:cubicBezTo>
                      <a:pt x="1784483" y="2507469"/>
                      <a:pt x="1784483" y="2507469"/>
                      <a:pt x="1784483" y="2509658"/>
                    </a:cubicBezTo>
                    <a:lnTo>
                      <a:pt x="1782908" y="2509658"/>
                    </a:lnTo>
                    <a:lnTo>
                      <a:pt x="1786877" y="2519697"/>
                    </a:lnTo>
                    <a:cubicBezTo>
                      <a:pt x="1786049" y="2523287"/>
                      <a:pt x="1784392" y="2526601"/>
                      <a:pt x="1786601" y="2529915"/>
                    </a:cubicBezTo>
                    <a:cubicBezTo>
                      <a:pt x="1786601" y="2529915"/>
                      <a:pt x="1786601" y="2529915"/>
                      <a:pt x="1788810" y="2534334"/>
                    </a:cubicBezTo>
                    <a:cubicBezTo>
                      <a:pt x="1788810" y="2534334"/>
                      <a:pt x="1788810" y="2534334"/>
                      <a:pt x="1791020" y="2538752"/>
                    </a:cubicBezTo>
                    <a:lnTo>
                      <a:pt x="1794982" y="2548659"/>
                    </a:lnTo>
                    <a:lnTo>
                      <a:pt x="1795272" y="2547956"/>
                    </a:lnTo>
                    <a:lnTo>
                      <a:pt x="1798107" y="2542141"/>
                    </a:lnTo>
                    <a:lnTo>
                      <a:pt x="1796560" y="2546259"/>
                    </a:lnTo>
                    <a:lnTo>
                      <a:pt x="1795310" y="2549480"/>
                    </a:lnTo>
                    <a:lnTo>
                      <a:pt x="1795438" y="2549799"/>
                    </a:lnTo>
                    <a:cubicBezTo>
                      <a:pt x="1797648" y="2552008"/>
                      <a:pt x="1797648" y="2549799"/>
                      <a:pt x="1799857" y="2552008"/>
                    </a:cubicBezTo>
                    <a:cubicBezTo>
                      <a:pt x="1799857" y="2552008"/>
                      <a:pt x="1804276" y="2554218"/>
                      <a:pt x="1806485" y="2556427"/>
                    </a:cubicBezTo>
                    <a:cubicBezTo>
                      <a:pt x="1806485" y="2556427"/>
                      <a:pt x="1806485" y="2556427"/>
                      <a:pt x="1806485" y="2554218"/>
                    </a:cubicBezTo>
                    <a:cubicBezTo>
                      <a:pt x="1806485" y="2554218"/>
                      <a:pt x="1806485" y="2554218"/>
                      <a:pt x="1808695" y="2554218"/>
                    </a:cubicBezTo>
                    <a:lnTo>
                      <a:pt x="1810870" y="2554218"/>
                    </a:lnTo>
                    <a:lnTo>
                      <a:pt x="1810870" y="2551834"/>
                    </a:lnTo>
                    <a:cubicBezTo>
                      <a:pt x="1813098" y="2549618"/>
                      <a:pt x="1815326" y="2551834"/>
                      <a:pt x="1817554" y="2551834"/>
                    </a:cubicBezTo>
                    <a:lnTo>
                      <a:pt x="1817554" y="2552888"/>
                    </a:lnTo>
                    <a:lnTo>
                      <a:pt x="1821951" y="2552008"/>
                    </a:lnTo>
                    <a:cubicBezTo>
                      <a:pt x="1821951" y="2552008"/>
                      <a:pt x="1821951" y="2552008"/>
                      <a:pt x="1824160" y="2552008"/>
                    </a:cubicBezTo>
                    <a:cubicBezTo>
                      <a:pt x="1824160" y="2552008"/>
                      <a:pt x="1824160" y="2554218"/>
                      <a:pt x="1824160" y="2554218"/>
                    </a:cubicBezTo>
                    <a:cubicBezTo>
                      <a:pt x="1824160" y="2554218"/>
                      <a:pt x="1828579" y="2552008"/>
                      <a:pt x="1828579" y="2552008"/>
                    </a:cubicBezTo>
                    <a:cubicBezTo>
                      <a:pt x="1828579" y="2552008"/>
                      <a:pt x="1828579" y="2554218"/>
                      <a:pt x="1828579" y="2556427"/>
                    </a:cubicBezTo>
                    <a:cubicBezTo>
                      <a:pt x="1828579" y="2556427"/>
                      <a:pt x="1828579" y="2556427"/>
                      <a:pt x="1828579" y="2558636"/>
                    </a:cubicBezTo>
                    <a:lnTo>
                      <a:pt x="1828579" y="2558732"/>
                    </a:lnTo>
                    <a:lnTo>
                      <a:pt x="1830669" y="2560836"/>
                    </a:lnTo>
                    <a:cubicBezTo>
                      <a:pt x="1830669" y="2560836"/>
                      <a:pt x="1830669" y="2560836"/>
                      <a:pt x="1831222" y="2561948"/>
                    </a:cubicBezTo>
                    <a:lnTo>
                      <a:pt x="1834966" y="2569484"/>
                    </a:lnTo>
                    <a:lnTo>
                      <a:pt x="1835555" y="2569484"/>
                    </a:lnTo>
                    <a:cubicBezTo>
                      <a:pt x="1835555" y="2569484"/>
                      <a:pt x="1835555" y="2569484"/>
                      <a:pt x="1837768" y="2569484"/>
                    </a:cubicBezTo>
                    <a:cubicBezTo>
                      <a:pt x="1837768" y="2569484"/>
                      <a:pt x="1837768" y="2569484"/>
                      <a:pt x="1842194" y="2569484"/>
                    </a:cubicBezTo>
                    <a:cubicBezTo>
                      <a:pt x="1842194" y="2569484"/>
                      <a:pt x="1842194" y="2569484"/>
                      <a:pt x="1844408" y="2571705"/>
                    </a:cubicBezTo>
                    <a:cubicBezTo>
                      <a:pt x="1844408" y="2571705"/>
                      <a:pt x="1844408" y="2571705"/>
                      <a:pt x="1846621" y="2571705"/>
                    </a:cubicBezTo>
                    <a:cubicBezTo>
                      <a:pt x="1846621" y="2571705"/>
                      <a:pt x="1846621" y="2571705"/>
                      <a:pt x="1846621" y="2573925"/>
                    </a:cubicBezTo>
                    <a:cubicBezTo>
                      <a:pt x="1846621" y="2573925"/>
                      <a:pt x="1848834" y="2573925"/>
                      <a:pt x="1848834" y="2573925"/>
                    </a:cubicBezTo>
                    <a:cubicBezTo>
                      <a:pt x="1848834" y="2573925"/>
                      <a:pt x="1848834" y="2573925"/>
                      <a:pt x="1851047" y="2573925"/>
                    </a:cubicBezTo>
                    <a:cubicBezTo>
                      <a:pt x="1855474" y="2576146"/>
                      <a:pt x="1857687" y="2576146"/>
                      <a:pt x="1862113" y="2576146"/>
                    </a:cubicBezTo>
                    <a:cubicBezTo>
                      <a:pt x="1866540" y="2576146"/>
                      <a:pt x="1870966" y="2573925"/>
                      <a:pt x="1875393" y="2571705"/>
                    </a:cubicBezTo>
                    <a:cubicBezTo>
                      <a:pt x="1879819" y="2571705"/>
                      <a:pt x="1879819" y="2569484"/>
                      <a:pt x="1884246" y="2567264"/>
                    </a:cubicBezTo>
                    <a:cubicBezTo>
                      <a:pt x="1884246" y="2567264"/>
                      <a:pt x="1888672" y="2562823"/>
                      <a:pt x="1888672" y="2562823"/>
                    </a:cubicBezTo>
                    <a:cubicBezTo>
                      <a:pt x="1890885" y="2558382"/>
                      <a:pt x="1893099" y="2558382"/>
                      <a:pt x="1893099" y="2556162"/>
                    </a:cubicBezTo>
                    <a:cubicBezTo>
                      <a:pt x="1895312" y="2551721"/>
                      <a:pt x="1895312" y="2551721"/>
                      <a:pt x="1895312" y="2549500"/>
                    </a:cubicBezTo>
                    <a:cubicBezTo>
                      <a:pt x="1897525" y="2549500"/>
                      <a:pt x="1897525" y="2547280"/>
                      <a:pt x="1897525" y="2547280"/>
                    </a:cubicBezTo>
                    <a:cubicBezTo>
                      <a:pt x="1897525" y="2545059"/>
                      <a:pt x="1899738" y="2547280"/>
                      <a:pt x="1897525" y="2545059"/>
                    </a:cubicBezTo>
                    <a:cubicBezTo>
                      <a:pt x="1897525" y="2545059"/>
                      <a:pt x="1901952" y="2542839"/>
                      <a:pt x="1901952" y="2540619"/>
                    </a:cubicBezTo>
                    <a:cubicBezTo>
                      <a:pt x="1901952" y="2538398"/>
                      <a:pt x="1901952" y="2536178"/>
                      <a:pt x="1901952" y="2533957"/>
                    </a:cubicBezTo>
                    <a:cubicBezTo>
                      <a:pt x="1897525" y="2531737"/>
                      <a:pt x="1893099" y="2529516"/>
                      <a:pt x="1888672" y="2527296"/>
                    </a:cubicBezTo>
                    <a:lnTo>
                      <a:pt x="1876498" y="2525075"/>
                    </a:lnTo>
                    <a:lnTo>
                      <a:pt x="1866540" y="2522855"/>
                    </a:lnTo>
                    <a:lnTo>
                      <a:pt x="1867804" y="2523489"/>
                    </a:lnTo>
                    <a:lnTo>
                      <a:pt x="1864327" y="2522855"/>
                    </a:lnTo>
                    <a:lnTo>
                      <a:pt x="1869701" y="2524441"/>
                    </a:lnTo>
                    <a:lnTo>
                      <a:pt x="1870966" y="2525076"/>
                    </a:lnTo>
                    <a:cubicBezTo>
                      <a:pt x="1870966" y="2525076"/>
                      <a:pt x="1870966" y="2525076"/>
                      <a:pt x="1877606" y="2527296"/>
                    </a:cubicBezTo>
                    <a:cubicBezTo>
                      <a:pt x="1877606" y="2527296"/>
                      <a:pt x="1877606" y="2527296"/>
                      <a:pt x="1878713" y="2527296"/>
                    </a:cubicBezTo>
                    <a:lnTo>
                      <a:pt x="1879376" y="2527296"/>
                    </a:lnTo>
                    <a:lnTo>
                      <a:pt x="1901952" y="2533957"/>
                    </a:lnTo>
                    <a:cubicBezTo>
                      <a:pt x="1897525" y="2533957"/>
                      <a:pt x="1895312" y="2533957"/>
                      <a:pt x="1893099" y="2531737"/>
                    </a:cubicBezTo>
                    <a:cubicBezTo>
                      <a:pt x="1888672" y="2529516"/>
                      <a:pt x="1864327" y="2525076"/>
                      <a:pt x="1862113" y="2522855"/>
                    </a:cubicBezTo>
                    <a:lnTo>
                      <a:pt x="1859900" y="2522855"/>
                    </a:lnTo>
                    <a:cubicBezTo>
                      <a:pt x="1855474" y="2520635"/>
                      <a:pt x="1853261" y="2520635"/>
                      <a:pt x="1848834" y="2520635"/>
                    </a:cubicBezTo>
                    <a:cubicBezTo>
                      <a:pt x="1851047" y="2520635"/>
                      <a:pt x="1855474" y="2520635"/>
                      <a:pt x="1857687" y="2520635"/>
                    </a:cubicBezTo>
                    <a:lnTo>
                      <a:pt x="1845352" y="2519836"/>
                    </a:lnTo>
                    <a:lnTo>
                      <a:pt x="1851157" y="2527465"/>
                    </a:lnTo>
                    <a:cubicBezTo>
                      <a:pt x="1853396" y="2531880"/>
                      <a:pt x="1853396" y="2531880"/>
                      <a:pt x="1855636" y="2534088"/>
                    </a:cubicBezTo>
                    <a:cubicBezTo>
                      <a:pt x="1855636" y="2531880"/>
                      <a:pt x="1857876" y="2538503"/>
                      <a:pt x="1857876" y="2542918"/>
                    </a:cubicBezTo>
                    <a:cubicBezTo>
                      <a:pt x="1857876" y="2542918"/>
                      <a:pt x="1857876" y="2542918"/>
                      <a:pt x="1860115" y="2542918"/>
                    </a:cubicBezTo>
                    <a:cubicBezTo>
                      <a:pt x="1860115" y="2542918"/>
                      <a:pt x="1860115" y="2542918"/>
                      <a:pt x="1860115" y="2545126"/>
                    </a:cubicBezTo>
                    <a:cubicBezTo>
                      <a:pt x="1860115" y="2545126"/>
                      <a:pt x="1860115" y="2545126"/>
                      <a:pt x="1860115" y="2549541"/>
                    </a:cubicBezTo>
                    <a:cubicBezTo>
                      <a:pt x="1862355" y="2553956"/>
                      <a:pt x="1857876" y="2560579"/>
                      <a:pt x="1855636" y="2562786"/>
                    </a:cubicBezTo>
                    <a:cubicBezTo>
                      <a:pt x="1855636" y="2562786"/>
                      <a:pt x="1855636" y="2562786"/>
                      <a:pt x="1853396" y="2562786"/>
                    </a:cubicBezTo>
                    <a:cubicBezTo>
                      <a:pt x="1853396" y="2562786"/>
                      <a:pt x="1853396" y="2562786"/>
                      <a:pt x="1853396" y="2564994"/>
                    </a:cubicBezTo>
                    <a:cubicBezTo>
                      <a:pt x="1853396" y="2564994"/>
                      <a:pt x="1853396" y="2562786"/>
                      <a:pt x="1851157" y="2562786"/>
                    </a:cubicBezTo>
                    <a:cubicBezTo>
                      <a:pt x="1851157" y="2564994"/>
                      <a:pt x="1848917" y="2567201"/>
                      <a:pt x="1848917" y="2567201"/>
                    </a:cubicBezTo>
                    <a:cubicBezTo>
                      <a:pt x="1848917" y="2567201"/>
                      <a:pt x="1846677" y="2562786"/>
                      <a:pt x="1846677" y="2562786"/>
                    </a:cubicBezTo>
                    <a:cubicBezTo>
                      <a:pt x="1846677" y="2562786"/>
                      <a:pt x="1846677" y="2562786"/>
                      <a:pt x="1844438" y="2562786"/>
                    </a:cubicBezTo>
                    <a:cubicBezTo>
                      <a:pt x="1844438" y="2562786"/>
                      <a:pt x="1844438" y="2562786"/>
                      <a:pt x="1844438" y="2560579"/>
                    </a:cubicBezTo>
                    <a:cubicBezTo>
                      <a:pt x="1844438" y="2560579"/>
                      <a:pt x="1844438" y="2560579"/>
                      <a:pt x="1846677" y="2556163"/>
                    </a:cubicBezTo>
                    <a:cubicBezTo>
                      <a:pt x="1846677" y="2556163"/>
                      <a:pt x="1846677" y="2556163"/>
                      <a:pt x="1848917" y="2551748"/>
                    </a:cubicBezTo>
                    <a:cubicBezTo>
                      <a:pt x="1848917" y="2549541"/>
                      <a:pt x="1848917" y="2549541"/>
                      <a:pt x="1848917" y="2547333"/>
                    </a:cubicBezTo>
                    <a:cubicBezTo>
                      <a:pt x="1848917" y="2547333"/>
                      <a:pt x="1848917" y="2547333"/>
                      <a:pt x="1848917" y="2545126"/>
                    </a:cubicBezTo>
                    <a:cubicBezTo>
                      <a:pt x="1851157" y="2542918"/>
                      <a:pt x="1851157" y="2540711"/>
                      <a:pt x="1848917" y="2536295"/>
                    </a:cubicBezTo>
                    <a:cubicBezTo>
                      <a:pt x="1846677" y="2531880"/>
                      <a:pt x="1846677" y="2527465"/>
                      <a:pt x="1842198" y="2525258"/>
                    </a:cubicBezTo>
                    <a:lnTo>
                      <a:pt x="1837660" y="2519294"/>
                    </a:lnTo>
                    <a:lnTo>
                      <a:pt x="1826702" y="2518414"/>
                    </a:lnTo>
                    <a:lnTo>
                      <a:pt x="1828915" y="2518414"/>
                    </a:lnTo>
                    <a:lnTo>
                      <a:pt x="1837097" y="2518553"/>
                    </a:lnTo>
                    <a:lnTo>
                      <a:pt x="1835479" y="2516427"/>
                    </a:lnTo>
                    <a:cubicBezTo>
                      <a:pt x="1835479" y="2516427"/>
                      <a:pt x="1831000" y="2512012"/>
                      <a:pt x="1831000" y="2512012"/>
                    </a:cubicBezTo>
                    <a:cubicBezTo>
                      <a:pt x="1826521" y="2509805"/>
                      <a:pt x="1826521" y="2509805"/>
                      <a:pt x="1822042" y="2507597"/>
                    </a:cubicBezTo>
                    <a:cubicBezTo>
                      <a:pt x="1819802" y="2507597"/>
                      <a:pt x="1819802" y="2507597"/>
                      <a:pt x="1817562" y="2507597"/>
                    </a:cubicBezTo>
                    <a:cubicBezTo>
                      <a:pt x="1817562" y="2505390"/>
                      <a:pt x="1815323" y="2507597"/>
                      <a:pt x="1815323" y="2507597"/>
                    </a:cubicBezTo>
                    <a:cubicBezTo>
                      <a:pt x="1813083" y="2507597"/>
                      <a:pt x="1813083" y="2505390"/>
                      <a:pt x="1813083" y="2507597"/>
                    </a:cubicBezTo>
                    <a:cubicBezTo>
                      <a:pt x="1810844" y="2507597"/>
                      <a:pt x="1808604" y="2505390"/>
                      <a:pt x="1806364" y="2505390"/>
                    </a:cubicBezTo>
                    <a:cubicBezTo>
                      <a:pt x="1806364" y="2505390"/>
                      <a:pt x="1804125" y="2505390"/>
                      <a:pt x="1801885" y="2507597"/>
                    </a:cubicBezTo>
                    <a:lnTo>
                      <a:pt x="1797532" y="2505452"/>
                    </a:lnTo>
                    <a:lnTo>
                      <a:pt x="1797358" y="2505800"/>
                    </a:lnTo>
                    <a:lnTo>
                      <a:pt x="1798863" y="2507597"/>
                    </a:lnTo>
                    <a:lnTo>
                      <a:pt x="1797406" y="2507597"/>
                    </a:lnTo>
                    <a:lnTo>
                      <a:pt x="1795539" y="2509437"/>
                    </a:lnTo>
                    <a:lnTo>
                      <a:pt x="1795429" y="2509658"/>
                    </a:lnTo>
                    <a:cubicBezTo>
                      <a:pt x="1795429" y="2509658"/>
                      <a:pt x="1795429" y="2509658"/>
                      <a:pt x="1795429" y="2511847"/>
                    </a:cubicBezTo>
                    <a:cubicBezTo>
                      <a:pt x="1795429" y="2511847"/>
                      <a:pt x="1795429" y="2511847"/>
                      <a:pt x="1793239" y="2511847"/>
                    </a:cubicBezTo>
                    <a:cubicBezTo>
                      <a:pt x="1793239" y="2511847"/>
                      <a:pt x="1793239" y="2511847"/>
                      <a:pt x="1793239" y="2509658"/>
                    </a:cubicBezTo>
                    <a:cubicBezTo>
                      <a:pt x="1793239" y="2507469"/>
                      <a:pt x="1793239" y="2507469"/>
                      <a:pt x="1791050" y="2507469"/>
                    </a:cubicBezTo>
                    <a:cubicBezTo>
                      <a:pt x="1788861" y="2505280"/>
                      <a:pt x="1788861" y="2505280"/>
                      <a:pt x="1788861" y="2505280"/>
                    </a:cubicBezTo>
                    <a:close/>
                    <a:moveTo>
                      <a:pt x="1433591" y="2503476"/>
                    </a:moveTo>
                    <a:lnTo>
                      <a:pt x="1425090" y="2537398"/>
                    </a:lnTo>
                    <a:lnTo>
                      <a:pt x="1425010" y="2536721"/>
                    </a:lnTo>
                    <a:lnTo>
                      <a:pt x="1425241" y="2535108"/>
                    </a:lnTo>
                    <a:lnTo>
                      <a:pt x="1432511" y="2505629"/>
                    </a:lnTo>
                    <a:lnTo>
                      <a:pt x="1433034" y="2504587"/>
                    </a:lnTo>
                    <a:cubicBezTo>
                      <a:pt x="1433591" y="2503476"/>
                      <a:pt x="1433591" y="2503476"/>
                      <a:pt x="1433591" y="2503476"/>
                    </a:cubicBezTo>
                    <a:close/>
                    <a:moveTo>
                      <a:pt x="2019324" y="2502700"/>
                    </a:moveTo>
                    <a:lnTo>
                      <a:pt x="2019324" y="2504150"/>
                    </a:lnTo>
                    <a:cubicBezTo>
                      <a:pt x="2019324" y="2504981"/>
                      <a:pt x="2019324" y="2504981"/>
                      <a:pt x="2019324" y="2504981"/>
                    </a:cubicBezTo>
                    <a:lnTo>
                      <a:pt x="2018190" y="2506104"/>
                    </a:lnTo>
                    <a:lnTo>
                      <a:pt x="2019324" y="2502700"/>
                    </a:lnTo>
                    <a:close/>
                    <a:moveTo>
                      <a:pt x="1563066" y="2500646"/>
                    </a:moveTo>
                    <a:lnTo>
                      <a:pt x="1562613" y="2500823"/>
                    </a:lnTo>
                    <a:lnTo>
                      <a:pt x="1563081" y="2500676"/>
                    </a:lnTo>
                    <a:lnTo>
                      <a:pt x="1563066" y="2500646"/>
                    </a:lnTo>
                    <a:close/>
                    <a:moveTo>
                      <a:pt x="1808682" y="2498965"/>
                    </a:moveTo>
                    <a:lnTo>
                      <a:pt x="1806371" y="2501297"/>
                    </a:lnTo>
                    <a:lnTo>
                      <a:pt x="1808682" y="2500908"/>
                    </a:lnTo>
                    <a:lnTo>
                      <a:pt x="1808682" y="2498965"/>
                    </a:lnTo>
                    <a:close/>
                    <a:moveTo>
                      <a:pt x="1615760" y="2498451"/>
                    </a:moveTo>
                    <a:lnTo>
                      <a:pt x="1616810" y="2498451"/>
                    </a:lnTo>
                    <a:lnTo>
                      <a:pt x="1617422" y="2498871"/>
                    </a:lnTo>
                    <a:lnTo>
                      <a:pt x="1615760" y="2498451"/>
                    </a:lnTo>
                    <a:close/>
                    <a:moveTo>
                      <a:pt x="2020536" y="2498381"/>
                    </a:moveTo>
                    <a:lnTo>
                      <a:pt x="2019324" y="2504981"/>
                    </a:lnTo>
                    <a:lnTo>
                      <a:pt x="2019731" y="2501309"/>
                    </a:lnTo>
                    <a:lnTo>
                      <a:pt x="2020536" y="2498381"/>
                    </a:lnTo>
                    <a:close/>
                    <a:moveTo>
                      <a:pt x="1613545" y="2496210"/>
                    </a:moveTo>
                    <a:cubicBezTo>
                      <a:pt x="1613545" y="2496210"/>
                      <a:pt x="1613545" y="2496210"/>
                      <a:pt x="1615760" y="2496210"/>
                    </a:cubicBezTo>
                    <a:cubicBezTo>
                      <a:pt x="1620191" y="2498451"/>
                      <a:pt x="1624621" y="2498451"/>
                      <a:pt x="1626836" y="2500692"/>
                    </a:cubicBezTo>
                    <a:cubicBezTo>
                      <a:pt x="1629051" y="2500692"/>
                      <a:pt x="1633482" y="2502934"/>
                      <a:pt x="1633482" y="2502934"/>
                    </a:cubicBezTo>
                    <a:cubicBezTo>
                      <a:pt x="1633482" y="2502934"/>
                      <a:pt x="1631267" y="2505175"/>
                      <a:pt x="1629051" y="2505175"/>
                    </a:cubicBezTo>
                    <a:cubicBezTo>
                      <a:pt x="1627944" y="2505175"/>
                      <a:pt x="1624621" y="2503494"/>
                      <a:pt x="1621298" y="2501533"/>
                    </a:cubicBezTo>
                    <a:lnTo>
                      <a:pt x="1617422" y="2498871"/>
                    </a:lnTo>
                    <a:lnTo>
                      <a:pt x="1618714" y="2499198"/>
                    </a:lnTo>
                    <a:lnTo>
                      <a:pt x="1620191" y="2500692"/>
                    </a:lnTo>
                    <a:cubicBezTo>
                      <a:pt x="1620191" y="2500692"/>
                      <a:pt x="1620191" y="2500692"/>
                      <a:pt x="1624621" y="2500692"/>
                    </a:cubicBezTo>
                    <a:lnTo>
                      <a:pt x="1618714" y="2499198"/>
                    </a:lnTo>
                    <a:lnTo>
                      <a:pt x="1617975" y="2498451"/>
                    </a:lnTo>
                    <a:lnTo>
                      <a:pt x="1616810" y="2498451"/>
                    </a:lnTo>
                    <a:lnTo>
                      <a:pt x="1615760" y="2497731"/>
                    </a:lnTo>
                    <a:lnTo>
                      <a:pt x="1613545" y="2496210"/>
                    </a:lnTo>
                    <a:close/>
                    <a:moveTo>
                      <a:pt x="2020423" y="2495071"/>
                    </a:moveTo>
                    <a:lnTo>
                      <a:pt x="2019731" y="2501309"/>
                    </a:lnTo>
                    <a:lnTo>
                      <a:pt x="2019464" y="2502280"/>
                    </a:lnTo>
                    <a:lnTo>
                      <a:pt x="2019324" y="2502700"/>
                    </a:lnTo>
                    <a:lnTo>
                      <a:pt x="2019324" y="2498333"/>
                    </a:lnTo>
                    <a:cubicBezTo>
                      <a:pt x="2019324" y="2498333"/>
                      <a:pt x="2019324" y="2498333"/>
                      <a:pt x="2019604" y="2497502"/>
                    </a:cubicBezTo>
                    <a:lnTo>
                      <a:pt x="2020423" y="2495071"/>
                    </a:lnTo>
                    <a:close/>
                    <a:moveTo>
                      <a:pt x="1749380" y="2491038"/>
                    </a:moveTo>
                    <a:lnTo>
                      <a:pt x="1748741" y="2491675"/>
                    </a:lnTo>
                    <a:cubicBezTo>
                      <a:pt x="1748741" y="2496132"/>
                      <a:pt x="1746507" y="2493903"/>
                      <a:pt x="1746507" y="2498360"/>
                    </a:cubicBezTo>
                    <a:cubicBezTo>
                      <a:pt x="1746507" y="2498360"/>
                      <a:pt x="1746507" y="2500588"/>
                      <a:pt x="1746507" y="2500588"/>
                    </a:cubicBezTo>
                    <a:cubicBezTo>
                      <a:pt x="1746507" y="2500588"/>
                      <a:pt x="1746507" y="2502816"/>
                      <a:pt x="1746507" y="2502816"/>
                    </a:cubicBezTo>
                    <a:cubicBezTo>
                      <a:pt x="1746507" y="2505045"/>
                      <a:pt x="1744273" y="2502816"/>
                      <a:pt x="1746507" y="2505045"/>
                    </a:cubicBezTo>
                    <a:cubicBezTo>
                      <a:pt x="1746507" y="2505045"/>
                      <a:pt x="1744273" y="2507273"/>
                      <a:pt x="1744273" y="2507273"/>
                    </a:cubicBezTo>
                    <a:cubicBezTo>
                      <a:pt x="1744273" y="2509501"/>
                      <a:pt x="1744273" y="2509501"/>
                      <a:pt x="1744273" y="2511729"/>
                    </a:cubicBezTo>
                    <a:cubicBezTo>
                      <a:pt x="1744273" y="2511729"/>
                      <a:pt x="1744273" y="2511729"/>
                      <a:pt x="1744273" y="2513958"/>
                    </a:cubicBezTo>
                    <a:cubicBezTo>
                      <a:pt x="1746507" y="2516186"/>
                      <a:pt x="1746507" y="2518414"/>
                      <a:pt x="1748741" y="2520642"/>
                    </a:cubicBezTo>
                    <a:cubicBezTo>
                      <a:pt x="1748741" y="2521756"/>
                      <a:pt x="1750417" y="2525656"/>
                      <a:pt x="1752092" y="2529555"/>
                    </a:cubicBezTo>
                    <a:lnTo>
                      <a:pt x="1752866" y="2531613"/>
                    </a:lnTo>
                    <a:lnTo>
                      <a:pt x="1744273" y="2516186"/>
                    </a:lnTo>
                    <a:cubicBezTo>
                      <a:pt x="1744273" y="2518414"/>
                      <a:pt x="1744273" y="2522871"/>
                      <a:pt x="1746507" y="2522871"/>
                    </a:cubicBezTo>
                    <a:lnTo>
                      <a:pt x="1749486" y="2528070"/>
                    </a:lnTo>
                    <a:lnTo>
                      <a:pt x="1746507" y="2525099"/>
                    </a:lnTo>
                    <a:lnTo>
                      <a:pt x="1753155" y="2536150"/>
                    </a:lnTo>
                    <a:lnTo>
                      <a:pt x="1753209" y="2536137"/>
                    </a:lnTo>
                    <a:lnTo>
                      <a:pt x="1753209" y="2534569"/>
                    </a:lnTo>
                    <a:lnTo>
                      <a:pt x="1753993" y="2535938"/>
                    </a:lnTo>
                    <a:lnTo>
                      <a:pt x="1754448" y="2535822"/>
                    </a:lnTo>
                    <a:lnTo>
                      <a:pt x="1752866" y="2531613"/>
                    </a:lnTo>
                    <a:lnTo>
                      <a:pt x="1755115" y="2535652"/>
                    </a:lnTo>
                    <a:lnTo>
                      <a:pt x="1756510" y="2535298"/>
                    </a:lnTo>
                    <a:lnTo>
                      <a:pt x="1764463" y="2531951"/>
                    </a:lnTo>
                    <a:lnTo>
                      <a:pt x="1760089" y="2521078"/>
                    </a:lnTo>
                    <a:cubicBezTo>
                      <a:pt x="1762298" y="2515555"/>
                      <a:pt x="1766164" y="2512241"/>
                      <a:pt x="1770307" y="2510307"/>
                    </a:cubicBezTo>
                    <a:lnTo>
                      <a:pt x="1774324" y="2509467"/>
                    </a:lnTo>
                    <a:lnTo>
                      <a:pt x="1778684" y="2505978"/>
                    </a:lnTo>
                    <a:lnTo>
                      <a:pt x="1778500" y="2504686"/>
                    </a:lnTo>
                    <a:lnTo>
                      <a:pt x="1777781" y="2505045"/>
                    </a:lnTo>
                    <a:cubicBezTo>
                      <a:pt x="1777781" y="2505045"/>
                      <a:pt x="1777781" y="2505045"/>
                      <a:pt x="1775547" y="2505045"/>
                    </a:cubicBezTo>
                    <a:cubicBezTo>
                      <a:pt x="1775547" y="2505045"/>
                      <a:pt x="1775547" y="2505045"/>
                      <a:pt x="1773313" y="2502816"/>
                    </a:cubicBezTo>
                    <a:cubicBezTo>
                      <a:pt x="1773313" y="2502816"/>
                      <a:pt x="1773313" y="2502816"/>
                      <a:pt x="1771080" y="2500588"/>
                    </a:cubicBezTo>
                    <a:cubicBezTo>
                      <a:pt x="1771080" y="2500588"/>
                      <a:pt x="1771080" y="2500588"/>
                      <a:pt x="1773313" y="2498360"/>
                    </a:cubicBezTo>
                    <a:cubicBezTo>
                      <a:pt x="1771080" y="2498360"/>
                      <a:pt x="1771080" y="2498360"/>
                      <a:pt x="1771080" y="2496132"/>
                    </a:cubicBezTo>
                    <a:lnTo>
                      <a:pt x="1769299" y="2496132"/>
                    </a:lnTo>
                    <a:lnTo>
                      <a:pt x="1769108" y="2496512"/>
                    </a:lnTo>
                    <a:cubicBezTo>
                      <a:pt x="1769108" y="2496512"/>
                      <a:pt x="1769108" y="2496512"/>
                      <a:pt x="1766869" y="2496512"/>
                    </a:cubicBezTo>
                    <a:cubicBezTo>
                      <a:pt x="1766869" y="2496512"/>
                      <a:pt x="1766869" y="2496512"/>
                      <a:pt x="1766869" y="2498744"/>
                    </a:cubicBezTo>
                    <a:cubicBezTo>
                      <a:pt x="1766869" y="2498744"/>
                      <a:pt x="1766869" y="2498744"/>
                      <a:pt x="1762389" y="2496512"/>
                    </a:cubicBezTo>
                    <a:cubicBezTo>
                      <a:pt x="1762389" y="2496512"/>
                      <a:pt x="1762389" y="2496512"/>
                      <a:pt x="1760150" y="2494280"/>
                    </a:cubicBezTo>
                    <a:cubicBezTo>
                      <a:pt x="1760150" y="2494280"/>
                      <a:pt x="1760150" y="2494280"/>
                      <a:pt x="1757910" y="2494280"/>
                    </a:cubicBezTo>
                    <a:cubicBezTo>
                      <a:pt x="1757910" y="2494280"/>
                      <a:pt x="1757910" y="2494280"/>
                      <a:pt x="1757910" y="2492048"/>
                    </a:cubicBezTo>
                    <a:cubicBezTo>
                      <a:pt x="1757910" y="2492048"/>
                      <a:pt x="1755670" y="2492048"/>
                      <a:pt x="1755670" y="2492048"/>
                    </a:cubicBezTo>
                    <a:cubicBezTo>
                      <a:pt x="1755670" y="2492048"/>
                      <a:pt x="1755670" y="2492048"/>
                      <a:pt x="1753431" y="2492048"/>
                    </a:cubicBezTo>
                    <a:lnTo>
                      <a:pt x="1749380" y="2491038"/>
                    </a:lnTo>
                    <a:close/>
                    <a:moveTo>
                      <a:pt x="1594525" y="2490392"/>
                    </a:moveTo>
                    <a:lnTo>
                      <a:pt x="1594489" y="2490424"/>
                    </a:lnTo>
                    <a:lnTo>
                      <a:pt x="1592264" y="2491538"/>
                    </a:lnTo>
                    <a:lnTo>
                      <a:pt x="1592068" y="2491600"/>
                    </a:lnTo>
                    <a:lnTo>
                      <a:pt x="1594525" y="2490392"/>
                    </a:lnTo>
                    <a:close/>
                    <a:moveTo>
                      <a:pt x="1744472" y="2489815"/>
                    </a:moveTo>
                    <a:cubicBezTo>
                      <a:pt x="1742233" y="2489815"/>
                      <a:pt x="1737754" y="2489815"/>
                      <a:pt x="1733274" y="2492048"/>
                    </a:cubicBezTo>
                    <a:cubicBezTo>
                      <a:pt x="1731035" y="2489815"/>
                      <a:pt x="1728795" y="2492048"/>
                      <a:pt x="1724316" y="2494280"/>
                    </a:cubicBezTo>
                    <a:cubicBezTo>
                      <a:pt x="1724316" y="2494280"/>
                      <a:pt x="1719837" y="2496512"/>
                      <a:pt x="1719837" y="2498744"/>
                    </a:cubicBezTo>
                    <a:cubicBezTo>
                      <a:pt x="1719837" y="2500977"/>
                      <a:pt x="1717597" y="2500977"/>
                      <a:pt x="1715357" y="2503209"/>
                    </a:cubicBezTo>
                    <a:cubicBezTo>
                      <a:pt x="1715357" y="2505441"/>
                      <a:pt x="1715357" y="2505441"/>
                      <a:pt x="1713118" y="2507674"/>
                    </a:cubicBezTo>
                    <a:cubicBezTo>
                      <a:pt x="1713118" y="2507674"/>
                      <a:pt x="1713118" y="2509906"/>
                      <a:pt x="1713118" y="2509906"/>
                    </a:cubicBezTo>
                    <a:cubicBezTo>
                      <a:pt x="1713118" y="2512138"/>
                      <a:pt x="1710878" y="2509906"/>
                      <a:pt x="1713118" y="2512138"/>
                    </a:cubicBezTo>
                    <a:cubicBezTo>
                      <a:pt x="1713118" y="2512138"/>
                      <a:pt x="1708639" y="2514370"/>
                      <a:pt x="1708639" y="2516603"/>
                    </a:cubicBezTo>
                    <a:cubicBezTo>
                      <a:pt x="1710878" y="2516603"/>
                      <a:pt x="1708639" y="2518835"/>
                      <a:pt x="1708639" y="2521067"/>
                    </a:cubicBezTo>
                    <a:cubicBezTo>
                      <a:pt x="1708639" y="2521067"/>
                      <a:pt x="1708639" y="2521067"/>
                      <a:pt x="1708639" y="2525532"/>
                    </a:cubicBezTo>
                    <a:cubicBezTo>
                      <a:pt x="1704159" y="2521067"/>
                      <a:pt x="1713118" y="2525532"/>
                      <a:pt x="1713118" y="2525532"/>
                    </a:cubicBezTo>
                    <a:cubicBezTo>
                      <a:pt x="1715358" y="2526648"/>
                      <a:pt x="1720957" y="2528880"/>
                      <a:pt x="1726276" y="2531112"/>
                    </a:cubicBezTo>
                    <a:lnTo>
                      <a:pt x="1730690" y="2533259"/>
                    </a:lnTo>
                    <a:lnTo>
                      <a:pt x="1718591" y="2530244"/>
                    </a:lnTo>
                    <a:lnTo>
                      <a:pt x="1717374" y="2529773"/>
                    </a:lnTo>
                    <a:lnTo>
                      <a:pt x="1712477" y="2527881"/>
                    </a:lnTo>
                    <a:lnTo>
                      <a:pt x="1710038" y="2526090"/>
                    </a:lnTo>
                    <a:cubicBezTo>
                      <a:pt x="1708079" y="2524974"/>
                      <a:pt x="1706399" y="2524416"/>
                      <a:pt x="1706399" y="2525532"/>
                    </a:cubicBezTo>
                    <a:lnTo>
                      <a:pt x="1712477" y="2527881"/>
                    </a:lnTo>
                    <a:lnTo>
                      <a:pt x="1715357" y="2529996"/>
                    </a:lnTo>
                    <a:cubicBezTo>
                      <a:pt x="1722076" y="2532229"/>
                      <a:pt x="1728795" y="2534461"/>
                      <a:pt x="1735514" y="2536693"/>
                    </a:cubicBezTo>
                    <a:lnTo>
                      <a:pt x="1737754" y="2536693"/>
                    </a:lnTo>
                    <a:lnTo>
                      <a:pt x="1739993" y="2536693"/>
                    </a:lnTo>
                    <a:lnTo>
                      <a:pt x="1745560" y="2538080"/>
                    </a:lnTo>
                    <a:lnTo>
                      <a:pt x="1742233" y="2538925"/>
                    </a:lnTo>
                    <a:cubicBezTo>
                      <a:pt x="1744472" y="2538925"/>
                      <a:pt x="1746712" y="2538925"/>
                      <a:pt x="1748952" y="2538925"/>
                    </a:cubicBezTo>
                    <a:lnTo>
                      <a:pt x="1745560" y="2538080"/>
                    </a:lnTo>
                    <a:lnTo>
                      <a:pt x="1752208" y="2536391"/>
                    </a:lnTo>
                    <a:lnTo>
                      <a:pt x="1739806" y="2516186"/>
                    </a:lnTo>
                    <a:lnTo>
                      <a:pt x="1747693" y="2490618"/>
                    </a:lnTo>
                    <a:lnTo>
                      <a:pt x="1744472" y="2489815"/>
                    </a:lnTo>
                    <a:close/>
                    <a:moveTo>
                      <a:pt x="2021170" y="2488326"/>
                    </a:moveTo>
                    <a:lnTo>
                      <a:pt x="2020994" y="2489919"/>
                    </a:lnTo>
                    <a:lnTo>
                      <a:pt x="2020403" y="2491873"/>
                    </a:lnTo>
                    <a:lnTo>
                      <a:pt x="2021170" y="2488326"/>
                    </a:lnTo>
                    <a:close/>
                    <a:moveTo>
                      <a:pt x="1520948" y="2484871"/>
                    </a:moveTo>
                    <a:lnTo>
                      <a:pt x="1523138" y="2487453"/>
                    </a:lnTo>
                    <a:cubicBezTo>
                      <a:pt x="1528698" y="2492467"/>
                      <a:pt x="1537038" y="2497480"/>
                      <a:pt x="1549269" y="2498594"/>
                    </a:cubicBezTo>
                    <a:lnTo>
                      <a:pt x="1547045" y="2498594"/>
                    </a:lnTo>
                    <a:cubicBezTo>
                      <a:pt x="1544821" y="2498594"/>
                      <a:pt x="1540374" y="2498594"/>
                      <a:pt x="1535926" y="2496366"/>
                    </a:cubicBezTo>
                    <a:lnTo>
                      <a:pt x="1538275" y="2497039"/>
                    </a:lnTo>
                    <a:lnTo>
                      <a:pt x="1535856" y="2496610"/>
                    </a:lnTo>
                    <a:cubicBezTo>
                      <a:pt x="1531895" y="2494904"/>
                      <a:pt x="1527864" y="2492327"/>
                      <a:pt x="1524250" y="2489403"/>
                    </a:cubicBezTo>
                    <a:lnTo>
                      <a:pt x="1520948" y="2484871"/>
                    </a:lnTo>
                    <a:close/>
                    <a:moveTo>
                      <a:pt x="2023777" y="2480717"/>
                    </a:moveTo>
                    <a:lnTo>
                      <a:pt x="2021841" y="2490301"/>
                    </a:lnTo>
                    <a:cubicBezTo>
                      <a:pt x="2021562" y="2491686"/>
                      <a:pt x="2021562" y="2491686"/>
                      <a:pt x="2021562" y="2491686"/>
                    </a:cubicBezTo>
                    <a:lnTo>
                      <a:pt x="2020423" y="2495071"/>
                    </a:lnTo>
                    <a:lnTo>
                      <a:pt x="2020994" y="2489919"/>
                    </a:lnTo>
                    <a:lnTo>
                      <a:pt x="2023777" y="2480717"/>
                    </a:lnTo>
                    <a:close/>
                    <a:moveTo>
                      <a:pt x="2023799" y="2480607"/>
                    </a:moveTo>
                    <a:lnTo>
                      <a:pt x="2023782" y="2480700"/>
                    </a:lnTo>
                    <a:lnTo>
                      <a:pt x="2023777" y="2480717"/>
                    </a:lnTo>
                    <a:lnTo>
                      <a:pt x="2023799" y="2480607"/>
                    </a:lnTo>
                    <a:close/>
                    <a:moveTo>
                      <a:pt x="2022880" y="2480423"/>
                    </a:moveTo>
                    <a:lnTo>
                      <a:pt x="2021170" y="2488326"/>
                    </a:lnTo>
                    <a:lnTo>
                      <a:pt x="2021841" y="2482269"/>
                    </a:lnTo>
                    <a:lnTo>
                      <a:pt x="2022880" y="2480423"/>
                    </a:lnTo>
                    <a:close/>
                    <a:moveTo>
                      <a:pt x="1447489" y="2477546"/>
                    </a:moveTo>
                    <a:lnTo>
                      <a:pt x="1442504" y="2487916"/>
                    </a:lnTo>
                    <a:cubicBezTo>
                      <a:pt x="1438047" y="2494584"/>
                      <a:pt x="1435819" y="2501253"/>
                      <a:pt x="1438047" y="2499030"/>
                    </a:cubicBezTo>
                    <a:cubicBezTo>
                      <a:pt x="1438047" y="2496807"/>
                      <a:pt x="1440276" y="2492361"/>
                      <a:pt x="1442504" y="2487916"/>
                    </a:cubicBezTo>
                    <a:lnTo>
                      <a:pt x="1430453" y="2523735"/>
                    </a:lnTo>
                    <a:lnTo>
                      <a:pt x="1435819" y="2501253"/>
                    </a:lnTo>
                    <a:cubicBezTo>
                      <a:pt x="1435819" y="2501253"/>
                      <a:pt x="1435819" y="2501253"/>
                      <a:pt x="1440276" y="2490139"/>
                    </a:cubicBezTo>
                    <a:lnTo>
                      <a:pt x="1447489" y="2477546"/>
                    </a:lnTo>
                    <a:close/>
                    <a:moveTo>
                      <a:pt x="2026252" y="2472531"/>
                    </a:moveTo>
                    <a:lnTo>
                      <a:pt x="2025012" y="2476633"/>
                    </a:lnTo>
                    <a:lnTo>
                      <a:pt x="2023799" y="2478789"/>
                    </a:lnTo>
                    <a:lnTo>
                      <a:pt x="2022880" y="2480423"/>
                    </a:lnTo>
                    <a:lnTo>
                      <a:pt x="2023799" y="2476176"/>
                    </a:lnTo>
                    <a:lnTo>
                      <a:pt x="2026252" y="2472531"/>
                    </a:lnTo>
                    <a:close/>
                    <a:moveTo>
                      <a:pt x="1618210" y="2469627"/>
                    </a:moveTo>
                    <a:lnTo>
                      <a:pt x="1614751" y="2473464"/>
                    </a:lnTo>
                    <a:lnTo>
                      <a:pt x="1615669" y="2471855"/>
                    </a:lnTo>
                    <a:lnTo>
                      <a:pt x="1618210" y="2469627"/>
                    </a:lnTo>
                    <a:close/>
                    <a:moveTo>
                      <a:pt x="2010352" y="2464814"/>
                    </a:moveTo>
                    <a:lnTo>
                      <a:pt x="2004185" y="2487810"/>
                    </a:lnTo>
                    <a:lnTo>
                      <a:pt x="2004982" y="2484069"/>
                    </a:lnTo>
                    <a:lnTo>
                      <a:pt x="2006342" y="2478658"/>
                    </a:lnTo>
                    <a:lnTo>
                      <a:pt x="2010298" y="2464891"/>
                    </a:lnTo>
                    <a:lnTo>
                      <a:pt x="2010352" y="2464814"/>
                    </a:lnTo>
                    <a:close/>
                    <a:moveTo>
                      <a:pt x="2010485" y="2464239"/>
                    </a:moveTo>
                    <a:lnTo>
                      <a:pt x="2010298" y="2464891"/>
                    </a:lnTo>
                    <a:lnTo>
                      <a:pt x="2008532" y="2467407"/>
                    </a:lnTo>
                    <a:lnTo>
                      <a:pt x="2008847" y="2465930"/>
                    </a:lnTo>
                    <a:lnTo>
                      <a:pt x="2010485" y="2464239"/>
                    </a:lnTo>
                    <a:close/>
                    <a:moveTo>
                      <a:pt x="2011164" y="2463538"/>
                    </a:moveTo>
                    <a:lnTo>
                      <a:pt x="2011113" y="2463729"/>
                    </a:lnTo>
                    <a:lnTo>
                      <a:pt x="2010352" y="2464814"/>
                    </a:lnTo>
                    <a:lnTo>
                      <a:pt x="2010514" y="2464209"/>
                    </a:lnTo>
                    <a:lnTo>
                      <a:pt x="2011164" y="2463538"/>
                    </a:lnTo>
                    <a:close/>
                    <a:moveTo>
                      <a:pt x="2010794" y="2463163"/>
                    </a:moveTo>
                    <a:lnTo>
                      <a:pt x="2010514" y="2464209"/>
                    </a:lnTo>
                    <a:lnTo>
                      <a:pt x="2010485" y="2464239"/>
                    </a:lnTo>
                    <a:lnTo>
                      <a:pt x="2010794" y="2463163"/>
                    </a:lnTo>
                    <a:close/>
                    <a:moveTo>
                      <a:pt x="1775100" y="2456375"/>
                    </a:moveTo>
                    <a:lnTo>
                      <a:pt x="1775216" y="2457188"/>
                    </a:lnTo>
                    <a:lnTo>
                      <a:pt x="1775264" y="2458460"/>
                    </a:lnTo>
                    <a:lnTo>
                      <a:pt x="1775100" y="2456375"/>
                    </a:lnTo>
                    <a:close/>
                    <a:moveTo>
                      <a:pt x="2018599" y="2455864"/>
                    </a:moveTo>
                    <a:lnTo>
                      <a:pt x="2014099" y="2462229"/>
                    </a:lnTo>
                    <a:cubicBezTo>
                      <a:pt x="2008151" y="2475200"/>
                      <a:pt x="2001890" y="2499688"/>
                      <a:pt x="2001890" y="2503008"/>
                    </a:cubicBezTo>
                    <a:cubicBezTo>
                      <a:pt x="2001890" y="2503008"/>
                      <a:pt x="2001890" y="2503008"/>
                      <a:pt x="2001890" y="2500794"/>
                    </a:cubicBezTo>
                    <a:lnTo>
                      <a:pt x="2001890" y="2498581"/>
                    </a:lnTo>
                    <a:lnTo>
                      <a:pt x="2011113" y="2463729"/>
                    </a:lnTo>
                    <a:lnTo>
                      <a:pt x="2011466" y="2463226"/>
                    </a:lnTo>
                    <a:lnTo>
                      <a:pt x="2018599" y="2455864"/>
                    </a:lnTo>
                    <a:close/>
                    <a:moveTo>
                      <a:pt x="1775159" y="2455706"/>
                    </a:moveTo>
                    <a:lnTo>
                      <a:pt x="1775169" y="2455960"/>
                    </a:lnTo>
                    <a:lnTo>
                      <a:pt x="1775100" y="2456375"/>
                    </a:lnTo>
                    <a:lnTo>
                      <a:pt x="1775159" y="2455706"/>
                    </a:lnTo>
                    <a:close/>
                    <a:moveTo>
                      <a:pt x="1637652" y="2454120"/>
                    </a:moveTo>
                    <a:cubicBezTo>
                      <a:pt x="1639880" y="2456328"/>
                      <a:pt x="1644337" y="2458536"/>
                      <a:pt x="1646565" y="2460743"/>
                    </a:cubicBezTo>
                    <a:lnTo>
                      <a:pt x="1642108" y="2458535"/>
                    </a:lnTo>
                    <a:lnTo>
                      <a:pt x="1639880" y="2456328"/>
                    </a:lnTo>
                    <a:cubicBezTo>
                      <a:pt x="1637652" y="2456328"/>
                      <a:pt x="1637652" y="2456328"/>
                      <a:pt x="1637652" y="2456328"/>
                    </a:cubicBezTo>
                    <a:cubicBezTo>
                      <a:pt x="1637652" y="2456328"/>
                      <a:pt x="1637652" y="2456328"/>
                      <a:pt x="1637652" y="2454120"/>
                    </a:cubicBezTo>
                    <a:close/>
                    <a:moveTo>
                      <a:pt x="1515364" y="2452795"/>
                    </a:moveTo>
                    <a:lnTo>
                      <a:pt x="1515779" y="2453954"/>
                    </a:lnTo>
                    <a:lnTo>
                      <a:pt x="1515779" y="2456162"/>
                    </a:lnTo>
                    <a:lnTo>
                      <a:pt x="1515364" y="2452795"/>
                    </a:lnTo>
                    <a:close/>
                    <a:moveTo>
                      <a:pt x="2021764" y="2452597"/>
                    </a:moveTo>
                    <a:lnTo>
                      <a:pt x="2018599" y="2455864"/>
                    </a:lnTo>
                    <a:lnTo>
                      <a:pt x="2019698" y="2454309"/>
                    </a:lnTo>
                    <a:lnTo>
                      <a:pt x="2021764" y="2452597"/>
                    </a:lnTo>
                    <a:close/>
                    <a:moveTo>
                      <a:pt x="1473759" y="2451282"/>
                    </a:moveTo>
                    <a:lnTo>
                      <a:pt x="1470064" y="2459856"/>
                    </a:lnTo>
                    <a:cubicBezTo>
                      <a:pt x="1463223" y="2478091"/>
                      <a:pt x="1457203" y="2500747"/>
                      <a:pt x="1458297" y="2522851"/>
                    </a:cubicBezTo>
                    <a:cubicBezTo>
                      <a:pt x="1458297" y="2547165"/>
                      <a:pt x="1486757" y="2544955"/>
                      <a:pt x="1491135" y="2522851"/>
                    </a:cubicBezTo>
                    <a:cubicBezTo>
                      <a:pt x="1491135" y="2522851"/>
                      <a:pt x="1491135" y="2522851"/>
                      <a:pt x="1493324" y="2520641"/>
                    </a:cubicBezTo>
                    <a:cubicBezTo>
                      <a:pt x="1493324" y="2516220"/>
                      <a:pt x="1493324" y="2514010"/>
                      <a:pt x="1493324" y="2511799"/>
                    </a:cubicBezTo>
                    <a:cubicBezTo>
                      <a:pt x="1495513" y="2505168"/>
                      <a:pt x="1495513" y="2500747"/>
                      <a:pt x="1495513" y="2494116"/>
                    </a:cubicBezTo>
                    <a:cubicBezTo>
                      <a:pt x="1495513" y="2491906"/>
                      <a:pt x="1493324" y="2491906"/>
                      <a:pt x="1493324" y="2487485"/>
                    </a:cubicBezTo>
                    <a:cubicBezTo>
                      <a:pt x="1493324" y="2487485"/>
                      <a:pt x="1493324" y="2478644"/>
                      <a:pt x="1493324" y="2474223"/>
                    </a:cubicBezTo>
                    <a:cubicBezTo>
                      <a:pt x="1493324" y="2474223"/>
                      <a:pt x="1493324" y="2474223"/>
                      <a:pt x="1491135" y="2474223"/>
                    </a:cubicBezTo>
                    <a:cubicBezTo>
                      <a:pt x="1491135" y="2474223"/>
                      <a:pt x="1493324" y="2472013"/>
                      <a:pt x="1491135" y="2472013"/>
                    </a:cubicBezTo>
                    <a:cubicBezTo>
                      <a:pt x="1491135" y="2472013"/>
                      <a:pt x="1491135" y="2472013"/>
                      <a:pt x="1491135" y="2467592"/>
                    </a:cubicBezTo>
                    <a:lnTo>
                      <a:pt x="1491135" y="2460120"/>
                    </a:lnTo>
                    <a:lnTo>
                      <a:pt x="1480454" y="2456715"/>
                    </a:lnTo>
                    <a:lnTo>
                      <a:pt x="1473759" y="2451282"/>
                    </a:lnTo>
                    <a:close/>
                    <a:moveTo>
                      <a:pt x="2022507" y="2447497"/>
                    </a:moveTo>
                    <a:lnTo>
                      <a:pt x="2011466" y="2463226"/>
                    </a:lnTo>
                    <a:lnTo>
                      <a:pt x="2011164" y="2463538"/>
                    </a:lnTo>
                    <a:lnTo>
                      <a:pt x="2011784" y="2461195"/>
                    </a:lnTo>
                    <a:lnTo>
                      <a:pt x="2013020" y="2456523"/>
                    </a:lnTo>
                    <a:cubicBezTo>
                      <a:pt x="2015246" y="2454309"/>
                      <a:pt x="2018029" y="2450989"/>
                      <a:pt x="2021089" y="2448222"/>
                    </a:cubicBezTo>
                    <a:lnTo>
                      <a:pt x="2022507" y="2447497"/>
                    </a:lnTo>
                    <a:close/>
                    <a:moveTo>
                      <a:pt x="1775934" y="2446994"/>
                    </a:moveTo>
                    <a:lnTo>
                      <a:pt x="1775159" y="2455706"/>
                    </a:lnTo>
                    <a:lnTo>
                      <a:pt x="1775100" y="2454147"/>
                    </a:lnTo>
                    <a:lnTo>
                      <a:pt x="1775934" y="2446994"/>
                    </a:lnTo>
                    <a:close/>
                    <a:moveTo>
                      <a:pt x="1476487" y="2444951"/>
                    </a:moveTo>
                    <a:lnTo>
                      <a:pt x="1474447" y="2449685"/>
                    </a:lnTo>
                    <a:lnTo>
                      <a:pt x="1480376" y="2454147"/>
                    </a:lnTo>
                    <a:lnTo>
                      <a:pt x="1473920" y="2450908"/>
                    </a:lnTo>
                    <a:lnTo>
                      <a:pt x="1488147" y="2458047"/>
                    </a:lnTo>
                    <a:lnTo>
                      <a:pt x="1491135" y="2458946"/>
                    </a:lnTo>
                    <a:lnTo>
                      <a:pt x="1491135" y="2454147"/>
                    </a:lnTo>
                    <a:lnTo>
                      <a:pt x="1489257" y="2454147"/>
                    </a:lnTo>
                    <a:cubicBezTo>
                      <a:pt x="1484817" y="2451919"/>
                      <a:pt x="1482596" y="2451919"/>
                      <a:pt x="1478155" y="2447462"/>
                    </a:cubicBezTo>
                    <a:lnTo>
                      <a:pt x="1476487" y="2444951"/>
                    </a:lnTo>
                    <a:close/>
                    <a:moveTo>
                      <a:pt x="1776309" y="2443770"/>
                    </a:moveTo>
                    <a:lnTo>
                      <a:pt x="1775934" y="2446994"/>
                    </a:lnTo>
                    <a:lnTo>
                      <a:pt x="1776214" y="2443842"/>
                    </a:lnTo>
                    <a:lnTo>
                      <a:pt x="1776309" y="2443770"/>
                    </a:lnTo>
                    <a:close/>
                    <a:moveTo>
                      <a:pt x="1777328" y="2443006"/>
                    </a:moveTo>
                    <a:lnTo>
                      <a:pt x="1777328" y="2451919"/>
                    </a:lnTo>
                    <a:cubicBezTo>
                      <a:pt x="1777328" y="2456375"/>
                      <a:pt x="1777328" y="2463060"/>
                      <a:pt x="1777328" y="2471973"/>
                    </a:cubicBezTo>
                    <a:lnTo>
                      <a:pt x="1775216" y="2457188"/>
                    </a:lnTo>
                    <a:lnTo>
                      <a:pt x="1775169" y="2455960"/>
                    </a:lnTo>
                    <a:lnTo>
                      <a:pt x="1777328" y="2443006"/>
                    </a:lnTo>
                    <a:close/>
                    <a:moveTo>
                      <a:pt x="1799333" y="2439046"/>
                    </a:moveTo>
                    <a:lnTo>
                      <a:pt x="1798625" y="2442851"/>
                    </a:lnTo>
                    <a:lnTo>
                      <a:pt x="1797958" y="2444871"/>
                    </a:lnTo>
                    <a:cubicBezTo>
                      <a:pt x="1797683" y="2445703"/>
                      <a:pt x="1797683" y="2445703"/>
                      <a:pt x="1797683" y="2445703"/>
                    </a:cubicBezTo>
                    <a:lnTo>
                      <a:pt x="1799333" y="2439046"/>
                    </a:lnTo>
                    <a:close/>
                    <a:moveTo>
                      <a:pt x="1462642" y="2438610"/>
                    </a:moveTo>
                    <a:lnTo>
                      <a:pt x="1462329" y="2438924"/>
                    </a:lnTo>
                    <a:lnTo>
                      <a:pt x="1461528" y="2439137"/>
                    </a:lnTo>
                    <a:lnTo>
                      <a:pt x="1464307" y="2442390"/>
                    </a:lnTo>
                    <a:lnTo>
                      <a:pt x="1464415" y="2442167"/>
                    </a:lnTo>
                    <a:lnTo>
                      <a:pt x="1462642" y="2438610"/>
                    </a:lnTo>
                    <a:close/>
                    <a:moveTo>
                      <a:pt x="1462916" y="2438335"/>
                    </a:moveTo>
                    <a:lnTo>
                      <a:pt x="1462699" y="2438553"/>
                    </a:lnTo>
                    <a:lnTo>
                      <a:pt x="1465016" y="2440923"/>
                    </a:lnTo>
                    <a:lnTo>
                      <a:pt x="1465084" y="2440783"/>
                    </a:lnTo>
                    <a:lnTo>
                      <a:pt x="1462916" y="2438335"/>
                    </a:lnTo>
                    <a:close/>
                    <a:moveTo>
                      <a:pt x="1445931" y="2436908"/>
                    </a:moveTo>
                    <a:lnTo>
                      <a:pt x="1449606" y="2439390"/>
                    </a:lnTo>
                    <a:lnTo>
                      <a:pt x="1448094" y="2438646"/>
                    </a:lnTo>
                    <a:lnTo>
                      <a:pt x="1445931" y="2436908"/>
                    </a:lnTo>
                    <a:close/>
                    <a:moveTo>
                      <a:pt x="1780263" y="2435284"/>
                    </a:moveTo>
                    <a:lnTo>
                      <a:pt x="1779556" y="2443006"/>
                    </a:lnTo>
                    <a:cubicBezTo>
                      <a:pt x="1779556" y="2443006"/>
                      <a:pt x="1779556" y="2443006"/>
                      <a:pt x="1779556" y="2442171"/>
                    </a:cubicBezTo>
                    <a:lnTo>
                      <a:pt x="1779556" y="2438549"/>
                    </a:lnTo>
                    <a:lnTo>
                      <a:pt x="1780263" y="2435284"/>
                    </a:lnTo>
                    <a:close/>
                    <a:moveTo>
                      <a:pt x="2049296" y="2434041"/>
                    </a:moveTo>
                    <a:cubicBezTo>
                      <a:pt x="2070060" y="2434248"/>
                      <a:pt x="2089259" y="2448775"/>
                      <a:pt x="2090929" y="2472018"/>
                    </a:cubicBezTo>
                    <a:cubicBezTo>
                      <a:pt x="2090929" y="2472018"/>
                      <a:pt x="2090929" y="2472018"/>
                      <a:pt x="2090929" y="2476445"/>
                    </a:cubicBezTo>
                    <a:cubicBezTo>
                      <a:pt x="2093155" y="2480872"/>
                      <a:pt x="2093155" y="2483086"/>
                      <a:pt x="2093155" y="2487513"/>
                    </a:cubicBezTo>
                    <a:cubicBezTo>
                      <a:pt x="2093155" y="2494154"/>
                      <a:pt x="2090929" y="2503008"/>
                      <a:pt x="2088703" y="2507435"/>
                    </a:cubicBezTo>
                    <a:cubicBezTo>
                      <a:pt x="2088703" y="2511862"/>
                      <a:pt x="2088703" y="2514076"/>
                      <a:pt x="2086477" y="2518503"/>
                    </a:cubicBezTo>
                    <a:cubicBezTo>
                      <a:pt x="2088703" y="2518503"/>
                      <a:pt x="2084251" y="2529571"/>
                      <a:pt x="2079799" y="2533998"/>
                    </a:cubicBezTo>
                    <a:cubicBezTo>
                      <a:pt x="2079799" y="2533998"/>
                      <a:pt x="2082025" y="2533998"/>
                      <a:pt x="2082025" y="2536212"/>
                    </a:cubicBezTo>
                    <a:cubicBezTo>
                      <a:pt x="2079799" y="2536212"/>
                      <a:pt x="2079799" y="2538426"/>
                      <a:pt x="2079799" y="2538426"/>
                    </a:cubicBezTo>
                    <a:cubicBezTo>
                      <a:pt x="2077573" y="2540639"/>
                      <a:pt x="2077573" y="2542853"/>
                      <a:pt x="2075347" y="2542853"/>
                    </a:cubicBezTo>
                    <a:cubicBezTo>
                      <a:pt x="2070895" y="2549493"/>
                      <a:pt x="2064217" y="2556134"/>
                      <a:pt x="2057539" y="2558348"/>
                    </a:cubicBezTo>
                    <a:cubicBezTo>
                      <a:pt x="2057539" y="2558348"/>
                      <a:pt x="2055313" y="2558348"/>
                      <a:pt x="2055313" y="2558348"/>
                    </a:cubicBezTo>
                    <a:cubicBezTo>
                      <a:pt x="2057539" y="2558348"/>
                      <a:pt x="2055313" y="2558348"/>
                      <a:pt x="2053087" y="2558348"/>
                    </a:cubicBezTo>
                    <a:cubicBezTo>
                      <a:pt x="2053087" y="2558348"/>
                      <a:pt x="2055313" y="2556134"/>
                      <a:pt x="2053087" y="2556134"/>
                    </a:cubicBezTo>
                    <a:cubicBezTo>
                      <a:pt x="2050861" y="2556134"/>
                      <a:pt x="2046410" y="2558348"/>
                      <a:pt x="2046410" y="2558348"/>
                    </a:cubicBezTo>
                    <a:cubicBezTo>
                      <a:pt x="2044184" y="2558348"/>
                      <a:pt x="2048636" y="2553921"/>
                      <a:pt x="2048636" y="2553921"/>
                    </a:cubicBezTo>
                    <a:cubicBezTo>
                      <a:pt x="2048636" y="2553921"/>
                      <a:pt x="2048636" y="2553921"/>
                      <a:pt x="2048636" y="2551707"/>
                    </a:cubicBezTo>
                    <a:cubicBezTo>
                      <a:pt x="2048636" y="2551707"/>
                      <a:pt x="2048636" y="2551707"/>
                      <a:pt x="2050861" y="2549493"/>
                    </a:cubicBezTo>
                    <a:cubicBezTo>
                      <a:pt x="2053087" y="2549493"/>
                      <a:pt x="2053087" y="2547280"/>
                      <a:pt x="2055313" y="2545066"/>
                    </a:cubicBezTo>
                    <a:cubicBezTo>
                      <a:pt x="2057539" y="2545066"/>
                      <a:pt x="2059765" y="2542853"/>
                      <a:pt x="2061991" y="2540639"/>
                    </a:cubicBezTo>
                    <a:cubicBezTo>
                      <a:pt x="2061991" y="2542853"/>
                      <a:pt x="2061991" y="2542853"/>
                      <a:pt x="2064217" y="2540639"/>
                    </a:cubicBezTo>
                    <a:cubicBezTo>
                      <a:pt x="2064217" y="2540639"/>
                      <a:pt x="2064217" y="2540639"/>
                      <a:pt x="2066443" y="2540639"/>
                    </a:cubicBezTo>
                    <a:cubicBezTo>
                      <a:pt x="2066443" y="2538426"/>
                      <a:pt x="2068669" y="2536212"/>
                      <a:pt x="2068669" y="2536212"/>
                    </a:cubicBezTo>
                    <a:cubicBezTo>
                      <a:pt x="2068669" y="2536212"/>
                      <a:pt x="2070895" y="2533998"/>
                      <a:pt x="2070895" y="2531785"/>
                    </a:cubicBezTo>
                    <a:cubicBezTo>
                      <a:pt x="2075347" y="2527358"/>
                      <a:pt x="2077573" y="2525144"/>
                      <a:pt x="2079799" y="2516290"/>
                    </a:cubicBezTo>
                    <a:cubicBezTo>
                      <a:pt x="2084251" y="2509649"/>
                      <a:pt x="2086477" y="2500794"/>
                      <a:pt x="2086477" y="2494154"/>
                    </a:cubicBezTo>
                    <a:cubicBezTo>
                      <a:pt x="2088703" y="2487513"/>
                      <a:pt x="2088703" y="2480872"/>
                      <a:pt x="2086477" y="2474231"/>
                    </a:cubicBezTo>
                    <a:cubicBezTo>
                      <a:pt x="2086477" y="2474231"/>
                      <a:pt x="2084251" y="2463163"/>
                      <a:pt x="2084251" y="2463163"/>
                    </a:cubicBezTo>
                    <a:cubicBezTo>
                      <a:pt x="2079799" y="2456523"/>
                      <a:pt x="2079799" y="2456523"/>
                      <a:pt x="2075347" y="2449882"/>
                    </a:cubicBezTo>
                    <a:cubicBezTo>
                      <a:pt x="2070895" y="2447668"/>
                      <a:pt x="2070895" y="2447668"/>
                      <a:pt x="2066443" y="2445455"/>
                    </a:cubicBezTo>
                    <a:cubicBezTo>
                      <a:pt x="2066443" y="2443241"/>
                      <a:pt x="2064217" y="2443241"/>
                      <a:pt x="2064217" y="2443241"/>
                    </a:cubicBezTo>
                    <a:cubicBezTo>
                      <a:pt x="2059765" y="2441027"/>
                      <a:pt x="2059765" y="2441027"/>
                      <a:pt x="2059765" y="2443241"/>
                    </a:cubicBezTo>
                    <a:cubicBezTo>
                      <a:pt x="2057539" y="2443241"/>
                      <a:pt x="2053087" y="2438814"/>
                      <a:pt x="2050861" y="2438814"/>
                    </a:cubicBezTo>
                    <a:cubicBezTo>
                      <a:pt x="2046410" y="2441027"/>
                      <a:pt x="2041958" y="2438814"/>
                      <a:pt x="2039732" y="2441027"/>
                    </a:cubicBezTo>
                    <a:cubicBezTo>
                      <a:pt x="2037506" y="2441027"/>
                      <a:pt x="2037506" y="2441027"/>
                      <a:pt x="2037506" y="2441027"/>
                    </a:cubicBezTo>
                    <a:cubicBezTo>
                      <a:pt x="2035280" y="2443241"/>
                      <a:pt x="2033054" y="2443241"/>
                      <a:pt x="2033054" y="2443241"/>
                    </a:cubicBezTo>
                    <a:lnTo>
                      <a:pt x="2021764" y="2452597"/>
                    </a:lnTo>
                    <a:lnTo>
                      <a:pt x="2030828" y="2443241"/>
                    </a:lnTo>
                    <a:lnTo>
                      <a:pt x="2022507" y="2447497"/>
                    </a:lnTo>
                    <a:lnTo>
                      <a:pt x="2028602" y="2438814"/>
                    </a:lnTo>
                    <a:cubicBezTo>
                      <a:pt x="2035280" y="2435493"/>
                      <a:pt x="2042375" y="2433972"/>
                      <a:pt x="2049296" y="2434041"/>
                    </a:cubicBezTo>
                    <a:close/>
                    <a:moveTo>
                      <a:pt x="1387188" y="2432408"/>
                    </a:moveTo>
                    <a:lnTo>
                      <a:pt x="1411196" y="2441150"/>
                    </a:lnTo>
                    <a:cubicBezTo>
                      <a:pt x="1411196" y="2441150"/>
                      <a:pt x="1411196" y="2441150"/>
                      <a:pt x="1404526" y="2438924"/>
                    </a:cubicBezTo>
                    <a:cubicBezTo>
                      <a:pt x="1402303" y="2438924"/>
                      <a:pt x="1400080" y="2438924"/>
                      <a:pt x="1397857" y="2436698"/>
                    </a:cubicBezTo>
                    <a:lnTo>
                      <a:pt x="1387206" y="2432432"/>
                    </a:lnTo>
                    <a:lnTo>
                      <a:pt x="1387188" y="2432408"/>
                    </a:lnTo>
                    <a:close/>
                    <a:moveTo>
                      <a:pt x="1586677" y="2427589"/>
                    </a:moveTo>
                    <a:lnTo>
                      <a:pt x="1586953" y="2427589"/>
                    </a:lnTo>
                    <a:lnTo>
                      <a:pt x="1586614" y="2428593"/>
                    </a:lnTo>
                    <a:lnTo>
                      <a:pt x="1586677" y="2427589"/>
                    </a:lnTo>
                    <a:close/>
                    <a:moveTo>
                      <a:pt x="1509117" y="2427463"/>
                    </a:moveTo>
                    <a:lnTo>
                      <a:pt x="1509953" y="2430002"/>
                    </a:lnTo>
                    <a:lnTo>
                      <a:pt x="1510827" y="2430863"/>
                    </a:lnTo>
                    <a:lnTo>
                      <a:pt x="1509117" y="2427463"/>
                    </a:lnTo>
                    <a:close/>
                    <a:moveTo>
                      <a:pt x="1451510" y="2427408"/>
                    </a:moveTo>
                    <a:lnTo>
                      <a:pt x="1460411" y="2437829"/>
                    </a:lnTo>
                    <a:lnTo>
                      <a:pt x="1461577" y="2437510"/>
                    </a:lnTo>
                    <a:lnTo>
                      <a:pt x="1458171" y="2434093"/>
                    </a:lnTo>
                    <a:cubicBezTo>
                      <a:pt x="1455951" y="2431865"/>
                      <a:pt x="1453730" y="2429636"/>
                      <a:pt x="1451510" y="2427408"/>
                    </a:cubicBezTo>
                    <a:close/>
                    <a:moveTo>
                      <a:pt x="1782189" y="2426385"/>
                    </a:moveTo>
                    <a:lnTo>
                      <a:pt x="1780263" y="2435284"/>
                    </a:lnTo>
                    <a:lnTo>
                      <a:pt x="1780496" y="2432735"/>
                    </a:lnTo>
                    <a:lnTo>
                      <a:pt x="1782189" y="2426385"/>
                    </a:lnTo>
                    <a:close/>
                    <a:moveTo>
                      <a:pt x="1782104" y="2425496"/>
                    </a:moveTo>
                    <a:lnTo>
                      <a:pt x="1781785" y="2427408"/>
                    </a:lnTo>
                    <a:cubicBezTo>
                      <a:pt x="1779556" y="2436321"/>
                      <a:pt x="1779556" y="2436321"/>
                      <a:pt x="1779556" y="2436321"/>
                    </a:cubicBezTo>
                    <a:lnTo>
                      <a:pt x="1782104" y="2425496"/>
                    </a:lnTo>
                    <a:close/>
                    <a:moveTo>
                      <a:pt x="1378247" y="2425415"/>
                    </a:moveTo>
                    <a:lnTo>
                      <a:pt x="1383653" y="2430505"/>
                    </a:lnTo>
                    <a:lnTo>
                      <a:pt x="1382294" y="2430020"/>
                    </a:lnTo>
                    <a:lnTo>
                      <a:pt x="1378247" y="2425415"/>
                    </a:lnTo>
                    <a:close/>
                    <a:moveTo>
                      <a:pt x="1486246" y="2424395"/>
                    </a:moveTo>
                    <a:lnTo>
                      <a:pt x="1486120" y="2424645"/>
                    </a:lnTo>
                    <a:lnTo>
                      <a:pt x="1486881" y="2425020"/>
                    </a:lnTo>
                    <a:lnTo>
                      <a:pt x="1486246" y="2424395"/>
                    </a:lnTo>
                    <a:close/>
                    <a:moveTo>
                      <a:pt x="1449290" y="2422524"/>
                    </a:moveTo>
                    <a:lnTo>
                      <a:pt x="1449529" y="2423222"/>
                    </a:lnTo>
                    <a:lnTo>
                      <a:pt x="1449290" y="2422952"/>
                    </a:lnTo>
                    <a:lnTo>
                      <a:pt x="1449290" y="2422524"/>
                    </a:lnTo>
                    <a:close/>
                    <a:moveTo>
                      <a:pt x="1548919" y="2416543"/>
                    </a:moveTo>
                    <a:cubicBezTo>
                      <a:pt x="1548919" y="2416543"/>
                      <a:pt x="1548919" y="2416543"/>
                      <a:pt x="1553393" y="2416543"/>
                    </a:cubicBezTo>
                    <a:cubicBezTo>
                      <a:pt x="1553393" y="2416543"/>
                      <a:pt x="1553393" y="2416543"/>
                      <a:pt x="1560105" y="2418752"/>
                    </a:cubicBezTo>
                    <a:cubicBezTo>
                      <a:pt x="1560105" y="2418752"/>
                      <a:pt x="1560105" y="2418752"/>
                      <a:pt x="1569054" y="2420961"/>
                    </a:cubicBezTo>
                    <a:cubicBezTo>
                      <a:pt x="1569054" y="2420961"/>
                      <a:pt x="1569054" y="2420961"/>
                      <a:pt x="1548919" y="2416543"/>
                    </a:cubicBezTo>
                    <a:close/>
                    <a:moveTo>
                      <a:pt x="1544444" y="2416543"/>
                    </a:moveTo>
                    <a:cubicBezTo>
                      <a:pt x="1544444" y="2416543"/>
                      <a:pt x="1544444" y="2416543"/>
                      <a:pt x="1546682" y="2416543"/>
                    </a:cubicBezTo>
                    <a:cubicBezTo>
                      <a:pt x="1546682" y="2416543"/>
                      <a:pt x="1546682" y="2416543"/>
                      <a:pt x="1548919" y="2416543"/>
                    </a:cubicBezTo>
                    <a:cubicBezTo>
                      <a:pt x="1560105" y="2418752"/>
                      <a:pt x="1573529" y="2420961"/>
                      <a:pt x="1584715" y="2427589"/>
                    </a:cubicBezTo>
                    <a:cubicBezTo>
                      <a:pt x="1586953" y="2432008"/>
                      <a:pt x="1584715" y="2427589"/>
                      <a:pt x="1584715" y="2429798"/>
                    </a:cubicBezTo>
                    <a:cubicBezTo>
                      <a:pt x="1580241" y="2427589"/>
                      <a:pt x="1578003" y="2427589"/>
                      <a:pt x="1575766" y="2425380"/>
                    </a:cubicBezTo>
                    <a:cubicBezTo>
                      <a:pt x="1571292" y="2423171"/>
                      <a:pt x="1548919" y="2416543"/>
                      <a:pt x="1544444" y="2416543"/>
                    </a:cubicBezTo>
                    <a:close/>
                    <a:moveTo>
                      <a:pt x="1471592" y="2416382"/>
                    </a:moveTo>
                    <a:lnTo>
                      <a:pt x="1471494" y="2420723"/>
                    </a:lnTo>
                    <a:cubicBezTo>
                      <a:pt x="1471494" y="2420723"/>
                      <a:pt x="1471494" y="2420723"/>
                      <a:pt x="1471494" y="2422952"/>
                    </a:cubicBezTo>
                    <a:cubicBezTo>
                      <a:pt x="1471494" y="2422952"/>
                      <a:pt x="1471494" y="2422952"/>
                      <a:pt x="1473714" y="2427408"/>
                    </a:cubicBezTo>
                    <a:lnTo>
                      <a:pt x="1477807" y="2437675"/>
                    </a:lnTo>
                    <a:lnTo>
                      <a:pt x="1478000" y="2437200"/>
                    </a:lnTo>
                    <a:lnTo>
                      <a:pt x="1483766" y="2425192"/>
                    </a:lnTo>
                    <a:lnTo>
                      <a:pt x="1480126" y="2422802"/>
                    </a:lnTo>
                    <a:cubicBezTo>
                      <a:pt x="1480126" y="2422802"/>
                      <a:pt x="1480126" y="2422802"/>
                      <a:pt x="1482377" y="2422802"/>
                    </a:cubicBezTo>
                    <a:lnTo>
                      <a:pt x="1484429" y="2423812"/>
                    </a:lnTo>
                    <a:lnTo>
                      <a:pt x="1484646" y="2423361"/>
                    </a:lnTo>
                    <a:lnTo>
                      <a:pt x="1482377" y="2422802"/>
                    </a:lnTo>
                    <a:cubicBezTo>
                      <a:pt x="1482377" y="2422802"/>
                      <a:pt x="1482377" y="2422802"/>
                      <a:pt x="1484629" y="2422802"/>
                    </a:cubicBezTo>
                    <a:lnTo>
                      <a:pt x="1484822" y="2422993"/>
                    </a:lnTo>
                    <a:lnTo>
                      <a:pt x="1485182" y="2422244"/>
                    </a:lnTo>
                    <a:lnTo>
                      <a:pt x="1480126" y="2420585"/>
                    </a:lnTo>
                    <a:lnTo>
                      <a:pt x="1471592" y="2416382"/>
                    </a:lnTo>
                    <a:close/>
                    <a:moveTo>
                      <a:pt x="1431402" y="2414529"/>
                    </a:moveTo>
                    <a:lnTo>
                      <a:pt x="1436327" y="2422845"/>
                    </a:lnTo>
                    <a:lnTo>
                      <a:pt x="1436510" y="2423399"/>
                    </a:lnTo>
                    <a:lnTo>
                      <a:pt x="1433590" y="2418962"/>
                    </a:lnTo>
                    <a:lnTo>
                      <a:pt x="1431402" y="2414529"/>
                    </a:lnTo>
                    <a:close/>
                    <a:moveTo>
                      <a:pt x="1373402" y="2414438"/>
                    </a:moveTo>
                    <a:cubicBezTo>
                      <a:pt x="1375625" y="2416664"/>
                      <a:pt x="1377848" y="2421116"/>
                      <a:pt x="1382294" y="2423342"/>
                    </a:cubicBezTo>
                    <a:cubicBezTo>
                      <a:pt x="1382294" y="2430020"/>
                      <a:pt x="1411196" y="2441150"/>
                      <a:pt x="1415642" y="2441150"/>
                    </a:cubicBezTo>
                    <a:lnTo>
                      <a:pt x="1413419" y="2441150"/>
                    </a:lnTo>
                    <a:lnTo>
                      <a:pt x="1386512" y="2431528"/>
                    </a:lnTo>
                    <a:lnTo>
                      <a:pt x="1373402" y="2414438"/>
                    </a:lnTo>
                    <a:close/>
                    <a:moveTo>
                      <a:pt x="1391159" y="2412196"/>
                    </a:moveTo>
                    <a:lnTo>
                      <a:pt x="1393635" y="2413360"/>
                    </a:lnTo>
                    <a:lnTo>
                      <a:pt x="1397878" y="2416619"/>
                    </a:lnTo>
                    <a:cubicBezTo>
                      <a:pt x="1404597" y="2418830"/>
                      <a:pt x="1411315" y="2421042"/>
                      <a:pt x="1418034" y="2423253"/>
                    </a:cubicBezTo>
                    <a:cubicBezTo>
                      <a:pt x="1418034" y="2423253"/>
                      <a:pt x="1418034" y="2423253"/>
                      <a:pt x="1413555" y="2421042"/>
                    </a:cubicBezTo>
                    <a:cubicBezTo>
                      <a:pt x="1413555" y="2421042"/>
                      <a:pt x="1413555" y="2421042"/>
                      <a:pt x="1409076" y="2418830"/>
                    </a:cubicBezTo>
                    <a:cubicBezTo>
                      <a:pt x="1409076" y="2418830"/>
                      <a:pt x="1409076" y="2418830"/>
                      <a:pt x="1402357" y="2416619"/>
                    </a:cubicBezTo>
                    <a:cubicBezTo>
                      <a:pt x="1406836" y="2418830"/>
                      <a:pt x="1411315" y="2421042"/>
                      <a:pt x="1418034" y="2423253"/>
                    </a:cubicBezTo>
                    <a:cubicBezTo>
                      <a:pt x="1413555" y="2422148"/>
                      <a:pt x="1407956" y="2419936"/>
                      <a:pt x="1402917" y="2417724"/>
                    </a:cubicBezTo>
                    <a:lnTo>
                      <a:pt x="1393635" y="2413360"/>
                    </a:lnTo>
                    <a:lnTo>
                      <a:pt x="1392839" y="2412749"/>
                    </a:lnTo>
                    <a:cubicBezTo>
                      <a:pt x="1391159" y="2411643"/>
                      <a:pt x="1390039" y="2411090"/>
                      <a:pt x="1391159" y="2412196"/>
                    </a:cubicBezTo>
                    <a:close/>
                    <a:moveTo>
                      <a:pt x="1498668" y="2411664"/>
                    </a:moveTo>
                    <a:lnTo>
                      <a:pt x="1503029" y="2415357"/>
                    </a:lnTo>
                    <a:lnTo>
                      <a:pt x="1504676" y="2418633"/>
                    </a:lnTo>
                    <a:lnTo>
                      <a:pt x="1498668" y="2411664"/>
                    </a:lnTo>
                    <a:close/>
                    <a:moveTo>
                      <a:pt x="1805336" y="2411139"/>
                    </a:moveTo>
                    <a:lnTo>
                      <a:pt x="1803985" y="2414013"/>
                    </a:lnTo>
                    <a:lnTo>
                      <a:pt x="1804282" y="2412415"/>
                    </a:lnTo>
                    <a:lnTo>
                      <a:pt x="1805336" y="2411139"/>
                    </a:lnTo>
                    <a:close/>
                    <a:moveTo>
                      <a:pt x="1219800" y="2407430"/>
                    </a:moveTo>
                    <a:lnTo>
                      <a:pt x="1218451" y="2410165"/>
                    </a:lnTo>
                    <a:cubicBezTo>
                      <a:pt x="1216250" y="2410165"/>
                      <a:pt x="1222854" y="2412396"/>
                      <a:pt x="1214049" y="2412396"/>
                    </a:cubicBezTo>
                    <a:lnTo>
                      <a:pt x="1219800" y="2407430"/>
                    </a:lnTo>
                    <a:close/>
                    <a:moveTo>
                      <a:pt x="1787097" y="2403704"/>
                    </a:moveTo>
                    <a:lnTo>
                      <a:pt x="1785567" y="2410774"/>
                    </a:lnTo>
                    <a:lnTo>
                      <a:pt x="1782104" y="2425496"/>
                    </a:lnTo>
                    <a:lnTo>
                      <a:pt x="1784013" y="2414039"/>
                    </a:lnTo>
                    <a:lnTo>
                      <a:pt x="1786779" y="2404357"/>
                    </a:lnTo>
                    <a:lnTo>
                      <a:pt x="1787097" y="2403704"/>
                    </a:lnTo>
                    <a:close/>
                    <a:moveTo>
                      <a:pt x="1220942" y="2402907"/>
                    </a:moveTo>
                    <a:lnTo>
                      <a:pt x="1221031" y="2403415"/>
                    </a:lnTo>
                    <a:lnTo>
                      <a:pt x="1222417" y="2404006"/>
                    </a:lnTo>
                    <a:cubicBezTo>
                      <a:pt x="1224364" y="2404836"/>
                      <a:pt x="1228257" y="2406496"/>
                      <a:pt x="1236043" y="2409817"/>
                    </a:cubicBezTo>
                    <a:lnTo>
                      <a:pt x="1228097" y="2406654"/>
                    </a:lnTo>
                    <a:lnTo>
                      <a:pt x="1221047" y="2403509"/>
                    </a:lnTo>
                    <a:lnTo>
                      <a:pt x="1221111" y="2403873"/>
                    </a:lnTo>
                    <a:lnTo>
                      <a:pt x="1228097" y="2406654"/>
                    </a:lnTo>
                    <a:lnTo>
                      <a:pt x="1264963" y="2423098"/>
                    </a:lnTo>
                    <a:cubicBezTo>
                      <a:pt x="1260514" y="2420885"/>
                      <a:pt x="1249391" y="2414244"/>
                      <a:pt x="1242717" y="2412030"/>
                    </a:cubicBezTo>
                    <a:lnTo>
                      <a:pt x="1220942" y="2402907"/>
                    </a:lnTo>
                    <a:close/>
                    <a:moveTo>
                      <a:pt x="1787883" y="2400932"/>
                    </a:moveTo>
                    <a:lnTo>
                      <a:pt x="1787355" y="2403176"/>
                    </a:lnTo>
                    <a:lnTo>
                      <a:pt x="1787097" y="2403704"/>
                    </a:lnTo>
                    <a:lnTo>
                      <a:pt x="1787510" y="2401800"/>
                    </a:lnTo>
                    <a:lnTo>
                      <a:pt x="1787694" y="2401155"/>
                    </a:lnTo>
                    <a:lnTo>
                      <a:pt x="1787883" y="2400932"/>
                    </a:lnTo>
                    <a:close/>
                    <a:moveTo>
                      <a:pt x="1214180" y="2400446"/>
                    </a:moveTo>
                    <a:lnTo>
                      <a:pt x="1214076" y="2401073"/>
                    </a:lnTo>
                    <a:lnTo>
                      <a:pt x="1220652" y="2403691"/>
                    </a:lnTo>
                    <a:lnTo>
                      <a:pt x="1220652" y="2403333"/>
                    </a:lnTo>
                    <a:lnTo>
                      <a:pt x="1214180" y="2400446"/>
                    </a:lnTo>
                    <a:close/>
                    <a:moveTo>
                      <a:pt x="1214240" y="2400076"/>
                    </a:moveTo>
                    <a:lnTo>
                      <a:pt x="1214237" y="2400098"/>
                    </a:lnTo>
                    <a:lnTo>
                      <a:pt x="1214539" y="2400225"/>
                    </a:lnTo>
                    <a:lnTo>
                      <a:pt x="1220471" y="2403176"/>
                    </a:lnTo>
                    <a:lnTo>
                      <a:pt x="1220652" y="2403253"/>
                    </a:lnTo>
                    <a:lnTo>
                      <a:pt x="1220652" y="2402786"/>
                    </a:lnTo>
                    <a:lnTo>
                      <a:pt x="1214539" y="2400225"/>
                    </a:lnTo>
                    <a:lnTo>
                      <a:pt x="1214240" y="2400076"/>
                    </a:lnTo>
                    <a:close/>
                    <a:moveTo>
                      <a:pt x="1465095" y="2398949"/>
                    </a:moveTo>
                    <a:lnTo>
                      <a:pt x="1464833" y="2402897"/>
                    </a:lnTo>
                    <a:lnTo>
                      <a:pt x="1464317" y="2403415"/>
                    </a:lnTo>
                    <a:lnTo>
                      <a:pt x="1464317" y="2404891"/>
                    </a:lnTo>
                    <a:lnTo>
                      <a:pt x="1464239" y="2403493"/>
                    </a:lnTo>
                    <a:lnTo>
                      <a:pt x="1462612" y="2405126"/>
                    </a:lnTo>
                    <a:cubicBezTo>
                      <a:pt x="1462612" y="2405126"/>
                      <a:pt x="1458171" y="2402897"/>
                      <a:pt x="1455951" y="2405126"/>
                    </a:cubicBezTo>
                    <a:cubicBezTo>
                      <a:pt x="1455951" y="2405126"/>
                      <a:pt x="1455951" y="2405126"/>
                      <a:pt x="1451510" y="2407354"/>
                    </a:cubicBezTo>
                    <a:cubicBezTo>
                      <a:pt x="1451510" y="2407354"/>
                      <a:pt x="1451510" y="2407354"/>
                      <a:pt x="1449290" y="2409582"/>
                    </a:cubicBezTo>
                    <a:lnTo>
                      <a:pt x="1449290" y="2419754"/>
                    </a:lnTo>
                    <a:lnTo>
                      <a:pt x="1450875" y="2419128"/>
                    </a:lnTo>
                    <a:lnTo>
                      <a:pt x="1449290" y="2409582"/>
                    </a:lnTo>
                    <a:cubicBezTo>
                      <a:pt x="1449290" y="2414039"/>
                      <a:pt x="1449290" y="2416267"/>
                      <a:pt x="1451510" y="2418495"/>
                    </a:cubicBezTo>
                    <a:cubicBezTo>
                      <a:pt x="1450400" y="2420724"/>
                      <a:pt x="1454286" y="2426851"/>
                      <a:pt x="1458727" y="2432700"/>
                    </a:cubicBezTo>
                    <a:lnTo>
                      <a:pt x="1462551" y="2437244"/>
                    </a:lnTo>
                    <a:lnTo>
                      <a:pt x="1464552" y="2436698"/>
                    </a:lnTo>
                    <a:lnTo>
                      <a:pt x="1463216" y="2438035"/>
                    </a:lnTo>
                    <a:lnTo>
                      <a:pt x="1465246" y="2440448"/>
                    </a:lnTo>
                    <a:lnTo>
                      <a:pt x="1467015" y="2436790"/>
                    </a:lnTo>
                    <a:lnTo>
                      <a:pt x="1467015" y="2441236"/>
                    </a:lnTo>
                    <a:lnTo>
                      <a:pt x="1466598" y="2442054"/>
                    </a:lnTo>
                    <a:lnTo>
                      <a:pt x="1469274" y="2445234"/>
                    </a:lnTo>
                    <a:lnTo>
                      <a:pt x="1467053" y="2443006"/>
                    </a:lnTo>
                    <a:lnTo>
                      <a:pt x="1466456" y="2442332"/>
                    </a:lnTo>
                    <a:lnTo>
                      <a:pt x="1466435" y="2442374"/>
                    </a:lnTo>
                    <a:lnTo>
                      <a:pt x="1467053" y="2443006"/>
                    </a:lnTo>
                    <a:lnTo>
                      <a:pt x="1466113" y="2443006"/>
                    </a:lnTo>
                    <a:lnTo>
                      <a:pt x="1465680" y="2443857"/>
                    </a:lnTo>
                    <a:lnTo>
                      <a:pt x="1467053" y="2445234"/>
                    </a:lnTo>
                    <a:lnTo>
                      <a:pt x="1469274" y="2445234"/>
                    </a:lnTo>
                    <a:lnTo>
                      <a:pt x="1471494" y="2447462"/>
                    </a:lnTo>
                    <a:lnTo>
                      <a:pt x="1473129" y="2448693"/>
                    </a:lnTo>
                    <a:lnTo>
                      <a:pt x="1473622" y="2447699"/>
                    </a:lnTo>
                    <a:lnTo>
                      <a:pt x="1473205" y="2448750"/>
                    </a:lnTo>
                    <a:lnTo>
                      <a:pt x="1473283" y="2448809"/>
                    </a:lnTo>
                    <a:lnTo>
                      <a:pt x="1475472" y="2443423"/>
                    </a:lnTo>
                    <a:lnTo>
                      <a:pt x="1469274" y="2434093"/>
                    </a:lnTo>
                    <a:cubicBezTo>
                      <a:pt x="1469274" y="2429636"/>
                      <a:pt x="1467053" y="2427408"/>
                      <a:pt x="1467053" y="2420723"/>
                    </a:cubicBezTo>
                    <a:cubicBezTo>
                      <a:pt x="1467053" y="2420723"/>
                      <a:pt x="1464833" y="2414039"/>
                      <a:pt x="1464833" y="2414039"/>
                    </a:cubicBezTo>
                    <a:cubicBezTo>
                      <a:pt x="1462612" y="2409582"/>
                      <a:pt x="1464833" y="2409582"/>
                      <a:pt x="1464833" y="2402897"/>
                    </a:cubicBezTo>
                    <a:cubicBezTo>
                      <a:pt x="1464833" y="2402897"/>
                      <a:pt x="1467053" y="2402897"/>
                      <a:pt x="1467053" y="2402897"/>
                    </a:cubicBezTo>
                    <a:lnTo>
                      <a:pt x="1465450" y="2398949"/>
                    </a:lnTo>
                    <a:lnTo>
                      <a:pt x="1465095" y="2398949"/>
                    </a:lnTo>
                    <a:close/>
                    <a:moveTo>
                      <a:pt x="1480348" y="2397141"/>
                    </a:moveTo>
                    <a:lnTo>
                      <a:pt x="1481697" y="2398765"/>
                    </a:lnTo>
                    <a:lnTo>
                      <a:pt x="1480252" y="2398765"/>
                    </a:lnTo>
                    <a:lnTo>
                      <a:pt x="1480348" y="2397141"/>
                    </a:lnTo>
                    <a:close/>
                    <a:moveTo>
                      <a:pt x="1204027" y="2397074"/>
                    </a:moveTo>
                    <a:lnTo>
                      <a:pt x="1205281" y="2397504"/>
                    </a:lnTo>
                    <a:lnTo>
                      <a:pt x="1206845" y="2398195"/>
                    </a:lnTo>
                    <a:lnTo>
                      <a:pt x="1204027" y="2397074"/>
                    </a:lnTo>
                    <a:close/>
                    <a:moveTo>
                      <a:pt x="1480379" y="2396621"/>
                    </a:moveTo>
                    <a:lnTo>
                      <a:pt x="1481917" y="2397385"/>
                    </a:lnTo>
                    <a:lnTo>
                      <a:pt x="1482814" y="2398426"/>
                    </a:lnTo>
                    <a:lnTo>
                      <a:pt x="1482706" y="2398533"/>
                    </a:lnTo>
                    <a:lnTo>
                      <a:pt x="1480376" y="2396658"/>
                    </a:lnTo>
                    <a:lnTo>
                      <a:pt x="1480379" y="2396621"/>
                    </a:lnTo>
                    <a:close/>
                    <a:moveTo>
                      <a:pt x="1486025" y="2396116"/>
                    </a:moveTo>
                    <a:lnTo>
                      <a:pt x="1486913" y="2396558"/>
                    </a:lnTo>
                    <a:cubicBezTo>
                      <a:pt x="1491354" y="2398765"/>
                      <a:pt x="1509117" y="2418633"/>
                      <a:pt x="1509117" y="2420841"/>
                    </a:cubicBezTo>
                    <a:cubicBezTo>
                      <a:pt x="1509117" y="2420841"/>
                      <a:pt x="1509117" y="2420841"/>
                      <a:pt x="1506897" y="2420841"/>
                    </a:cubicBezTo>
                    <a:cubicBezTo>
                      <a:pt x="1506897" y="2420841"/>
                      <a:pt x="1506897" y="2420841"/>
                      <a:pt x="1504676" y="2418633"/>
                    </a:cubicBezTo>
                    <a:cubicBezTo>
                      <a:pt x="1504676" y="2418633"/>
                      <a:pt x="1504676" y="2418633"/>
                      <a:pt x="1506897" y="2418633"/>
                    </a:cubicBezTo>
                    <a:lnTo>
                      <a:pt x="1503029" y="2415357"/>
                    </a:lnTo>
                    <a:lnTo>
                      <a:pt x="1502456" y="2414218"/>
                    </a:lnTo>
                    <a:cubicBezTo>
                      <a:pt x="1502456" y="2414218"/>
                      <a:pt x="1502456" y="2414218"/>
                      <a:pt x="1498015" y="2409803"/>
                    </a:cubicBezTo>
                    <a:cubicBezTo>
                      <a:pt x="1495795" y="2407595"/>
                      <a:pt x="1493574" y="2405388"/>
                      <a:pt x="1491354" y="2403180"/>
                    </a:cubicBezTo>
                    <a:lnTo>
                      <a:pt x="1498668" y="2411664"/>
                    </a:lnTo>
                    <a:lnTo>
                      <a:pt x="1491909" y="2405940"/>
                    </a:lnTo>
                    <a:lnTo>
                      <a:pt x="1483360" y="2399060"/>
                    </a:lnTo>
                    <a:lnTo>
                      <a:pt x="1482814" y="2398426"/>
                    </a:lnTo>
                    <a:lnTo>
                      <a:pt x="1484692" y="2396558"/>
                    </a:lnTo>
                    <a:lnTo>
                      <a:pt x="1486025" y="2396116"/>
                    </a:lnTo>
                    <a:close/>
                    <a:moveTo>
                      <a:pt x="1200449" y="2394322"/>
                    </a:moveTo>
                    <a:lnTo>
                      <a:pt x="1208864" y="2398075"/>
                    </a:lnTo>
                    <a:lnTo>
                      <a:pt x="1203786" y="2396812"/>
                    </a:lnTo>
                    <a:cubicBezTo>
                      <a:pt x="1202674" y="2396535"/>
                      <a:pt x="1202674" y="2396535"/>
                      <a:pt x="1202674" y="2396535"/>
                    </a:cubicBezTo>
                    <a:cubicBezTo>
                      <a:pt x="1202674" y="2396535"/>
                      <a:pt x="1202674" y="2396535"/>
                      <a:pt x="1200449" y="2394322"/>
                    </a:cubicBezTo>
                    <a:close/>
                    <a:moveTo>
                      <a:pt x="1196000" y="2394322"/>
                    </a:moveTo>
                    <a:cubicBezTo>
                      <a:pt x="1196000" y="2394322"/>
                      <a:pt x="1196000" y="2394322"/>
                      <a:pt x="1198225" y="2394322"/>
                    </a:cubicBezTo>
                    <a:cubicBezTo>
                      <a:pt x="1198225" y="2394322"/>
                      <a:pt x="1198225" y="2394322"/>
                      <a:pt x="1202674" y="2396535"/>
                    </a:cubicBezTo>
                    <a:lnTo>
                      <a:pt x="1204027" y="2397074"/>
                    </a:lnTo>
                    <a:lnTo>
                      <a:pt x="1196000" y="2394322"/>
                    </a:lnTo>
                    <a:close/>
                    <a:moveTo>
                      <a:pt x="1792926" y="2391756"/>
                    </a:moveTo>
                    <a:lnTo>
                      <a:pt x="1789220" y="2399353"/>
                    </a:lnTo>
                    <a:lnTo>
                      <a:pt x="1787883" y="2400932"/>
                    </a:lnTo>
                    <a:lnTo>
                      <a:pt x="1788469" y="2398441"/>
                    </a:lnTo>
                    <a:cubicBezTo>
                      <a:pt x="1788469" y="2398441"/>
                      <a:pt x="1788469" y="2398441"/>
                      <a:pt x="1792926" y="2391756"/>
                    </a:cubicBezTo>
                    <a:close/>
                    <a:moveTo>
                      <a:pt x="1184877" y="2387681"/>
                    </a:moveTo>
                    <a:cubicBezTo>
                      <a:pt x="1191551" y="2389894"/>
                      <a:pt x="1196000" y="2392108"/>
                      <a:pt x="1198225" y="2392108"/>
                    </a:cubicBezTo>
                    <a:cubicBezTo>
                      <a:pt x="1200449" y="2392108"/>
                      <a:pt x="1193775" y="2392108"/>
                      <a:pt x="1184877" y="2387681"/>
                    </a:cubicBezTo>
                    <a:close/>
                    <a:moveTo>
                      <a:pt x="1336869" y="2387040"/>
                    </a:moveTo>
                    <a:lnTo>
                      <a:pt x="1336694" y="2387735"/>
                    </a:lnTo>
                    <a:lnTo>
                      <a:pt x="1338205" y="2387735"/>
                    </a:lnTo>
                    <a:lnTo>
                      <a:pt x="1336869" y="2387040"/>
                    </a:lnTo>
                    <a:close/>
                    <a:moveTo>
                      <a:pt x="1172365" y="2385606"/>
                    </a:moveTo>
                    <a:lnTo>
                      <a:pt x="1184877" y="2387681"/>
                    </a:lnTo>
                    <a:lnTo>
                      <a:pt x="1178412" y="2386798"/>
                    </a:lnTo>
                    <a:lnTo>
                      <a:pt x="1172365" y="2385606"/>
                    </a:lnTo>
                    <a:close/>
                    <a:moveTo>
                      <a:pt x="1215197" y="2382228"/>
                    </a:moveTo>
                    <a:lnTo>
                      <a:pt x="1214049" y="2390085"/>
                    </a:lnTo>
                    <a:cubicBezTo>
                      <a:pt x="1214049" y="2386739"/>
                      <a:pt x="1214599" y="2383950"/>
                      <a:pt x="1215149" y="2382276"/>
                    </a:cubicBezTo>
                    <a:lnTo>
                      <a:pt x="1215197" y="2382228"/>
                    </a:lnTo>
                    <a:close/>
                    <a:moveTo>
                      <a:pt x="1285170" y="2380451"/>
                    </a:moveTo>
                    <a:lnTo>
                      <a:pt x="1284051" y="2384558"/>
                    </a:lnTo>
                    <a:cubicBezTo>
                      <a:pt x="1283392" y="2387193"/>
                      <a:pt x="1282975" y="2389134"/>
                      <a:pt x="1282975" y="2389689"/>
                    </a:cubicBezTo>
                    <a:lnTo>
                      <a:pt x="1282975" y="2387470"/>
                    </a:lnTo>
                    <a:lnTo>
                      <a:pt x="1285170" y="2380451"/>
                    </a:lnTo>
                    <a:close/>
                    <a:moveTo>
                      <a:pt x="1435119" y="2379718"/>
                    </a:moveTo>
                    <a:lnTo>
                      <a:pt x="1433591" y="2381265"/>
                    </a:lnTo>
                    <a:cubicBezTo>
                      <a:pt x="1433591" y="2383483"/>
                      <a:pt x="1431402" y="2383483"/>
                      <a:pt x="1431402" y="2385700"/>
                    </a:cubicBezTo>
                    <a:cubicBezTo>
                      <a:pt x="1431402" y="2387918"/>
                      <a:pt x="1431402" y="2387918"/>
                      <a:pt x="1429213" y="2390136"/>
                    </a:cubicBezTo>
                    <a:cubicBezTo>
                      <a:pt x="1429213" y="2390136"/>
                      <a:pt x="1429213" y="2390136"/>
                      <a:pt x="1431402" y="2390136"/>
                    </a:cubicBezTo>
                    <a:cubicBezTo>
                      <a:pt x="1429213" y="2392353"/>
                      <a:pt x="1429213" y="2392353"/>
                      <a:pt x="1431402" y="2392353"/>
                    </a:cubicBezTo>
                    <a:cubicBezTo>
                      <a:pt x="1431402" y="2392353"/>
                      <a:pt x="1427023" y="2394571"/>
                      <a:pt x="1427023" y="2396789"/>
                    </a:cubicBezTo>
                    <a:cubicBezTo>
                      <a:pt x="1429213" y="2396789"/>
                      <a:pt x="1427023" y="2399006"/>
                      <a:pt x="1427023" y="2401224"/>
                    </a:cubicBezTo>
                    <a:cubicBezTo>
                      <a:pt x="1427023" y="2401224"/>
                      <a:pt x="1427023" y="2401224"/>
                      <a:pt x="1429213" y="2401224"/>
                    </a:cubicBezTo>
                    <a:cubicBezTo>
                      <a:pt x="1429213" y="2401224"/>
                      <a:pt x="1429213" y="2401224"/>
                      <a:pt x="1429213" y="2403441"/>
                    </a:cubicBezTo>
                    <a:cubicBezTo>
                      <a:pt x="1429213" y="2405659"/>
                      <a:pt x="1431402" y="2405659"/>
                      <a:pt x="1431402" y="2407877"/>
                    </a:cubicBezTo>
                    <a:cubicBezTo>
                      <a:pt x="1431402" y="2408985"/>
                      <a:pt x="1433044" y="2413421"/>
                      <a:pt x="1434686" y="2417856"/>
                    </a:cubicBezTo>
                    <a:lnTo>
                      <a:pt x="1435780" y="2421182"/>
                    </a:lnTo>
                    <a:lnTo>
                      <a:pt x="1427023" y="2403441"/>
                    </a:lnTo>
                    <a:cubicBezTo>
                      <a:pt x="1427023" y="2405659"/>
                      <a:pt x="1427023" y="2410094"/>
                      <a:pt x="1429213" y="2412312"/>
                    </a:cubicBezTo>
                    <a:lnTo>
                      <a:pt x="1433590" y="2418962"/>
                    </a:lnTo>
                    <a:lnTo>
                      <a:pt x="1433591" y="2418965"/>
                    </a:lnTo>
                    <a:cubicBezTo>
                      <a:pt x="1435780" y="2423400"/>
                      <a:pt x="1435780" y="2423400"/>
                      <a:pt x="1435780" y="2423400"/>
                    </a:cubicBezTo>
                    <a:lnTo>
                      <a:pt x="1436475" y="2424103"/>
                    </a:lnTo>
                    <a:lnTo>
                      <a:pt x="1436732" y="2424073"/>
                    </a:lnTo>
                    <a:lnTo>
                      <a:pt x="1436510" y="2423399"/>
                    </a:lnTo>
                    <a:lnTo>
                      <a:pt x="1436938" y="2424049"/>
                    </a:lnTo>
                    <a:lnTo>
                      <a:pt x="1437034" y="2424038"/>
                    </a:lnTo>
                    <a:lnTo>
                      <a:pt x="1436327" y="2422845"/>
                    </a:lnTo>
                    <a:lnTo>
                      <a:pt x="1435780" y="2421182"/>
                    </a:lnTo>
                    <a:lnTo>
                      <a:pt x="1437182" y="2424021"/>
                    </a:lnTo>
                    <a:lnTo>
                      <a:pt x="1439031" y="2423806"/>
                    </a:lnTo>
                    <a:lnTo>
                      <a:pt x="1448453" y="2420085"/>
                    </a:lnTo>
                    <a:lnTo>
                      <a:pt x="1444849" y="2409582"/>
                    </a:lnTo>
                    <a:cubicBezTo>
                      <a:pt x="1447069" y="2404012"/>
                      <a:pt x="1450400" y="2400669"/>
                      <a:pt x="1454286" y="2398720"/>
                    </a:cubicBezTo>
                    <a:lnTo>
                      <a:pt x="1457085" y="2398170"/>
                    </a:lnTo>
                    <a:lnTo>
                      <a:pt x="1461683" y="2394571"/>
                    </a:lnTo>
                    <a:lnTo>
                      <a:pt x="1459861" y="2394571"/>
                    </a:lnTo>
                    <a:cubicBezTo>
                      <a:pt x="1459861" y="2394571"/>
                      <a:pt x="1459861" y="2394571"/>
                      <a:pt x="1457672" y="2394571"/>
                    </a:cubicBezTo>
                    <a:cubicBezTo>
                      <a:pt x="1457672" y="2394571"/>
                      <a:pt x="1457672" y="2394571"/>
                      <a:pt x="1455483" y="2392353"/>
                    </a:cubicBezTo>
                    <a:cubicBezTo>
                      <a:pt x="1455483" y="2392353"/>
                      <a:pt x="1455483" y="2392353"/>
                      <a:pt x="1455483" y="2390136"/>
                    </a:cubicBezTo>
                    <a:cubicBezTo>
                      <a:pt x="1455483" y="2390136"/>
                      <a:pt x="1455483" y="2390136"/>
                      <a:pt x="1455483" y="2387918"/>
                    </a:cubicBezTo>
                    <a:cubicBezTo>
                      <a:pt x="1455483" y="2385700"/>
                      <a:pt x="1453294" y="2385700"/>
                      <a:pt x="1453294" y="2385700"/>
                    </a:cubicBezTo>
                    <a:lnTo>
                      <a:pt x="1453266" y="2385658"/>
                    </a:lnTo>
                    <a:lnTo>
                      <a:pt x="1451629" y="2385658"/>
                    </a:lnTo>
                    <a:cubicBezTo>
                      <a:pt x="1451629" y="2385658"/>
                      <a:pt x="1451629" y="2385658"/>
                      <a:pt x="1449389" y="2385658"/>
                    </a:cubicBezTo>
                    <a:cubicBezTo>
                      <a:pt x="1449389" y="2385658"/>
                      <a:pt x="1449389" y="2385658"/>
                      <a:pt x="1447149" y="2385658"/>
                    </a:cubicBezTo>
                    <a:cubicBezTo>
                      <a:pt x="1447149" y="2385658"/>
                      <a:pt x="1447149" y="2385658"/>
                      <a:pt x="1442670" y="2383446"/>
                    </a:cubicBezTo>
                    <a:cubicBezTo>
                      <a:pt x="1442670" y="2383446"/>
                      <a:pt x="1442670" y="2383446"/>
                      <a:pt x="1442670" y="2381235"/>
                    </a:cubicBezTo>
                    <a:cubicBezTo>
                      <a:pt x="1442670" y="2381235"/>
                      <a:pt x="1440430" y="2381235"/>
                      <a:pt x="1440430" y="2381235"/>
                    </a:cubicBezTo>
                    <a:cubicBezTo>
                      <a:pt x="1440430" y="2381235"/>
                      <a:pt x="1440430" y="2381235"/>
                      <a:pt x="1438191" y="2381235"/>
                    </a:cubicBezTo>
                    <a:lnTo>
                      <a:pt x="1435119" y="2379718"/>
                    </a:lnTo>
                    <a:close/>
                    <a:moveTo>
                      <a:pt x="1217527" y="2378573"/>
                    </a:moveTo>
                    <a:lnTo>
                      <a:pt x="1216250" y="2383392"/>
                    </a:lnTo>
                    <a:lnTo>
                      <a:pt x="1216250" y="2387854"/>
                    </a:lnTo>
                    <a:lnTo>
                      <a:pt x="1214407" y="2399064"/>
                    </a:lnTo>
                    <a:lnTo>
                      <a:pt x="1214049" y="2399010"/>
                    </a:lnTo>
                    <a:lnTo>
                      <a:pt x="1214049" y="2390085"/>
                    </a:lnTo>
                    <a:cubicBezTo>
                      <a:pt x="1214049" y="2385623"/>
                      <a:pt x="1214049" y="2383392"/>
                      <a:pt x="1216250" y="2381161"/>
                    </a:cubicBezTo>
                    <a:lnTo>
                      <a:pt x="1217527" y="2378573"/>
                    </a:lnTo>
                    <a:close/>
                    <a:moveTo>
                      <a:pt x="1424839" y="2377679"/>
                    </a:moveTo>
                    <a:lnTo>
                      <a:pt x="1418034" y="2379023"/>
                    </a:lnTo>
                    <a:cubicBezTo>
                      <a:pt x="1413555" y="2379023"/>
                      <a:pt x="1411315" y="2379023"/>
                      <a:pt x="1409076" y="2381235"/>
                    </a:cubicBezTo>
                    <a:cubicBezTo>
                      <a:pt x="1409076" y="2381235"/>
                      <a:pt x="1404597" y="2383446"/>
                      <a:pt x="1404597" y="2385658"/>
                    </a:cubicBezTo>
                    <a:cubicBezTo>
                      <a:pt x="1402357" y="2387869"/>
                      <a:pt x="1402357" y="2387869"/>
                      <a:pt x="1400117" y="2390081"/>
                    </a:cubicBezTo>
                    <a:cubicBezTo>
                      <a:pt x="1397878" y="2392292"/>
                      <a:pt x="1400117" y="2392292"/>
                      <a:pt x="1397878" y="2394504"/>
                    </a:cubicBezTo>
                    <a:cubicBezTo>
                      <a:pt x="1397878" y="2394504"/>
                      <a:pt x="1397878" y="2396715"/>
                      <a:pt x="1397878" y="2396715"/>
                    </a:cubicBezTo>
                    <a:cubicBezTo>
                      <a:pt x="1395638" y="2398927"/>
                      <a:pt x="1395638" y="2396715"/>
                      <a:pt x="1395638" y="2398927"/>
                    </a:cubicBezTo>
                    <a:cubicBezTo>
                      <a:pt x="1397878" y="2398927"/>
                      <a:pt x="1393399" y="2401138"/>
                      <a:pt x="1393399" y="2401138"/>
                    </a:cubicBezTo>
                    <a:cubicBezTo>
                      <a:pt x="1393399" y="2403350"/>
                      <a:pt x="1393399" y="2405561"/>
                      <a:pt x="1391159" y="2407773"/>
                    </a:cubicBezTo>
                    <a:cubicBezTo>
                      <a:pt x="1391159" y="2407773"/>
                      <a:pt x="1391159" y="2407773"/>
                      <a:pt x="1393399" y="2407773"/>
                    </a:cubicBezTo>
                    <a:cubicBezTo>
                      <a:pt x="1393399" y="2407773"/>
                      <a:pt x="1393399" y="2407773"/>
                      <a:pt x="1391159" y="2409984"/>
                    </a:cubicBezTo>
                    <a:cubicBezTo>
                      <a:pt x="1388919" y="2407773"/>
                      <a:pt x="1395638" y="2412196"/>
                      <a:pt x="1395638" y="2412196"/>
                    </a:cubicBezTo>
                    <a:cubicBezTo>
                      <a:pt x="1400117" y="2414407"/>
                      <a:pt x="1418034" y="2421042"/>
                      <a:pt x="1420274" y="2423253"/>
                    </a:cubicBezTo>
                    <a:lnTo>
                      <a:pt x="1422514" y="2423253"/>
                    </a:lnTo>
                    <a:lnTo>
                      <a:pt x="1429322" y="2424934"/>
                    </a:lnTo>
                    <a:lnTo>
                      <a:pt x="1424753" y="2425465"/>
                    </a:lnTo>
                    <a:cubicBezTo>
                      <a:pt x="1426993" y="2425465"/>
                      <a:pt x="1429232" y="2425465"/>
                      <a:pt x="1431472" y="2425465"/>
                    </a:cubicBezTo>
                    <a:lnTo>
                      <a:pt x="1429322" y="2424934"/>
                    </a:lnTo>
                    <a:lnTo>
                      <a:pt x="1434190" y="2424369"/>
                    </a:lnTo>
                    <a:lnTo>
                      <a:pt x="1422645" y="2403441"/>
                    </a:lnTo>
                    <a:cubicBezTo>
                      <a:pt x="1421550" y="2397897"/>
                      <a:pt x="1421550" y="2392908"/>
                      <a:pt x="1423192" y="2388195"/>
                    </a:cubicBezTo>
                    <a:lnTo>
                      <a:pt x="1429068" y="2380520"/>
                    </a:lnTo>
                    <a:lnTo>
                      <a:pt x="1424839" y="2377679"/>
                    </a:lnTo>
                    <a:close/>
                    <a:moveTo>
                      <a:pt x="1429232" y="2376812"/>
                    </a:moveTo>
                    <a:lnTo>
                      <a:pt x="1428707" y="2376916"/>
                    </a:lnTo>
                    <a:lnTo>
                      <a:pt x="1430693" y="2378398"/>
                    </a:lnTo>
                    <a:lnTo>
                      <a:pt x="1431173" y="2377770"/>
                    </a:lnTo>
                    <a:lnTo>
                      <a:pt x="1429232" y="2376812"/>
                    </a:lnTo>
                    <a:close/>
                    <a:moveTo>
                      <a:pt x="1218451" y="2376698"/>
                    </a:moveTo>
                    <a:lnTo>
                      <a:pt x="1217527" y="2378573"/>
                    </a:lnTo>
                    <a:lnTo>
                      <a:pt x="1217866" y="2377291"/>
                    </a:lnTo>
                    <a:lnTo>
                      <a:pt x="1218451" y="2376698"/>
                    </a:lnTo>
                    <a:close/>
                    <a:moveTo>
                      <a:pt x="1285196" y="2376376"/>
                    </a:moveTo>
                    <a:lnTo>
                      <a:pt x="1284456" y="2379335"/>
                    </a:lnTo>
                    <a:lnTo>
                      <a:pt x="1284879" y="2377010"/>
                    </a:lnTo>
                    <a:lnTo>
                      <a:pt x="1285196" y="2376376"/>
                    </a:lnTo>
                    <a:close/>
                    <a:moveTo>
                      <a:pt x="1218773" y="2373107"/>
                    </a:moveTo>
                    <a:lnTo>
                      <a:pt x="1218451" y="2376698"/>
                    </a:lnTo>
                    <a:lnTo>
                      <a:pt x="1218451" y="2374786"/>
                    </a:lnTo>
                    <a:lnTo>
                      <a:pt x="1218773" y="2373107"/>
                    </a:lnTo>
                    <a:close/>
                    <a:moveTo>
                      <a:pt x="1218451" y="2367215"/>
                    </a:moveTo>
                    <a:lnTo>
                      <a:pt x="1218451" y="2371121"/>
                    </a:lnTo>
                    <a:cubicBezTo>
                      <a:pt x="1218451" y="2372236"/>
                      <a:pt x="1218451" y="2372236"/>
                      <a:pt x="1218451" y="2372236"/>
                    </a:cubicBezTo>
                    <a:lnTo>
                      <a:pt x="1218451" y="2374786"/>
                    </a:lnTo>
                    <a:lnTo>
                      <a:pt x="1218245" y="2375862"/>
                    </a:lnTo>
                    <a:lnTo>
                      <a:pt x="1217866" y="2377291"/>
                    </a:lnTo>
                    <a:lnTo>
                      <a:pt x="1216250" y="2378930"/>
                    </a:lnTo>
                    <a:lnTo>
                      <a:pt x="1218451" y="2367215"/>
                    </a:lnTo>
                    <a:close/>
                    <a:moveTo>
                      <a:pt x="1833139" y="2365679"/>
                    </a:moveTo>
                    <a:cubicBezTo>
                      <a:pt x="1855595" y="2365157"/>
                      <a:pt x="1876485" y="2380615"/>
                      <a:pt x="1879828" y="2407354"/>
                    </a:cubicBezTo>
                    <a:cubicBezTo>
                      <a:pt x="1879828" y="2407354"/>
                      <a:pt x="1879828" y="2407354"/>
                      <a:pt x="1879828" y="2411810"/>
                    </a:cubicBezTo>
                    <a:cubicBezTo>
                      <a:pt x="1879828" y="2416267"/>
                      <a:pt x="1882056" y="2420723"/>
                      <a:pt x="1879828" y="2425180"/>
                    </a:cubicBezTo>
                    <a:cubicBezTo>
                      <a:pt x="1879828" y="2434093"/>
                      <a:pt x="1879828" y="2443006"/>
                      <a:pt x="1877599" y="2449691"/>
                    </a:cubicBezTo>
                    <a:cubicBezTo>
                      <a:pt x="1875371" y="2454147"/>
                      <a:pt x="1877599" y="2456375"/>
                      <a:pt x="1875371" y="2460832"/>
                    </a:cubicBezTo>
                    <a:cubicBezTo>
                      <a:pt x="1877599" y="2460832"/>
                      <a:pt x="1870915" y="2471973"/>
                      <a:pt x="1866458" y="2478658"/>
                    </a:cubicBezTo>
                    <a:cubicBezTo>
                      <a:pt x="1866458" y="2478658"/>
                      <a:pt x="1868686" y="2478658"/>
                      <a:pt x="1868686" y="2480886"/>
                    </a:cubicBezTo>
                    <a:cubicBezTo>
                      <a:pt x="1866458" y="2480886"/>
                      <a:pt x="1866458" y="2483114"/>
                      <a:pt x="1866458" y="2483114"/>
                    </a:cubicBezTo>
                    <a:cubicBezTo>
                      <a:pt x="1864230" y="2485343"/>
                      <a:pt x="1862002" y="2487571"/>
                      <a:pt x="1862002" y="2489799"/>
                    </a:cubicBezTo>
                    <a:lnTo>
                      <a:pt x="1859378" y="2491898"/>
                    </a:lnTo>
                    <a:lnTo>
                      <a:pt x="1859713" y="2491898"/>
                    </a:lnTo>
                    <a:cubicBezTo>
                      <a:pt x="1859713" y="2491898"/>
                      <a:pt x="1864161" y="2489676"/>
                      <a:pt x="1864161" y="2489676"/>
                    </a:cubicBezTo>
                    <a:cubicBezTo>
                      <a:pt x="1866385" y="2489676"/>
                      <a:pt x="1866385" y="2489676"/>
                      <a:pt x="1868609" y="2489676"/>
                    </a:cubicBezTo>
                    <a:cubicBezTo>
                      <a:pt x="1875281" y="2489676"/>
                      <a:pt x="1879729" y="2489676"/>
                      <a:pt x="1886400" y="2487454"/>
                    </a:cubicBezTo>
                    <a:cubicBezTo>
                      <a:pt x="1895296" y="2489676"/>
                      <a:pt x="1904192" y="2489676"/>
                      <a:pt x="1910863" y="2491898"/>
                    </a:cubicBezTo>
                    <a:cubicBezTo>
                      <a:pt x="1917535" y="2496343"/>
                      <a:pt x="1921983" y="2496343"/>
                      <a:pt x="1928655" y="2503009"/>
                    </a:cubicBezTo>
                    <a:cubicBezTo>
                      <a:pt x="1928655" y="2503009"/>
                      <a:pt x="1937550" y="2509675"/>
                      <a:pt x="1937550" y="2509675"/>
                    </a:cubicBezTo>
                    <a:cubicBezTo>
                      <a:pt x="1939774" y="2516341"/>
                      <a:pt x="1939774" y="2518563"/>
                      <a:pt x="1944222" y="2525230"/>
                    </a:cubicBezTo>
                    <a:cubicBezTo>
                      <a:pt x="1944222" y="2529674"/>
                      <a:pt x="1946446" y="2531896"/>
                      <a:pt x="1946446" y="2536340"/>
                    </a:cubicBezTo>
                    <a:lnTo>
                      <a:pt x="1946446" y="2538514"/>
                    </a:lnTo>
                    <a:lnTo>
                      <a:pt x="1955342" y="2538743"/>
                    </a:lnTo>
                    <a:cubicBezTo>
                      <a:pt x="1957583" y="2536553"/>
                      <a:pt x="1962066" y="2538743"/>
                      <a:pt x="1964307" y="2538743"/>
                    </a:cubicBezTo>
                    <a:cubicBezTo>
                      <a:pt x="1964307" y="2538743"/>
                      <a:pt x="1964307" y="2538743"/>
                      <a:pt x="1966548" y="2538743"/>
                    </a:cubicBezTo>
                    <a:cubicBezTo>
                      <a:pt x="1966548" y="2538743"/>
                      <a:pt x="1966548" y="2538743"/>
                      <a:pt x="1968790" y="2536553"/>
                    </a:cubicBezTo>
                    <a:cubicBezTo>
                      <a:pt x="1971031" y="2536553"/>
                      <a:pt x="1971031" y="2536553"/>
                      <a:pt x="1971031" y="2536553"/>
                    </a:cubicBezTo>
                    <a:cubicBezTo>
                      <a:pt x="1971031" y="2534364"/>
                      <a:pt x="1971031" y="2536553"/>
                      <a:pt x="1973272" y="2536553"/>
                    </a:cubicBezTo>
                    <a:cubicBezTo>
                      <a:pt x="1973272" y="2536553"/>
                      <a:pt x="1973272" y="2536553"/>
                      <a:pt x="1973272" y="2534364"/>
                    </a:cubicBezTo>
                    <a:cubicBezTo>
                      <a:pt x="1975513" y="2534364"/>
                      <a:pt x="1975513" y="2534364"/>
                      <a:pt x="1977755" y="2536553"/>
                    </a:cubicBezTo>
                    <a:cubicBezTo>
                      <a:pt x="1977755" y="2536553"/>
                      <a:pt x="1977755" y="2536553"/>
                      <a:pt x="1977755" y="2538743"/>
                    </a:cubicBezTo>
                    <a:lnTo>
                      <a:pt x="1977755" y="2539202"/>
                    </a:lnTo>
                    <a:lnTo>
                      <a:pt x="1979236" y="2538462"/>
                    </a:lnTo>
                    <a:cubicBezTo>
                      <a:pt x="1981459" y="2536241"/>
                      <a:pt x="1985903" y="2538462"/>
                      <a:pt x="1988125" y="2538462"/>
                    </a:cubicBezTo>
                    <a:cubicBezTo>
                      <a:pt x="1990347" y="2538462"/>
                      <a:pt x="1990347" y="2538462"/>
                      <a:pt x="1992569" y="2538462"/>
                    </a:cubicBezTo>
                    <a:cubicBezTo>
                      <a:pt x="1992569" y="2538462"/>
                      <a:pt x="1997013" y="2540682"/>
                      <a:pt x="1997013" y="2542903"/>
                    </a:cubicBezTo>
                    <a:cubicBezTo>
                      <a:pt x="1997013" y="2542903"/>
                      <a:pt x="1997013" y="2542903"/>
                      <a:pt x="1999235" y="2540682"/>
                    </a:cubicBezTo>
                    <a:cubicBezTo>
                      <a:pt x="1999235" y="2540682"/>
                      <a:pt x="1999235" y="2540682"/>
                      <a:pt x="1999235" y="2542903"/>
                    </a:cubicBezTo>
                    <a:lnTo>
                      <a:pt x="1999944" y="2542903"/>
                    </a:lnTo>
                    <a:lnTo>
                      <a:pt x="1997717" y="2512416"/>
                    </a:lnTo>
                    <a:cubicBezTo>
                      <a:pt x="1997856" y="2499964"/>
                      <a:pt x="1999456" y="2486544"/>
                      <a:pt x="2004082" y="2473747"/>
                    </a:cubicBezTo>
                    <a:lnTo>
                      <a:pt x="2008532" y="2467407"/>
                    </a:lnTo>
                    <a:lnTo>
                      <a:pt x="2004982" y="2484069"/>
                    </a:lnTo>
                    <a:lnTo>
                      <a:pt x="2004116" y="2487513"/>
                    </a:lnTo>
                    <a:cubicBezTo>
                      <a:pt x="2001890" y="2496367"/>
                      <a:pt x="2001890" y="2496367"/>
                      <a:pt x="2001890" y="2496367"/>
                    </a:cubicBezTo>
                    <a:lnTo>
                      <a:pt x="2004185" y="2487810"/>
                    </a:lnTo>
                    <a:lnTo>
                      <a:pt x="2001890" y="2498581"/>
                    </a:lnTo>
                    <a:cubicBezTo>
                      <a:pt x="2001890" y="2498581"/>
                      <a:pt x="2001890" y="2498581"/>
                      <a:pt x="1999664" y="2509649"/>
                    </a:cubicBezTo>
                    <a:lnTo>
                      <a:pt x="1999664" y="2514076"/>
                    </a:lnTo>
                    <a:cubicBezTo>
                      <a:pt x="1998830" y="2519057"/>
                      <a:pt x="1998934" y="2526528"/>
                      <a:pt x="1999508" y="2534388"/>
                    </a:cubicBezTo>
                    <a:lnTo>
                      <a:pt x="2000508" y="2542903"/>
                    </a:lnTo>
                    <a:lnTo>
                      <a:pt x="2001458" y="2542903"/>
                    </a:lnTo>
                    <a:cubicBezTo>
                      <a:pt x="2003680" y="2545123"/>
                      <a:pt x="2003680" y="2549564"/>
                      <a:pt x="2005902" y="2551784"/>
                    </a:cubicBezTo>
                    <a:cubicBezTo>
                      <a:pt x="2003680" y="2551784"/>
                      <a:pt x="2003680" y="2551784"/>
                      <a:pt x="2003680" y="2551784"/>
                    </a:cubicBezTo>
                    <a:cubicBezTo>
                      <a:pt x="2003680" y="2554005"/>
                      <a:pt x="2003680" y="2554005"/>
                      <a:pt x="2003680" y="2554005"/>
                    </a:cubicBezTo>
                    <a:cubicBezTo>
                      <a:pt x="2003680" y="2554005"/>
                      <a:pt x="2003680" y="2556225"/>
                      <a:pt x="2003680" y="2556225"/>
                    </a:cubicBezTo>
                    <a:lnTo>
                      <a:pt x="2002163" y="2556983"/>
                    </a:lnTo>
                    <a:lnTo>
                      <a:pt x="2002169" y="2557034"/>
                    </a:lnTo>
                    <a:lnTo>
                      <a:pt x="2002248" y="2557447"/>
                    </a:lnTo>
                    <a:lnTo>
                      <a:pt x="2003712" y="2556569"/>
                    </a:lnTo>
                    <a:cubicBezTo>
                      <a:pt x="2005901" y="2552190"/>
                      <a:pt x="2008090" y="2554379"/>
                      <a:pt x="2010279" y="2554379"/>
                    </a:cubicBezTo>
                    <a:cubicBezTo>
                      <a:pt x="2010279" y="2554379"/>
                      <a:pt x="2010279" y="2554379"/>
                      <a:pt x="2012468" y="2554379"/>
                    </a:cubicBezTo>
                    <a:cubicBezTo>
                      <a:pt x="2012468" y="2554379"/>
                      <a:pt x="2012468" y="2554379"/>
                      <a:pt x="2014657" y="2554379"/>
                    </a:cubicBezTo>
                    <a:lnTo>
                      <a:pt x="2014657" y="2553537"/>
                    </a:lnTo>
                    <a:lnTo>
                      <a:pt x="2012613" y="2551512"/>
                    </a:lnTo>
                    <a:cubicBezTo>
                      <a:pt x="2013731" y="2547080"/>
                      <a:pt x="2012053" y="2533232"/>
                      <a:pt x="2013172" y="2515783"/>
                    </a:cubicBezTo>
                    <a:lnTo>
                      <a:pt x="2020403" y="2491873"/>
                    </a:lnTo>
                    <a:lnTo>
                      <a:pt x="2017087" y="2507196"/>
                    </a:lnTo>
                    <a:lnTo>
                      <a:pt x="2018190" y="2506104"/>
                    </a:lnTo>
                    <a:lnTo>
                      <a:pt x="2017087" y="2509412"/>
                    </a:lnTo>
                    <a:lnTo>
                      <a:pt x="2017087" y="2513844"/>
                    </a:lnTo>
                    <a:cubicBezTo>
                      <a:pt x="2017087" y="2516059"/>
                      <a:pt x="2014850" y="2520491"/>
                      <a:pt x="2014850" y="2527138"/>
                    </a:cubicBezTo>
                    <a:lnTo>
                      <a:pt x="2014850" y="2535724"/>
                    </a:lnTo>
                    <a:lnTo>
                      <a:pt x="2014850" y="2552190"/>
                    </a:lnTo>
                    <a:lnTo>
                      <a:pt x="2016847" y="2552190"/>
                    </a:lnTo>
                    <a:cubicBezTo>
                      <a:pt x="2016847" y="2552190"/>
                      <a:pt x="2016847" y="2552190"/>
                      <a:pt x="2019036" y="2554379"/>
                    </a:cubicBezTo>
                    <a:cubicBezTo>
                      <a:pt x="2019036" y="2554379"/>
                      <a:pt x="2019036" y="2554379"/>
                      <a:pt x="2016847" y="2554379"/>
                    </a:cubicBezTo>
                    <a:lnTo>
                      <a:pt x="2016847" y="2556303"/>
                    </a:lnTo>
                    <a:lnTo>
                      <a:pt x="2023478" y="2554991"/>
                    </a:lnTo>
                    <a:lnTo>
                      <a:pt x="2021562" y="2549296"/>
                    </a:lnTo>
                    <a:cubicBezTo>
                      <a:pt x="2021562" y="2549296"/>
                      <a:pt x="2021562" y="2549296"/>
                      <a:pt x="2021562" y="2547080"/>
                    </a:cubicBezTo>
                    <a:cubicBezTo>
                      <a:pt x="2023799" y="2544864"/>
                      <a:pt x="2023799" y="2544864"/>
                      <a:pt x="2026036" y="2542649"/>
                    </a:cubicBezTo>
                    <a:cubicBezTo>
                      <a:pt x="2026036" y="2542649"/>
                      <a:pt x="2026036" y="2542649"/>
                      <a:pt x="2028273" y="2538217"/>
                    </a:cubicBezTo>
                    <a:cubicBezTo>
                      <a:pt x="2030511" y="2538217"/>
                      <a:pt x="2030511" y="2538217"/>
                      <a:pt x="2030511" y="2538217"/>
                    </a:cubicBezTo>
                    <a:cubicBezTo>
                      <a:pt x="2030511" y="2538217"/>
                      <a:pt x="2030511" y="2538217"/>
                      <a:pt x="2032748" y="2538217"/>
                    </a:cubicBezTo>
                    <a:cubicBezTo>
                      <a:pt x="2032748" y="2536001"/>
                      <a:pt x="2032748" y="2536001"/>
                      <a:pt x="2034985" y="2533786"/>
                    </a:cubicBezTo>
                    <a:cubicBezTo>
                      <a:pt x="2034985" y="2533786"/>
                      <a:pt x="2034985" y="2533786"/>
                      <a:pt x="2034985" y="2531570"/>
                    </a:cubicBezTo>
                    <a:cubicBezTo>
                      <a:pt x="2039460" y="2527138"/>
                      <a:pt x="2041697" y="2527138"/>
                      <a:pt x="2043934" y="2520491"/>
                    </a:cubicBezTo>
                    <a:cubicBezTo>
                      <a:pt x="2046172" y="2516059"/>
                      <a:pt x="2050646" y="2509412"/>
                      <a:pt x="2050646" y="2504981"/>
                    </a:cubicBezTo>
                    <a:cubicBezTo>
                      <a:pt x="2052883" y="2500549"/>
                      <a:pt x="2052883" y="2498333"/>
                      <a:pt x="2055121" y="2491686"/>
                    </a:cubicBezTo>
                    <a:cubicBezTo>
                      <a:pt x="2055121" y="2491686"/>
                      <a:pt x="2057358" y="2485039"/>
                      <a:pt x="2055121" y="2485039"/>
                    </a:cubicBezTo>
                    <a:cubicBezTo>
                      <a:pt x="2055121" y="2480607"/>
                      <a:pt x="2057358" y="2478391"/>
                      <a:pt x="2055121" y="2473960"/>
                    </a:cubicBezTo>
                    <a:cubicBezTo>
                      <a:pt x="2055121" y="2471744"/>
                      <a:pt x="2055121" y="2469528"/>
                      <a:pt x="2052883" y="2467313"/>
                    </a:cubicBezTo>
                    <a:cubicBezTo>
                      <a:pt x="2050646" y="2465097"/>
                      <a:pt x="2050646" y="2462881"/>
                      <a:pt x="2048409" y="2465097"/>
                    </a:cubicBezTo>
                    <a:cubicBezTo>
                      <a:pt x="2048409" y="2465097"/>
                      <a:pt x="2048409" y="2460665"/>
                      <a:pt x="2046172" y="2460665"/>
                    </a:cubicBezTo>
                    <a:cubicBezTo>
                      <a:pt x="2043934" y="2460665"/>
                      <a:pt x="2041697" y="2460665"/>
                      <a:pt x="2037223" y="2460665"/>
                    </a:cubicBezTo>
                    <a:cubicBezTo>
                      <a:pt x="2037223" y="2460665"/>
                      <a:pt x="2037223" y="2460665"/>
                      <a:pt x="2034985" y="2462881"/>
                    </a:cubicBezTo>
                    <a:cubicBezTo>
                      <a:pt x="2030511" y="2465097"/>
                      <a:pt x="2030511" y="2469528"/>
                      <a:pt x="2028273" y="2471744"/>
                    </a:cubicBezTo>
                    <a:cubicBezTo>
                      <a:pt x="2027155" y="2473960"/>
                      <a:pt x="2024918" y="2482269"/>
                      <a:pt x="2022680" y="2490578"/>
                    </a:cubicBezTo>
                    <a:lnTo>
                      <a:pt x="2020536" y="2498381"/>
                    </a:lnTo>
                    <a:lnTo>
                      <a:pt x="2023782" y="2480700"/>
                    </a:lnTo>
                    <a:lnTo>
                      <a:pt x="2025012" y="2476633"/>
                    </a:lnTo>
                    <a:lnTo>
                      <a:pt x="2032748" y="2462881"/>
                    </a:lnTo>
                    <a:lnTo>
                      <a:pt x="2026252" y="2472531"/>
                    </a:lnTo>
                    <a:lnTo>
                      <a:pt x="2030511" y="2458450"/>
                    </a:lnTo>
                    <a:cubicBezTo>
                      <a:pt x="2034985" y="2455126"/>
                      <a:pt x="2040578" y="2454572"/>
                      <a:pt x="2045892" y="2455680"/>
                    </a:cubicBezTo>
                    <a:cubicBezTo>
                      <a:pt x="2051205" y="2456788"/>
                      <a:pt x="2056239" y="2459558"/>
                      <a:pt x="2059595" y="2462881"/>
                    </a:cubicBezTo>
                    <a:cubicBezTo>
                      <a:pt x="2064070" y="2471744"/>
                      <a:pt x="2061832" y="2482823"/>
                      <a:pt x="2059595" y="2491686"/>
                    </a:cubicBezTo>
                    <a:cubicBezTo>
                      <a:pt x="2059595" y="2491686"/>
                      <a:pt x="2059595" y="2491686"/>
                      <a:pt x="2059595" y="2496118"/>
                    </a:cubicBezTo>
                    <a:cubicBezTo>
                      <a:pt x="2059595" y="2496118"/>
                      <a:pt x="2059595" y="2496118"/>
                      <a:pt x="2057358" y="2502765"/>
                    </a:cubicBezTo>
                    <a:cubicBezTo>
                      <a:pt x="2055121" y="2507196"/>
                      <a:pt x="2052883" y="2513844"/>
                      <a:pt x="2052883" y="2516059"/>
                    </a:cubicBezTo>
                    <a:cubicBezTo>
                      <a:pt x="2050646" y="2520491"/>
                      <a:pt x="2050646" y="2520491"/>
                      <a:pt x="2050646" y="2522707"/>
                    </a:cubicBezTo>
                    <a:cubicBezTo>
                      <a:pt x="2052883" y="2524923"/>
                      <a:pt x="2046172" y="2531570"/>
                      <a:pt x="2043934" y="2533786"/>
                    </a:cubicBezTo>
                    <a:cubicBezTo>
                      <a:pt x="2043934" y="2533786"/>
                      <a:pt x="2046172" y="2533786"/>
                      <a:pt x="2046172" y="2536001"/>
                    </a:cubicBezTo>
                    <a:cubicBezTo>
                      <a:pt x="2046172" y="2536001"/>
                      <a:pt x="2046172" y="2536001"/>
                      <a:pt x="2043934" y="2538217"/>
                    </a:cubicBezTo>
                    <a:cubicBezTo>
                      <a:pt x="2043934" y="2538217"/>
                      <a:pt x="2043934" y="2540433"/>
                      <a:pt x="2041697" y="2540433"/>
                    </a:cubicBezTo>
                    <a:lnTo>
                      <a:pt x="2030639" y="2553575"/>
                    </a:lnTo>
                    <a:lnTo>
                      <a:pt x="2035761" y="2552562"/>
                    </a:lnTo>
                    <a:cubicBezTo>
                      <a:pt x="2042777" y="2554505"/>
                      <a:pt x="2049512" y="2558946"/>
                      <a:pt x="2055124" y="2563387"/>
                    </a:cubicBezTo>
                    <a:cubicBezTo>
                      <a:pt x="2055124" y="2563387"/>
                      <a:pt x="2055124" y="2563387"/>
                      <a:pt x="2055124" y="2565607"/>
                    </a:cubicBezTo>
                    <a:cubicBezTo>
                      <a:pt x="2055124" y="2565607"/>
                      <a:pt x="2055124" y="2565607"/>
                      <a:pt x="2059615" y="2570048"/>
                    </a:cubicBezTo>
                    <a:cubicBezTo>
                      <a:pt x="2061860" y="2572268"/>
                      <a:pt x="2064105" y="2576709"/>
                      <a:pt x="2066350" y="2578930"/>
                    </a:cubicBezTo>
                    <a:cubicBezTo>
                      <a:pt x="2066350" y="2581150"/>
                      <a:pt x="2068595" y="2581150"/>
                      <a:pt x="2068595" y="2583371"/>
                    </a:cubicBezTo>
                    <a:cubicBezTo>
                      <a:pt x="2070840" y="2583371"/>
                      <a:pt x="2073085" y="2587811"/>
                      <a:pt x="2070840" y="2592252"/>
                    </a:cubicBezTo>
                    <a:cubicBezTo>
                      <a:pt x="2073085" y="2592252"/>
                      <a:pt x="2073085" y="2592252"/>
                      <a:pt x="2073085" y="2592252"/>
                    </a:cubicBezTo>
                    <a:cubicBezTo>
                      <a:pt x="2073085" y="2592252"/>
                      <a:pt x="2073085" y="2592252"/>
                      <a:pt x="2073085" y="2594473"/>
                    </a:cubicBezTo>
                    <a:cubicBezTo>
                      <a:pt x="2073085" y="2594473"/>
                      <a:pt x="2073085" y="2594473"/>
                      <a:pt x="2073085" y="2596693"/>
                    </a:cubicBezTo>
                    <a:cubicBezTo>
                      <a:pt x="2075330" y="2601134"/>
                      <a:pt x="2070840" y="2607795"/>
                      <a:pt x="2068595" y="2610016"/>
                    </a:cubicBezTo>
                    <a:cubicBezTo>
                      <a:pt x="2068595" y="2610016"/>
                      <a:pt x="2068595" y="2610016"/>
                      <a:pt x="2066350" y="2610016"/>
                    </a:cubicBezTo>
                    <a:cubicBezTo>
                      <a:pt x="2066350" y="2610016"/>
                      <a:pt x="2064105" y="2612236"/>
                      <a:pt x="2064105" y="2612236"/>
                    </a:cubicBezTo>
                    <a:cubicBezTo>
                      <a:pt x="2061860" y="2612236"/>
                      <a:pt x="2061860" y="2610016"/>
                      <a:pt x="2061860" y="2610016"/>
                    </a:cubicBezTo>
                    <a:cubicBezTo>
                      <a:pt x="2061860" y="2610016"/>
                      <a:pt x="2061860" y="2610016"/>
                      <a:pt x="2059615" y="2607795"/>
                    </a:cubicBezTo>
                    <a:cubicBezTo>
                      <a:pt x="2059615" y="2607795"/>
                      <a:pt x="2059615" y="2607795"/>
                      <a:pt x="2059615" y="2605575"/>
                    </a:cubicBezTo>
                    <a:cubicBezTo>
                      <a:pt x="2059615" y="2605575"/>
                      <a:pt x="2059615" y="2605575"/>
                      <a:pt x="2059615" y="2603355"/>
                    </a:cubicBezTo>
                    <a:cubicBezTo>
                      <a:pt x="2059615" y="2603355"/>
                      <a:pt x="2059615" y="2603355"/>
                      <a:pt x="2061860" y="2601134"/>
                    </a:cubicBezTo>
                    <a:cubicBezTo>
                      <a:pt x="2061860" y="2601134"/>
                      <a:pt x="2061860" y="2601134"/>
                      <a:pt x="2064105" y="2601134"/>
                    </a:cubicBezTo>
                    <a:cubicBezTo>
                      <a:pt x="2064105" y="2601134"/>
                      <a:pt x="2064105" y="2601134"/>
                      <a:pt x="2064105" y="2598914"/>
                    </a:cubicBezTo>
                    <a:cubicBezTo>
                      <a:pt x="2064105" y="2598914"/>
                      <a:pt x="2064105" y="2596693"/>
                      <a:pt x="2064105" y="2596693"/>
                    </a:cubicBezTo>
                    <a:cubicBezTo>
                      <a:pt x="2064105" y="2596693"/>
                      <a:pt x="2064105" y="2596693"/>
                      <a:pt x="2064105" y="2594473"/>
                    </a:cubicBezTo>
                    <a:cubicBezTo>
                      <a:pt x="2064105" y="2592252"/>
                      <a:pt x="2064105" y="2590032"/>
                      <a:pt x="2064105" y="2585591"/>
                    </a:cubicBezTo>
                    <a:cubicBezTo>
                      <a:pt x="2061860" y="2583371"/>
                      <a:pt x="2061860" y="2576709"/>
                      <a:pt x="2057369" y="2574489"/>
                    </a:cubicBezTo>
                    <a:cubicBezTo>
                      <a:pt x="2057369" y="2572268"/>
                      <a:pt x="2055124" y="2570048"/>
                      <a:pt x="2052879" y="2567828"/>
                    </a:cubicBezTo>
                    <a:cubicBezTo>
                      <a:pt x="2052879" y="2567828"/>
                      <a:pt x="2048389" y="2565607"/>
                      <a:pt x="2046144" y="2563387"/>
                    </a:cubicBezTo>
                    <a:cubicBezTo>
                      <a:pt x="2043899" y="2563387"/>
                      <a:pt x="2043899" y="2563387"/>
                      <a:pt x="2039409" y="2561166"/>
                    </a:cubicBezTo>
                    <a:cubicBezTo>
                      <a:pt x="2037164" y="2561166"/>
                      <a:pt x="2037164" y="2561166"/>
                      <a:pt x="2034919" y="2558946"/>
                    </a:cubicBezTo>
                    <a:cubicBezTo>
                      <a:pt x="2034919" y="2558946"/>
                      <a:pt x="2032674" y="2561166"/>
                      <a:pt x="2032674" y="2561166"/>
                    </a:cubicBezTo>
                    <a:cubicBezTo>
                      <a:pt x="2030429" y="2558946"/>
                      <a:pt x="2032674" y="2558946"/>
                      <a:pt x="2030429" y="2561166"/>
                    </a:cubicBezTo>
                    <a:cubicBezTo>
                      <a:pt x="2030429" y="2561166"/>
                      <a:pt x="2028184" y="2556725"/>
                      <a:pt x="2025939" y="2558946"/>
                    </a:cubicBezTo>
                    <a:cubicBezTo>
                      <a:pt x="2025939" y="2558946"/>
                      <a:pt x="2023694" y="2558946"/>
                      <a:pt x="2021449" y="2558946"/>
                    </a:cubicBezTo>
                    <a:cubicBezTo>
                      <a:pt x="2019204" y="2556725"/>
                      <a:pt x="2019204" y="2556725"/>
                      <a:pt x="2019204" y="2556725"/>
                    </a:cubicBezTo>
                    <a:cubicBezTo>
                      <a:pt x="2018081" y="2557835"/>
                      <a:pt x="2017520" y="2556725"/>
                      <a:pt x="2017239" y="2556448"/>
                    </a:cubicBezTo>
                    <a:lnTo>
                      <a:pt x="2017063" y="2559412"/>
                    </a:lnTo>
                    <a:lnTo>
                      <a:pt x="2016657" y="2558947"/>
                    </a:lnTo>
                    <a:lnTo>
                      <a:pt x="2014657" y="2560947"/>
                    </a:lnTo>
                    <a:cubicBezTo>
                      <a:pt x="2014657" y="2560947"/>
                      <a:pt x="2012468" y="2563136"/>
                      <a:pt x="2012468" y="2560947"/>
                    </a:cubicBezTo>
                    <a:cubicBezTo>
                      <a:pt x="2012468" y="2560947"/>
                      <a:pt x="2012468" y="2558758"/>
                      <a:pt x="2010279" y="2558758"/>
                    </a:cubicBezTo>
                    <a:cubicBezTo>
                      <a:pt x="2010279" y="2558758"/>
                      <a:pt x="2010279" y="2558758"/>
                      <a:pt x="2008090" y="2558758"/>
                    </a:cubicBezTo>
                    <a:cubicBezTo>
                      <a:pt x="2008090" y="2560947"/>
                      <a:pt x="2008090" y="2558758"/>
                      <a:pt x="2008090" y="2560947"/>
                    </a:cubicBezTo>
                    <a:cubicBezTo>
                      <a:pt x="2008090" y="2563136"/>
                      <a:pt x="2005901" y="2558758"/>
                      <a:pt x="2005901" y="2560947"/>
                    </a:cubicBezTo>
                    <a:lnTo>
                      <a:pt x="2005901" y="2562045"/>
                    </a:lnTo>
                    <a:lnTo>
                      <a:pt x="2009550" y="2569413"/>
                    </a:lnTo>
                    <a:cubicBezTo>
                      <a:pt x="2008994" y="2572781"/>
                      <a:pt x="2007326" y="2576148"/>
                      <a:pt x="2008438" y="2580638"/>
                    </a:cubicBezTo>
                    <a:cubicBezTo>
                      <a:pt x="2008438" y="2580638"/>
                      <a:pt x="2008438" y="2580638"/>
                      <a:pt x="2010662" y="2582883"/>
                    </a:cubicBezTo>
                    <a:cubicBezTo>
                      <a:pt x="2010662" y="2582883"/>
                      <a:pt x="2010662" y="2582883"/>
                      <a:pt x="2010662" y="2587373"/>
                    </a:cubicBezTo>
                    <a:lnTo>
                      <a:pt x="2016371" y="2595058"/>
                    </a:lnTo>
                    <a:lnTo>
                      <a:pt x="2020828" y="2585412"/>
                    </a:lnTo>
                    <a:lnTo>
                      <a:pt x="2017215" y="2583058"/>
                    </a:lnTo>
                    <a:cubicBezTo>
                      <a:pt x="2017215" y="2583058"/>
                      <a:pt x="2017215" y="2583058"/>
                      <a:pt x="2019422" y="2583058"/>
                    </a:cubicBezTo>
                    <a:lnTo>
                      <a:pt x="2021589" y="2583764"/>
                    </a:lnTo>
                    <a:lnTo>
                      <a:pt x="2022270" y="2582292"/>
                    </a:lnTo>
                    <a:lnTo>
                      <a:pt x="2019422" y="2580900"/>
                    </a:lnTo>
                    <a:cubicBezTo>
                      <a:pt x="2019422" y="2580900"/>
                      <a:pt x="2017215" y="2580900"/>
                      <a:pt x="2017215" y="2580900"/>
                    </a:cubicBezTo>
                    <a:cubicBezTo>
                      <a:pt x="2015007" y="2578742"/>
                      <a:pt x="2010592" y="2578742"/>
                      <a:pt x="2010592" y="2576584"/>
                    </a:cubicBezTo>
                    <a:lnTo>
                      <a:pt x="2023454" y="2579728"/>
                    </a:lnTo>
                    <a:lnTo>
                      <a:pt x="2024040" y="2578460"/>
                    </a:lnTo>
                    <a:lnTo>
                      <a:pt x="2024040" y="2579871"/>
                    </a:lnTo>
                    <a:lnTo>
                      <a:pt x="2028252" y="2580900"/>
                    </a:lnTo>
                    <a:cubicBezTo>
                      <a:pt x="2032668" y="2578742"/>
                      <a:pt x="2034875" y="2583058"/>
                      <a:pt x="2037083" y="2585216"/>
                    </a:cubicBezTo>
                    <a:cubicBezTo>
                      <a:pt x="2037083" y="2585216"/>
                      <a:pt x="2037083" y="2585216"/>
                      <a:pt x="2039290" y="2585216"/>
                    </a:cubicBezTo>
                    <a:cubicBezTo>
                      <a:pt x="2039290" y="2585216"/>
                      <a:pt x="2039290" y="2585216"/>
                      <a:pt x="2041498" y="2587374"/>
                    </a:cubicBezTo>
                    <a:lnTo>
                      <a:pt x="2041514" y="2587374"/>
                    </a:lnTo>
                    <a:lnTo>
                      <a:pt x="2020141" y="2562932"/>
                    </a:lnTo>
                    <a:lnTo>
                      <a:pt x="2027185" y="2566840"/>
                    </a:lnTo>
                    <a:lnTo>
                      <a:pt x="2032674" y="2572268"/>
                    </a:lnTo>
                    <a:lnTo>
                      <a:pt x="2027186" y="2566840"/>
                    </a:lnTo>
                    <a:lnTo>
                      <a:pt x="2028465" y="2567550"/>
                    </a:lnTo>
                    <a:lnTo>
                      <a:pt x="2036784" y="2574728"/>
                    </a:lnTo>
                    <a:lnTo>
                      <a:pt x="2038287" y="2576710"/>
                    </a:lnTo>
                    <a:lnTo>
                      <a:pt x="2039409" y="2578930"/>
                    </a:lnTo>
                    <a:lnTo>
                      <a:pt x="2039970" y="2578930"/>
                    </a:lnTo>
                    <a:lnTo>
                      <a:pt x="2041654" y="2581150"/>
                    </a:lnTo>
                    <a:cubicBezTo>
                      <a:pt x="2041654" y="2581150"/>
                      <a:pt x="2041654" y="2581150"/>
                      <a:pt x="2043899" y="2583371"/>
                    </a:cubicBezTo>
                    <a:lnTo>
                      <a:pt x="2044911" y="2587374"/>
                    </a:lnTo>
                    <a:lnTo>
                      <a:pt x="2045913" y="2587374"/>
                    </a:lnTo>
                    <a:cubicBezTo>
                      <a:pt x="2045913" y="2587374"/>
                      <a:pt x="2045913" y="2587374"/>
                      <a:pt x="2048121" y="2587374"/>
                    </a:cubicBezTo>
                    <a:cubicBezTo>
                      <a:pt x="2048121" y="2587374"/>
                      <a:pt x="2048121" y="2589532"/>
                      <a:pt x="2048121" y="2591690"/>
                    </a:cubicBezTo>
                    <a:lnTo>
                      <a:pt x="2046257" y="2593511"/>
                    </a:lnTo>
                    <a:lnTo>
                      <a:pt x="2048951" y="2600024"/>
                    </a:lnTo>
                    <a:lnTo>
                      <a:pt x="2050330" y="2610026"/>
                    </a:lnTo>
                    <a:lnTo>
                      <a:pt x="2053035" y="2614063"/>
                    </a:lnTo>
                    <a:cubicBezTo>
                      <a:pt x="2053035" y="2618507"/>
                      <a:pt x="2053035" y="2620729"/>
                      <a:pt x="2053035" y="2622951"/>
                    </a:cubicBezTo>
                    <a:cubicBezTo>
                      <a:pt x="2053035" y="2622951"/>
                      <a:pt x="2053035" y="2622951"/>
                      <a:pt x="2053035" y="2625173"/>
                    </a:cubicBezTo>
                    <a:cubicBezTo>
                      <a:pt x="2053035" y="2625173"/>
                      <a:pt x="2053035" y="2625173"/>
                      <a:pt x="2053035" y="2627395"/>
                    </a:cubicBezTo>
                    <a:cubicBezTo>
                      <a:pt x="2053035" y="2627395"/>
                      <a:pt x="2055269" y="2631840"/>
                      <a:pt x="2055269" y="2631840"/>
                    </a:cubicBezTo>
                    <a:cubicBezTo>
                      <a:pt x="2055269" y="2634062"/>
                      <a:pt x="2055269" y="2634062"/>
                      <a:pt x="2055269" y="2636284"/>
                    </a:cubicBezTo>
                    <a:cubicBezTo>
                      <a:pt x="2055269" y="2642950"/>
                      <a:pt x="2055269" y="2647394"/>
                      <a:pt x="2057503" y="2654061"/>
                    </a:cubicBezTo>
                    <a:cubicBezTo>
                      <a:pt x="2057503" y="2660727"/>
                      <a:pt x="2057503" y="2671837"/>
                      <a:pt x="2057503" y="2678503"/>
                    </a:cubicBezTo>
                    <a:cubicBezTo>
                      <a:pt x="2053035" y="2685170"/>
                      <a:pt x="2055269" y="2689614"/>
                      <a:pt x="2050801" y="2696280"/>
                    </a:cubicBezTo>
                    <a:cubicBezTo>
                      <a:pt x="2050801" y="2696280"/>
                      <a:pt x="2046334" y="2707391"/>
                      <a:pt x="2046334" y="2707391"/>
                    </a:cubicBezTo>
                    <a:cubicBezTo>
                      <a:pt x="2041866" y="2711835"/>
                      <a:pt x="2039632" y="2711835"/>
                      <a:pt x="2032931" y="2716279"/>
                    </a:cubicBezTo>
                    <a:cubicBezTo>
                      <a:pt x="2028463" y="2718501"/>
                      <a:pt x="2026229" y="2718501"/>
                      <a:pt x="2021761" y="2720723"/>
                    </a:cubicBezTo>
                    <a:cubicBezTo>
                      <a:pt x="2021761" y="2720723"/>
                      <a:pt x="2019528" y="2720723"/>
                      <a:pt x="2017294" y="2720723"/>
                    </a:cubicBezTo>
                    <a:cubicBezTo>
                      <a:pt x="2012826" y="2722945"/>
                      <a:pt x="2015060" y="2720723"/>
                      <a:pt x="2012826" y="2722945"/>
                    </a:cubicBezTo>
                    <a:cubicBezTo>
                      <a:pt x="2010592" y="2722945"/>
                      <a:pt x="2006125" y="2720723"/>
                      <a:pt x="2003891" y="2720723"/>
                    </a:cubicBezTo>
                    <a:cubicBezTo>
                      <a:pt x="1999423" y="2720723"/>
                      <a:pt x="1994955" y="2718501"/>
                      <a:pt x="1990488" y="2718501"/>
                    </a:cubicBezTo>
                    <a:cubicBezTo>
                      <a:pt x="1988254" y="2718501"/>
                      <a:pt x="1986020" y="2716279"/>
                      <a:pt x="1983786" y="2714057"/>
                    </a:cubicBezTo>
                    <a:lnTo>
                      <a:pt x="1976046" y="2695682"/>
                    </a:lnTo>
                    <a:lnTo>
                      <a:pt x="1986020" y="2709613"/>
                    </a:lnTo>
                    <a:cubicBezTo>
                      <a:pt x="2008358" y="2718501"/>
                      <a:pt x="2032931" y="2718501"/>
                      <a:pt x="2046334" y="2696280"/>
                    </a:cubicBezTo>
                    <a:cubicBezTo>
                      <a:pt x="2046334" y="2696280"/>
                      <a:pt x="2046334" y="2696280"/>
                      <a:pt x="2048567" y="2691836"/>
                    </a:cubicBezTo>
                    <a:cubicBezTo>
                      <a:pt x="2050801" y="2689614"/>
                      <a:pt x="2050801" y="2685170"/>
                      <a:pt x="2050801" y="2682948"/>
                    </a:cubicBezTo>
                    <a:cubicBezTo>
                      <a:pt x="2053035" y="2676281"/>
                      <a:pt x="2053035" y="2669615"/>
                      <a:pt x="2053035" y="2665171"/>
                    </a:cubicBezTo>
                    <a:cubicBezTo>
                      <a:pt x="2050801" y="2660727"/>
                      <a:pt x="2050801" y="2660727"/>
                      <a:pt x="2050801" y="2656283"/>
                    </a:cubicBezTo>
                    <a:cubicBezTo>
                      <a:pt x="2048567" y="2656283"/>
                      <a:pt x="2048567" y="2647394"/>
                      <a:pt x="2048567" y="2640728"/>
                    </a:cubicBezTo>
                    <a:cubicBezTo>
                      <a:pt x="2048567" y="2640728"/>
                      <a:pt x="2046334" y="2640728"/>
                      <a:pt x="2046334" y="2640728"/>
                    </a:cubicBezTo>
                    <a:cubicBezTo>
                      <a:pt x="2046334" y="2640728"/>
                      <a:pt x="2046334" y="2638506"/>
                      <a:pt x="2046334" y="2638506"/>
                    </a:cubicBezTo>
                    <a:cubicBezTo>
                      <a:pt x="2046334" y="2638506"/>
                      <a:pt x="2046334" y="2638506"/>
                      <a:pt x="2044100" y="2634062"/>
                    </a:cubicBezTo>
                    <a:cubicBezTo>
                      <a:pt x="2041866" y="2627395"/>
                      <a:pt x="2041866" y="2620729"/>
                      <a:pt x="2039632" y="2614063"/>
                    </a:cubicBezTo>
                    <a:lnTo>
                      <a:pt x="2039632" y="2613968"/>
                    </a:lnTo>
                    <a:lnTo>
                      <a:pt x="2037443" y="2613968"/>
                    </a:lnTo>
                    <a:cubicBezTo>
                      <a:pt x="2037443" y="2613968"/>
                      <a:pt x="2037443" y="2613968"/>
                      <a:pt x="2039677" y="2616187"/>
                    </a:cubicBezTo>
                    <a:lnTo>
                      <a:pt x="2037662" y="2616187"/>
                    </a:lnTo>
                    <a:lnTo>
                      <a:pt x="2039573" y="2616558"/>
                    </a:lnTo>
                    <a:lnTo>
                      <a:pt x="2038284" y="2617859"/>
                    </a:lnTo>
                    <a:lnTo>
                      <a:pt x="2039677" y="2620626"/>
                    </a:lnTo>
                    <a:cubicBezTo>
                      <a:pt x="2039677" y="2620626"/>
                      <a:pt x="2039677" y="2620626"/>
                      <a:pt x="2039677" y="2625064"/>
                    </a:cubicBezTo>
                    <a:cubicBezTo>
                      <a:pt x="2037443" y="2629503"/>
                      <a:pt x="2037443" y="2631722"/>
                      <a:pt x="2037443" y="2638379"/>
                    </a:cubicBezTo>
                    <a:cubicBezTo>
                      <a:pt x="2037443" y="2642818"/>
                      <a:pt x="2037443" y="2651695"/>
                      <a:pt x="2037443" y="2656133"/>
                    </a:cubicBezTo>
                    <a:cubicBezTo>
                      <a:pt x="2035209" y="2660572"/>
                      <a:pt x="2037443" y="2665010"/>
                      <a:pt x="2035209" y="2671668"/>
                    </a:cubicBezTo>
                    <a:cubicBezTo>
                      <a:pt x="2035209" y="2671668"/>
                      <a:pt x="2032975" y="2678326"/>
                      <a:pt x="2032975" y="2680545"/>
                    </a:cubicBezTo>
                    <a:cubicBezTo>
                      <a:pt x="2030741" y="2684983"/>
                      <a:pt x="2028507" y="2684983"/>
                      <a:pt x="2026274" y="2689422"/>
                    </a:cubicBezTo>
                    <a:cubicBezTo>
                      <a:pt x="2021806" y="2691641"/>
                      <a:pt x="2019572" y="2691641"/>
                      <a:pt x="2017338" y="2693860"/>
                    </a:cubicBezTo>
                    <a:cubicBezTo>
                      <a:pt x="2015104" y="2693860"/>
                      <a:pt x="2012870" y="2693860"/>
                      <a:pt x="2012870" y="2693860"/>
                    </a:cubicBezTo>
                    <a:cubicBezTo>
                      <a:pt x="2008403" y="2693860"/>
                      <a:pt x="2008403" y="2691641"/>
                      <a:pt x="2006169" y="2693860"/>
                    </a:cubicBezTo>
                    <a:cubicBezTo>
                      <a:pt x="2006169" y="2693860"/>
                      <a:pt x="2001701" y="2689422"/>
                      <a:pt x="2001701" y="2687203"/>
                    </a:cubicBezTo>
                    <a:cubicBezTo>
                      <a:pt x="1999467" y="2684983"/>
                      <a:pt x="1997233" y="2682764"/>
                      <a:pt x="1997233" y="2678326"/>
                    </a:cubicBezTo>
                    <a:cubicBezTo>
                      <a:pt x="1997233" y="2678326"/>
                      <a:pt x="1995000" y="2678326"/>
                      <a:pt x="1995000" y="2678326"/>
                    </a:cubicBezTo>
                    <a:cubicBezTo>
                      <a:pt x="1995000" y="2676106"/>
                      <a:pt x="1995000" y="2676106"/>
                      <a:pt x="1995000" y="2673887"/>
                    </a:cubicBezTo>
                    <a:cubicBezTo>
                      <a:pt x="1995000" y="2669449"/>
                      <a:pt x="1992766" y="2665010"/>
                      <a:pt x="1992766" y="2660572"/>
                    </a:cubicBezTo>
                    <a:cubicBezTo>
                      <a:pt x="1992766" y="2653914"/>
                      <a:pt x="2001701" y="2622845"/>
                      <a:pt x="2003935" y="2620626"/>
                    </a:cubicBezTo>
                    <a:lnTo>
                      <a:pt x="2003935" y="2622845"/>
                    </a:lnTo>
                    <a:lnTo>
                      <a:pt x="2002818" y="2628393"/>
                    </a:lnTo>
                    <a:lnTo>
                      <a:pt x="2001701" y="2631722"/>
                    </a:lnTo>
                    <a:cubicBezTo>
                      <a:pt x="2001701" y="2631722"/>
                      <a:pt x="2001701" y="2631722"/>
                      <a:pt x="1999467" y="2638379"/>
                    </a:cubicBezTo>
                    <a:cubicBezTo>
                      <a:pt x="1999467" y="2638379"/>
                      <a:pt x="1999467" y="2638379"/>
                      <a:pt x="1997233" y="2649476"/>
                    </a:cubicBezTo>
                    <a:lnTo>
                      <a:pt x="2002260" y="2631168"/>
                    </a:lnTo>
                    <a:lnTo>
                      <a:pt x="1997233" y="2656133"/>
                    </a:lnTo>
                    <a:cubicBezTo>
                      <a:pt x="1997233" y="2658353"/>
                      <a:pt x="1995000" y="2667229"/>
                      <a:pt x="1995000" y="2671668"/>
                    </a:cubicBezTo>
                    <a:cubicBezTo>
                      <a:pt x="1995000" y="2656133"/>
                      <a:pt x="1999467" y="2640599"/>
                      <a:pt x="2003935" y="2625064"/>
                    </a:cubicBezTo>
                    <a:lnTo>
                      <a:pt x="2003935" y="2622845"/>
                    </a:lnTo>
                    <a:cubicBezTo>
                      <a:pt x="2003935" y="2622845"/>
                      <a:pt x="2003935" y="2622845"/>
                      <a:pt x="2006169" y="2616187"/>
                    </a:cubicBezTo>
                    <a:lnTo>
                      <a:pt x="2010454" y="2609093"/>
                    </a:lnTo>
                    <a:lnTo>
                      <a:pt x="2008403" y="2613968"/>
                    </a:lnTo>
                    <a:lnTo>
                      <a:pt x="2010874" y="2609058"/>
                    </a:lnTo>
                    <a:lnTo>
                      <a:pt x="2010562" y="2608913"/>
                    </a:lnTo>
                    <a:lnTo>
                      <a:pt x="2010454" y="2609093"/>
                    </a:lnTo>
                    <a:lnTo>
                      <a:pt x="2010535" y="2608900"/>
                    </a:lnTo>
                    <a:lnTo>
                      <a:pt x="2010106" y="2608701"/>
                    </a:lnTo>
                    <a:lnTo>
                      <a:pt x="2004428" y="2603519"/>
                    </a:lnTo>
                    <a:lnTo>
                      <a:pt x="2000460" y="2610821"/>
                    </a:lnTo>
                    <a:lnTo>
                      <a:pt x="2003999" y="2603128"/>
                    </a:lnTo>
                    <a:lnTo>
                      <a:pt x="1994191" y="2594178"/>
                    </a:lnTo>
                    <a:cubicBezTo>
                      <a:pt x="1989813" y="2588075"/>
                      <a:pt x="1986755" y="2580638"/>
                      <a:pt x="1986199" y="2571658"/>
                    </a:cubicBezTo>
                    <a:lnTo>
                      <a:pt x="1992850" y="2563136"/>
                    </a:lnTo>
                    <a:lnTo>
                      <a:pt x="1992766" y="2563136"/>
                    </a:lnTo>
                    <a:lnTo>
                      <a:pt x="1992924" y="2563041"/>
                    </a:lnTo>
                    <a:lnTo>
                      <a:pt x="1993427" y="2562398"/>
                    </a:lnTo>
                    <a:lnTo>
                      <a:pt x="1995125" y="2561721"/>
                    </a:lnTo>
                    <a:lnTo>
                      <a:pt x="2001402" y="2557955"/>
                    </a:lnTo>
                    <a:lnTo>
                      <a:pt x="2001345" y="2557392"/>
                    </a:lnTo>
                    <a:lnTo>
                      <a:pt x="1999235" y="2558446"/>
                    </a:lnTo>
                    <a:cubicBezTo>
                      <a:pt x="1999235" y="2558446"/>
                      <a:pt x="1999235" y="2558446"/>
                      <a:pt x="1997013" y="2558446"/>
                    </a:cubicBezTo>
                    <a:cubicBezTo>
                      <a:pt x="1997013" y="2558446"/>
                      <a:pt x="1997013" y="2558446"/>
                      <a:pt x="1994791" y="2556225"/>
                    </a:cubicBezTo>
                    <a:cubicBezTo>
                      <a:pt x="1994791" y="2556225"/>
                      <a:pt x="1994791" y="2556225"/>
                      <a:pt x="1994791" y="2554005"/>
                    </a:cubicBezTo>
                    <a:cubicBezTo>
                      <a:pt x="1994791" y="2554005"/>
                      <a:pt x="1994791" y="2554005"/>
                      <a:pt x="1994791" y="2551784"/>
                    </a:cubicBezTo>
                    <a:cubicBezTo>
                      <a:pt x="1994791" y="2551784"/>
                      <a:pt x="1992569" y="2551784"/>
                      <a:pt x="1992569" y="2551784"/>
                    </a:cubicBezTo>
                    <a:cubicBezTo>
                      <a:pt x="1992569" y="2551784"/>
                      <a:pt x="1992569" y="2551784"/>
                      <a:pt x="1992569" y="2549564"/>
                    </a:cubicBezTo>
                    <a:cubicBezTo>
                      <a:pt x="1990347" y="2547343"/>
                      <a:pt x="1990347" y="2545123"/>
                      <a:pt x="1988125" y="2545123"/>
                    </a:cubicBezTo>
                    <a:cubicBezTo>
                      <a:pt x="1985903" y="2542903"/>
                      <a:pt x="1983681" y="2540682"/>
                      <a:pt x="1981459" y="2542903"/>
                    </a:cubicBezTo>
                    <a:lnTo>
                      <a:pt x="1977755" y="2544753"/>
                    </a:lnTo>
                    <a:lnTo>
                      <a:pt x="1977755" y="2545310"/>
                    </a:lnTo>
                    <a:cubicBezTo>
                      <a:pt x="1977755" y="2545310"/>
                      <a:pt x="1977755" y="2545310"/>
                      <a:pt x="1975513" y="2547499"/>
                    </a:cubicBezTo>
                    <a:lnTo>
                      <a:pt x="1975513" y="2546623"/>
                    </a:lnTo>
                    <a:lnTo>
                      <a:pt x="1974792" y="2547343"/>
                    </a:lnTo>
                    <a:cubicBezTo>
                      <a:pt x="1974792" y="2549564"/>
                      <a:pt x="1972570" y="2549564"/>
                      <a:pt x="1972570" y="2551784"/>
                    </a:cubicBezTo>
                    <a:cubicBezTo>
                      <a:pt x="1972570" y="2551784"/>
                      <a:pt x="1972570" y="2554005"/>
                      <a:pt x="1972570" y="2554005"/>
                    </a:cubicBezTo>
                    <a:cubicBezTo>
                      <a:pt x="1972570" y="2554005"/>
                      <a:pt x="1972570" y="2556225"/>
                      <a:pt x="1972570" y="2556225"/>
                    </a:cubicBezTo>
                    <a:cubicBezTo>
                      <a:pt x="1972570" y="2556225"/>
                      <a:pt x="1970348" y="2556225"/>
                      <a:pt x="1972570" y="2558446"/>
                    </a:cubicBezTo>
                    <a:cubicBezTo>
                      <a:pt x="1972570" y="2558446"/>
                      <a:pt x="1970348" y="2558446"/>
                      <a:pt x="1970348" y="2560666"/>
                    </a:cubicBezTo>
                    <a:cubicBezTo>
                      <a:pt x="1970348" y="2560666"/>
                      <a:pt x="1970348" y="2562886"/>
                      <a:pt x="1970348" y="2562886"/>
                    </a:cubicBezTo>
                    <a:cubicBezTo>
                      <a:pt x="1970348" y="2562886"/>
                      <a:pt x="1970348" y="2562886"/>
                      <a:pt x="1970348" y="2565107"/>
                    </a:cubicBezTo>
                    <a:cubicBezTo>
                      <a:pt x="1970348" y="2565107"/>
                      <a:pt x="1970348" y="2565107"/>
                      <a:pt x="1974792" y="2571768"/>
                    </a:cubicBezTo>
                    <a:cubicBezTo>
                      <a:pt x="1974792" y="2573989"/>
                      <a:pt x="1979236" y="2585091"/>
                      <a:pt x="1981459" y="2587311"/>
                    </a:cubicBezTo>
                    <a:cubicBezTo>
                      <a:pt x="1981459" y="2587311"/>
                      <a:pt x="1981459" y="2587311"/>
                      <a:pt x="1979236" y="2585091"/>
                    </a:cubicBezTo>
                    <a:lnTo>
                      <a:pt x="1977014" y="2580650"/>
                    </a:lnTo>
                    <a:lnTo>
                      <a:pt x="1970348" y="2567327"/>
                    </a:lnTo>
                    <a:cubicBezTo>
                      <a:pt x="1970348" y="2569548"/>
                      <a:pt x="1970348" y="2571768"/>
                      <a:pt x="1972570" y="2573989"/>
                    </a:cubicBezTo>
                    <a:lnTo>
                      <a:pt x="1974792" y="2578429"/>
                    </a:lnTo>
                    <a:lnTo>
                      <a:pt x="1972570" y="2576209"/>
                    </a:lnTo>
                    <a:lnTo>
                      <a:pt x="1975903" y="2580650"/>
                    </a:lnTo>
                    <a:lnTo>
                      <a:pt x="1977014" y="2582870"/>
                    </a:lnTo>
                    <a:lnTo>
                      <a:pt x="1979236" y="2587311"/>
                    </a:lnTo>
                    <a:cubicBezTo>
                      <a:pt x="1979236" y="2587311"/>
                      <a:pt x="1979236" y="2587311"/>
                      <a:pt x="1981459" y="2589532"/>
                    </a:cubicBezTo>
                    <a:cubicBezTo>
                      <a:pt x="1981459" y="2591752"/>
                      <a:pt x="1983681" y="2591752"/>
                      <a:pt x="1985903" y="2593973"/>
                    </a:cubicBezTo>
                    <a:cubicBezTo>
                      <a:pt x="1985903" y="2593973"/>
                      <a:pt x="1985903" y="2593973"/>
                      <a:pt x="1981459" y="2591752"/>
                    </a:cubicBezTo>
                    <a:cubicBezTo>
                      <a:pt x="1985903" y="2593973"/>
                      <a:pt x="1994791" y="2598413"/>
                      <a:pt x="1997013" y="2602854"/>
                    </a:cubicBezTo>
                    <a:lnTo>
                      <a:pt x="1994791" y="2602854"/>
                    </a:lnTo>
                    <a:cubicBezTo>
                      <a:pt x="1990347" y="2600634"/>
                      <a:pt x="1970348" y="2587311"/>
                      <a:pt x="1965904" y="2567327"/>
                    </a:cubicBezTo>
                    <a:lnTo>
                      <a:pt x="1973254" y="2545293"/>
                    </a:lnTo>
                    <a:lnTo>
                      <a:pt x="1971031" y="2543121"/>
                    </a:lnTo>
                    <a:cubicBezTo>
                      <a:pt x="1968790" y="2543121"/>
                      <a:pt x="1968790" y="2540932"/>
                      <a:pt x="1966548" y="2543121"/>
                    </a:cubicBezTo>
                    <a:cubicBezTo>
                      <a:pt x="1966548" y="2540932"/>
                      <a:pt x="1966548" y="2543121"/>
                      <a:pt x="1964307" y="2543121"/>
                    </a:cubicBezTo>
                    <a:cubicBezTo>
                      <a:pt x="1962066" y="2545310"/>
                      <a:pt x="1962066" y="2543121"/>
                      <a:pt x="1962066" y="2543121"/>
                    </a:cubicBezTo>
                    <a:cubicBezTo>
                      <a:pt x="1959825" y="2543121"/>
                      <a:pt x="1959825" y="2545310"/>
                      <a:pt x="1959825" y="2543121"/>
                    </a:cubicBezTo>
                    <a:cubicBezTo>
                      <a:pt x="1959825" y="2543121"/>
                      <a:pt x="1959825" y="2543121"/>
                      <a:pt x="1959825" y="2545310"/>
                    </a:cubicBezTo>
                    <a:cubicBezTo>
                      <a:pt x="1959825" y="2545310"/>
                      <a:pt x="1959825" y="2543121"/>
                      <a:pt x="1957583" y="2545310"/>
                    </a:cubicBezTo>
                    <a:cubicBezTo>
                      <a:pt x="1957583" y="2545310"/>
                      <a:pt x="1957583" y="2543121"/>
                      <a:pt x="1957583" y="2543121"/>
                    </a:cubicBezTo>
                    <a:cubicBezTo>
                      <a:pt x="1957583" y="2543121"/>
                      <a:pt x="1957583" y="2543121"/>
                      <a:pt x="1955342" y="2543121"/>
                    </a:cubicBezTo>
                    <a:cubicBezTo>
                      <a:pt x="1955342" y="2543121"/>
                      <a:pt x="1955342" y="2543121"/>
                      <a:pt x="1950859" y="2540932"/>
                    </a:cubicBezTo>
                    <a:lnTo>
                      <a:pt x="1946446" y="2540932"/>
                    </a:lnTo>
                    <a:lnTo>
                      <a:pt x="1946446" y="2540949"/>
                    </a:lnTo>
                    <a:lnTo>
                      <a:pt x="1947497" y="2541205"/>
                    </a:lnTo>
                    <a:cubicBezTo>
                      <a:pt x="1948618" y="2541479"/>
                      <a:pt x="1950859" y="2542026"/>
                      <a:pt x="1955342" y="2543121"/>
                    </a:cubicBezTo>
                    <a:cubicBezTo>
                      <a:pt x="1953101" y="2543121"/>
                      <a:pt x="1953101" y="2545310"/>
                      <a:pt x="1953101" y="2545310"/>
                    </a:cubicBezTo>
                    <a:lnTo>
                      <a:pt x="1949738" y="2543121"/>
                    </a:lnTo>
                    <a:lnTo>
                      <a:pt x="1950859" y="2543121"/>
                    </a:lnTo>
                    <a:lnTo>
                      <a:pt x="1946446" y="2540965"/>
                    </a:lnTo>
                    <a:lnTo>
                      <a:pt x="1946446" y="2540977"/>
                    </a:lnTo>
                    <a:lnTo>
                      <a:pt x="1949738" y="2543121"/>
                    </a:lnTo>
                    <a:lnTo>
                      <a:pt x="1948618" y="2543121"/>
                    </a:lnTo>
                    <a:lnTo>
                      <a:pt x="1946446" y="2543121"/>
                    </a:lnTo>
                    <a:lnTo>
                      <a:pt x="1946446" y="2545229"/>
                    </a:lnTo>
                    <a:cubicBezTo>
                      <a:pt x="1948670" y="2547451"/>
                      <a:pt x="1944222" y="2554117"/>
                      <a:pt x="1944222" y="2554117"/>
                    </a:cubicBezTo>
                    <a:cubicBezTo>
                      <a:pt x="1944222" y="2558561"/>
                      <a:pt x="1941998" y="2563005"/>
                      <a:pt x="1939774" y="2567449"/>
                    </a:cubicBezTo>
                    <a:cubicBezTo>
                      <a:pt x="1939774" y="2567449"/>
                      <a:pt x="1939774" y="2567449"/>
                      <a:pt x="1939774" y="2569671"/>
                    </a:cubicBezTo>
                    <a:cubicBezTo>
                      <a:pt x="1939774" y="2569671"/>
                      <a:pt x="1937550" y="2571894"/>
                      <a:pt x="1937550" y="2574116"/>
                    </a:cubicBezTo>
                    <a:lnTo>
                      <a:pt x="1933005" y="2580928"/>
                    </a:lnTo>
                    <a:lnTo>
                      <a:pt x="1934972" y="2582917"/>
                    </a:lnTo>
                    <a:cubicBezTo>
                      <a:pt x="1934972" y="2582917"/>
                      <a:pt x="1937177" y="2585145"/>
                      <a:pt x="1939382" y="2585145"/>
                    </a:cubicBezTo>
                    <a:cubicBezTo>
                      <a:pt x="1939382" y="2585145"/>
                      <a:pt x="1939382" y="2585145"/>
                      <a:pt x="1941586" y="2585145"/>
                    </a:cubicBezTo>
                    <a:cubicBezTo>
                      <a:pt x="1941586" y="2585145"/>
                      <a:pt x="1943791" y="2585145"/>
                      <a:pt x="1943791" y="2585145"/>
                    </a:cubicBezTo>
                    <a:cubicBezTo>
                      <a:pt x="1943791" y="2582917"/>
                      <a:pt x="1943791" y="2585145"/>
                      <a:pt x="1945996" y="2585145"/>
                    </a:cubicBezTo>
                    <a:cubicBezTo>
                      <a:pt x="1945996" y="2582917"/>
                      <a:pt x="1945996" y="2582917"/>
                      <a:pt x="1945996" y="2582917"/>
                    </a:cubicBezTo>
                    <a:cubicBezTo>
                      <a:pt x="1945996" y="2582917"/>
                      <a:pt x="1945996" y="2582917"/>
                      <a:pt x="1948201" y="2582917"/>
                    </a:cubicBezTo>
                    <a:cubicBezTo>
                      <a:pt x="1948201" y="2582917"/>
                      <a:pt x="1950406" y="2585145"/>
                      <a:pt x="1950406" y="2585145"/>
                    </a:cubicBezTo>
                    <a:cubicBezTo>
                      <a:pt x="1950406" y="2585145"/>
                      <a:pt x="1950406" y="2585145"/>
                      <a:pt x="1952610" y="2585145"/>
                    </a:cubicBezTo>
                    <a:cubicBezTo>
                      <a:pt x="1952610" y="2585145"/>
                      <a:pt x="1954815" y="2585145"/>
                      <a:pt x="1954815" y="2585145"/>
                    </a:cubicBezTo>
                    <a:cubicBezTo>
                      <a:pt x="1957020" y="2585145"/>
                      <a:pt x="1961430" y="2587373"/>
                      <a:pt x="1963634" y="2587373"/>
                    </a:cubicBezTo>
                    <a:cubicBezTo>
                      <a:pt x="1963634" y="2587373"/>
                      <a:pt x="1963634" y="2587373"/>
                      <a:pt x="1961430" y="2587373"/>
                    </a:cubicBezTo>
                    <a:cubicBezTo>
                      <a:pt x="1961430" y="2587373"/>
                      <a:pt x="1961430" y="2587373"/>
                      <a:pt x="1960327" y="2587373"/>
                    </a:cubicBezTo>
                    <a:lnTo>
                      <a:pt x="1959225" y="2587373"/>
                    </a:lnTo>
                    <a:cubicBezTo>
                      <a:pt x="1959225" y="2587373"/>
                      <a:pt x="1959225" y="2587373"/>
                      <a:pt x="1957020" y="2587373"/>
                    </a:cubicBezTo>
                    <a:lnTo>
                      <a:pt x="1954815" y="2587373"/>
                    </a:lnTo>
                    <a:cubicBezTo>
                      <a:pt x="1954815" y="2587373"/>
                      <a:pt x="1954815" y="2587373"/>
                      <a:pt x="1961430" y="2589601"/>
                    </a:cubicBezTo>
                    <a:cubicBezTo>
                      <a:pt x="1961430" y="2589601"/>
                      <a:pt x="1961430" y="2589601"/>
                      <a:pt x="1963634" y="2589601"/>
                    </a:cubicBezTo>
                    <a:cubicBezTo>
                      <a:pt x="1963634" y="2589601"/>
                      <a:pt x="1963634" y="2589601"/>
                      <a:pt x="1965839" y="2591830"/>
                    </a:cubicBezTo>
                    <a:cubicBezTo>
                      <a:pt x="1965839" y="2591830"/>
                      <a:pt x="1965839" y="2591830"/>
                      <a:pt x="1963634" y="2591830"/>
                    </a:cubicBezTo>
                    <a:cubicBezTo>
                      <a:pt x="1965839" y="2591830"/>
                      <a:pt x="1970249" y="2591830"/>
                      <a:pt x="1970249" y="2594058"/>
                    </a:cubicBezTo>
                    <a:lnTo>
                      <a:pt x="1970249" y="2596286"/>
                    </a:lnTo>
                    <a:cubicBezTo>
                      <a:pt x="1968044" y="2594058"/>
                      <a:pt x="1961430" y="2589601"/>
                      <a:pt x="1952610" y="2591830"/>
                    </a:cubicBezTo>
                    <a:cubicBezTo>
                      <a:pt x="1948201" y="2591830"/>
                      <a:pt x="1945996" y="2589601"/>
                      <a:pt x="1941586" y="2589601"/>
                    </a:cubicBezTo>
                    <a:cubicBezTo>
                      <a:pt x="1941586" y="2589601"/>
                      <a:pt x="1941586" y="2589601"/>
                      <a:pt x="1939382" y="2589601"/>
                    </a:cubicBezTo>
                    <a:cubicBezTo>
                      <a:pt x="1939382" y="2589601"/>
                      <a:pt x="1939382" y="2589601"/>
                      <a:pt x="1934972" y="2589601"/>
                    </a:cubicBezTo>
                    <a:cubicBezTo>
                      <a:pt x="1934972" y="2591830"/>
                      <a:pt x="1932767" y="2589601"/>
                      <a:pt x="1932767" y="2589601"/>
                    </a:cubicBezTo>
                    <a:cubicBezTo>
                      <a:pt x="1932767" y="2589601"/>
                      <a:pt x="1932767" y="2589601"/>
                      <a:pt x="1930562" y="2591830"/>
                    </a:cubicBezTo>
                    <a:cubicBezTo>
                      <a:pt x="1928358" y="2591830"/>
                      <a:pt x="1928358" y="2591830"/>
                      <a:pt x="1926153" y="2589601"/>
                    </a:cubicBezTo>
                    <a:lnTo>
                      <a:pt x="1926153" y="2589572"/>
                    </a:lnTo>
                    <a:lnTo>
                      <a:pt x="1919412" y="2595295"/>
                    </a:lnTo>
                    <a:cubicBezTo>
                      <a:pt x="1914755" y="2598142"/>
                      <a:pt x="1908918" y="2601059"/>
                      <a:pt x="1903080" y="2603558"/>
                    </a:cubicBezTo>
                    <a:lnTo>
                      <a:pt x="1895504" y="2606232"/>
                    </a:lnTo>
                    <a:lnTo>
                      <a:pt x="1901968" y="2603003"/>
                    </a:lnTo>
                    <a:cubicBezTo>
                      <a:pt x="1906416" y="2600781"/>
                      <a:pt x="1913087" y="2598559"/>
                      <a:pt x="1915311" y="2596337"/>
                    </a:cubicBezTo>
                    <a:cubicBezTo>
                      <a:pt x="1906416" y="2600781"/>
                      <a:pt x="1895296" y="2607447"/>
                      <a:pt x="1884176" y="2607447"/>
                    </a:cubicBezTo>
                    <a:cubicBezTo>
                      <a:pt x="1884176" y="2607447"/>
                      <a:pt x="1884176" y="2607447"/>
                      <a:pt x="1881953" y="2607447"/>
                    </a:cubicBezTo>
                    <a:cubicBezTo>
                      <a:pt x="1888624" y="2606336"/>
                      <a:pt x="1895296" y="2604669"/>
                      <a:pt x="1901690" y="2601892"/>
                    </a:cubicBezTo>
                    <a:lnTo>
                      <a:pt x="1904076" y="2600278"/>
                    </a:lnTo>
                    <a:lnTo>
                      <a:pt x="1912809" y="2597447"/>
                    </a:lnTo>
                    <a:lnTo>
                      <a:pt x="1921670" y="2588266"/>
                    </a:lnTo>
                    <a:lnTo>
                      <a:pt x="1926287" y="2584874"/>
                    </a:lnTo>
                    <a:lnTo>
                      <a:pt x="1927700" y="2582018"/>
                    </a:lnTo>
                    <a:lnTo>
                      <a:pt x="1921670" y="2588266"/>
                    </a:lnTo>
                    <a:lnTo>
                      <a:pt x="1919759" y="2589670"/>
                    </a:lnTo>
                    <a:lnTo>
                      <a:pt x="1904076" y="2600278"/>
                    </a:lnTo>
                    <a:lnTo>
                      <a:pt x="1881953" y="2607447"/>
                    </a:lnTo>
                    <a:lnTo>
                      <a:pt x="1877505" y="2607447"/>
                    </a:lnTo>
                    <a:cubicBezTo>
                      <a:pt x="1879729" y="2606336"/>
                      <a:pt x="1879173" y="2606336"/>
                      <a:pt x="1876949" y="2606614"/>
                    </a:cubicBezTo>
                    <a:lnTo>
                      <a:pt x="1869250" y="2607221"/>
                    </a:lnTo>
                    <a:lnTo>
                      <a:pt x="1855266" y="2605225"/>
                    </a:lnTo>
                    <a:cubicBezTo>
                      <a:pt x="1859713" y="2605225"/>
                      <a:pt x="1864161" y="2605225"/>
                      <a:pt x="1866385" y="2607447"/>
                    </a:cubicBezTo>
                    <a:cubicBezTo>
                      <a:pt x="1859714" y="2608558"/>
                      <a:pt x="1850818" y="2604114"/>
                      <a:pt x="1843312" y="2598559"/>
                    </a:cubicBezTo>
                    <a:lnTo>
                      <a:pt x="1839549" y="2594586"/>
                    </a:lnTo>
                    <a:lnTo>
                      <a:pt x="1841713" y="2614185"/>
                    </a:lnTo>
                    <a:cubicBezTo>
                      <a:pt x="1841713" y="2623076"/>
                      <a:pt x="1841713" y="2634190"/>
                      <a:pt x="1841713" y="2640859"/>
                    </a:cubicBezTo>
                    <a:cubicBezTo>
                      <a:pt x="1839504" y="2647527"/>
                      <a:pt x="1839504" y="2654196"/>
                      <a:pt x="1835087" y="2663087"/>
                    </a:cubicBezTo>
                    <a:cubicBezTo>
                      <a:pt x="1835087" y="2663087"/>
                      <a:pt x="1828461" y="2671979"/>
                      <a:pt x="1828461" y="2674201"/>
                    </a:cubicBezTo>
                    <a:cubicBezTo>
                      <a:pt x="1824043" y="2680870"/>
                      <a:pt x="1821834" y="2680870"/>
                      <a:pt x="1815208" y="2685316"/>
                    </a:cubicBezTo>
                    <a:cubicBezTo>
                      <a:pt x="1808582" y="2687539"/>
                      <a:pt x="1808582" y="2687539"/>
                      <a:pt x="1801956" y="2689761"/>
                    </a:cubicBezTo>
                    <a:cubicBezTo>
                      <a:pt x="1801956" y="2689761"/>
                      <a:pt x="1799747" y="2689761"/>
                      <a:pt x="1797539" y="2689761"/>
                    </a:cubicBezTo>
                    <a:cubicBezTo>
                      <a:pt x="1790912" y="2689761"/>
                      <a:pt x="1793121" y="2689761"/>
                      <a:pt x="1790912" y="2691984"/>
                    </a:cubicBezTo>
                    <a:cubicBezTo>
                      <a:pt x="1790912" y="2691984"/>
                      <a:pt x="1784286" y="2687539"/>
                      <a:pt x="1782078" y="2687539"/>
                    </a:cubicBezTo>
                    <a:cubicBezTo>
                      <a:pt x="1777660" y="2689761"/>
                      <a:pt x="1773243" y="2687539"/>
                      <a:pt x="1768825" y="2685316"/>
                    </a:cubicBezTo>
                    <a:cubicBezTo>
                      <a:pt x="1766617" y="2685316"/>
                      <a:pt x="1766617" y="2685316"/>
                      <a:pt x="1766617" y="2685316"/>
                    </a:cubicBezTo>
                    <a:cubicBezTo>
                      <a:pt x="1764408" y="2685316"/>
                      <a:pt x="1762199" y="2683093"/>
                      <a:pt x="1759991" y="2683093"/>
                    </a:cubicBezTo>
                    <a:cubicBezTo>
                      <a:pt x="1753364" y="2678647"/>
                      <a:pt x="1748947" y="2674201"/>
                      <a:pt x="1746738" y="2667533"/>
                    </a:cubicBezTo>
                    <a:cubicBezTo>
                      <a:pt x="1741217" y="2663087"/>
                      <a:pt x="1742321" y="2649195"/>
                      <a:pt x="1745358" y="2635857"/>
                    </a:cubicBezTo>
                    <a:lnTo>
                      <a:pt x="1748562" y="2625014"/>
                    </a:lnTo>
                    <a:lnTo>
                      <a:pt x="1746738" y="2634190"/>
                    </a:lnTo>
                    <a:cubicBezTo>
                      <a:pt x="1744530" y="2640859"/>
                      <a:pt x="1744530" y="2645304"/>
                      <a:pt x="1744530" y="2651973"/>
                    </a:cubicBezTo>
                    <a:cubicBezTo>
                      <a:pt x="1744530" y="2638636"/>
                      <a:pt x="1748947" y="2627522"/>
                      <a:pt x="1753364" y="2614185"/>
                    </a:cubicBezTo>
                    <a:cubicBezTo>
                      <a:pt x="1750051" y="2624187"/>
                      <a:pt x="1746186" y="2636413"/>
                      <a:pt x="1745910" y="2648361"/>
                    </a:cubicBezTo>
                    <a:lnTo>
                      <a:pt x="1747184" y="2656289"/>
                    </a:lnTo>
                    <a:lnTo>
                      <a:pt x="1746738" y="2658642"/>
                    </a:lnTo>
                    <a:lnTo>
                      <a:pt x="1748371" y="2663682"/>
                    </a:lnTo>
                    <a:lnTo>
                      <a:pt x="1748705" y="2665762"/>
                    </a:lnTo>
                    <a:lnTo>
                      <a:pt x="1749306" y="2666565"/>
                    </a:lnTo>
                    <a:lnTo>
                      <a:pt x="1750880" y="2671423"/>
                    </a:lnTo>
                    <a:cubicBezTo>
                      <a:pt x="1753364" y="2675869"/>
                      <a:pt x="1756678" y="2679759"/>
                      <a:pt x="1759991" y="2680870"/>
                    </a:cubicBezTo>
                    <a:lnTo>
                      <a:pt x="1749306" y="2666565"/>
                    </a:lnTo>
                    <a:lnTo>
                      <a:pt x="1748371" y="2663682"/>
                    </a:lnTo>
                    <a:lnTo>
                      <a:pt x="1747184" y="2656289"/>
                    </a:lnTo>
                    <a:lnTo>
                      <a:pt x="1749169" y="2645802"/>
                    </a:lnTo>
                    <a:lnTo>
                      <a:pt x="1749775" y="2660864"/>
                    </a:lnTo>
                    <a:cubicBezTo>
                      <a:pt x="1751708" y="2667116"/>
                      <a:pt x="1755573" y="2672534"/>
                      <a:pt x="1762199" y="2676424"/>
                    </a:cubicBezTo>
                    <a:cubicBezTo>
                      <a:pt x="1786495" y="2687539"/>
                      <a:pt x="1815208" y="2687539"/>
                      <a:pt x="1830669" y="2660864"/>
                    </a:cubicBezTo>
                    <a:cubicBezTo>
                      <a:pt x="1830669" y="2660864"/>
                      <a:pt x="1830669" y="2660864"/>
                      <a:pt x="1830669" y="2658642"/>
                    </a:cubicBezTo>
                    <a:cubicBezTo>
                      <a:pt x="1832878" y="2654196"/>
                      <a:pt x="1832878" y="2649750"/>
                      <a:pt x="1835087" y="2647527"/>
                    </a:cubicBezTo>
                    <a:cubicBezTo>
                      <a:pt x="1837295" y="2638636"/>
                      <a:pt x="1837295" y="2631967"/>
                      <a:pt x="1837295" y="2625299"/>
                    </a:cubicBezTo>
                    <a:cubicBezTo>
                      <a:pt x="1835087" y="2620853"/>
                      <a:pt x="1835087" y="2620853"/>
                      <a:pt x="1835087" y="2616407"/>
                    </a:cubicBezTo>
                    <a:cubicBezTo>
                      <a:pt x="1832878" y="2616407"/>
                      <a:pt x="1832878" y="2605293"/>
                      <a:pt x="1832878" y="2600848"/>
                    </a:cubicBezTo>
                    <a:cubicBezTo>
                      <a:pt x="1830669" y="2598625"/>
                      <a:pt x="1830669" y="2600848"/>
                      <a:pt x="1830669" y="2598625"/>
                    </a:cubicBezTo>
                    <a:cubicBezTo>
                      <a:pt x="1830669" y="2598625"/>
                      <a:pt x="1830669" y="2596402"/>
                      <a:pt x="1830669" y="2596402"/>
                    </a:cubicBezTo>
                    <a:cubicBezTo>
                      <a:pt x="1828461" y="2594179"/>
                      <a:pt x="1828461" y="2591956"/>
                      <a:pt x="1828461" y="2589733"/>
                    </a:cubicBezTo>
                    <a:lnTo>
                      <a:pt x="1822011" y="2568097"/>
                    </a:lnTo>
                    <a:lnTo>
                      <a:pt x="1822011" y="2569563"/>
                    </a:lnTo>
                    <a:cubicBezTo>
                      <a:pt x="1822011" y="2569563"/>
                      <a:pt x="1819783" y="2569563"/>
                      <a:pt x="1819783" y="2569563"/>
                    </a:cubicBezTo>
                    <a:lnTo>
                      <a:pt x="1819783" y="2571466"/>
                    </a:lnTo>
                    <a:lnTo>
                      <a:pt x="1821951" y="2571892"/>
                    </a:lnTo>
                    <a:lnTo>
                      <a:pt x="1819783" y="2571892"/>
                    </a:lnTo>
                    <a:lnTo>
                      <a:pt x="1819783" y="2576212"/>
                    </a:lnTo>
                    <a:cubicBezTo>
                      <a:pt x="1819783" y="2578428"/>
                      <a:pt x="1819783" y="2578428"/>
                      <a:pt x="1819783" y="2580644"/>
                    </a:cubicBezTo>
                    <a:cubicBezTo>
                      <a:pt x="1819783" y="2587292"/>
                      <a:pt x="1819783" y="2589509"/>
                      <a:pt x="1819783" y="2596157"/>
                    </a:cubicBezTo>
                    <a:cubicBezTo>
                      <a:pt x="1819783" y="2602805"/>
                      <a:pt x="1819783" y="2609454"/>
                      <a:pt x="1819783" y="2616102"/>
                    </a:cubicBezTo>
                    <a:cubicBezTo>
                      <a:pt x="1817554" y="2622750"/>
                      <a:pt x="1819783" y="2627183"/>
                      <a:pt x="1817554" y="2633831"/>
                    </a:cubicBezTo>
                    <a:cubicBezTo>
                      <a:pt x="1817554" y="2633831"/>
                      <a:pt x="1815326" y="2642695"/>
                      <a:pt x="1815326" y="2642695"/>
                    </a:cubicBezTo>
                    <a:cubicBezTo>
                      <a:pt x="1810870" y="2647128"/>
                      <a:pt x="1810870" y="2649344"/>
                      <a:pt x="1806413" y="2653776"/>
                    </a:cubicBezTo>
                    <a:cubicBezTo>
                      <a:pt x="1801957" y="2655992"/>
                      <a:pt x="1799728" y="2655992"/>
                      <a:pt x="1795272" y="2658208"/>
                    </a:cubicBezTo>
                    <a:cubicBezTo>
                      <a:pt x="1795272" y="2658208"/>
                      <a:pt x="1793044" y="2658208"/>
                      <a:pt x="1790815" y="2658208"/>
                    </a:cubicBezTo>
                    <a:cubicBezTo>
                      <a:pt x="1786359" y="2658208"/>
                      <a:pt x="1788587" y="2655992"/>
                      <a:pt x="1786359" y="2658208"/>
                    </a:cubicBezTo>
                    <a:cubicBezTo>
                      <a:pt x="1784131" y="2658208"/>
                      <a:pt x="1779674" y="2653776"/>
                      <a:pt x="1777446" y="2651560"/>
                    </a:cubicBezTo>
                    <a:cubicBezTo>
                      <a:pt x="1777446" y="2649344"/>
                      <a:pt x="1775218" y="2644912"/>
                      <a:pt x="1772989" y="2642695"/>
                    </a:cubicBezTo>
                    <a:cubicBezTo>
                      <a:pt x="1772989" y="2640479"/>
                      <a:pt x="1772989" y="2640479"/>
                      <a:pt x="1772989" y="2640479"/>
                    </a:cubicBezTo>
                    <a:cubicBezTo>
                      <a:pt x="1772989" y="2638263"/>
                      <a:pt x="1772989" y="2638263"/>
                      <a:pt x="1772989" y="2636047"/>
                    </a:cubicBezTo>
                    <a:cubicBezTo>
                      <a:pt x="1770761" y="2629399"/>
                      <a:pt x="1770761" y="2624966"/>
                      <a:pt x="1770761" y="2620534"/>
                    </a:cubicBezTo>
                    <a:cubicBezTo>
                      <a:pt x="1768533" y="2613886"/>
                      <a:pt x="1779674" y="2578428"/>
                      <a:pt x="1781902" y="2576212"/>
                    </a:cubicBezTo>
                    <a:cubicBezTo>
                      <a:pt x="1781902" y="2576212"/>
                      <a:pt x="1781902" y="2576212"/>
                      <a:pt x="1781902" y="2578428"/>
                    </a:cubicBezTo>
                    <a:lnTo>
                      <a:pt x="1781067" y="2583137"/>
                    </a:lnTo>
                    <a:lnTo>
                      <a:pt x="1779674" y="2587292"/>
                    </a:lnTo>
                    <a:cubicBezTo>
                      <a:pt x="1779674" y="2587292"/>
                      <a:pt x="1779674" y="2587292"/>
                      <a:pt x="1775218" y="2596157"/>
                    </a:cubicBezTo>
                    <a:cubicBezTo>
                      <a:pt x="1775218" y="2596157"/>
                      <a:pt x="1775218" y="2596157"/>
                      <a:pt x="1772989" y="2609454"/>
                    </a:cubicBezTo>
                    <a:lnTo>
                      <a:pt x="1780980" y="2583625"/>
                    </a:lnTo>
                    <a:lnTo>
                      <a:pt x="1780682" y="2585303"/>
                    </a:lnTo>
                    <a:lnTo>
                      <a:pt x="1774939" y="2607237"/>
                    </a:lnTo>
                    <a:cubicBezTo>
                      <a:pt x="1772989" y="2616102"/>
                      <a:pt x="1771875" y="2624966"/>
                      <a:pt x="1772989" y="2633831"/>
                    </a:cubicBezTo>
                    <a:cubicBezTo>
                      <a:pt x="1772989" y="2629399"/>
                      <a:pt x="1772989" y="2620534"/>
                      <a:pt x="1775218" y="2616102"/>
                    </a:cubicBezTo>
                    <a:lnTo>
                      <a:pt x="1780682" y="2585303"/>
                    </a:lnTo>
                    <a:lnTo>
                      <a:pt x="1781902" y="2580644"/>
                    </a:lnTo>
                    <a:cubicBezTo>
                      <a:pt x="1781902" y="2578428"/>
                      <a:pt x="1781902" y="2578428"/>
                      <a:pt x="1781902" y="2578428"/>
                    </a:cubicBezTo>
                    <a:cubicBezTo>
                      <a:pt x="1781902" y="2578428"/>
                      <a:pt x="1781902" y="2578428"/>
                      <a:pt x="1784131" y="2571780"/>
                    </a:cubicBezTo>
                    <a:lnTo>
                      <a:pt x="1789157" y="2561782"/>
                    </a:lnTo>
                    <a:lnTo>
                      <a:pt x="1788258" y="2561398"/>
                    </a:lnTo>
                    <a:lnTo>
                      <a:pt x="1782369" y="2556356"/>
                    </a:lnTo>
                    <a:lnTo>
                      <a:pt x="1776556" y="2569728"/>
                    </a:lnTo>
                    <a:cubicBezTo>
                      <a:pt x="1772691" y="2578063"/>
                      <a:pt x="1767721" y="2588622"/>
                      <a:pt x="1762199" y="2600848"/>
                    </a:cubicBezTo>
                    <a:cubicBezTo>
                      <a:pt x="1759991" y="2605849"/>
                      <a:pt x="1757230" y="2612101"/>
                      <a:pt x="1754745" y="2618908"/>
                    </a:cubicBezTo>
                    <a:lnTo>
                      <a:pt x="1753132" y="2624858"/>
                    </a:lnTo>
                    <a:lnTo>
                      <a:pt x="1755573" y="2611962"/>
                    </a:lnTo>
                    <a:cubicBezTo>
                      <a:pt x="1755573" y="2611962"/>
                      <a:pt x="1755573" y="2611962"/>
                      <a:pt x="1757782" y="2600848"/>
                    </a:cubicBezTo>
                    <a:cubicBezTo>
                      <a:pt x="1759991" y="2596402"/>
                      <a:pt x="1764408" y="2591956"/>
                      <a:pt x="1766617" y="2585288"/>
                    </a:cubicBezTo>
                    <a:cubicBezTo>
                      <a:pt x="1764408" y="2589733"/>
                      <a:pt x="1762199" y="2594179"/>
                      <a:pt x="1762199" y="2598625"/>
                    </a:cubicBezTo>
                    <a:cubicBezTo>
                      <a:pt x="1757782" y="2607516"/>
                      <a:pt x="1755573" y="2611962"/>
                      <a:pt x="1757782" y="2609739"/>
                    </a:cubicBezTo>
                    <a:cubicBezTo>
                      <a:pt x="1757782" y="2607516"/>
                      <a:pt x="1759991" y="2603070"/>
                      <a:pt x="1762199" y="2598625"/>
                    </a:cubicBezTo>
                    <a:cubicBezTo>
                      <a:pt x="1765512" y="2588622"/>
                      <a:pt x="1775038" y="2569867"/>
                      <a:pt x="1780525" y="2557363"/>
                    </a:cubicBezTo>
                    <a:lnTo>
                      <a:pt x="1781268" y="2555414"/>
                    </a:lnTo>
                    <a:lnTo>
                      <a:pt x="1775667" y="2550620"/>
                    </a:lnTo>
                    <a:lnTo>
                      <a:pt x="1771191" y="2551956"/>
                    </a:lnTo>
                    <a:lnTo>
                      <a:pt x="1775547" y="2554066"/>
                    </a:lnTo>
                    <a:lnTo>
                      <a:pt x="1773313" y="2554066"/>
                    </a:lnTo>
                    <a:lnTo>
                      <a:pt x="1770363" y="2552202"/>
                    </a:lnTo>
                    <a:lnTo>
                      <a:pt x="1765939" y="2553523"/>
                    </a:lnTo>
                    <a:cubicBezTo>
                      <a:pt x="1759021" y="2555213"/>
                      <a:pt x="1750141" y="2556800"/>
                      <a:pt x="1740641" y="2556938"/>
                    </a:cubicBezTo>
                    <a:lnTo>
                      <a:pt x="1736090" y="2556110"/>
                    </a:lnTo>
                    <a:lnTo>
                      <a:pt x="1711627" y="2551660"/>
                    </a:lnTo>
                    <a:lnTo>
                      <a:pt x="1707356" y="2547846"/>
                    </a:lnTo>
                    <a:lnTo>
                      <a:pt x="1709162" y="2548308"/>
                    </a:lnTo>
                    <a:lnTo>
                      <a:pt x="1714759" y="2551695"/>
                    </a:lnTo>
                    <a:lnTo>
                      <a:pt x="1727291" y="2553398"/>
                    </a:lnTo>
                    <a:lnTo>
                      <a:pt x="1728801" y="2553902"/>
                    </a:lnTo>
                    <a:lnTo>
                      <a:pt x="1727492" y="2553425"/>
                    </a:lnTo>
                    <a:lnTo>
                      <a:pt x="1731004" y="2553902"/>
                    </a:lnTo>
                    <a:lnTo>
                      <a:pt x="1723593" y="2552004"/>
                    </a:lnTo>
                    <a:lnTo>
                      <a:pt x="1704571" y="2545072"/>
                    </a:lnTo>
                    <a:cubicBezTo>
                      <a:pt x="1706774" y="2547279"/>
                      <a:pt x="1711179" y="2549487"/>
                      <a:pt x="1715585" y="2549487"/>
                    </a:cubicBezTo>
                    <a:lnTo>
                      <a:pt x="1721563" y="2551484"/>
                    </a:lnTo>
                    <a:lnTo>
                      <a:pt x="1709162" y="2548308"/>
                    </a:lnTo>
                    <a:lnTo>
                      <a:pt x="1705168" y="2545891"/>
                    </a:lnTo>
                    <a:lnTo>
                      <a:pt x="1703919" y="2544776"/>
                    </a:lnTo>
                    <a:lnTo>
                      <a:pt x="1699333" y="2539243"/>
                    </a:lnTo>
                    <a:lnTo>
                      <a:pt x="1715585" y="2548659"/>
                    </a:lnTo>
                    <a:cubicBezTo>
                      <a:pt x="1723845" y="2551695"/>
                      <a:pt x="1732106" y="2553902"/>
                      <a:pt x="1733207" y="2553902"/>
                    </a:cubicBezTo>
                    <a:lnTo>
                      <a:pt x="1739815" y="2553902"/>
                    </a:lnTo>
                    <a:cubicBezTo>
                      <a:pt x="1742018" y="2553902"/>
                      <a:pt x="1748626" y="2556110"/>
                      <a:pt x="1753032" y="2553902"/>
                    </a:cubicBezTo>
                    <a:cubicBezTo>
                      <a:pt x="1748626" y="2556110"/>
                      <a:pt x="1744221" y="2556110"/>
                      <a:pt x="1742018" y="2556110"/>
                    </a:cubicBezTo>
                    <a:cubicBezTo>
                      <a:pt x="1747525" y="2556110"/>
                      <a:pt x="1755785" y="2554454"/>
                      <a:pt x="1763495" y="2552522"/>
                    </a:cubicBezTo>
                    <a:lnTo>
                      <a:pt x="1768558" y="2551062"/>
                    </a:lnTo>
                    <a:lnTo>
                      <a:pt x="1765963" y="2549423"/>
                    </a:lnTo>
                    <a:lnTo>
                      <a:pt x="1769052" y="2550919"/>
                    </a:lnTo>
                    <a:lnTo>
                      <a:pt x="1774261" y="2549416"/>
                    </a:lnTo>
                    <a:lnTo>
                      <a:pt x="1770031" y="2545795"/>
                    </a:lnTo>
                    <a:lnTo>
                      <a:pt x="1765049" y="2533410"/>
                    </a:lnTo>
                    <a:lnTo>
                      <a:pt x="1758330" y="2537774"/>
                    </a:lnTo>
                    <a:lnTo>
                      <a:pt x="1755322" y="2538146"/>
                    </a:lnTo>
                    <a:lnTo>
                      <a:pt x="1755443" y="2538468"/>
                    </a:lnTo>
                    <a:lnTo>
                      <a:pt x="1755262" y="2538153"/>
                    </a:lnTo>
                    <a:lnTo>
                      <a:pt x="1755142" y="2538168"/>
                    </a:lnTo>
                    <a:lnTo>
                      <a:pt x="1755443" y="2538468"/>
                    </a:lnTo>
                    <a:cubicBezTo>
                      <a:pt x="1755443" y="2538468"/>
                      <a:pt x="1755443" y="2538468"/>
                      <a:pt x="1757676" y="2540697"/>
                    </a:cubicBezTo>
                    <a:lnTo>
                      <a:pt x="1760837" y="2545426"/>
                    </a:lnTo>
                    <a:lnTo>
                      <a:pt x="1757676" y="2542925"/>
                    </a:lnTo>
                    <a:lnTo>
                      <a:pt x="1761129" y="2546369"/>
                    </a:lnTo>
                    <a:lnTo>
                      <a:pt x="1756560" y="2543482"/>
                    </a:lnTo>
                    <a:lnTo>
                      <a:pt x="1753914" y="2539172"/>
                    </a:lnTo>
                    <a:lnTo>
                      <a:pt x="1753428" y="2538380"/>
                    </a:lnTo>
                    <a:lnTo>
                      <a:pt x="1742233" y="2539763"/>
                    </a:lnTo>
                    <a:cubicBezTo>
                      <a:pt x="1729915" y="2539484"/>
                      <a:pt x="1715357" y="2535577"/>
                      <a:pt x="1704159" y="2525532"/>
                    </a:cubicBezTo>
                    <a:cubicBezTo>
                      <a:pt x="1701920" y="2509906"/>
                      <a:pt x="1708639" y="2498744"/>
                      <a:pt x="1722076" y="2492048"/>
                    </a:cubicBezTo>
                    <a:cubicBezTo>
                      <a:pt x="1722076" y="2492048"/>
                      <a:pt x="1722076" y="2492048"/>
                      <a:pt x="1724316" y="2489815"/>
                    </a:cubicBezTo>
                    <a:cubicBezTo>
                      <a:pt x="1726555" y="2489815"/>
                      <a:pt x="1726555" y="2487583"/>
                      <a:pt x="1728795" y="2487583"/>
                    </a:cubicBezTo>
                    <a:cubicBezTo>
                      <a:pt x="1733274" y="2485351"/>
                      <a:pt x="1735514" y="2485351"/>
                      <a:pt x="1739993" y="2485351"/>
                    </a:cubicBezTo>
                    <a:cubicBezTo>
                      <a:pt x="1742233" y="2485351"/>
                      <a:pt x="1742233" y="2483119"/>
                      <a:pt x="1744472" y="2483119"/>
                    </a:cubicBezTo>
                    <a:lnTo>
                      <a:pt x="1750688" y="2483119"/>
                    </a:lnTo>
                    <a:lnTo>
                      <a:pt x="1748626" y="2481052"/>
                    </a:lnTo>
                    <a:cubicBezTo>
                      <a:pt x="1748626" y="2481052"/>
                      <a:pt x="1748626" y="2481052"/>
                      <a:pt x="1748626" y="2478845"/>
                    </a:cubicBezTo>
                    <a:cubicBezTo>
                      <a:pt x="1746424" y="2478845"/>
                      <a:pt x="1744221" y="2476637"/>
                      <a:pt x="1744221" y="2476637"/>
                    </a:cubicBezTo>
                    <a:cubicBezTo>
                      <a:pt x="1744221" y="2476637"/>
                      <a:pt x="1742018" y="2474430"/>
                      <a:pt x="1742018" y="2474430"/>
                    </a:cubicBezTo>
                    <a:cubicBezTo>
                      <a:pt x="1737613" y="2472222"/>
                      <a:pt x="1735410" y="2470015"/>
                      <a:pt x="1728801" y="2470015"/>
                    </a:cubicBezTo>
                    <a:cubicBezTo>
                      <a:pt x="1724396" y="2467807"/>
                      <a:pt x="1715585" y="2465599"/>
                      <a:pt x="1711179" y="2470015"/>
                    </a:cubicBezTo>
                    <a:cubicBezTo>
                      <a:pt x="1708977" y="2468911"/>
                      <a:pt x="1707325" y="2469463"/>
                      <a:pt x="1705397" y="2470566"/>
                    </a:cubicBezTo>
                    <a:lnTo>
                      <a:pt x="1700043" y="2473349"/>
                    </a:lnTo>
                    <a:lnTo>
                      <a:pt x="1700043" y="2473989"/>
                    </a:lnTo>
                    <a:lnTo>
                      <a:pt x="1698811" y="2473989"/>
                    </a:lnTo>
                    <a:lnTo>
                      <a:pt x="1697963" y="2474430"/>
                    </a:lnTo>
                    <a:lnTo>
                      <a:pt x="1697815" y="2474786"/>
                    </a:lnTo>
                    <a:lnTo>
                      <a:pt x="1697815" y="2476196"/>
                    </a:lnTo>
                    <a:lnTo>
                      <a:pt x="1697228" y="2476196"/>
                    </a:lnTo>
                    <a:lnTo>
                      <a:pt x="1696586" y="2477741"/>
                    </a:lnTo>
                    <a:cubicBezTo>
                      <a:pt x="1695760" y="2479397"/>
                      <a:pt x="1694659" y="2481052"/>
                      <a:pt x="1693557" y="2481052"/>
                    </a:cubicBezTo>
                    <a:cubicBezTo>
                      <a:pt x="1693557" y="2485468"/>
                      <a:pt x="1691355" y="2487675"/>
                      <a:pt x="1691355" y="2492090"/>
                    </a:cubicBezTo>
                    <a:cubicBezTo>
                      <a:pt x="1689152" y="2496505"/>
                      <a:pt x="1691355" y="2496505"/>
                      <a:pt x="1689152" y="2500920"/>
                    </a:cubicBezTo>
                    <a:cubicBezTo>
                      <a:pt x="1689152" y="2500920"/>
                      <a:pt x="1689152" y="2503128"/>
                      <a:pt x="1689152" y="2503128"/>
                    </a:cubicBezTo>
                    <a:cubicBezTo>
                      <a:pt x="1689152" y="2507543"/>
                      <a:pt x="1689152" y="2505336"/>
                      <a:pt x="1689152" y="2507543"/>
                    </a:cubicBezTo>
                    <a:cubicBezTo>
                      <a:pt x="1691355" y="2507543"/>
                      <a:pt x="1689152" y="2511958"/>
                      <a:pt x="1689152" y="2514166"/>
                    </a:cubicBezTo>
                    <a:cubicBezTo>
                      <a:pt x="1689152" y="2516373"/>
                      <a:pt x="1689152" y="2520789"/>
                      <a:pt x="1689152" y="2522996"/>
                    </a:cubicBezTo>
                    <a:cubicBezTo>
                      <a:pt x="1689152" y="2522996"/>
                      <a:pt x="1689152" y="2522996"/>
                      <a:pt x="1689152" y="2525204"/>
                    </a:cubicBezTo>
                    <a:cubicBezTo>
                      <a:pt x="1689152" y="2525204"/>
                      <a:pt x="1689152" y="2525204"/>
                      <a:pt x="1691355" y="2527411"/>
                    </a:cubicBezTo>
                    <a:lnTo>
                      <a:pt x="1696112" y="2535357"/>
                    </a:lnTo>
                    <a:lnTo>
                      <a:pt x="1691355" y="2529619"/>
                    </a:lnTo>
                    <a:lnTo>
                      <a:pt x="1697804" y="2539314"/>
                    </a:lnTo>
                    <a:lnTo>
                      <a:pt x="1686949" y="2529619"/>
                    </a:lnTo>
                    <a:cubicBezTo>
                      <a:pt x="1683645" y="2519685"/>
                      <a:pt x="1681993" y="2509751"/>
                      <a:pt x="1682819" y="2500093"/>
                    </a:cubicBezTo>
                    <a:lnTo>
                      <a:pt x="1692877" y="2473989"/>
                    </a:lnTo>
                    <a:lnTo>
                      <a:pt x="1691130" y="2473989"/>
                    </a:lnTo>
                    <a:cubicBezTo>
                      <a:pt x="1688902" y="2471781"/>
                      <a:pt x="1688902" y="2471781"/>
                      <a:pt x="1686673" y="2471781"/>
                    </a:cubicBezTo>
                    <a:cubicBezTo>
                      <a:pt x="1684445" y="2471781"/>
                      <a:pt x="1682217" y="2469573"/>
                      <a:pt x="1679989" y="2469573"/>
                    </a:cubicBezTo>
                    <a:cubicBezTo>
                      <a:pt x="1677760" y="2467366"/>
                      <a:pt x="1675532" y="2469573"/>
                      <a:pt x="1673304" y="2469573"/>
                    </a:cubicBezTo>
                    <a:cubicBezTo>
                      <a:pt x="1673304" y="2469573"/>
                      <a:pt x="1671076" y="2469573"/>
                      <a:pt x="1671076" y="2469573"/>
                    </a:cubicBezTo>
                    <a:cubicBezTo>
                      <a:pt x="1668847" y="2469573"/>
                      <a:pt x="1668847" y="2469573"/>
                      <a:pt x="1666619" y="2469573"/>
                    </a:cubicBezTo>
                    <a:cubicBezTo>
                      <a:pt x="1664391" y="2469573"/>
                      <a:pt x="1664391" y="2469573"/>
                      <a:pt x="1664391" y="2469573"/>
                    </a:cubicBezTo>
                    <a:cubicBezTo>
                      <a:pt x="1664391" y="2469573"/>
                      <a:pt x="1664391" y="2469573"/>
                      <a:pt x="1662163" y="2469573"/>
                    </a:cubicBezTo>
                    <a:cubicBezTo>
                      <a:pt x="1659934" y="2467366"/>
                      <a:pt x="1662163" y="2467366"/>
                      <a:pt x="1659934" y="2469573"/>
                    </a:cubicBezTo>
                    <a:cubicBezTo>
                      <a:pt x="1659934" y="2469573"/>
                      <a:pt x="1659934" y="2467366"/>
                      <a:pt x="1657706" y="2465158"/>
                    </a:cubicBezTo>
                    <a:cubicBezTo>
                      <a:pt x="1657706" y="2467366"/>
                      <a:pt x="1655478" y="2465158"/>
                      <a:pt x="1655478" y="2465158"/>
                    </a:cubicBezTo>
                    <a:cubicBezTo>
                      <a:pt x="1655478" y="2465158"/>
                      <a:pt x="1655478" y="2465158"/>
                      <a:pt x="1653250" y="2465158"/>
                    </a:cubicBezTo>
                    <a:cubicBezTo>
                      <a:pt x="1651021" y="2465158"/>
                      <a:pt x="1648793" y="2465158"/>
                      <a:pt x="1648793" y="2465158"/>
                    </a:cubicBezTo>
                    <a:cubicBezTo>
                      <a:pt x="1646565" y="2465158"/>
                      <a:pt x="1635424" y="2456328"/>
                      <a:pt x="1635424" y="2454120"/>
                    </a:cubicBezTo>
                    <a:cubicBezTo>
                      <a:pt x="1635424" y="2454120"/>
                      <a:pt x="1635424" y="2454120"/>
                      <a:pt x="1637652" y="2456328"/>
                    </a:cubicBezTo>
                    <a:lnTo>
                      <a:pt x="1642108" y="2458535"/>
                    </a:lnTo>
                    <a:lnTo>
                      <a:pt x="1642108" y="2458536"/>
                    </a:lnTo>
                    <a:cubicBezTo>
                      <a:pt x="1642108" y="2458536"/>
                      <a:pt x="1642108" y="2458536"/>
                      <a:pt x="1646565" y="2460743"/>
                    </a:cubicBezTo>
                    <a:cubicBezTo>
                      <a:pt x="1648793" y="2462951"/>
                      <a:pt x="1651021" y="2462951"/>
                      <a:pt x="1653250" y="2462951"/>
                    </a:cubicBezTo>
                    <a:cubicBezTo>
                      <a:pt x="1646565" y="2460743"/>
                      <a:pt x="1642108" y="2458536"/>
                      <a:pt x="1637652" y="2454120"/>
                    </a:cubicBezTo>
                    <a:cubicBezTo>
                      <a:pt x="1637652" y="2454120"/>
                      <a:pt x="1637652" y="2454120"/>
                      <a:pt x="1635424" y="2451913"/>
                    </a:cubicBezTo>
                    <a:cubicBezTo>
                      <a:pt x="1635424" y="2451913"/>
                      <a:pt x="1635424" y="2451913"/>
                      <a:pt x="1633195" y="2447498"/>
                    </a:cubicBezTo>
                    <a:cubicBezTo>
                      <a:pt x="1633195" y="2447498"/>
                      <a:pt x="1633195" y="2447498"/>
                      <a:pt x="1635424" y="2449705"/>
                    </a:cubicBezTo>
                    <a:lnTo>
                      <a:pt x="1633514" y="2446552"/>
                    </a:lnTo>
                    <a:lnTo>
                      <a:pt x="1637095" y="2450809"/>
                    </a:lnTo>
                    <a:cubicBezTo>
                      <a:pt x="1641551" y="2455224"/>
                      <a:pt x="1647679" y="2459640"/>
                      <a:pt x="1655478" y="2460743"/>
                    </a:cubicBezTo>
                    <a:cubicBezTo>
                      <a:pt x="1662163" y="2460743"/>
                      <a:pt x="1666619" y="2462951"/>
                      <a:pt x="1673304" y="2465158"/>
                    </a:cubicBezTo>
                    <a:cubicBezTo>
                      <a:pt x="1673304" y="2465158"/>
                      <a:pt x="1673304" y="2465158"/>
                      <a:pt x="1675532" y="2465158"/>
                    </a:cubicBezTo>
                    <a:cubicBezTo>
                      <a:pt x="1675532" y="2465158"/>
                      <a:pt x="1675532" y="2465158"/>
                      <a:pt x="1677760" y="2465158"/>
                    </a:cubicBezTo>
                    <a:cubicBezTo>
                      <a:pt x="1677760" y="2465158"/>
                      <a:pt x="1677760" y="2465158"/>
                      <a:pt x="1684445" y="2465158"/>
                    </a:cubicBezTo>
                    <a:cubicBezTo>
                      <a:pt x="1684445" y="2465158"/>
                      <a:pt x="1684445" y="2465158"/>
                      <a:pt x="1686673" y="2465158"/>
                    </a:cubicBezTo>
                    <a:cubicBezTo>
                      <a:pt x="1686673" y="2462951"/>
                      <a:pt x="1688902" y="2462951"/>
                      <a:pt x="1691130" y="2465158"/>
                    </a:cubicBezTo>
                    <a:cubicBezTo>
                      <a:pt x="1691130" y="2465158"/>
                      <a:pt x="1691130" y="2465158"/>
                      <a:pt x="1691130" y="2462951"/>
                    </a:cubicBezTo>
                    <a:cubicBezTo>
                      <a:pt x="1691130" y="2462951"/>
                      <a:pt x="1691130" y="2462951"/>
                      <a:pt x="1693358" y="2462951"/>
                    </a:cubicBezTo>
                    <a:cubicBezTo>
                      <a:pt x="1695586" y="2462951"/>
                      <a:pt x="1697815" y="2462951"/>
                      <a:pt x="1700043" y="2465158"/>
                    </a:cubicBezTo>
                    <a:cubicBezTo>
                      <a:pt x="1697815" y="2465158"/>
                      <a:pt x="1697815" y="2467366"/>
                      <a:pt x="1700043" y="2467366"/>
                    </a:cubicBezTo>
                    <a:lnTo>
                      <a:pt x="1700043" y="2468625"/>
                    </a:lnTo>
                    <a:lnTo>
                      <a:pt x="1704571" y="2465599"/>
                    </a:lnTo>
                    <a:cubicBezTo>
                      <a:pt x="1711179" y="2463392"/>
                      <a:pt x="1717788" y="2461184"/>
                      <a:pt x="1722193" y="2463392"/>
                    </a:cubicBezTo>
                    <a:cubicBezTo>
                      <a:pt x="1724396" y="2463392"/>
                      <a:pt x="1726599" y="2463392"/>
                      <a:pt x="1728801" y="2463392"/>
                    </a:cubicBezTo>
                    <a:cubicBezTo>
                      <a:pt x="1728801" y="2461184"/>
                      <a:pt x="1737613" y="2463392"/>
                      <a:pt x="1742018" y="2465599"/>
                    </a:cubicBezTo>
                    <a:cubicBezTo>
                      <a:pt x="1742018" y="2465599"/>
                      <a:pt x="1742018" y="2465599"/>
                      <a:pt x="1744221" y="2465599"/>
                    </a:cubicBezTo>
                    <a:cubicBezTo>
                      <a:pt x="1744221" y="2465599"/>
                      <a:pt x="1744221" y="2465599"/>
                      <a:pt x="1746424" y="2465599"/>
                    </a:cubicBezTo>
                    <a:cubicBezTo>
                      <a:pt x="1746424" y="2467807"/>
                      <a:pt x="1748626" y="2467807"/>
                      <a:pt x="1750829" y="2467807"/>
                    </a:cubicBezTo>
                    <a:cubicBezTo>
                      <a:pt x="1755235" y="2470015"/>
                      <a:pt x="1761843" y="2474430"/>
                      <a:pt x="1764046" y="2478845"/>
                    </a:cubicBezTo>
                    <a:cubicBezTo>
                      <a:pt x="1764046" y="2478845"/>
                      <a:pt x="1764046" y="2478845"/>
                      <a:pt x="1764046" y="2481052"/>
                    </a:cubicBezTo>
                    <a:lnTo>
                      <a:pt x="1764046" y="2482762"/>
                    </a:lnTo>
                    <a:lnTo>
                      <a:pt x="1764378" y="2482762"/>
                    </a:lnTo>
                    <a:cubicBezTo>
                      <a:pt x="1766612" y="2484990"/>
                      <a:pt x="1766612" y="2482762"/>
                      <a:pt x="1768846" y="2484990"/>
                    </a:cubicBezTo>
                    <a:cubicBezTo>
                      <a:pt x="1768846" y="2482762"/>
                      <a:pt x="1773313" y="2487219"/>
                      <a:pt x="1773313" y="2489447"/>
                    </a:cubicBezTo>
                    <a:cubicBezTo>
                      <a:pt x="1773313" y="2489447"/>
                      <a:pt x="1773313" y="2489447"/>
                      <a:pt x="1775547" y="2487219"/>
                    </a:cubicBezTo>
                    <a:cubicBezTo>
                      <a:pt x="1775547" y="2487219"/>
                      <a:pt x="1775547" y="2487219"/>
                      <a:pt x="1775547" y="2489447"/>
                    </a:cubicBezTo>
                    <a:lnTo>
                      <a:pt x="1776447" y="2489447"/>
                    </a:lnTo>
                    <a:lnTo>
                      <a:pt x="1775264" y="2458460"/>
                    </a:lnTo>
                    <a:lnTo>
                      <a:pt x="1777607" y="2488128"/>
                    </a:lnTo>
                    <a:lnTo>
                      <a:pt x="1777782" y="2489449"/>
                    </a:lnTo>
                    <a:lnTo>
                      <a:pt x="1784483" y="2498360"/>
                    </a:lnTo>
                    <a:cubicBezTo>
                      <a:pt x="1784483" y="2498360"/>
                      <a:pt x="1784483" y="2498360"/>
                      <a:pt x="1782249" y="2498360"/>
                    </a:cubicBezTo>
                    <a:cubicBezTo>
                      <a:pt x="1782249" y="2498360"/>
                      <a:pt x="1782249" y="2498360"/>
                      <a:pt x="1782249" y="2500588"/>
                    </a:cubicBezTo>
                    <a:cubicBezTo>
                      <a:pt x="1782249" y="2500588"/>
                      <a:pt x="1782249" y="2502816"/>
                      <a:pt x="1782249" y="2502816"/>
                    </a:cubicBezTo>
                    <a:lnTo>
                      <a:pt x="1779726" y="2504075"/>
                    </a:lnTo>
                    <a:lnTo>
                      <a:pt x="1779800" y="2504631"/>
                    </a:lnTo>
                    <a:lnTo>
                      <a:pt x="1779867" y="2505032"/>
                    </a:lnTo>
                    <a:lnTo>
                      <a:pt x="1782294" y="2503091"/>
                    </a:lnTo>
                    <a:cubicBezTo>
                      <a:pt x="1784483" y="2500901"/>
                      <a:pt x="1786672" y="2503091"/>
                      <a:pt x="1788861" y="2500901"/>
                    </a:cubicBezTo>
                    <a:cubicBezTo>
                      <a:pt x="1788861" y="2500901"/>
                      <a:pt x="1788861" y="2500901"/>
                      <a:pt x="1791050" y="2500901"/>
                    </a:cubicBezTo>
                    <a:cubicBezTo>
                      <a:pt x="1793239" y="2500901"/>
                      <a:pt x="1793239" y="2500901"/>
                      <a:pt x="1793239" y="2500901"/>
                    </a:cubicBezTo>
                    <a:lnTo>
                      <a:pt x="1793283" y="2500901"/>
                    </a:lnTo>
                    <a:lnTo>
                      <a:pt x="1793283" y="2498965"/>
                    </a:lnTo>
                    <a:cubicBezTo>
                      <a:pt x="1794933" y="2490643"/>
                      <a:pt x="1789158" y="2458603"/>
                      <a:pt x="1798233" y="2426250"/>
                    </a:cubicBezTo>
                    <a:lnTo>
                      <a:pt x="1803985" y="2414013"/>
                    </a:lnTo>
                    <a:lnTo>
                      <a:pt x="1802906" y="2419818"/>
                    </a:lnTo>
                    <a:lnTo>
                      <a:pt x="1802358" y="2420737"/>
                    </a:lnTo>
                    <a:cubicBezTo>
                      <a:pt x="1799883" y="2429059"/>
                      <a:pt x="1798783" y="2437936"/>
                      <a:pt x="1797683" y="2445703"/>
                    </a:cubicBezTo>
                    <a:lnTo>
                      <a:pt x="1797683" y="2447922"/>
                    </a:lnTo>
                    <a:lnTo>
                      <a:pt x="1798625" y="2442851"/>
                    </a:lnTo>
                    <a:lnTo>
                      <a:pt x="1799883" y="2439046"/>
                    </a:lnTo>
                    <a:cubicBezTo>
                      <a:pt x="1799883" y="2439046"/>
                      <a:pt x="1799883" y="2439046"/>
                      <a:pt x="1802082" y="2430169"/>
                    </a:cubicBezTo>
                    <a:cubicBezTo>
                      <a:pt x="1802082" y="2425730"/>
                      <a:pt x="1802082" y="2421292"/>
                      <a:pt x="1804282" y="2419072"/>
                    </a:cubicBezTo>
                    <a:lnTo>
                      <a:pt x="1799333" y="2439046"/>
                    </a:lnTo>
                    <a:lnTo>
                      <a:pt x="1802906" y="2419818"/>
                    </a:lnTo>
                    <a:lnTo>
                      <a:pt x="1804282" y="2417515"/>
                    </a:lnTo>
                    <a:lnTo>
                      <a:pt x="1815282" y="2399099"/>
                    </a:lnTo>
                    <a:cubicBezTo>
                      <a:pt x="1813082" y="2401319"/>
                      <a:pt x="1810882" y="2405757"/>
                      <a:pt x="1808682" y="2410196"/>
                    </a:cubicBezTo>
                    <a:cubicBezTo>
                      <a:pt x="1806482" y="2412415"/>
                      <a:pt x="1797683" y="2447922"/>
                      <a:pt x="1797683" y="2450142"/>
                    </a:cubicBezTo>
                    <a:lnTo>
                      <a:pt x="1797683" y="2456799"/>
                    </a:lnTo>
                    <a:cubicBezTo>
                      <a:pt x="1795483" y="2459019"/>
                      <a:pt x="1795483" y="2465676"/>
                      <a:pt x="1795483" y="2470115"/>
                    </a:cubicBezTo>
                    <a:cubicBezTo>
                      <a:pt x="1795483" y="2465676"/>
                      <a:pt x="1795483" y="2461238"/>
                      <a:pt x="1795483" y="2459019"/>
                    </a:cubicBezTo>
                    <a:cubicBezTo>
                      <a:pt x="1794383" y="2464567"/>
                      <a:pt x="1794383" y="2473444"/>
                      <a:pt x="1794383" y="2481766"/>
                    </a:cubicBezTo>
                    <a:lnTo>
                      <a:pt x="1793299" y="2500901"/>
                    </a:lnTo>
                    <a:lnTo>
                      <a:pt x="1795429" y="2500901"/>
                    </a:lnTo>
                    <a:cubicBezTo>
                      <a:pt x="1795429" y="2500901"/>
                      <a:pt x="1795429" y="2500901"/>
                      <a:pt x="1795429" y="2498712"/>
                    </a:cubicBezTo>
                    <a:cubicBezTo>
                      <a:pt x="1797618" y="2498712"/>
                      <a:pt x="1797618" y="2500901"/>
                      <a:pt x="1797618" y="2500901"/>
                    </a:cubicBezTo>
                    <a:lnTo>
                      <a:pt x="1797618" y="2502770"/>
                    </a:lnTo>
                    <a:lnTo>
                      <a:pt x="1803479" y="2501783"/>
                    </a:lnTo>
                    <a:lnTo>
                      <a:pt x="1802082" y="2498965"/>
                    </a:lnTo>
                    <a:cubicBezTo>
                      <a:pt x="1802082" y="2498965"/>
                      <a:pt x="1802082" y="2498965"/>
                      <a:pt x="1802082" y="2496746"/>
                    </a:cubicBezTo>
                    <a:cubicBezTo>
                      <a:pt x="1802082" y="2496746"/>
                      <a:pt x="1802082" y="2496746"/>
                      <a:pt x="1804282" y="2494526"/>
                    </a:cubicBezTo>
                    <a:cubicBezTo>
                      <a:pt x="1804282" y="2494526"/>
                      <a:pt x="1804282" y="2494526"/>
                      <a:pt x="1802082" y="2494526"/>
                    </a:cubicBezTo>
                    <a:cubicBezTo>
                      <a:pt x="1802082" y="2494526"/>
                      <a:pt x="1802082" y="2494526"/>
                      <a:pt x="1806482" y="2490088"/>
                    </a:cubicBezTo>
                    <a:cubicBezTo>
                      <a:pt x="1806482" y="2490088"/>
                      <a:pt x="1806482" y="2490088"/>
                      <a:pt x="1810882" y="2485649"/>
                    </a:cubicBezTo>
                    <a:cubicBezTo>
                      <a:pt x="1810882" y="2485649"/>
                      <a:pt x="1813082" y="2485649"/>
                      <a:pt x="1813082" y="2485649"/>
                    </a:cubicBezTo>
                    <a:cubicBezTo>
                      <a:pt x="1813082" y="2485649"/>
                      <a:pt x="1813082" y="2485649"/>
                      <a:pt x="1813082" y="2483430"/>
                    </a:cubicBezTo>
                    <a:cubicBezTo>
                      <a:pt x="1815282" y="2483430"/>
                      <a:pt x="1815282" y="2481211"/>
                      <a:pt x="1815282" y="2478992"/>
                    </a:cubicBezTo>
                    <a:cubicBezTo>
                      <a:pt x="1817482" y="2478992"/>
                      <a:pt x="1817482" y="2478992"/>
                      <a:pt x="1817482" y="2476772"/>
                    </a:cubicBezTo>
                    <a:cubicBezTo>
                      <a:pt x="1821882" y="2472334"/>
                      <a:pt x="1824082" y="2470115"/>
                      <a:pt x="1826282" y="2465676"/>
                    </a:cubicBezTo>
                    <a:cubicBezTo>
                      <a:pt x="1828482" y="2459019"/>
                      <a:pt x="1832882" y="2452361"/>
                      <a:pt x="1835082" y="2447922"/>
                    </a:cubicBezTo>
                    <a:cubicBezTo>
                      <a:pt x="1837282" y="2443484"/>
                      <a:pt x="1839482" y="2439046"/>
                      <a:pt x="1839482" y="2432388"/>
                    </a:cubicBezTo>
                    <a:cubicBezTo>
                      <a:pt x="1839482" y="2432388"/>
                      <a:pt x="1841682" y="2423511"/>
                      <a:pt x="1841682" y="2423511"/>
                    </a:cubicBezTo>
                    <a:cubicBezTo>
                      <a:pt x="1839482" y="2416853"/>
                      <a:pt x="1841682" y="2416853"/>
                      <a:pt x="1841682" y="2410196"/>
                    </a:cubicBezTo>
                    <a:cubicBezTo>
                      <a:pt x="1839482" y="2407976"/>
                      <a:pt x="1839482" y="2405757"/>
                      <a:pt x="1837282" y="2403538"/>
                    </a:cubicBezTo>
                    <a:cubicBezTo>
                      <a:pt x="1837282" y="2403538"/>
                      <a:pt x="1837282" y="2401319"/>
                      <a:pt x="1837282" y="2401319"/>
                    </a:cubicBezTo>
                    <a:cubicBezTo>
                      <a:pt x="1835082" y="2399099"/>
                      <a:pt x="1835082" y="2399099"/>
                      <a:pt x="1832882" y="2399099"/>
                    </a:cubicBezTo>
                    <a:cubicBezTo>
                      <a:pt x="1832882" y="2401319"/>
                      <a:pt x="1830682" y="2396880"/>
                      <a:pt x="1828482" y="2396880"/>
                    </a:cubicBezTo>
                    <a:cubicBezTo>
                      <a:pt x="1826282" y="2396880"/>
                      <a:pt x="1824082" y="2394661"/>
                      <a:pt x="1819682" y="2396880"/>
                    </a:cubicBezTo>
                    <a:cubicBezTo>
                      <a:pt x="1817482" y="2396880"/>
                      <a:pt x="1817482" y="2399099"/>
                      <a:pt x="1815282" y="2399099"/>
                    </a:cubicBezTo>
                    <a:lnTo>
                      <a:pt x="1805336" y="2411139"/>
                    </a:lnTo>
                    <a:lnTo>
                      <a:pt x="1813082" y="2394661"/>
                    </a:lnTo>
                    <a:cubicBezTo>
                      <a:pt x="1817482" y="2391332"/>
                      <a:pt x="1823532" y="2390222"/>
                      <a:pt x="1829307" y="2391055"/>
                    </a:cubicBezTo>
                    <a:cubicBezTo>
                      <a:pt x="1835082" y="2391887"/>
                      <a:pt x="1840582" y="2394661"/>
                      <a:pt x="1843882" y="2399099"/>
                    </a:cubicBezTo>
                    <a:cubicBezTo>
                      <a:pt x="1848282" y="2410196"/>
                      <a:pt x="1846082" y="2421292"/>
                      <a:pt x="1843882" y="2432388"/>
                    </a:cubicBezTo>
                    <a:cubicBezTo>
                      <a:pt x="1843882" y="2432388"/>
                      <a:pt x="1843882" y="2432388"/>
                      <a:pt x="1843882" y="2434607"/>
                    </a:cubicBezTo>
                    <a:cubicBezTo>
                      <a:pt x="1843882" y="2434607"/>
                      <a:pt x="1843882" y="2434607"/>
                      <a:pt x="1841682" y="2443484"/>
                    </a:cubicBezTo>
                    <a:cubicBezTo>
                      <a:pt x="1839482" y="2450142"/>
                      <a:pt x="1837282" y="2454580"/>
                      <a:pt x="1835082" y="2459019"/>
                    </a:cubicBezTo>
                    <a:cubicBezTo>
                      <a:pt x="1832882" y="2463457"/>
                      <a:pt x="1835082" y="2463457"/>
                      <a:pt x="1832882" y="2467896"/>
                    </a:cubicBezTo>
                    <a:cubicBezTo>
                      <a:pt x="1835082" y="2467896"/>
                      <a:pt x="1828482" y="2474553"/>
                      <a:pt x="1826282" y="2478992"/>
                    </a:cubicBezTo>
                    <a:cubicBezTo>
                      <a:pt x="1826282" y="2478992"/>
                      <a:pt x="1828482" y="2478992"/>
                      <a:pt x="1828482" y="2481211"/>
                    </a:cubicBezTo>
                    <a:cubicBezTo>
                      <a:pt x="1828482" y="2481211"/>
                      <a:pt x="1828482" y="2481211"/>
                      <a:pt x="1826282" y="2483430"/>
                    </a:cubicBezTo>
                    <a:cubicBezTo>
                      <a:pt x="1826282" y="2483430"/>
                      <a:pt x="1824082" y="2485649"/>
                      <a:pt x="1824082" y="2487869"/>
                    </a:cubicBezTo>
                    <a:lnTo>
                      <a:pt x="1811652" y="2500408"/>
                    </a:lnTo>
                    <a:lnTo>
                      <a:pt x="1818122" y="2499319"/>
                    </a:lnTo>
                    <a:cubicBezTo>
                      <a:pt x="1825401" y="2501526"/>
                      <a:pt x="1832120" y="2506493"/>
                      <a:pt x="1837719" y="2512012"/>
                    </a:cubicBezTo>
                    <a:cubicBezTo>
                      <a:pt x="1837719" y="2512012"/>
                      <a:pt x="1837719" y="2512012"/>
                      <a:pt x="1839959" y="2514220"/>
                    </a:cubicBezTo>
                    <a:cubicBezTo>
                      <a:pt x="1842198" y="2514220"/>
                      <a:pt x="1844438" y="2516427"/>
                      <a:pt x="1844438" y="2518635"/>
                    </a:cubicBezTo>
                    <a:lnTo>
                      <a:pt x="1844683" y="2518957"/>
                    </a:lnTo>
                    <a:lnTo>
                      <a:pt x="1857410" y="2519802"/>
                    </a:lnTo>
                    <a:lnTo>
                      <a:pt x="1861418" y="2520635"/>
                    </a:lnTo>
                    <a:lnTo>
                      <a:pt x="1904165" y="2529516"/>
                    </a:lnTo>
                    <a:cubicBezTo>
                      <a:pt x="1913018" y="2547280"/>
                      <a:pt x="1899738" y="2558382"/>
                      <a:pt x="1888672" y="2569484"/>
                    </a:cubicBezTo>
                    <a:cubicBezTo>
                      <a:pt x="1888672" y="2569484"/>
                      <a:pt x="1888672" y="2569484"/>
                      <a:pt x="1886459" y="2571705"/>
                    </a:cubicBezTo>
                    <a:cubicBezTo>
                      <a:pt x="1886459" y="2571705"/>
                      <a:pt x="1886459" y="2571705"/>
                      <a:pt x="1879819" y="2576146"/>
                    </a:cubicBezTo>
                    <a:cubicBezTo>
                      <a:pt x="1877606" y="2578366"/>
                      <a:pt x="1873180" y="2578366"/>
                      <a:pt x="1868753" y="2580586"/>
                    </a:cubicBezTo>
                    <a:cubicBezTo>
                      <a:pt x="1866540" y="2580586"/>
                      <a:pt x="1866540" y="2580586"/>
                      <a:pt x="1864327" y="2580586"/>
                    </a:cubicBezTo>
                    <a:cubicBezTo>
                      <a:pt x="1864327" y="2582807"/>
                      <a:pt x="1857687" y="2582807"/>
                      <a:pt x="1853261" y="2582807"/>
                    </a:cubicBezTo>
                    <a:cubicBezTo>
                      <a:pt x="1853261" y="2582807"/>
                      <a:pt x="1853261" y="2582807"/>
                      <a:pt x="1851047" y="2582807"/>
                    </a:cubicBezTo>
                    <a:cubicBezTo>
                      <a:pt x="1851047" y="2582807"/>
                      <a:pt x="1851047" y="2582807"/>
                      <a:pt x="1846621" y="2582807"/>
                    </a:cubicBezTo>
                    <a:cubicBezTo>
                      <a:pt x="1844408" y="2583917"/>
                      <a:pt x="1842194" y="2583362"/>
                      <a:pt x="1839981" y="2582252"/>
                    </a:cubicBezTo>
                    <a:lnTo>
                      <a:pt x="1837295" y="2580680"/>
                    </a:lnTo>
                    <a:lnTo>
                      <a:pt x="1837295" y="2580842"/>
                    </a:lnTo>
                    <a:cubicBezTo>
                      <a:pt x="1837295" y="2580842"/>
                      <a:pt x="1837295" y="2580842"/>
                      <a:pt x="1837295" y="2583065"/>
                    </a:cubicBezTo>
                    <a:cubicBezTo>
                      <a:pt x="1837295" y="2585288"/>
                      <a:pt x="1837295" y="2587510"/>
                      <a:pt x="1837295" y="2589733"/>
                    </a:cubicBezTo>
                    <a:lnTo>
                      <a:pt x="1839457" y="2594084"/>
                    </a:lnTo>
                    <a:lnTo>
                      <a:pt x="1842200" y="2596892"/>
                    </a:lnTo>
                    <a:cubicBezTo>
                      <a:pt x="1848038" y="2601336"/>
                      <a:pt x="1856378" y="2605225"/>
                      <a:pt x="1868609" y="2605225"/>
                    </a:cubicBezTo>
                    <a:cubicBezTo>
                      <a:pt x="1890848" y="2607447"/>
                      <a:pt x="1919759" y="2594114"/>
                      <a:pt x="1930878" y="2571894"/>
                    </a:cubicBezTo>
                    <a:cubicBezTo>
                      <a:pt x="1936438" y="2560783"/>
                      <a:pt x="1939774" y="2549117"/>
                      <a:pt x="1939496" y="2538007"/>
                    </a:cubicBezTo>
                    <a:lnTo>
                      <a:pt x="1939111" y="2537107"/>
                    </a:lnTo>
                    <a:lnTo>
                      <a:pt x="1937412" y="2536553"/>
                    </a:lnTo>
                    <a:lnTo>
                      <a:pt x="1939060" y="2536987"/>
                    </a:lnTo>
                    <a:lnTo>
                      <a:pt x="1926431" y="2507453"/>
                    </a:lnTo>
                    <a:cubicBezTo>
                      <a:pt x="1926431" y="2507453"/>
                      <a:pt x="1926431" y="2507453"/>
                      <a:pt x="1924207" y="2505231"/>
                    </a:cubicBezTo>
                    <a:cubicBezTo>
                      <a:pt x="1921983" y="2503009"/>
                      <a:pt x="1917535" y="2500787"/>
                      <a:pt x="1915311" y="2498565"/>
                    </a:cubicBezTo>
                    <a:cubicBezTo>
                      <a:pt x="1908639" y="2496343"/>
                      <a:pt x="1901968" y="2494121"/>
                      <a:pt x="1897520" y="2494121"/>
                    </a:cubicBezTo>
                    <a:cubicBezTo>
                      <a:pt x="1893072" y="2494121"/>
                      <a:pt x="1893072" y="2496343"/>
                      <a:pt x="1888624" y="2494121"/>
                    </a:cubicBezTo>
                    <a:cubicBezTo>
                      <a:pt x="1888624" y="2496343"/>
                      <a:pt x="1879729" y="2496343"/>
                      <a:pt x="1873057" y="2496343"/>
                    </a:cubicBezTo>
                    <a:cubicBezTo>
                      <a:pt x="1873057" y="2496343"/>
                      <a:pt x="1873057" y="2498565"/>
                      <a:pt x="1873057" y="2498565"/>
                    </a:cubicBezTo>
                    <a:cubicBezTo>
                      <a:pt x="1873057" y="2498565"/>
                      <a:pt x="1870833" y="2498565"/>
                      <a:pt x="1870833" y="2498565"/>
                    </a:cubicBezTo>
                    <a:cubicBezTo>
                      <a:pt x="1870833" y="2498565"/>
                      <a:pt x="1870833" y="2498565"/>
                      <a:pt x="1866385" y="2500787"/>
                    </a:cubicBezTo>
                    <a:cubicBezTo>
                      <a:pt x="1859713" y="2503009"/>
                      <a:pt x="1853042" y="2503009"/>
                      <a:pt x="1846370" y="2505231"/>
                    </a:cubicBezTo>
                    <a:cubicBezTo>
                      <a:pt x="1846370" y="2505231"/>
                      <a:pt x="1846370" y="2505231"/>
                      <a:pt x="1844146" y="2505231"/>
                    </a:cubicBezTo>
                    <a:lnTo>
                      <a:pt x="1842712" y="2505231"/>
                    </a:lnTo>
                    <a:lnTo>
                      <a:pt x="1839719" y="2507625"/>
                    </a:lnTo>
                    <a:cubicBezTo>
                      <a:pt x="1839719" y="2507625"/>
                      <a:pt x="1839719" y="2505397"/>
                      <a:pt x="1839719" y="2505397"/>
                    </a:cubicBezTo>
                    <a:cubicBezTo>
                      <a:pt x="1839719" y="2505397"/>
                      <a:pt x="1839719" y="2505397"/>
                      <a:pt x="1837491" y="2505397"/>
                    </a:cubicBezTo>
                    <a:cubicBezTo>
                      <a:pt x="1835263" y="2505397"/>
                      <a:pt x="1828578" y="2507625"/>
                      <a:pt x="1828578" y="2505397"/>
                    </a:cubicBezTo>
                    <a:cubicBezTo>
                      <a:pt x="1828578" y="2505397"/>
                      <a:pt x="1830806" y="2503169"/>
                      <a:pt x="1830806" y="2500940"/>
                    </a:cubicBezTo>
                    <a:cubicBezTo>
                      <a:pt x="1830806" y="2500940"/>
                      <a:pt x="1830806" y="2500940"/>
                      <a:pt x="1830806" y="2498712"/>
                    </a:cubicBezTo>
                    <a:cubicBezTo>
                      <a:pt x="1830806" y="2498712"/>
                      <a:pt x="1830806" y="2498712"/>
                      <a:pt x="1833034" y="2498712"/>
                    </a:cubicBezTo>
                    <a:cubicBezTo>
                      <a:pt x="1833034" y="2498712"/>
                      <a:pt x="1833034" y="2498712"/>
                      <a:pt x="1833034" y="2496484"/>
                    </a:cubicBezTo>
                    <a:cubicBezTo>
                      <a:pt x="1835263" y="2496484"/>
                      <a:pt x="1837491" y="2494256"/>
                      <a:pt x="1839719" y="2492027"/>
                    </a:cubicBezTo>
                    <a:cubicBezTo>
                      <a:pt x="1841947" y="2492027"/>
                      <a:pt x="1844176" y="2489799"/>
                      <a:pt x="1846404" y="2487571"/>
                    </a:cubicBezTo>
                    <a:cubicBezTo>
                      <a:pt x="1848632" y="2487571"/>
                      <a:pt x="1848632" y="2487571"/>
                      <a:pt x="1848632" y="2487571"/>
                    </a:cubicBezTo>
                    <a:cubicBezTo>
                      <a:pt x="1848632" y="2487571"/>
                      <a:pt x="1848632" y="2487571"/>
                      <a:pt x="1850860" y="2485343"/>
                    </a:cubicBezTo>
                    <a:cubicBezTo>
                      <a:pt x="1850860" y="2485343"/>
                      <a:pt x="1850860" y="2485343"/>
                      <a:pt x="1850860" y="2487571"/>
                    </a:cubicBezTo>
                    <a:cubicBezTo>
                      <a:pt x="1853089" y="2485343"/>
                      <a:pt x="1853089" y="2483114"/>
                      <a:pt x="1855317" y="2480886"/>
                    </a:cubicBezTo>
                    <a:cubicBezTo>
                      <a:pt x="1855317" y="2480886"/>
                      <a:pt x="1857545" y="2478658"/>
                      <a:pt x="1857545" y="2476430"/>
                    </a:cubicBezTo>
                    <a:cubicBezTo>
                      <a:pt x="1862002" y="2471973"/>
                      <a:pt x="1864230" y="2467517"/>
                      <a:pt x="1868686" y="2460832"/>
                    </a:cubicBezTo>
                    <a:cubicBezTo>
                      <a:pt x="1870915" y="2451919"/>
                      <a:pt x="1875371" y="2440778"/>
                      <a:pt x="1875371" y="2431865"/>
                    </a:cubicBezTo>
                    <a:cubicBezTo>
                      <a:pt x="1877599" y="2425180"/>
                      <a:pt x="1875371" y="2418495"/>
                      <a:pt x="1875371" y="2409582"/>
                    </a:cubicBezTo>
                    <a:cubicBezTo>
                      <a:pt x="1875371" y="2409582"/>
                      <a:pt x="1873143" y="2398441"/>
                      <a:pt x="1870915" y="2398441"/>
                    </a:cubicBezTo>
                    <a:cubicBezTo>
                      <a:pt x="1868686" y="2391756"/>
                      <a:pt x="1868686" y="2389528"/>
                      <a:pt x="1862002" y="2382843"/>
                    </a:cubicBezTo>
                    <a:cubicBezTo>
                      <a:pt x="1857545" y="2380615"/>
                      <a:pt x="1857545" y="2378387"/>
                      <a:pt x="1853089" y="2376158"/>
                    </a:cubicBezTo>
                    <a:cubicBezTo>
                      <a:pt x="1853089" y="2376158"/>
                      <a:pt x="1850860" y="2376158"/>
                      <a:pt x="1848632" y="2376158"/>
                    </a:cubicBezTo>
                    <a:cubicBezTo>
                      <a:pt x="1844176" y="2373930"/>
                      <a:pt x="1846404" y="2373930"/>
                      <a:pt x="1844176" y="2373930"/>
                    </a:cubicBezTo>
                    <a:cubicBezTo>
                      <a:pt x="1841947" y="2376158"/>
                      <a:pt x="1837491" y="2371702"/>
                      <a:pt x="1833034" y="2371702"/>
                    </a:cubicBezTo>
                    <a:cubicBezTo>
                      <a:pt x="1830806" y="2371702"/>
                      <a:pt x="1824121" y="2371702"/>
                      <a:pt x="1819665" y="2371702"/>
                    </a:cubicBezTo>
                    <a:cubicBezTo>
                      <a:pt x="1819665" y="2373930"/>
                      <a:pt x="1819665" y="2373930"/>
                      <a:pt x="1819665" y="2373930"/>
                    </a:cubicBezTo>
                    <a:cubicBezTo>
                      <a:pt x="1817437" y="2373930"/>
                      <a:pt x="1815208" y="2373930"/>
                      <a:pt x="1812980" y="2376158"/>
                    </a:cubicBezTo>
                    <a:cubicBezTo>
                      <a:pt x="1806295" y="2378387"/>
                      <a:pt x="1804067" y="2382843"/>
                      <a:pt x="1799611" y="2387300"/>
                    </a:cubicBezTo>
                    <a:cubicBezTo>
                      <a:pt x="1795154" y="2388414"/>
                      <a:pt x="1789584" y="2401226"/>
                      <a:pt x="1785405" y="2414317"/>
                    </a:cubicBezTo>
                    <a:lnTo>
                      <a:pt x="1782189" y="2426385"/>
                    </a:lnTo>
                    <a:lnTo>
                      <a:pt x="1785567" y="2410774"/>
                    </a:lnTo>
                    <a:lnTo>
                      <a:pt x="1787355" y="2403176"/>
                    </a:lnTo>
                    <a:lnTo>
                      <a:pt x="1789220" y="2399353"/>
                    </a:lnTo>
                    <a:lnTo>
                      <a:pt x="1810752" y="2373930"/>
                    </a:lnTo>
                    <a:cubicBezTo>
                      <a:pt x="1804067" y="2376158"/>
                      <a:pt x="1795154" y="2385071"/>
                      <a:pt x="1792926" y="2391756"/>
                    </a:cubicBezTo>
                    <a:cubicBezTo>
                      <a:pt x="1792926" y="2391756"/>
                      <a:pt x="1792926" y="2391756"/>
                      <a:pt x="1788469" y="2398441"/>
                    </a:cubicBezTo>
                    <a:lnTo>
                      <a:pt x="1787694" y="2401155"/>
                    </a:lnTo>
                    <a:lnTo>
                      <a:pt x="1787634" y="2401226"/>
                    </a:lnTo>
                    <a:lnTo>
                      <a:pt x="1787510" y="2401800"/>
                    </a:lnTo>
                    <a:lnTo>
                      <a:pt x="1786779" y="2404357"/>
                    </a:lnTo>
                    <a:lnTo>
                      <a:pt x="1781785" y="2414596"/>
                    </a:lnTo>
                    <a:cubicBezTo>
                      <a:pt x="1779556" y="2422952"/>
                      <a:pt x="1778442" y="2431865"/>
                      <a:pt x="1777328" y="2440778"/>
                    </a:cubicBezTo>
                    <a:cubicBezTo>
                      <a:pt x="1777328" y="2440778"/>
                      <a:pt x="1777328" y="2440778"/>
                      <a:pt x="1777328" y="2442170"/>
                    </a:cubicBezTo>
                    <a:lnTo>
                      <a:pt x="1777328" y="2443006"/>
                    </a:lnTo>
                    <a:lnTo>
                      <a:pt x="1776309" y="2443770"/>
                    </a:lnTo>
                    <a:lnTo>
                      <a:pt x="1780392" y="2408747"/>
                    </a:lnTo>
                    <a:cubicBezTo>
                      <a:pt x="1785127" y="2393428"/>
                      <a:pt x="1794040" y="2379501"/>
                      <a:pt x="1810752" y="2371702"/>
                    </a:cubicBezTo>
                    <a:cubicBezTo>
                      <a:pt x="1817994" y="2367803"/>
                      <a:pt x="1825653" y="2365853"/>
                      <a:pt x="1833139" y="2365679"/>
                    </a:cubicBezTo>
                    <a:close/>
                    <a:moveTo>
                      <a:pt x="1290065" y="2364801"/>
                    </a:moveTo>
                    <a:lnTo>
                      <a:pt x="1285170" y="2380451"/>
                    </a:lnTo>
                    <a:lnTo>
                      <a:pt x="1286584" y="2375267"/>
                    </a:lnTo>
                    <a:cubicBezTo>
                      <a:pt x="1287555" y="2371939"/>
                      <a:pt x="1288596" y="2368611"/>
                      <a:pt x="1289533" y="2365976"/>
                    </a:cubicBezTo>
                    <a:lnTo>
                      <a:pt x="1290065" y="2364801"/>
                    </a:lnTo>
                    <a:close/>
                    <a:moveTo>
                      <a:pt x="1344327" y="2356609"/>
                    </a:moveTo>
                    <a:lnTo>
                      <a:pt x="1342826" y="2363331"/>
                    </a:lnTo>
                    <a:lnTo>
                      <a:pt x="1337976" y="2382633"/>
                    </a:lnTo>
                    <a:lnTo>
                      <a:pt x="1342583" y="2383178"/>
                    </a:lnTo>
                    <a:cubicBezTo>
                      <a:pt x="1346962" y="2380900"/>
                      <a:pt x="1349151" y="2383178"/>
                      <a:pt x="1353529" y="2383178"/>
                    </a:cubicBezTo>
                    <a:cubicBezTo>
                      <a:pt x="1353529" y="2383178"/>
                      <a:pt x="1353529" y="2383178"/>
                      <a:pt x="1355719" y="2383178"/>
                    </a:cubicBezTo>
                    <a:cubicBezTo>
                      <a:pt x="1355719" y="2383178"/>
                      <a:pt x="1355719" y="2383178"/>
                      <a:pt x="1357908" y="2385457"/>
                    </a:cubicBezTo>
                    <a:cubicBezTo>
                      <a:pt x="1360097" y="2385457"/>
                      <a:pt x="1360097" y="2383178"/>
                      <a:pt x="1360097" y="2383178"/>
                    </a:cubicBezTo>
                    <a:cubicBezTo>
                      <a:pt x="1360097" y="2380900"/>
                      <a:pt x="1362286" y="2383178"/>
                      <a:pt x="1362286" y="2383178"/>
                    </a:cubicBezTo>
                    <a:cubicBezTo>
                      <a:pt x="1362286" y="2383178"/>
                      <a:pt x="1362286" y="2383178"/>
                      <a:pt x="1362286" y="2380900"/>
                    </a:cubicBezTo>
                    <a:cubicBezTo>
                      <a:pt x="1362286" y="2380900"/>
                      <a:pt x="1362286" y="2380900"/>
                      <a:pt x="1364475" y="2383178"/>
                    </a:cubicBezTo>
                    <a:cubicBezTo>
                      <a:pt x="1364475" y="2383178"/>
                      <a:pt x="1364475" y="2383178"/>
                      <a:pt x="1364475" y="2380900"/>
                    </a:cubicBezTo>
                    <a:lnTo>
                      <a:pt x="1366569" y="2383078"/>
                    </a:lnTo>
                    <a:lnTo>
                      <a:pt x="1370461" y="2373929"/>
                    </a:lnTo>
                    <a:lnTo>
                      <a:pt x="1368853" y="2373929"/>
                    </a:lnTo>
                    <a:cubicBezTo>
                      <a:pt x="1368853" y="2373929"/>
                      <a:pt x="1368853" y="2373929"/>
                      <a:pt x="1366664" y="2373929"/>
                    </a:cubicBezTo>
                    <a:cubicBezTo>
                      <a:pt x="1366664" y="2373929"/>
                      <a:pt x="1366664" y="2373929"/>
                      <a:pt x="1366664" y="2371764"/>
                    </a:cubicBezTo>
                    <a:cubicBezTo>
                      <a:pt x="1366664" y="2371764"/>
                      <a:pt x="1366664" y="2371764"/>
                      <a:pt x="1366664" y="2369599"/>
                    </a:cubicBezTo>
                    <a:cubicBezTo>
                      <a:pt x="1366664" y="2367434"/>
                      <a:pt x="1366664" y="2367434"/>
                      <a:pt x="1364475" y="2365269"/>
                    </a:cubicBezTo>
                    <a:cubicBezTo>
                      <a:pt x="1364475" y="2365269"/>
                      <a:pt x="1364475" y="2363104"/>
                      <a:pt x="1362286" y="2363104"/>
                    </a:cubicBezTo>
                    <a:cubicBezTo>
                      <a:pt x="1362286" y="2360939"/>
                      <a:pt x="1360097" y="2360939"/>
                      <a:pt x="1360097" y="2360939"/>
                    </a:cubicBezTo>
                    <a:cubicBezTo>
                      <a:pt x="1360097" y="2360939"/>
                      <a:pt x="1357907" y="2360939"/>
                      <a:pt x="1357907" y="2360939"/>
                    </a:cubicBezTo>
                    <a:cubicBezTo>
                      <a:pt x="1355718" y="2360939"/>
                      <a:pt x="1355718" y="2358774"/>
                      <a:pt x="1353529" y="2358774"/>
                    </a:cubicBezTo>
                    <a:cubicBezTo>
                      <a:pt x="1353529" y="2358774"/>
                      <a:pt x="1353529" y="2358774"/>
                      <a:pt x="1351340" y="2358774"/>
                    </a:cubicBezTo>
                    <a:cubicBezTo>
                      <a:pt x="1351340" y="2358774"/>
                      <a:pt x="1351340" y="2356609"/>
                      <a:pt x="1349151" y="2356609"/>
                    </a:cubicBezTo>
                    <a:cubicBezTo>
                      <a:pt x="1349151" y="2356609"/>
                      <a:pt x="1349151" y="2356609"/>
                      <a:pt x="1346962" y="2356609"/>
                    </a:cubicBezTo>
                    <a:lnTo>
                      <a:pt x="1344327" y="2356609"/>
                    </a:lnTo>
                    <a:close/>
                    <a:moveTo>
                      <a:pt x="1412325" y="2356426"/>
                    </a:moveTo>
                    <a:lnTo>
                      <a:pt x="1417492" y="2368548"/>
                    </a:lnTo>
                    <a:lnTo>
                      <a:pt x="1423082" y="2372719"/>
                    </a:lnTo>
                    <a:lnTo>
                      <a:pt x="1424753" y="2372389"/>
                    </a:lnTo>
                    <a:cubicBezTo>
                      <a:pt x="1426993" y="2372389"/>
                      <a:pt x="1426993" y="2372389"/>
                      <a:pt x="1429232" y="2372389"/>
                    </a:cubicBezTo>
                    <a:lnTo>
                      <a:pt x="1435895" y="2372389"/>
                    </a:lnTo>
                    <a:lnTo>
                      <a:pt x="1433427" y="2369919"/>
                    </a:lnTo>
                    <a:cubicBezTo>
                      <a:pt x="1433427" y="2367693"/>
                      <a:pt x="1433427" y="2367693"/>
                      <a:pt x="1433427" y="2367693"/>
                    </a:cubicBezTo>
                    <a:cubicBezTo>
                      <a:pt x="1433427" y="2367693"/>
                      <a:pt x="1433427" y="2367693"/>
                      <a:pt x="1431204" y="2367693"/>
                    </a:cubicBezTo>
                    <a:cubicBezTo>
                      <a:pt x="1431204" y="2367693"/>
                      <a:pt x="1431204" y="2367693"/>
                      <a:pt x="1433427" y="2365467"/>
                    </a:cubicBezTo>
                    <a:cubicBezTo>
                      <a:pt x="1431204" y="2365467"/>
                      <a:pt x="1428981" y="2365467"/>
                      <a:pt x="1428981" y="2363241"/>
                    </a:cubicBezTo>
                    <a:cubicBezTo>
                      <a:pt x="1428981" y="2363241"/>
                      <a:pt x="1426758" y="2363241"/>
                      <a:pt x="1426758" y="2363241"/>
                    </a:cubicBezTo>
                    <a:cubicBezTo>
                      <a:pt x="1422311" y="2358789"/>
                      <a:pt x="1420088" y="2356563"/>
                      <a:pt x="1413419" y="2356563"/>
                    </a:cubicBezTo>
                    <a:lnTo>
                      <a:pt x="1412325" y="2356426"/>
                    </a:lnTo>
                    <a:close/>
                    <a:moveTo>
                      <a:pt x="1345024" y="2353486"/>
                    </a:moveTo>
                    <a:lnTo>
                      <a:pt x="1344902" y="2354036"/>
                    </a:lnTo>
                    <a:lnTo>
                      <a:pt x="1346962" y="2354444"/>
                    </a:lnTo>
                    <a:lnTo>
                      <a:pt x="1345024" y="2353486"/>
                    </a:lnTo>
                    <a:close/>
                    <a:moveTo>
                      <a:pt x="1220652" y="2352156"/>
                    </a:moveTo>
                    <a:lnTo>
                      <a:pt x="1220078" y="2358558"/>
                    </a:lnTo>
                    <a:lnTo>
                      <a:pt x="1218451" y="2367215"/>
                    </a:lnTo>
                    <a:lnTo>
                      <a:pt x="1218451" y="2363312"/>
                    </a:lnTo>
                    <a:cubicBezTo>
                      <a:pt x="1218451" y="2363312"/>
                      <a:pt x="1218451" y="2363312"/>
                      <a:pt x="1220652" y="2352156"/>
                    </a:cubicBezTo>
                    <a:close/>
                    <a:moveTo>
                      <a:pt x="1294078" y="2351970"/>
                    </a:moveTo>
                    <a:cubicBezTo>
                      <a:pt x="1291857" y="2354189"/>
                      <a:pt x="1291857" y="2356407"/>
                      <a:pt x="1291857" y="2360845"/>
                    </a:cubicBezTo>
                    <a:lnTo>
                      <a:pt x="1290065" y="2364801"/>
                    </a:lnTo>
                    <a:lnTo>
                      <a:pt x="1294078" y="2351970"/>
                    </a:lnTo>
                    <a:close/>
                    <a:moveTo>
                      <a:pt x="1603091" y="2349932"/>
                    </a:moveTo>
                    <a:lnTo>
                      <a:pt x="1604589" y="2354124"/>
                    </a:lnTo>
                    <a:cubicBezTo>
                      <a:pt x="1604589" y="2354124"/>
                      <a:pt x="1604589" y="2354124"/>
                      <a:pt x="1604589" y="2353294"/>
                    </a:cubicBezTo>
                    <a:lnTo>
                      <a:pt x="1604589" y="2351129"/>
                    </a:lnTo>
                    <a:lnTo>
                      <a:pt x="1604867" y="2351910"/>
                    </a:lnTo>
                    <a:cubicBezTo>
                      <a:pt x="1605145" y="2355784"/>
                      <a:pt x="1604589" y="2358551"/>
                      <a:pt x="1604589" y="2358551"/>
                    </a:cubicBezTo>
                    <a:lnTo>
                      <a:pt x="1604589" y="2356338"/>
                    </a:lnTo>
                    <a:lnTo>
                      <a:pt x="1603091" y="2349932"/>
                    </a:lnTo>
                    <a:close/>
                    <a:moveTo>
                      <a:pt x="1409453" y="2349688"/>
                    </a:moveTo>
                    <a:lnTo>
                      <a:pt x="1409493" y="2349885"/>
                    </a:lnTo>
                    <a:lnTo>
                      <a:pt x="1409537" y="2349885"/>
                    </a:lnTo>
                    <a:lnTo>
                      <a:pt x="1409453" y="2349688"/>
                    </a:lnTo>
                    <a:close/>
                    <a:moveTo>
                      <a:pt x="1601821" y="2343351"/>
                    </a:moveTo>
                    <a:lnTo>
                      <a:pt x="1604589" y="2347483"/>
                    </a:lnTo>
                    <a:lnTo>
                      <a:pt x="1604589" y="2351129"/>
                    </a:lnTo>
                    <a:lnTo>
                      <a:pt x="1601821" y="2343351"/>
                    </a:lnTo>
                    <a:close/>
                    <a:moveTo>
                      <a:pt x="1600650" y="2343097"/>
                    </a:moveTo>
                    <a:lnTo>
                      <a:pt x="1601670" y="2343852"/>
                    </a:lnTo>
                    <a:lnTo>
                      <a:pt x="1603091" y="2349932"/>
                    </a:lnTo>
                    <a:lnTo>
                      <a:pt x="1600650" y="2343097"/>
                    </a:lnTo>
                    <a:close/>
                    <a:moveTo>
                      <a:pt x="134697" y="2342291"/>
                    </a:moveTo>
                    <a:lnTo>
                      <a:pt x="122967" y="2344419"/>
                    </a:lnTo>
                    <a:cubicBezTo>
                      <a:pt x="86369" y="2352735"/>
                      <a:pt x="52542" y="2364378"/>
                      <a:pt x="40343" y="2378792"/>
                    </a:cubicBezTo>
                    <a:cubicBezTo>
                      <a:pt x="42561" y="2376574"/>
                      <a:pt x="46997" y="2372139"/>
                      <a:pt x="51433" y="2369922"/>
                    </a:cubicBezTo>
                    <a:cubicBezTo>
                      <a:pt x="62524" y="2359942"/>
                      <a:pt x="84982" y="2351626"/>
                      <a:pt x="115585" y="2344904"/>
                    </a:cubicBezTo>
                    <a:lnTo>
                      <a:pt x="134697" y="2342291"/>
                    </a:lnTo>
                    <a:close/>
                    <a:moveTo>
                      <a:pt x="1407235" y="2340813"/>
                    </a:moveTo>
                    <a:cubicBezTo>
                      <a:pt x="1407235" y="2339704"/>
                      <a:pt x="1407235" y="2340259"/>
                      <a:pt x="1407513" y="2341923"/>
                    </a:cubicBezTo>
                    <a:lnTo>
                      <a:pt x="1408127" y="2344380"/>
                    </a:lnTo>
                    <a:lnTo>
                      <a:pt x="1407235" y="2340813"/>
                    </a:lnTo>
                    <a:close/>
                    <a:moveTo>
                      <a:pt x="1311466" y="2340117"/>
                    </a:moveTo>
                    <a:lnTo>
                      <a:pt x="1309621" y="2343095"/>
                    </a:lnTo>
                    <a:cubicBezTo>
                      <a:pt x="1307400" y="2343095"/>
                      <a:pt x="1307400" y="2343095"/>
                      <a:pt x="1307400" y="2345314"/>
                    </a:cubicBezTo>
                    <a:cubicBezTo>
                      <a:pt x="1307400" y="2345314"/>
                      <a:pt x="1302959" y="2343095"/>
                      <a:pt x="1302959" y="2343095"/>
                    </a:cubicBezTo>
                    <a:cubicBezTo>
                      <a:pt x="1300739" y="2345314"/>
                      <a:pt x="1298519" y="2345314"/>
                      <a:pt x="1296298" y="2347532"/>
                    </a:cubicBezTo>
                    <a:cubicBezTo>
                      <a:pt x="1296298" y="2347532"/>
                      <a:pt x="1296298" y="2347532"/>
                      <a:pt x="1296298" y="2349751"/>
                    </a:cubicBezTo>
                    <a:cubicBezTo>
                      <a:pt x="1296298" y="2349751"/>
                      <a:pt x="1296298" y="2349751"/>
                      <a:pt x="1294078" y="2351970"/>
                    </a:cubicBezTo>
                    <a:cubicBezTo>
                      <a:pt x="1289637" y="2351970"/>
                      <a:pt x="1287416" y="2358626"/>
                      <a:pt x="1287416" y="2363064"/>
                    </a:cubicBezTo>
                    <a:lnTo>
                      <a:pt x="1284879" y="2377010"/>
                    </a:lnTo>
                    <a:lnTo>
                      <a:pt x="1282975" y="2380814"/>
                    </a:lnTo>
                    <a:cubicBezTo>
                      <a:pt x="1282975" y="2385251"/>
                      <a:pt x="1282975" y="2385251"/>
                      <a:pt x="1282975" y="2385251"/>
                    </a:cubicBezTo>
                    <a:lnTo>
                      <a:pt x="1284456" y="2379335"/>
                    </a:lnTo>
                    <a:lnTo>
                      <a:pt x="1282975" y="2387470"/>
                    </a:lnTo>
                    <a:cubicBezTo>
                      <a:pt x="1282975" y="2387470"/>
                      <a:pt x="1282975" y="2387470"/>
                      <a:pt x="1280755" y="2394126"/>
                    </a:cubicBezTo>
                    <a:cubicBezTo>
                      <a:pt x="1280755" y="2396345"/>
                      <a:pt x="1280755" y="2400782"/>
                      <a:pt x="1278535" y="2405220"/>
                    </a:cubicBezTo>
                    <a:cubicBezTo>
                      <a:pt x="1278535" y="2400782"/>
                      <a:pt x="1278535" y="2398564"/>
                      <a:pt x="1280755" y="2396345"/>
                    </a:cubicBezTo>
                    <a:cubicBezTo>
                      <a:pt x="1279645" y="2399673"/>
                      <a:pt x="1279090" y="2406329"/>
                      <a:pt x="1278812" y="2412708"/>
                    </a:cubicBezTo>
                    <a:lnTo>
                      <a:pt x="1278542" y="2427032"/>
                    </a:lnTo>
                    <a:lnTo>
                      <a:pt x="1286098" y="2431122"/>
                    </a:lnTo>
                    <a:cubicBezTo>
                      <a:pt x="1292215" y="2434720"/>
                      <a:pt x="1297221" y="2437487"/>
                      <a:pt x="1298333" y="2436380"/>
                    </a:cubicBezTo>
                    <a:cubicBezTo>
                      <a:pt x="1307231" y="2429739"/>
                      <a:pt x="1316130" y="2420885"/>
                      <a:pt x="1322804" y="2407603"/>
                    </a:cubicBezTo>
                    <a:cubicBezTo>
                      <a:pt x="1322804" y="2407603"/>
                      <a:pt x="1322804" y="2407603"/>
                      <a:pt x="1325028" y="2403176"/>
                    </a:cubicBezTo>
                    <a:cubicBezTo>
                      <a:pt x="1327253" y="2400962"/>
                      <a:pt x="1329478" y="2396535"/>
                      <a:pt x="1329478" y="2392108"/>
                    </a:cubicBezTo>
                    <a:lnTo>
                      <a:pt x="1331696" y="2385487"/>
                    </a:lnTo>
                    <a:lnTo>
                      <a:pt x="1331638" y="2385457"/>
                    </a:lnTo>
                    <a:lnTo>
                      <a:pt x="1331702" y="2385470"/>
                    </a:lnTo>
                    <a:lnTo>
                      <a:pt x="1331706" y="2385457"/>
                    </a:lnTo>
                    <a:lnTo>
                      <a:pt x="1331638" y="2385457"/>
                    </a:lnTo>
                    <a:cubicBezTo>
                      <a:pt x="1331638" y="2385457"/>
                      <a:pt x="1331638" y="2385457"/>
                      <a:pt x="1331638" y="2383178"/>
                    </a:cubicBezTo>
                    <a:cubicBezTo>
                      <a:pt x="1329448" y="2380900"/>
                      <a:pt x="1325070" y="2380900"/>
                      <a:pt x="1322881" y="2378621"/>
                    </a:cubicBezTo>
                    <a:lnTo>
                      <a:pt x="1325070" y="2378621"/>
                    </a:lnTo>
                    <a:lnTo>
                      <a:pt x="1329935" y="2381406"/>
                    </a:lnTo>
                    <a:lnTo>
                      <a:pt x="1330543" y="2381754"/>
                    </a:lnTo>
                    <a:lnTo>
                      <a:pt x="1332855" y="2382028"/>
                    </a:lnTo>
                    <a:lnTo>
                      <a:pt x="1336152" y="2372186"/>
                    </a:lnTo>
                    <a:cubicBezTo>
                      <a:pt x="1336152" y="2367758"/>
                      <a:pt x="1336152" y="2367758"/>
                      <a:pt x="1336152" y="2363331"/>
                    </a:cubicBezTo>
                    <a:cubicBezTo>
                      <a:pt x="1336152" y="2363331"/>
                      <a:pt x="1336152" y="2360564"/>
                      <a:pt x="1336430" y="2357244"/>
                    </a:cubicBezTo>
                    <a:lnTo>
                      <a:pt x="1336544" y="2356694"/>
                    </a:lnTo>
                    <a:lnTo>
                      <a:pt x="1331180" y="2356694"/>
                    </a:lnTo>
                    <a:cubicBezTo>
                      <a:pt x="1331180" y="2356694"/>
                      <a:pt x="1331180" y="2356694"/>
                      <a:pt x="1328967" y="2352246"/>
                    </a:cubicBezTo>
                    <a:cubicBezTo>
                      <a:pt x="1328967" y="2352246"/>
                      <a:pt x="1328967" y="2352246"/>
                      <a:pt x="1326754" y="2350023"/>
                    </a:cubicBezTo>
                    <a:lnTo>
                      <a:pt x="1324541" y="2350023"/>
                    </a:lnTo>
                    <a:cubicBezTo>
                      <a:pt x="1324541" y="2350023"/>
                      <a:pt x="1324541" y="2350023"/>
                      <a:pt x="1322328" y="2347799"/>
                    </a:cubicBezTo>
                    <a:cubicBezTo>
                      <a:pt x="1320114" y="2345575"/>
                      <a:pt x="1317901" y="2343351"/>
                      <a:pt x="1313475" y="2341127"/>
                    </a:cubicBezTo>
                    <a:lnTo>
                      <a:pt x="1311466" y="2340117"/>
                    </a:lnTo>
                    <a:close/>
                    <a:moveTo>
                      <a:pt x="1480048" y="2339159"/>
                    </a:moveTo>
                    <a:lnTo>
                      <a:pt x="1480048" y="2347371"/>
                    </a:lnTo>
                    <a:cubicBezTo>
                      <a:pt x="1477816" y="2358467"/>
                      <a:pt x="1477816" y="2382878"/>
                      <a:pt x="1477816" y="2389536"/>
                    </a:cubicBezTo>
                    <a:lnTo>
                      <a:pt x="1475583" y="2387317"/>
                    </a:lnTo>
                    <a:cubicBezTo>
                      <a:pt x="1477816" y="2381769"/>
                      <a:pt x="1476699" y="2365679"/>
                      <a:pt x="1478653" y="2346261"/>
                    </a:cubicBezTo>
                    <a:lnTo>
                      <a:pt x="1480048" y="2339159"/>
                    </a:lnTo>
                    <a:close/>
                    <a:moveTo>
                      <a:pt x="1480048" y="2338494"/>
                    </a:moveTo>
                    <a:lnTo>
                      <a:pt x="1480151" y="2338631"/>
                    </a:lnTo>
                    <a:lnTo>
                      <a:pt x="1480048" y="2339159"/>
                    </a:lnTo>
                    <a:lnTo>
                      <a:pt x="1480048" y="2338494"/>
                    </a:lnTo>
                    <a:close/>
                    <a:moveTo>
                      <a:pt x="1484513" y="2333444"/>
                    </a:moveTo>
                    <a:lnTo>
                      <a:pt x="1484513" y="2334055"/>
                    </a:lnTo>
                    <a:lnTo>
                      <a:pt x="1484031" y="2335014"/>
                    </a:lnTo>
                    <a:lnTo>
                      <a:pt x="1484513" y="2333444"/>
                    </a:lnTo>
                    <a:close/>
                    <a:moveTo>
                      <a:pt x="211119" y="2331841"/>
                    </a:moveTo>
                    <a:lnTo>
                      <a:pt x="134697" y="2342291"/>
                    </a:lnTo>
                    <a:lnTo>
                      <a:pt x="177588" y="2334509"/>
                    </a:lnTo>
                    <a:lnTo>
                      <a:pt x="188722" y="2333386"/>
                    </a:lnTo>
                    <a:lnTo>
                      <a:pt x="211119" y="2331841"/>
                    </a:lnTo>
                    <a:close/>
                    <a:moveTo>
                      <a:pt x="1575806" y="2331208"/>
                    </a:moveTo>
                    <a:lnTo>
                      <a:pt x="1576072" y="2334202"/>
                    </a:lnTo>
                    <a:lnTo>
                      <a:pt x="1576221" y="2335874"/>
                    </a:lnTo>
                    <a:lnTo>
                      <a:pt x="1575678" y="2336415"/>
                    </a:lnTo>
                    <a:cubicBezTo>
                      <a:pt x="1575122" y="2337522"/>
                      <a:pt x="1574566" y="2337522"/>
                      <a:pt x="1573454" y="2331988"/>
                    </a:cubicBezTo>
                    <a:lnTo>
                      <a:pt x="1575806" y="2331208"/>
                    </a:lnTo>
                    <a:close/>
                    <a:moveTo>
                      <a:pt x="1582350" y="2330291"/>
                    </a:moveTo>
                    <a:lnTo>
                      <a:pt x="1588466" y="2331712"/>
                    </a:lnTo>
                    <a:cubicBezTo>
                      <a:pt x="1592357" y="2333095"/>
                      <a:pt x="1596805" y="2335309"/>
                      <a:pt x="1600141" y="2338629"/>
                    </a:cubicBezTo>
                    <a:lnTo>
                      <a:pt x="1601821" y="2343351"/>
                    </a:lnTo>
                    <a:lnTo>
                      <a:pt x="1600141" y="2340843"/>
                    </a:lnTo>
                    <a:cubicBezTo>
                      <a:pt x="1597917" y="2336415"/>
                      <a:pt x="1593469" y="2336415"/>
                      <a:pt x="1589021" y="2334202"/>
                    </a:cubicBezTo>
                    <a:cubicBezTo>
                      <a:pt x="1593469" y="2335308"/>
                      <a:pt x="1597361" y="2338075"/>
                      <a:pt x="1600141" y="2341673"/>
                    </a:cubicBezTo>
                    <a:lnTo>
                      <a:pt x="1600650" y="2343097"/>
                    </a:lnTo>
                    <a:lnTo>
                      <a:pt x="1591245" y="2336139"/>
                    </a:lnTo>
                    <a:cubicBezTo>
                      <a:pt x="1583462" y="2332542"/>
                      <a:pt x="1575678" y="2331988"/>
                      <a:pt x="1577902" y="2334202"/>
                    </a:cubicBezTo>
                    <a:cubicBezTo>
                      <a:pt x="1582350" y="2331988"/>
                      <a:pt x="1582350" y="2331988"/>
                      <a:pt x="1582350" y="2331988"/>
                    </a:cubicBezTo>
                    <a:lnTo>
                      <a:pt x="1582350" y="2330291"/>
                    </a:lnTo>
                    <a:close/>
                    <a:moveTo>
                      <a:pt x="222228" y="2330005"/>
                    </a:moveTo>
                    <a:lnTo>
                      <a:pt x="188722" y="2333386"/>
                    </a:lnTo>
                    <a:lnTo>
                      <a:pt x="173429" y="2334440"/>
                    </a:lnTo>
                    <a:cubicBezTo>
                      <a:pt x="193392" y="2332222"/>
                      <a:pt x="208919" y="2332222"/>
                      <a:pt x="222228" y="2330005"/>
                    </a:cubicBezTo>
                    <a:close/>
                    <a:moveTo>
                      <a:pt x="225937" y="2329815"/>
                    </a:moveTo>
                    <a:lnTo>
                      <a:pt x="225890" y="2329822"/>
                    </a:lnTo>
                    <a:lnTo>
                      <a:pt x="222228" y="2330005"/>
                    </a:lnTo>
                    <a:lnTo>
                      <a:pt x="225937" y="2329815"/>
                    </a:lnTo>
                    <a:close/>
                    <a:moveTo>
                      <a:pt x="271885" y="2329417"/>
                    </a:moveTo>
                    <a:lnTo>
                      <a:pt x="269086" y="2329728"/>
                    </a:lnTo>
                    <a:cubicBezTo>
                      <a:pt x="266590" y="2330005"/>
                      <a:pt x="266590" y="2330005"/>
                      <a:pt x="266590" y="2330005"/>
                    </a:cubicBezTo>
                    <a:cubicBezTo>
                      <a:pt x="262154" y="2330005"/>
                      <a:pt x="262154" y="2330005"/>
                      <a:pt x="262154" y="2330005"/>
                    </a:cubicBezTo>
                    <a:lnTo>
                      <a:pt x="271885" y="2329417"/>
                    </a:lnTo>
                    <a:close/>
                    <a:moveTo>
                      <a:pt x="358919" y="2328342"/>
                    </a:moveTo>
                    <a:cubicBezTo>
                      <a:pt x="381516" y="2328342"/>
                      <a:pt x="404460" y="2328480"/>
                      <a:pt x="423417" y="2328757"/>
                    </a:cubicBezTo>
                    <a:lnTo>
                      <a:pt x="439472" y="2329251"/>
                    </a:lnTo>
                    <a:lnTo>
                      <a:pt x="348158" y="2328413"/>
                    </a:lnTo>
                    <a:lnTo>
                      <a:pt x="358919" y="2328342"/>
                    </a:lnTo>
                    <a:close/>
                    <a:moveTo>
                      <a:pt x="1485999" y="2327845"/>
                    </a:moveTo>
                    <a:lnTo>
                      <a:pt x="1484513" y="2336274"/>
                    </a:lnTo>
                    <a:cubicBezTo>
                      <a:pt x="1484513" y="2334055"/>
                      <a:pt x="1484513" y="2334055"/>
                      <a:pt x="1484513" y="2334055"/>
                    </a:cubicBezTo>
                    <a:lnTo>
                      <a:pt x="1484753" y="2332625"/>
                    </a:lnTo>
                    <a:lnTo>
                      <a:pt x="1485999" y="2327845"/>
                    </a:lnTo>
                    <a:close/>
                    <a:moveTo>
                      <a:pt x="286046" y="2327844"/>
                    </a:moveTo>
                    <a:lnTo>
                      <a:pt x="348158" y="2328413"/>
                    </a:lnTo>
                    <a:lnTo>
                      <a:pt x="296500" y="2328757"/>
                    </a:lnTo>
                    <a:cubicBezTo>
                      <a:pt x="287714" y="2328896"/>
                      <a:pt x="280098" y="2329069"/>
                      <a:pt x="274193" y="2329277"/>
                    </a:cubicBezTo>
                    <a:lnTo>
                      <a:pt x="271885" y="2329417"/>
                    </a:lnTo>
                    <a:lnTo>
                      <a:pt x="286046" y="2327844"/>
                    </a:lnTo>
                    <a:close/>
                    <a:moveTo>
                      <a:pt x="1411424" y="2323803"/>
                    </a:moveTo>
                    <a:lnTo>
                      <a:pt x="1410932" y="2327500"/>
                    </a:lnTo>
                    <a:lnTo>
                      <a:pt x="1409929" y="2333523"/>
                    </a:lnTo>
                    <a:lnTo>
                      <a:pt x="1410610" y="2326247"/>
                    </a:lnTo>
                    <a:lnTo>
                      <a:pt x="1411424" y="2323803"/>
                    </a:lnTo>
                    <a:close/>
                    <a:moveTo>
                      <a:pt x="1487241" y="2317782"/>
                    </a:moveTo>
                    <a:lnTo>
                      <a:pt x="1484753" y="2332625"/>
                    </a:lnTo>
                    <a:lnTo>
                      <a:pt x="1484687" y="2332876"/>
                    </a:lnTo>
                    <a:lnTo>
                      <a:pt x="1484513" y="2333444"/>
                    </a:lnTo>
                    <a:lnTo>
                      <a:pt x="1484513" y="2333223"/>
                    </a:lnTo>
                    <a:lnTo>
                      <a:pt x="1484513" y="2327952"/>
                    </a:lnTo>
                    <a:lnTo>
                      <a:pt x="1485257" y="2325179"/>
                    </a:lnTo>
                    <a:lnTo>
                      <a:pt x="1486745" y="2320740"/>
                    </a:lnTo>
                    <a:lnTo>
                      <a:pt x="1487240" y="2317783"/>
                    </a:lnTo>
                    <a:lnTo>
                      <a:pt x="1487241" y="2317782"/>
                    </a:lnTo>
                    <a:close/>
                    <a:moveTo>
                      <a:pt x="1211667" y="2307768"/>
                    </a:moveTo>
                    <a:cubicBezTo>
                      <a:pt x="1211667" y="2307768"/>
                      <a:pt x="1211667" y="2307768"/>
                      <a:pt x="1216093" y="2307768"/>
                    </a:cubicBezTo>
                    <a:cubicBezTo>
                      <a:pt x="1216093" y="2307768"/>
                      <a:pt x="1216093" y="2307768"/>
                      <a:pt x="1222733" y="2309992"/>
                    </a:cubicBezTo>
                    <a:cubicBezTo>
                      <a:pt x="1222733" y="2309992"/>
                      <a:pt x="1222733" y="2309992"/>
                      <a:pt x="1231586" y="2312216"/>
                    </a:cubicBezTo>
                    <a:cubicBezTo>
                      <a:pt x="1231586" y="2312216"/>
                      <a:pt x="1231586" y="2312216"/>
                      <a:pt x="1211667" y="2307768"/>
                    </a:cubicBezTo>
                    <a:close/>
                    <a:moveTo>
                      <a:pt x="1413582" y="2307609"/>
                    </a:moveTo>
                    <a:lnTo>
                      <a:pt x="1412996" y="2312010"/>
                    </a:lnTo>
                    <a:lnTo>
                      <a:pt x="1411774" y="2313825"/>
                    </a:lnTo>
                    <a:lnTo>
                      <a:pt x="1411948" y="2311970"/>
                    </a:lnTo>
                    <a:lnTo>
                      <a:pt x="1413582" y="2307609"/>
                    </a:lnTo>
                    <a:close/>
                    <a:moveTo>
                      <a:pt x="1420073" y="2299650"/>
                    </a:moveTo>
                    <a:lnTo>
                      <a:pt x="1421140" y="2299917"/>
                    </a:lnTo>
                    <a:lnTo>
                      <a:pt x="1416604" y="2306652"/>
                    </a:lnTo>
                    <a:lnTo>
                      <a:pt x="1418323" y="2300876"/>
                    </a:lnTo>
                    <a:lnTo>
                      <a:pt x="1419243" y="2299956"/>
                    </a:lnTo>
                    <a:lnTo>
                      <a:pt x="1420073" y="2299650"/>
                    </a:lnTo>
                    <a:close/>
                    <a:moveTo>
                      <a:pt x="1495473" y="2298978"/>
                    </a:moveTo>
                    <a:lnTo>
                      <a:pt x="1492012" y="2306384"/>
                    </a:lnTo>
                    <a:cubicBezTo>
                      <a:pt x="1490721" y="2310199"/>
                      <a:pt x="1489396" y="2314914"/>
                      <a:pt x="1488140" y="2319630"/>
                    </a:cubicBezTo>
                    <a:lnTo>
                      <a:pt x="1485999" y="2327845"/>
                    </a:lnTo>
                    <a:lnTo>
                      <a:pt x="1488792" y="2311998"/>
                    </a:lnTo>
                    <a:lnTo>
                      <a:pt x="1489695" y="2308633"/>
                    </a:lnTo>
                    <a:lnTo>
                      <a:pt x="1495473" y="2298978"/>
                    </a:lnTo>
                    <a:close/>
                    <a:moveTo>
                      <a:pt x="1416331" y="2298714"/>
                    </a:moveTo>
                    <a:lnTo>
                      <a:pt x="1419654" y="2299545"/>
                    </a:lnTo>
                    <a:lnTo>
                      <a:pt x="1419243" y="2299956"/>
                    </a:lnTo>
                    <a:lnTo>
                      <a:pt x="1416002" y="2301153"/>
                    </a:lnTo>
                    <a:lnTo>
                      <a:pt x="1413582" y="2307609"/>
                    </a:lnTo>
                    <a:lnTo>
                      <a:pt x="1413888" y="2305313"/>
                    </a:lnTo>
                    <a:lnTo>
                      <a:pt x="1416331" y="2298714"/>
                    </a:lnTo>
                    <a:close/>
                    <a:moveTo>
                      <a:pt x="1416389" y="2298557"/>
                    </a:moveTo>
                    <a:lnTo>
                      <a:pt x="1416331" y="2298714"/>
                    </a:lnTo>
                    <a:lnTo>
                      <a:pt x="1416106" y="2298657"/>
                    </a:lnTo>
                    <a:lnTo>
                      <a:pt x="1416389" y="2298557"/>
                    </a:lnTo>
                    <a:close/>
                    <a:moveTo>
                      <a:pt x="1420591" y="2298361"/>
                    </a:moveTo>
                    <a:lnTo>
                      <a:pt x="1422053" y="2298561"/>
                    </a:lnTo>
                    <a:lnTo>
                      <a:pt x="1421733" y="2299036"/>
                    </a:lnTo>
                    <a:lnTo>
                      <a:pt x="1420073" y="2299650"/>
                    </a:lnTo>
                    <a:lnTo>
                      <a:pt x="1419654" y="2299545"/>
                    </a:lnTo>
                    <a:lnTo>
                      <a:pt x="1420541" y="2298657"/>
                    </a:lnTo>
                    <a:lnTo>
                      <a:pt x="1420591" y="2298361"/>
                    </a:lnTo>
                    <a:close/>
                    <a:moveTo>
                      <a:pt x="1495947" y="2298186"/>
                    </a:moveTo>
                    <a:lnTo>
                      <a:pt x="1495473" y="2298978"/>
                    </a:lnTo>
                    <a:lnTo>
                      <a:pt x="1495674" y="2298548"/>
                    </a:lnTo>
                    <a:lnTo>
                      <a:pt x="1495947" y="2298186"/>
                    </a:lnTo>
                    <a:close/>
                    <a:moveTo>
                      <a:pt x="1416660" y="2297825"/>
                    </a:moveTo>
                    <a:lnTo>
                      <a:pt x="1417960" y="2298003"/>
                    </a:lnTo>
                    <a:lnTo>
                      <a:pt x="1416389" y="2298557"/>
                    </a:lnTo>
                    <a:lnTo>
                      <a:pt x="1416660" y="2297825"/>
                    </a:lnTo>
                    <a:close/>
                    <a:moveTo>
                      <a:pt x="1471800" y="2297145"/>
                    </a:moveTo>
                    <a:lnTo>
                      <a:pt x="1467852" y="2312996"/>
                    </a:lnTo>
                    <a:lnTo>
                      <a:pt x="1466118" y="2318872"/>
                    </a:lnTo>
                    <a:lnTo>
                      <a:pt x="1466863" y="2314511"/>
                    </a:lnTo>
                    <a:lnTo>
                      <a:pt x="1468774" y="2304991"/>
                    </a:lnTo>
                    <a:lnTo>
                      <a:pt x="1471484" y="2297790"/>
                    </a:lnTo>
                    <a:lnTo>
                      <a:pt x="1471800" y="2297145"/>
                    </a:lnTo>
                    <a:close/>
                    <a:moveTo>
                      <a:pt x="1420818" y="2296993"/>
                    </a:moveTo>
                    <a:lnTo>
                      <a:pt x="1420591" y="2298361"/>
                    </a:lnTo>
                    <a:lnTo>
                      <a:pt x="1417960" y="2298003"/>
                    </a:lnTo>
                    <a:lnTo>
                      <a:pt x="1420818" y="2296993"/>
                    </a:lnTo>
                    <a:close/>
                    <a:moveTo>
                      <a:pt x="123199" y="2291026"/>
                    </a:moveTo>
                    <a:lnTo>
                      <a:pt x="103758" y="2294200"/>
                    </a:lnTo>
                    <a:cubicBezTo>
                      <a:pt x="66308" y="2301967"/>
                      <a:pt x="31909" y="2313063"/>
                      <a:pt x="19703" y="2327488"/>
                    </a:cubicBezTo>
                    <a:cubicBezTo>
                      <a:pt x="24141" y="2325269"/>
                      <a:pt x="26361" y="2320831"/>
                      <a:pt x="30799" y="2318611"/>
                    </a:cubicBezTo>
                    <a:cubicBezTo>
                      <a:pt x="41896" y="2308625"/>
                      <a:pt x="64643" y="2300580"/>
                      <a:pt x="95713" y="2294304"/>
                    </a:cubicBezTo>
                    <a:lnTo>
                      <a:pt x="123199" y="2291026"/>
                    </a:lnTo>
                    <a:close/>
                    <a:moveTo>
                      <a:pt x="1475024" y="2288705"/>
                    </a:moveTo>
                    <a:lnTo>
                      <a:pt x="1473644" y="2293380"/>
                    </a:lnTo>
                    <a:lnTo>
                      <a:pt x="1471800" y="2297145"/>
                    </a:lnTo>
                    <a:lnTo>
                      <a:pt x="1471943" y="2296571"/>
                    </a:lnTo>
                    <a:lnTo>
                      <a:pt x="1474827" y="2288911"/>
                    </a:lnTo>
                    <a:lnTo>
                      <a:pt x="1475024" y="2288705"/>
                    </a:lnTo>
                    <a:close/>
                    <a:moveTo>
                      <a:pt x="184516" y="2283713"/>
                    </a:moveTo>
                    <a:lnTo>
                      <a:pt x="123199" y="2291026"/>
                    </a:lnTo>
                    <a:lnTo>
                      <a:pt x="159668" y="2285072"/>
                    </a:lnTo>
                    <a:lnTo>
                      <a:pt x="184516" y="2283713"/>
                    </a:lnTo>
                    <a:close/>
                    <a:moveTo>
                      <a:pt x="310756" y="2281778"/>
                    </a:moveTo>
                    <a:lnTo>
                      <a:pt x="341775" y="2282271"/>
                    </a:lnTo>
                    <a:lnTo>
                      <a:pt x="361404" y="2282699"/>
                    </a:lnTo>
                    <a:lnTo>
                      <a:pt x="310756" y="2281778"/>
                    </a:lnTo>
                    <a:close/>
                    <a:moveTo>
                      <a:pt x="396979" y="2280884"/>
                    </a:moveTo>
                    <a:cubicBezTo>
                      <a:pt x="419172" y="2283104"/>
                      <a:pt x="419172" y="2283104"/>
                      <a:pt x="419172" y="2283104"/>
                    </a:cubicBezTo>
                    <a:cubicBezTo>
                      <a:pt x="396979" y="2280884"/>
                      <a:pt x="396979" y="2280884"/>
                      <a:pt x="396979" y="2280884"/>
                    </a:cubicBezTo>
                    <a:close/>
                    <a:moveTo>
                      <a:pt x="206122" y="2280884"/>
                    </a:moveTo>
                    <a:cubicBezTo>
                      <a:pt x="193916" y="2281439"/>
                      <a:pt x="177687" y="2282826"/>
                      <a:pt x="159829" y="2285045"/>
                    </a:cubicBezTo>
                    <a:lnTo>
                      <a:pt x="159668" y="2285072"/>
                    </a:lnTo>
                    <a:lnTo>
                      <a:pt x="155078" y="2285323"/>
                    </a:lnTo>
                    <a:cubicBezTo>
                      <a:pt x="175052" y="2283104"/>
                      <a:pt x="190587" y="2283104"/>
                      <a:pt x="206122" y="2280884"/>
                    </a:cubicBezTo>
                    <a:close/>
                    <a:moveTo>
                      <a:pt x="209905" y="2280685"/>
                    </a:moveTo>
                    <a:lnTo>
                      <a:pt x="208970" y="2280797"/>
                    </a:lnTo>
                    <a:lnTo>
                      <a:pt x="206122" y="2280884"/>
                    </a:lnTo>
                    <a:lnTo>
                      <a:pt x="209905" y="2280685"/>
                    </a:lnTo>
                    <a:close/>
                    <a:moveTo>
                      <a:pt x="212370" y="2280555"/>
                    </a:moveTo>
                    <a:lnTo>
                      <a:pt x="209905" y="2280685"/>
                    </a:lnTo>
                    <a:lnTo>
                      <a:pt x="210560" y="2280607"/>
                    </a:lnTo>
                    <a:lnTo>
                      <a:pt x="212370" y="2280555"/>
                    </a:lnTo>
                    <a:close/>
                    <a:moveTo>
                      <a:pt x="248288" y="2278665"/>
                    </a:moveTo>
                    <a:lnTo>
                      <a:pt x="242634" y="2279693"/>
                    </a:lnTo>
                    <a:lnTo>
                      <a:pt x="212370" y="2280555"/>
                    </a:lnTo>
                    <a:lnTo>
                      <a:pt x="248288" y="2278665"/>
                    </a:lnTo>
                    <a:close/>
                    <a:moveTo>
                      <a:pt x="1485043" y="2278264"/>
                    </a:moveTo>
                    <a:lnTo>
                      <a:pt x="1479358" y="2286052"/>
                    </a:lnTo>
                    <a:cubicBezTo>
                      <a:pt x="1471838" y="2301245"/>
                      <a:pt x="1464317" y="2328301"/>
                      <a:pt x="1464317" y="2331631"/>
                    </a:cubicBezTo>
                    <a:cubicBezTo>
                      <a:pt x="1464317" y="2331631"/>
                      <a:pt x="1464317" y="2331631"/>
                      <a:pt x="1464317" y="2330799"/>
                    </a:cubicBezTo>
                    <a:lnTo>
                      <a:pt x="1464317" y="2329411"/>
                    </a:lnTo>
                    <a:lnTo>
                      <a:pt x="1465525" y="2322341"/>
                    </a:lnTo>
                    <a:lnTo>
                      <a:pt x="1467852" y="2312996"/>
                    </a:lnTo>
                    <a:lnTo>
                      <a:pt x="1473644" y="2293380"/>
                    </a:lnTo>
                    <a:lnTo>
                      <a:pt x="1476879" y="2286772"/>
                    </a:lnTo>
                    <a:lnTo>
                      <a:pt x="1485043" y="2278264"/>
                    </a:lnTo>
                    <a:close/>
                    <a:moveTo>
                      <a:pt x="1489008" y="2274132"/>
                    </a:moveTo>
                    <a:lnTo>
                      <a:pt x="1485043" y="2278264"/>
                    </a:lnTo>
                    <a:lnTo>
                      <a:pt x="1486600" y="2276131"/>
                    </a:lnTo>
                    <a:lnTo>
                      <a:pt x="1489008" y="2274132"/>
                    </a:lnTo>
                    <a:close/>
                    <a:moveTo>
                      <a:pt x="1338973" y="2273342"/>
                    </a:moveTo>
                    <a:lnTo>
                      <a:pt x="1338486" y="2274314"/>
                    </a:lnTo>
                    <a:cubicBezTo>
                      <a:pt x="1338486" y="2274314"/>
                      <a:pt x="1338486" y="2274314"/>
                      <a:pt x="1336266" y="2274314"/>
                    </a:cubicBezTo>
                    <a:cubicBezTo>
                      <a:pt x="1336266" y="2274314"/>
                      <a:pt x="1336266" y="2274314"/>
                      <a:pt x="1336266" y="2276533"/>
                    </a:cubicBezTo>
                    <a:cubicBezTo>
                      <a:pt x="1336266" y="2276533"/>
                      <a:pt x="1336266" y="2276533"/>
                      <a:pt x="1331825" y="2276533"/>
                    </a:cubicBezTo>
                    <a:cubicBezTo>
                      <a:pt x="1331825" y="2276533"/>
                      <a:pt x="1329605" y="2278751"/>
                      <a:pt x="1329605" y="2278751"/>
                    </a:cubicBezTo>
                    <a:cubicBezTo>
                      <a:pt x="1329605" y="2278751"/>
                      <a:pt x="1329605" y="2278751"/>
                      <a:pt x="1327384" y="2276533"/>
                    </a:cubicBezTo>
                    <a:cubicBezTo>
                      <a:pt x="1327384" y="2276533"/>
                      <a:pt x="1327384" y="2276533"/>
                      <a:pt x="1325164" y="2278751"/>
                    </a:cubicBezTo>
                    <a:cubicBezTo>
                      <a:pt x="1325164" y="2278751"/>
                      <a:pt x="1325164" y="2278751"/>
                      <a:pt x="1322943" y="2280970"/>
                    </a:cubicBezTo>
                    <a:cubicBezTo>
                      <a:pt x="1320723" y="2283189"/>
                      <a:pt x="1318502" y="2283189"/>
                      <a:pt x="1316282" y="2287626"/>
                    </a:cubicBezTo>
                    <a:cubicBezTo>
                      <a:pt x="1316282" y="2292064"/>
                      <a:pt x="1314062" y="2298720"/>
                      <a:pt x="1314062" y="2303158"/>
                    </a:cubicBezTo>
                    <a:cubicBezTo>
                      <a:pt x="1311841" y="2305376"/>
                      <a:pt x="1311841" y="2309814"/>
                      <a:pt x="1311841" y="2314251"/>
                    </a:cubicBezTo>
                    <a:cubicBezTo>
                      <a:pt x="1311841" y="2314251"/>
                      <a:pt x="1311841" y="2320908"/>
                      <a:pt x="1311841" y="2320908"/>
                    </a:cubicBezTo>
                    <a:cubicBezTo>
                      <a:pt x="1314062" y="2325345"/>
                      <a:pt x="1311841" y="2325345"/>
                      <a:pt x="1311841" y="2329783"/>
                    </a:cubicBezTo>
                    <a:lnTo>
                      <a:pt x="1311841" y="2334455"/>
                    </a:lnTo>
                    <a:lnTo>
                      <a:pt x="1315688" y="2334455"/>
                    </a:lnTo>
                    <a:cubicBezTo>
                      <a:pt x="1315688" y="2334455"/>
                      <a:pt x="1322328" y="2336679"/>
                      <a:pt x="1324541" y="2338903"/>
                    </a:cubicBezTo>
                    <a:cubicBezTo>
                      <a:pt x="1324541" y="2338903"/>
                      <a:pt x="1324541" y="2338903"/>
                      <a:pt x="1326754" y="2338903"/>
                    </a:cubicBezTo>
                    <a:cubicBezTo>
                      <a:pt x="1326754" y="2338903"/>
                      <a:pt x="1326754" y="2338903"/>
                      <a:pt x="1331180" y="2341127"/>
                    </a:cubicBezTo>
                    <a:lnTo>
                      <a:pt x="1336152" y="2344124"/>
                    </a:lnTo>
                    <a:lnTo>
                      <a:pt x="1336152" y="2343409"/>
                    </a:lnTo>
                    <a:cubicBezTo>
                      <a:pt x="1336152" y="2341195"/>
                      <a:pt x="1336152" y="2338982"/>
                      <a:pt x="1336152" y="2336768"/>
                    </a:cubicBezTo>
                    <a:lnTo>
                      <a:pt x="1336152" y="2323802"/>
                    </a:lnTo>
                    <a:lnTo>
                      <a:pt x="1335867" y="2323516"/>
                    </a:lnTo>
                    <a:cubicBezTo>
                      <a:pt x="1335867" y="2323516"/>
                      <a:pt x="1335867" y="2323516"/>
                      <a:pt x="1333652" y="2323516"/>
                    </a:cubicBezTo>
                    <a:cubicBezTo>
                      <a:pt x="1333652" y="2323516"/>
                      <a:pt x="1333652" y="2323516"/>
                      <a:pt x="1335867" y="2321295"/>
                    </a:cubicBezTo>
                    <a:cubicBezTo>
                      <a:pt x="1335867" y="2321295"/>
                      <a:pt x="1335867" y="2321295"/>
                      <a:pt x="1333652" y="2321295"/>
                    </a:cubicBezTo>
                    <a:cubicBezTo>
                      <a:pt x="1333652" y="2321295"/>
                      <a:pt x="1333652" y="2321295"/>
                      <a:pt x="1335867" y="2314632"/>
                    </a:cubicBezTo>
                    <a:cubicBezTo>
                      <a:pt x="1335867" y="2314632"/>
                      <a:pt x="1335867" y="2314632"/>
                      <a:pt x="1335867" y="2307969"/>
                    </a:cubicBezTo>
                    <a:cubicBezTo>
                      <a:pt x="1338081" y="2307969"/>
                      <a:pt x="1338081" y="2307969"/>
                      <a:pt x="1338081" y="2307969"/>
                    </a:cubicBezTo>
                    <a:cubicBezTo>
                      <a:pt x="1338081" y="2307969"/>
                      <a:pt x="1338081" y="2307969"/>
                      <a:pt x="1338081" y="2305747"/>
                    </a:cubicBezTo>
                    <a:lnTo>
                      <a:pt x="1338376" y="2306044"/>
                    </a:lnTo>
                    <a:lnTo>
                      <a:pt x="1338376" y="2305778"/>
                    </a:lnTo>
                    <a:cubicBezTo>
                      <a:pt x="1338376" y="2304671"/>
                      <a:pt x="1338932" y="2305224"/>
                      <a:pt x="1339767" y="2305778"/>
                    </a:cubicBezTo>
                    <a:lnTo>
                      <a:pt x="1340295" y="2305778"/>
                    </a:lnTo>
                    <a:lnTo>
                      <a:pt x="1340295" y="2303526"/>
                    </a:lnTo>
                    <a:cubicBezTo>
                      <a:pt x="1340295" y="2303526"/>
                      <a:pt x="1340295" y="2303526"/>
                      <a:pt x="1340295" y="2299084"/>
                    </a:cubicBezTo>
                    <a:cubicBezTo>
                      <a:pt x="1340295" y="2294642"/>
                      <a:pt x="1342509" y="2292421"/>
                      <a:pt x="1342509" y="2285758"/>
                    </a:cubicBezTo>
                    <a:lnTo>
                      <a:pt x="1338973" y="2273342"/>
                    </a:lnTo>
                    <a:close/>
                    <a:moveTo>
                      <a:pt x="139640" y="2263414"/>
                    </a:moveTo>
                    <a:lnTo>
                      <a:pt x="129196" y="2266387"/>
                    </a:lnTo>
                    <a:cubicBezTo>
                      <a:pt x="94509" y="2278317"/>
                      <a:pt x="62874" y="2293300"/>
                      <a:pt x="50664" y="2305508"/>
                    </a:cubicBezTo>
                    <a:lnTo>
                      <a:pt x="61764" y="2296629"/>
                    </a:lnTo>
                    <a:cubicBezTo>
                      <a:pt x="71754" y="2288861"/>
                      <a:pt x="92289" y="2277762"/>
                      <a:pt x="121149" y="2267496"/>
                    </a:cubicBezTo>
                    <a:lnTo>
                      <a:pt x="139640" y="2263414"/>
                    </a:lnTo>
                    <a:close/>
                    <a:moveTo>
                      <a:pt x="1526419" y="2256341"/>
                    </a:moveTo>
                    <a:lnTo>
                      <a:pt x="1525610" y="2257945"/>
                    </a:lnTo>
                    <a:lnTo>
                      <a:pt x="1526419" y="2258274"/>
                    </a:lnTo>
                    <a:lnTo>
                      <a:pt x="1526419" y="2256341"/>
                    </a:lnTo>
                    <a:close/>
                    <a:moveTo>
                      <a:pt x="211917" y="2247457"/>
                    </a:moveTo>
                    <a:lnTo>
                      <a:pt x="194259" y="2251355"/>
                    </a:lnTo>
                    <a:lnTo>
                      <a:pt x="177204" y="2254456"/>
                    </a:lnTo>
                    <a:lnTo>
                      <a:pt x="185735" y="2253237"/>
                    </a:lnTo>
                    <a:lnTo>
                      <a:pt x="139640" y="2263414"/>
                    </a:lnTo>
                    <a:lnTo>
                      <a:pt x="181470" y="2251508"/>
                    </a:lnTo>
                    <a:lnTo>
                      <a:pt x="211917" y="2247457"/>
                    </a:lnTo>
                    <a:close/>
                    <a:moveTo>
                      <a:pt x="1544520" y="2245421"/>
                    </a:moveTo>
                    <a:cubicBezTo>
                      <a:pt x="1542312" y="2245421"/>
                      <a:pt x="1542312" y="2249851"/>
                      <a:pt x="1542312" y="2252066"/>
                    </a:cubicBezTo>
                    <a:lnTo>
                      <a:pt x="1543048" y="2249113"/>
                    </a:lnTo>
                    <a:lnTo>
                      <a:pt x="1544520" y="2245421"/>
                    </a:lnTo>
                    <a:close/>
                    <a:moveTo>
                      <a:pt x="280528" y="2241820"/>
                    </a:moveTo>
                    <a:lnTo>
                      <a:pt x="270444" y="2243080"/>
                    </a:lnTo>
                    <a:cubicBezTo>
                      <a:pt x="268224" y="2243358"/>
                      <a:pt x="268224" y="2243358"/>
                      <a:pt x="268224" y="2243358"/>
                    </a:cubicBezTo>
                    <a:cubicBezTo>
                      <a:pt x="263784" y="2243358"/>
                      <a:pt x="263784" y="2243358"/>
                      <a:pt x="263784" y="2243358"/>
                    </a:cubicBezTo>
                    <a:cubicBezTo>
                      <a:pt x="265726" y="2242803"/>
                      <a:pt x="269854" y="2242352"/>
                      <a:pt x="275643" y="2241996"/>
                    </a:cubicBezTo>
                    <a:lnTo>
                      <a:pt x="280528" y="2241820"/>
                    </a:lnTo>
                    <a:close/>
                    <a:moveTo>
                      <a:pt x="264944" y="2241436"/>
                    </a:moveTo>
                    <a:lnTo>
                      <a:pt x="262119" y="2241693"/>
                    </a:lnTo>
                    <a:cubicBezTo>
                      <a:pt x="254349" y="2242248"/>
                      <a:pt x="241584" y="2243358"/>
                      <a:pt x="226044" y="2245577"/>
                    </a:cubicBezTo>
                    <a:lnTo>
                      <a:pt x="211917" y="2247457"/>
                    </a:lnTo>
                    <a:lnTo>
                      <a:pt x="230484" y="2243358"/>
                    </a:lnTo>
                    <a:lnTo>
                      <a:pt x="264944" y="2241436"/>
                    </a:lnTo>
                    <a:close/>
                    <a:moveTo>
                      <a:pt x="285984" y="2241138"/>
                    </a:moveTo>
                    <a:lnTo>
                      <a:pt x="311259" y="2241138"/>
                    </a:lnTo>
                    <a:lnTo>
                      <a:pt x="297465" y="2241207"/>
                    </a:lnTo>
                    <a:lnTo>
                      <a:pt x="280528" y="2241820"/>
                    </a:lnTo>
                    <a:lnTo>
                      <a:pt x="285984" y="2241138"/>
                    </a:lnTo>
                    <a:close/>
                    <a:moveTo>
                      <a:pt x="268224" y="2241138"/>
                    </a:moveTo>
                    <a:lnTo>
                      <a:pt x="265896" y="2241383"/>
                    </a:lnTo>
                    <a:lnTo>
                      <a:pt x="264944" y="2241436"/>
                    </a:lnTo>
                    <a:lnTo>
                      <a:pt x="268224" y="2241138"/>
                    </a:lnTo>
                    <a:close/>
                    <a:moveTo>
                      <a:pt x="317608" y="2241106"/>
                    </a:moveTo>
                    <a:lnTo>
                      <a:pt x="317064" y="2241138"/>
                    </a:lnTo>
                    <a:lnTo>
                      <a:pt x="311259" y="2241138"/>
                    </a:lnTo>
                    <a:lnTo>
                      <a:pt x="317608" y="2241106"/>
                    </a:lnTo>
                    <a:close/>
                    <a:moveTo>
                      <a:pt x="2654697" y="2239409"/>
                    </a:moveTo>
                    <a:lnTo>
                      <a:pt x="2650716" y="2242706"/>
                    </a:lnTo>
                    <a:lnTo>
                      <a:pt x="2648642" y="2243897"/>
                    </a:lnTo>
                    <a:lnTo>
                      <a:pt x="2654697" y="2239409"/>
                    </a:lnTo>
                    <a:close/>
                    <a:moveTo>
                      <a:pt x="2658826" y="2236348"/>
                    </a:moveTo>
                    <a:lnTo>
                      <a:pt x="2657086" y="2239788"/>
                    </a:lnTo>
                    <a:lnTo>
                      <a:pt x="2655097" y="2241508"/>
                    </a:lnTo>
                    <a:lnTo>
                      <a:pt x="2652114" y="2242982"/>
                    </a:lnTo>
                    <a:cubicBezTo>
                      <a:pt x="2649877" y="2245194"/>
                      <a:pt x="2647640" y="2247405"/>
                      <a:pt x="2645402" y="2249617"/>
                    </a:cubicBezTo>
                    <a:cubicBezTo>
                      <a:pt x="2649877" y="2245194"/>
                      <a:pt x="2656589" y="2242982"/>
                      <a:pt x="2658826" y="2236348"/>
                    </a:cubicBezTo>
                    <a:close/>
                    <a:moveTo>
                      <a:pt x="369789" y="2235589"/>
                    </a:moveTo>
                    <a:cubicBezTo>
                      <a:pt x="419183" y="2235589"/>
                      <a:pt x="470243" y="2237808"/>
                      <a:pt x="519083" y="2241138"/>
                    </a:cubicBezTo>
                    <a:cubicBezTo>
                      <a:pt x="618983" y="2247797"/>
                      <a:pt x="692243" y="2258895"/>
                      <a:pt x="792143" y="2274433"/>
                    </a:cubicBezTo>
                    <a:cubicBezTo>
                      <a:pt x="792143" y="2274433"/>
                      <a:pt x="792143" y="2274433"/>
                      <a:pt x="805463" y="2276652"/>
                    </a:cubicBezTo>
                    <a:cubicBezTo>
                      <a:pt x="805463" y="2276652"/>
                      <a:pt x="805463" y="2276652"/>
                      <a:pt x="847643" y="2281092"/>
                    </a:cubicBezTo>
                    <a:cubicBezTo>
                      <a:pt x="872063" y="2285531"/>
                      <a:pt x="896483" y="2287751"/>
                      <a:pt x="918683" y="2292190"/>
                    </a:cubicBezTo>
                    <a:cubicBezTo>
                      <a:pt x="932003" y="2292190"/>
                      <a:pt x="936443" y="2292190"/>
                      <a:pt x="949763" y="2294410"/>
                    </a:cubicBezTo>
                    <a:cubicBezTo>
                      <a:pt x="949763" y="2292190"/>
                      <a:pt x="987503" y="2298849"/>
                      <a:pt x="1007483" y="2301069"/>
                    </a:cubicBezTo>
                    <a:cubicBezTo>
                      <a:pt x="1007483" y="2301069"/>
                      <a:pt x="1007483" y="2301069"/>
                      <a:pt x="1011923" y="2301069"/>
                    </a:cubicBezTo>
                    <a:cubicBezTo>
                      <a:pt x="1014143" y="2301069"/>
                      <a:pt x="1020803" y="2303288"/>
                      <a:pt x="1023023" y="2303288"/>
                    </a:cubicBezTo>
                    <a:cubicBezTo>
                      <a:pt x="1029683" y="2303288"/>
                      <a:pt x="1038563" y="2303288"/>
                      <a:pt x="1043003" y="2305508"/>
                    </a:cubicBezTo>
                    <a:cubicBezTo>
                      <a:pt x="1067423" y="2307728"/>
                      <a:pt x="1096283" y="2309947"/>
                      <a:pt x="1120703" y="2312167"/>
                    </a:cubicBezTo>
                    <a:cubicBezTo>
                      <a:pt x="1120703" y="2312167"/>
                      <a:pt x="1120703" y="2312167"/>
                      <a:pt x="1118483" y="2314387"/>
                    </a:cubicBezTo>
                    <a:lnTo>
                      <a:pt x="1122090" y="2314387"/>
                    </a:lnTo>
                    <a:lnTo>
                      <a:pt x="1122923" y="2314387"/>
                    </a:lnTo>
                    <a:lnTo>
                      <a:pt x="1129583" y="2314387"/>
                    </a:lnTo>
                    <a:cubicBezTo>
                      <a:pt x="1129583" y="2316606"/>
                      <a:pt x="1125143" y="2316606"/>
                      <a:pt x="1125143" y="2316606"/>
                    </a:cubicBezTo>
                    <a:cubicBezTo>
                      <a:pt x="1129583" y="2316606"/>
                      <a:pt x="1136243" y="2317161"/>
                      <a:pt x="1141793" y="2317716"/>
                    </a:cubicBezTo>
                    <a:lnTo>
                      <a:pt x="1150610" y="2318695"/>
                    </a:lnTo>
                    <a:lnTo>
                      <a:pt x="1152127" y="2314138"/>
                    </a:lnTo>
                    <a:cubicBezTo>
                      <a:pt x="1154355" y="2314138"/>
                      <a:pt x="1154355" y="2314138"/>
                      <a:pt x="1154355" y="2311906"/>
                    </a:cubicBezTo>
                    <a:cubicBezTo>
                      <a:pt x="1152127" y="2311906"/>
                      <a:pt x="1154355" y="2309675"/>
                      <a:pt x="1156583" y="2307444"/>
                    </a:cubicBezTo>
                    <a:cubicBezTo>
                      <a:pt x="1156583" y="2307444"/>
                      <a:pt x="1156583" y="2307444"/>
                      <a:pt x="1156583" y="2305212"/>
                    </a:cubicBezTo>
                    <a:cubicBezTo>
                      <a:pt x="1158812" y="2302981"/>
                      <a:pt x="1161040" y="2300749"/>
                      <a:pt x="1161040" y="2300749"/>
                    </a:cubicBezTo>
                    <a:cubicBezTo>
                      <a:pt x="1161040" y="2300749"/>
                      <a:pt x="1161040" y="2300749"/>
                      <a:pt x="1163268" y="2300749"/>
                    </a:cubicBezTo>
                    <a:cubicBezTo>
                      <a:pt x="1163268" y="2300749"/>
                      <a:pt x="1163268" y="2300749"/>
                      <a:pt x="1165496" y="2302981"/>
                    </a:cubicBezTo>
                    <a:cubicBezTo>
                      <a:pt x="1165496" y="2302981"/>
                      <a:pt x="1165496" y="2300749"/>
                      <a:pt x="1167725" y="2300749"/>
                    </a:cubicBezTo>
                    <a:cubicBezTo>
                      <a:pt x="1167725" y="2302981"/>
                      <a:pt x="1167725" y="2302981"/>
                      <a:pt x="1169953" y="2305212"/>
                    </a:cubicBezTo>
                    <a:cubicBezTo>
                      <a:pt x="1169953" y="2305212"/>
                      <a:pt x="1169953" y="2305212"/>
                      <a:pt x="1169953" y="2307444"/>
                    </a:cubicBezTo>
                    <a:cubicBezTo>
                      <a:pt x="1169953" y="2307444"/>
                      <a:pt x="1169953" y="2307444"/>
                      <a:pt x="1169953" y="2309675"/>
                    </a:cubicBezTo>
                    <a:cubicBezTo>
                      <a:pt x="1169953" y="2309675"/>
                      <a:pt x="1169953" y="2309675"/>
                      <a:pt x="1167725" y="2311906"/>
                    </a:cubicBezTo>
                    <a:cubicBezTo>
                      <a:pt x="1167725" y="2311906"/>
                      <a:pt x="1167725" y="2311906"/>
                      <a:pt x="1167725" y="2309675"/>
                    </a:cubicBezTo>
                    <a:cubicBezTo>
                      <a:pt x="1167725" y="2309675"/>
                      <a:pt x="1167725" y="2309675"/>
                      <a:pt x="1165496" y="2309675"/>
                    </a:cubicBezTo>
                    <a:cubicBezTo>
                      <a:pt x="1165496" y="2309675"/>
                      <a:pt x="1165496" y="2311906"/>
                      <a:pt x="1165496" y="2311906"/>
                    </a:cubicBezTo>
                    <a:cubicBezTo>
                      <a:pt x="1165496" y="2311906"/>
                      <a:pt x="1165496" y="2311906"/>
                      <a:pt x="1163268" y="2311906"/>
                    </a:cubicBezTo>
                    <a:cubicBezTo>
                      <a:pt x="1161040" y="2314138"/>
                      <a:pt x="1161040" y="2314138"/>
                      <a:pt x="1158812" y="2316369"/>
                    </a:cubicBezTo>
                    <a:cubicBezTo>
                      <a:pt x="1158812" y="2318601"/>
                      <a:pt x="1154355" y="2318601"/>
                      <a:pt x="1154355" y="2320832"/>
                    </a:cubicBezTo>
                    <a:cubicBezTo>
                      <a:pt x="1152127" y="2323064"/>
                      <a:pt x="1152127" y="2323064"/>
                      <a:pt x="1152127" y="2325295"/>
                    </a:cubicBezTo>
                    <a:cubicBezTo>
                      <a:pt x="1152127" y="2325295"/>
                      <a:pt x="1149899" y="2327526"/>
                      <a:pt x="1149899" y="2329758"/>
                    </a:cubicBezTo>
                    <a:cubicBezTo>
                      <a:pt x="1149899" y="2331989"/>
                      <a:pt x="1149899" y="2329758"/>
                      <a:pt x="1149899" y="2331989"/>
                    </a:cubicBezTo>
                    <a:cubicBezTo>
                      <a:pt x="1147670" y="2334221"/>
                      <a:pt x="1149899" y="2334221"/>
                      <a:pt x="1147670" y="2336452"/>
                    </a:cubicBezTo>
                    <a:cubicBezTo>
                      <a:pt x="1147670" y="2338684"/>
                      <a:pt x="1145442" y="2336452"/>
                      <a:pt x="1147670" y="2338684"/>
                    </a:cubicBezTo>
                    <a:cubicBezTo>
                      <a:pt x="1147670" y="2338684"/>
                      <a:pt x="1145442" y="2338684"/>
                      <a:pt x="1145442" y="2340915"/>
                    </a:cubicBezTo>
                    <a:cubicBezTo>
                      <a:pt x="1145442" y="2340915"/>
                      <a:pt x="1143214" y="2340915"/>
                      <a:pt x="1143214" y="2343146"/>
                    </a:cubicBezTo>
                    <a:cubicBezTo>
                      <a:pt x="1143214" y="2343146"/>
                      <a:pt x="1143214" y="2343146"/>
                      <a:pt x="1143214" y="2345378"/>
                    </a:cubicBezTo>
                    <a:cubicBezTo>
                      <a:pt x="1140986" y="2347609"/>
                      <a:pt x="1140986" y="2349841"/>
                      <a:pt x="1140986" y="2352072"/>
                    </a:cubicBezTo>
                    <a:cubicBezTo>
                      <a:pt x="1140986" y="2352072"/>
                      <a:pt x="1140986" y="2352072"/>
                      <a:pt x="1140986" y="2354304"/>
                    </a:cubicBezTo>
                    <a:cubicBezTo>
                      <a:pt x="1140986" y="2356535"/>
                      <a:pt x="1140986" y="2356535"/>
                      <a:pt x="1140986" y="2356535"/>
                    </a:cubicBezTo>
                    <a:cubicBezTo>
                      <a:pt x="1140986" y="2358766"/>
                      <a:pt x="1140986" y="2358766"/>
                      <a:pt x="1140986" y="2360998"/>
                    </a:cubicBezTo>
                    <a:cubicBezTo>
                      <a:pt x="1140986" y="2363229"/>
                      <a:pt x="1140986" y="2363229"/>
                      <a:pt x="1140986" y="2363229"/>
                    </a:cubicBezTo>
                    <a:cubicBezTo>
                      <a:pt x="1138757" y="2356535"/>
                      <a:pt x="1140986" y="2352072"/>
                      <a:pt x="1143214" y="2345378"/>
                    </a:cubicBezTo>
                    <a:cubicBezTo>
                      <a:pt x="1143214" y="2347609"/>
                      <a:pt x="1143214" y="2347609"/>
                      <a:pt x="1143214" y="2349841"/>
                    </a:cubicBezTo>
                    <a:cubicBezTo>
                      <a:pt x="1143214" y="2352072"/>
                      <a:pt x="1140986" y="2363229"/>
                      <a:pt x="1140986" y="2365461"/>
                    </a:cubicBezTo>
                    <a:cubicBezTo>
                      <a:pt x="1140986" y="2367692"/>
                      <a:pt x="1138757" y="2369924"/>
                      <a:pt x="1140986" y="2372155"/>
                    </a:cubicBezTo>
                    <a:cubicBezTo>
                      <a:pt x="1138757" y="2369924"/>
                      <a:pt x="1138757" y="2369924"/>
                      <a:pt x="1138757" y="2367692"/>
                    </a:cubicBezTo>
                    <a:lnTo>
                      <a:pt x="1142684" y="2381454"/>
                    </a:lnTo>
                    <a:lnTo>
                      <a:pt x="1153941" y="2381974"/>
                    </a:lnTo>
                    <a:lnTo>
                      <a:pt x="1172365" y="2385606"/>
                    </a:lnTo>
                    <a:lnTo>
                      <a:pt x="1171529" y="2385467"/>
                    </a:lnTo>
                    <a:lnTo>
                      <a:pt x="1173180" y="2386083"/>
                    </a:lnTo>
                    <a:lnTo>
                      <a:pt x="1156513" y="2383807"/>
                    </a:lnTo>
                    <a:lnTo>
                      <a:pt x="1140338" y="2383450"/>
                    </a:lnTo>
                    <a:lnTo>
                      <a:pt x="1140249" y="2384613"/>
                    </a:lnTo>
                    <a:cubicBezTo>
                      <a:pt x="1139417" y="2387108"/>
                      <a:pt x="1138308" y="2389880"/>
                      <a:pt x="1138308" y="2389880"/>
                    </a:cubicBezTo>
                    <a:cubicBezTo>
                      <a:pt x="1138308" y="2392098"/>
                      <a:pt x="1140526" y="2392098"/>
                      <a:pt x="1138308" y="2394315"/>
                    </a:cubicBezTo>
                    <a:cubicBezTo>
                      <a:pt x="1138308" y="2394315"/>
                      <a:pt x="1138308" y="2394315"/>
                      <a:pt x="1133871" y="2403186"/>
                    </a:cubicBezTo>
                    <a:cubicBezTo>
                      <a:pt x="1133871" y="2403186"/>
                      <a:pt x="1133871" y="2403186"/>
                      <a:pt x="1133871" y="2405403"/>
                    </a:cubicBezTo>
                    <a:cubicBezTo>
                      <a:pt x="1124999" y="2412056"/>
                      <a:pt x="1118345" y="2420926"/>
                      <a:pt x="1107254" y="2425362"/>
                    </a:cubicBezTo>
                    <a:cubicBezTo>
                      <a:pt x="1098382" y="2432014"/>
                      <a:pt x="1087291" y="2434232"/>
                      <a:pt x="1076200" y="2436450"/>
                    </a:cubicBezTo>
                    <a:cubicBezTo>
                      <a:pt x="1071764" y="2436450"/>
                      <a:pt x="1073982" y="2436450"/>
                      <a:pt x="1073982" y="2436450"/>
                    </a:cubicBezTo>
                    <a:lnTo>
                      <a:pt x="1065110" y="2436450"/>
                    </a:lnTo>
                    <a:cubicBezTo>
                      <a:pt x="1058456" y="2436450"/>
                      <a:pt x="1047365" y="2438667"/>
                      <a:pt x="1042929" y="2438667"/>
                    </a:cubicBezTo>
                    <a:cubicBezTo>
                      <a:pt x="1038493" y="2436450"/>
                      <a:pt x="1034056" y="2438667"/>
                      <a:pt x="1025184" y="2436450"/>
                    </a:cubicBezTo>
                    <a:cubicBezTo>
                      <a:pt x="1000785" y="2434232"/>
                      <a:pt x="989694" y="2429797"/>
                      <a:pt x="960859" y="2423144"/>
                    </a:cubicBezTo>
                    <a:cubicBezTo>
                      <a:pt x="932023" y="2416491"/>
                      <a:pt x="898752" y="2403186"/>
                      <a:pt x="872134" y="2396533"/>
                    </a:cubicBezTo>
                    <a:cubicBezTo>
                      <a:pt x="849953" y="2385445"/>
                      <a:pt x="832208" y="2378792"/>
                      <a:pt x="805591" y="2367704"/>
                    </a:cubicBezTo>
                    <a:cubicBezTo>
                      <a:pt x="805591" y="2367704"/>
                      <a:pt x="767883" y="2358834"/>
                      <a:pt x="765665" y="2358834"/>
                    </a:cubicBezTo>
                    <a:cubicBezTo>
                      <a:pt x="741266" y="2354398"/>
                      <a:pt x="734611" y="2352181"/>
                      <a:pt x="707994" y="2349963"/>
                    </a:cubicBezTo>
                    <a:cubicBezTo>
                      <a:pt x="688031" y="2347746"/>
                      <a:pt x="683595" y="2347746"/>
                      <a:pt x="668068" y="2345528"/>
                    </a:cubicBezTo>
                    <a:cubicBezTo>
                      <a:pt x="663632" y="2343310"/>
                      <a:pt x="654759" y="2343310"/>
                      <a:pt x="652541" y="2343310"/>
                    </a:cubicBezTo>
                    <a:cubicBezTo>
                      <a:pt x="632578" y="2341093"/>
                      <a:pt x="637015" y="2341093"/>
                      <a:pt x="630360" y="2341093"/>
                    </a:cubicBezTo>
                    <a:cubicBezTo>
                      <a:pt x="630360" y="2341093"/>
                      <a:pt x="605961" y="2336658"/>
                      <a:pt x="597089" y="2336658"/>
                    </a:cubicBezTo>
                    <a:cubicBezTo>
                      <a:pt x="585998" y="2336658"/>
                      <a:pt x="570471" y="2334440"/>
                      <a:pt x="554944" y="2332222"/>
                    </a:cubicBezTo>
                    <a:cubicBezTo>
                      <a:pt x="550508" y="2332222"/>
                      <a:pt x="548290" y="2332222"/>
                      <a:pt x="548290" y="2332222"/>
                    </a:cubicBezTo>
                    <a:cubicBezTo>
                      <a:pt x="541636" y="2332222"/>
                      <a:pt x="534981" y="2332222"/>
                      <a:pt x="528327" y="2332222"/>
                    </a:cubicBezTo>
                    <a:cubicBezTo>
                      <a:pt x="503928" y="2330005"/>
                      <a:pt x="483965" y="2330005"/>
                      <a:pt x="464002" y="2330005"/>
                    </a:cubicBezTo>
                    <a:lnTo>
                      <a:pt x="439472" y="2329251"/>
                    </a:lnTo>
                    <a:lnTo>
                      <a:pt x="521673" y="2330005"/>
                    </a:lnTo>
                    <a:cubicBezTo>
                      <a:pt x="501710" y="2330005"/>
                      <a:pt x="459566" y="2327787"/>
                      <a:pt x="439603" y="2327787"/>
                    </a:cubicBezTo>
                    <a:lnTo>
                      <a:pt x="435166" y="2327787"/>
                    </a:lnTo>
                    <a:cubicBezTo>
                      <a:pt x="435166" y="2327787"/>
                      <a:pt x="435166" y="2327787"/>
                      <a:pt x="432394" y="2327787"/>
                    </a:cubicBezTo>
                    <a:lnTo>
                      <a:pt x="415758" y="2327787"/>
                    </a:lnTo>
                    <a:cubicBezTo>
                      <a:pt x="412985" y="2327787"/>
                      <a:pt x="412985" y="2327787"/>
                      <a:pt x="412985" y="2327787"/>
                    </a:cubicBezTo>
                    <a:lnTo>
                      <a:pt x="355314" y="2327787"/>
                    </a:lnTo>
                    <a:cubicBezTo>
                      <a:pt x="342006" y="2327787"/>
                      <a:pt x="328697" y="2327787"/>
                      <a:pt x="315388" y="2327787"/>
                    </a:cubicBezTo>
                    <a:cubicBezTo>
                      <a:pt x="306516" y="2327787"/>
                      <a:pt x="295425" y="2327787"/>
                      <a:pt x="286553" y="2327787"/>
                    </a:cubicBezTo>
                    <a:lnTo>
                      <a:pt x="286046" y="2327844"/>
                    </a:lnTo>
                    <a:lnTo>
                      <a:pt x="279899" y="2327787"/>
                    </a:lnTo>
                    <a:lnTo>
                      <a:pt x="275462" y="2327787"/>
                    </a:lnTo>
                    <a:cubicBezTo>
                      <a:pt x="275462" y="2327787"/>
                      <a:pt x="275462" y="2327787"/>
                      <a:pt x="237755" y="2330005"/>
                    </a:cubicBezTo>
                    <a:lnTo>
                      <a:pt x="211119" y="2331841"/>
                    </a:lnTo>
                    <a:lnTo>
                      <a:pt x="225890" y="2329822"/>
                    </a:lnTo>
                    <a:lnTo>
                      <a:pt x="266590" y="2327787"/>
                    </a:lnTo>
                    <a:cubicBezTo>
                      <a:pt x="271026" y="2327787"/>
                      <a:pt x="268254" y="2327787"/>
                      <a:pt x="260213" y="2328064"/>
                    </a:cubicBezTo>
                    <a:lnTo>
                      <a:pt x="225937" y="2329815"/>
                    </a:lnTo>
                    <a:lnTo>
                      <a:pt x="228605" y="2329450"/>
                    </a:lnTo>
                    <a:cubicBezTo>
                      <a:pt x="315943" y="2322243"/>
                      <a:pt x="422967" y="2321135"/>
                      <a:pt x="523891" y="2325570"/>
                    </a:cubicBezTo>
                    <a:cubicBezTo>
                      <a:pt x="623706" y="2332222"/>
                      <a:pt x="701340" y="2336658"/>
                      <a:pt x="801155" y="2363269"/>
                    </a:cubicBezTo>
                    <a:cubicBezTo>
                      <a:pt x="801155" y="2363269"/>
                      <a:pt x="801155" y="2363269"/>
                      <a:pt x="816682" y="2367704"/>
                    </a:cubicBezTo>
                    <a:cubicBezTo>
                      <a:pt x="829990" y="2372139"/>
                      <a:pt x="841081" y="2378792"/>
                      <a:pt x="854389" y="2383227"/>
                    </a:cubicBezTo>
                    <a:cubicBezTo>
                      <a:pt x="878789" y="2392098"/>
                      <a:pt x="903188" y="2400968"/>
                      <a:pt x="923151" y="2407621"/>
                    </a:cubicBezTo>
                    <a:cubicBezTo>
                      <a:pt x="938678" y="2412056"/>
                      <a:pt x="940896" y="2412056"/>
                      <a:pt x="956422" y="2416491"/>
                    </a:cubicBezTo>
                    <a:cubicBezTo>
                      <a:pt x="956422" y="2414274"/>
                      <a:pt x="994130" y="2425362"/>
                      <a:pt x="1011875" y="2427579"/>
                    </a:cubicBezTo>
                    <a:cubicBezTo>
                      <a:pt x="1014093" y="2427579"/>
                      <a:pt x="1014093" y="2425362"/>
                      <a:pt x="1018530" y="2425362"/>
                    </a:cubicBezTo>
                    <a:cubicBezTo>
                      <a:pt x="1020748" y="2425362"/>
                      <a:pt x="1027402" y="2427579"/>
                      <a:pt x="1029620" y="2427579"/>
                    </a:cubicBezTo>
                    <a:cubicBezTo>
                      <a:pt x="1036274" y="2427579"/>
                      <a:pt x="1045147" y="2427579"/>
                      <a:pt x="1049583" y="2427579"/>
                    </a:cubicBezTo>
                    <a:cubicBezTo>
                      <a:pt x="1073982" y="2425362"/>
                      <a:pt x="1102818" y="2420926"/>
                      <a:pt x="1120563" y="2403186"/>
                    </a:cubicBezTo>
                    <a:cubicBezTo>
                      <a:pt x="1120563" y="2403186"/>
                      <a:pt x="1118345" y="2405403"/>
                      <a:pt x="1118345" y="2405403"/>
                    </a:cubicBezTo>
                    <a:cubicBezTo>
                      <a:pt x="1118345" y="2405403"/>
                      <a:pt x="1120563" y="2403186"/>
                      <a:pt x="1122781" y="2400968"/>
                    </a:cubicBezTo>
                    <a:cubicBezTo>
                      <a:pt x="1120563" y="2403186"/>
                      <a:pt x="1120008" y="2404294"/>
                      <a:pt x="1120840" y="2404017"/>
                    </a:cubicBezTo>
                    <a:lnTo>
                      <a:pt x="1125943" y="2399803"/>
                    </a:lnTo>
                    <a:lnTo>
                      <a:pt x="1124999" y="2400968"/>
                    </a:lnTo>
                    <a:cubicBezTo>
                      <a:pt x="1122781" y="2403186"/>
                      <a:pt x="1127217" y="2398750"/>
                      <a:pt x="1127217" y="2398750"/>
                    </a:cubicBezTo>
                    <a:lnTo>
                      <a:pt x="1125943" y="2399803"/>
                    </a:lnTo>
                    <a:lnTo>
                      <a:pt x="1134426" y="2389326"/>
                    </a:lnTo>
                    <a:lnTo>
                      <a:pt x="1138762" y="2383415"/>
                    </a:lnTo>
                    <a:lnTo>
                      <a:pt x="1131486" y="2383254"/>
                    </a:lnTo>
                    <a:lnTo>
                      <a:pt x="1133710" y="2381040"/>
                    </a:lnTo>
                    <a:lnTo>
                      <a:pt x="1140281" y="2381343"/>
                    </a:lnTo>
                    <a:lnTo>
                      <a:pt x="1140526" y="2381010"/>
                    </a:lnTo>
                    <a:lnTo>
                      <a:pt x="1140499" y="2381353"/>
                    </a:lnTo>
                    <a:lnTo>
                      <a:pt x="1142629" y="2381452"/>
                    </a:lnTo>
                    <a:lnTo>
                      <a:pt x="1138479" y="2368250"/>
                    </a:lnTo>
                    <a:cubicBezTo>
                      <a:pt x="1137086" y="2360998"/>
                      <a:pt x="1136529" y="2352072"/>
                      <a:pt x="1138757" y="2343146"/>
                    </a:cubicBezTo>
                    <a:lnTo>
                      <a:pt x="1139288" y="2341950"/>
                    </a:lnTo>
                    <a:lnTo>
                      <a:pt x="1138215" y="2343023"/>
                    </a:lnTo>
                    <a:cubicBezTo>
                      <a:pt x="1138215" y="2343023"/>
                      <a:pt x="1138215" y="2343023"/>
                      <a:pt x="1135996" y="2345242"/>
                    </a:cubicBezTo>
                    <a:cubicBezTo>
                      <a:pt x="1135996" y="2345242"/>
                      <a:pt x="1135996" y="2345242"/>
                      <a:pt x="1127119" y="2347461"/>
                    </a:cubicBezTo>
                    <a:cubicBezTo>
                      <a:pt x="1127119" y="2347461"/>
                      <a:pt x="1127119" y="2349681"/>
                      <a:pt x="1124900" y="2349681"/>
                    </a:cubicBezTo>
                    <a:cubicBezTo>
                      <a:pt x="1124900" y="2349681"/>
                      <a:pt x="1124900" y="2349681"/>
                      <a:pt x="1098269" y="2362996"/>
                    </a:cubicBezTo>
                    <a:cubicBezTo>
                      <a:pt x="1087172" y="2367434"/>
                      <a:pt x="1078295" y="2371873"/>
                      <a:pt x="1069418" y="2374092"/>
                    </a:cubicBezTo>
                    <a:cubicBezTo>
                      <a:pt x="1064979" y="2376311"/>
                      <a:pt x="1064979" y="2374092"/>
                      <a:pt x="1067199" y="2374092"/>
                    </a:cubicBezTo>
                    <a:cubicBezTo>
                      <a:pt x="1067199" y="2374092"/>
                      <a:pt x="1067199" y="2374092"/>
                      <a:pt x="1064979" y="2374092"/>
                    </a:cubicBezTo>
                    <a:cubicBezTo>
                      <a:pt x="1062760" y="2374092"/>
                      <a:pt x="1058322" y="2376311"/>
                      <a:pt x="1056102" y="2376311"/>
                    </a:cubicBezTo>
                    <a:cubicBezTo>
                      <a:pt x="1056102" y="2376311"/>
                      <a:pt x="1056102" y="2376311"/>
                      <a:pt x="1058322" y="2376311"/>
                    </a:cubicBezTo>
                    <a:cubicBezTo>
                      <a:pt x="1049445" y="2378531"/>
                      <a:pt x="1040567" y="2380750"/>
                      <a:pt x="1036129" y="2382969"/>
                    </a:cubicBezTo>
                    <a:cubicBezTo>
                      <a:pt x="1031690" y="2382969"/>
                      <a:pt x="1025033" y="2382969"/>
                      <a:pt x="1018375" y="2385188"/>
                    </a:cubicBezTo>
                    <a:cubicBezTo>
                      <a:pt x="991744" y="2382969"/>
                      <a:pt x="980647" y="2380750"/>
                      <a:pt x="951797" y="2374092"/>
                    </a:cubicBezTo>
                    <a:cubicBezTo>
                      <a:pt x="922946" y="2365215"/>
                      <a:pt x="889657" y="2349681"/>
                      <a:pt x="863026" y="2340804"/>
                    </a:cubicBezTo>
                    <a:cubicBezTo>
                      <a:pt x="840833" y="2331927"/>
                      <a:pt x="823079" y="2325269"/>
                      <a:pt x="794228" y="2318611"/>
                    </a:cubicBezTo>
                    <a:cubicBezTo>
                      <a:pt x="794228" y="2316392"/>
                      <a:pt x="756501" y="2309734"/>
                      <a:pt x="754282" y="2309734"/>
                    </a:cubicBezTo>
                    <a:cubicBezTo>
                      <a:pt x="727650" y="2307515"/>
                      <a:pt x="723212" y="2305296"/>
                      <a:pt x="694361" y="2303077"/>
                    </a:cubicBezTo>
                    <a:cubicBezTo>
                      <a:pt x="676607" y="2300857"/>
                      <a:pt x="672168" y="2300857"/>
                      <a:pt x="654414" y="2298638"/>
                    </a:cubicBezTo>
                    <a:cubicBezTo>
                      <a:pt x="649976" y="2298638"/>
                      <a:pt x="641099" y="2298638"/>
                      <a:pt x="638879" y="2298638"/>
                    </a:cubicBezTo>
                    <a:cubicBezTo>
                      <a:pt x="618906" y="2296419"/>
                      <a:pt x="625564" y="2296419"/>
                      <a:pt x="616687" y="2296419"/>
                    </a:cubicBezTo>
                    <a:cubicBezTo>
                      <a:pt x="616687" y="2296419"/>
                      <a:pt x="592275" y="2291981"/>
                      <a:pt x="583398" y="2291981"/>
                    </a:cubicBezTo>
                    <a:cubicBezTo>
                      <a:pt x="572301" y="2291981"/>
                      <a:pt x="556766" y="2289761"/>
                      <a:pt x="541231" y="2287542"/>
                    </a:cubicBezTo>
                    <a:cubicBezTo>
                      <a:pt x="536793" y="2287542"/>
                      <a:pt x="534574" y="2287542"/>
                      <a:pt x="532354" y="2287542"/>
                    </a:cubicBezTo>
                    <a:cubicBezTo>
                      <a:pt x="527916" y="2287542"/>
                      <a:pt x="521258" y="2287542"/>
                      <a:pt x="512381" y="2287542"/>
                    </a:cubicBezTo>
                    <a:cubicBezTo>
                      <a:pt x="487969" y="2285323"/>
                      <a:pt x="470215" y="2285323"/>
                      <a:pt x="448022" y="2285323"/>
                    </a:cubicBezTo>
                    <a:cubicBezTo>
                      <a:pt x="441364" y="2284768"/>
                      <a:pt x="426246" y="2284213"/>
                      <a:pt x="407070" y="2283693"/>
                    </a:cubicBezTo>
                    <a:lnTo>
                      <a:pt x="361404" y="2282699"/>
                    </a:lnTo>
                    <a:lnTo>
                      <a:pt x="505723" y="2285323"/>
                    </a:lnTo>
                    <a:cubicBezTo>
                      <a:pt x="487969" y="2283104"/>
                      <a:pt x="443584" y="2283104"/>
                      <a:pt x="423610" y="2280884"/>
                    </a:cubicBezTo>
                    <a:lnTo>
                      <a:pt x="396979" y="2280884"/>
                    </a:lnTo>
                    <a:cubicBezTo>
                      <a:pt x="379225" y="2280884"/>
                      <a:pt x="359251" y="2280884"/>
                      <a:pt x="339278" y="2280884"/>
                    </a:cubicBezTo>
                    <a:cubicBezTo>
                      <a:pt x="325962" y="2280884"/>
                      <a:pt x="312647" y="2280884"/>
                      <a:pt x="299331" y="2280884"/>
                    </a:cubicBezTo>
                    <a:cubicBezTo>
                      <a:pt x="288235" y="2280884"/>
                      <a:pt x="279357" y="2280884"/>
                      <a:pt x="268261" y="2280884"/>
                    </a:cubicBezTo>
                    <a:cubicBezTo>
                      <a:pt x="268261" y="2280884"/>
                      <a:pt x="268261" y="2280884"/>
                      <a:pt x="261603" y="2280884"/>
                    </a:cubicBezTo>
                    <a:lnTo>
                      <a:pt x="310756" y="2281778"/>
                    </a:lnTo>
                    <a:lnTo>
                      <a:pt x="278560" y="2281266"/>
                    </a:lnTo>
                    <a:cubicBezTo>
                      <a:pt x="269666" y="2281144"/>
                      <a:pt x="261959" y="2281049"/>
                      <a:pt x="255990" y="2280984"/>
                    </a:cubicBezTo>
                    <a:lnTo>
                      <a:pt x="255534" y="2280980"/>
                    </a:lnTo>
                    <a:lnTo>
                      <a:pt x="257165" y="2280884"/>
                    </a:lnTo>
                    <a:lnTo>
                      <a:pt x="252726" y="2280884"/>
                    </a:lnTo>
                    <a:cubicBezTo>
                      <a:pt x="250507" y="2280884"/>
                      <a:pt x="250507" y="2280884"/>
                      <a:pt x="250507" y="2280884"/>
                    </a:cubicBezTo>
                    <a:cubicBezTo>
                      <a:pt x="243849" y="2280884"/>
                      <a:pt x="243849" y="2280884"/>
                      <a:pt x="243849" y="2280884"/>
                    </a:cubicBezTo>
                    <a:lnTo>
                      <a:pt x="255534" y="2280980"/>
                    </a:lnTo>
                    <a:lnTo>
                      <a:pt x="252449" y="2281162"/>
                    </a:lnTo>
                    <a:cubicBezTo>
                      <a:pt x="247733" y="2281439"/>
                      <a:pt x="238301" y="2281994"/>
                      <a:pt x="219437" y="2283104"/>
                    </a:cubicBezTo>
                    <a:cubicBezTo>
                      <a:pt x="211670" y="2283104"/>
                      <a:pt x="201683" y="2283104"/>
                      <a:pt x="190587" y="2283381"/>
                    </a:cubicBezTo>
                    <a:lnTo>
                      <a:pt x="184516" y="2283713"/>
                    </a:lnTo>
                    <a:lnTo>
                      <a:pt x="208970" y="2280797"/>
                    </a:lnTo>
                    <a:lnTo>
                      <a:pt x="242185" y="2279775"/>
                    </a:lnTo>
                    <a:lnTo>
                      <a:pt x="242634" y="2279693"/>
                    </a:lnTo>
                    <a:lnTo>
                      <a:pt x="355368" y="2276481"/>
                    </a:lnTo>
                    <a:cubicBezTo>
                      <a:pt x="406411" y="2276585"/>
                      <a:pt x="459119" y="2278110"/>
                      <a:pt x="510162" y="2280884"/>
                    </a:cubicBezTo>
                    <a:cubicBezTo>
                      <a:pt x="610029" y="2287542"/>
                      <a:pt x="687703" y="2294200"/>
                      <a:pt x="792009" y="2311954"/>
                    </a:cubicBezTo>
                    <a:cubicBezTo>
                      <a:pt x="796448" y="2311954"/>
                      <a:pt x="800886" y="2314173"/>
                      <a:pt x="805325" y="2316392"/>
                    </a:cubicBezTo>
                    <a:cubicBezTo>
                      <a:pt x="818640" y="2318611"/>
                      <a:pt x="831956" y="2325269"/>
                      <a:pt x="845272" y="2329707"/>
                    </a:cubicBezTo>
                    <a:cubicBezTo>
                      <a:pt x="869684" y="2338584"/>
                      <a:pt x="896315" y="2347461"/>
                      <a:pt x="914069" y="2356338"/>
                    </a:cubicBezTo>
                    <a:cubicBezTo>
                      <a:pt x="929604" y="2360777"/>
                      <a:pt x="931823" y="2360777"/>
                      <a:pt x="947358" y="2365215"/>
                    </a:cubicBezTo>
                    <a:cubicBezTo>
                      <a:pt x="947358" y="2362996"/>
                      <a:pt x="985086" y="2376311"/>
                      <a:pt x="1002840" y="2376311"/>
                    </a:cubicBezTo>
                    <a:cubicBezTo>
                      <a:pt x="1005059" y="2376311"/>
                      <a:pt x="1005059" y="2374092"/>
                      <a:pt x="1009498" y="2374092"/>
                    </a:cubicBezTo>
                    <a:cubicBezTo>
                      <a:pt x="1011717" y="2376311"/>
                      <a:pt x="1018375" y="2374092"/>
                      <a:pt x="1020594" y="2374092"/>
                    </a:cubicBezTo>
                    <a:cubicBezTo>
                      <a:pt x="1027252" y="2374092"/>
                      <a:pt x="1033910" y="2371873"/>
                      <a:pt x="1040567" y="2369654"/>
                    </a:cubicBezTo>
                    <a:cubicBezTo>
                      <a:pt x="1062760" y="2365215"/>
                      <a:pt x="1089391" y="2351900"/>
                      <a:pt x="1113803" y="2343023"/>
                    </a:cubicBezTo>
                    <a:cubicBezTo>
                      <a:pt x="1113803" y="2343023"/>
                      <a:pt x="1116023" y="2343023"/>
                      <a:pt x="1118242" y="2340804"/>
                    </a:cubicBezTo>
                    <a:cubicBezTo>
                      <a:pt x="1113803" y="2343023"/>
                      <a:pt x="1113803" y="2345242"/>
                      <a:pt x="1124900" y="2340804"/>
                    </a:cubicBezTo>
                    <a:cubicBezTo>
                      <a:pt x="1122681" y="2340804"/>
                      <a:pt x="1118242" y="2343023"/>
                      <a:pt x="1120461" y="2343023"/>
                    </a:cubicBezTo>
                    <a:cubicBezTo>
                      <a:pt x="1123790" y="2341913"/>
                      <a:pt x="1129893" y="2339694"/>
                      <a:pt x="1135441" y="2337752"/>
                    </a:cubicBezTo>
                    <a:lnTo>
                      <a:pt x="1142061" y="2335703"/>
                    </a:lnTo>
                    <a:lnTo>
                      <a:pt x="1147670" y="2323064"/>
                    </a:lnTo>
                    <a:cubicBezTo>
                      <a:pt x="1147670" y="2323064"/>
                      <a:pt x="1147670" y="2323064"/>
                      <a:pt x="1149899" y="2320832"/>
                    </a:cubicBezTo>
                    <a:cubicBezTo>
                      <a:pt x="1149899" y="2320832"/>
                      <a:pt x="1149899" y="2320832"/>
                      <a:pt x="1150177" y="2319995"/>
                    </a:cubicBezTo>
                    <a:lnTo>
                      <a:pt x="1150428" y="2319243"/>
                    </a:lnTo>
                    <a:lnTo>
                      <a:pt x="1148175" y="2319936"/>
                    </a:lnTo>
                    <a:cubicBezTo>
                      <a:pt x="1145678" y="2320491"/>
                      <a:pt x="1142903" y="2321046"/>
                      <a:pt x="1142903" y="2321046"/>
                    </a:cubicBezTo>
                    <a:cubicBezTo>
                      <a:pt x="1140683" y="2323265"/>
                      <a:pt x="1142903" y="2323265"/>
                      <a:pt x="1140683" y="2323265"/>
                    </a:cubicBezTo>
                    <a:cubicBezTo>
                      <a:pt x="1140683" y="2323265"/>
                      <a:pt x="1140683" y="2323265"/>
                      <a:pt x="1131803" y="2323265"/>
                    </a:cubicBezTo>
                    <a:cubicBezTo>
                      <a:pt x="1129583" y="2323265"/>
                      <a:pt x="1129583" y="2323265"/>
                      <a:pt x="1127363" y="2323265"/>
                    </a:cubicBezTo>
                    <a:cubicBezTo>
                      <a:pt x="1127363" y="2323265"/>
                      <a:pt x="1127363" y="2323265"/>
                      <a:pt x="1098503" y="2323265"/>
                    </a:cubicBezTo>
                    <a:cubicBezTo>
                      <a:pt x="1098503" y="2323265"/>
                      <a:pt x="1098503" y="2323265"/>
                      <a:pt x="1067423" y="2318826"/>
                    </a:cubicBezTo>
                    <a:cubicBezTo>
                      <a:pt x="1062983" y="2318826"/>
                      <a:pt x="1065203" y="2318826"/>
                      <a:pt x="1065203" y="2318826"/>
                    </a:cubicBezTo>
                    <a:cubicBezTo>
                      <a:pt x="1062983" y="2316606"/>
                      <a:pt x="1058543" y="2316606"/>
                      <a:pt x="1056323" y="2316606"/>
                    </a:cubicBezTo>
                    <a:cubicBezTo>
                      <a:pt x="1049663" y="2316606"/>
                      <a:pt x="1040783" y="2314387"/>
                      <a:pt x="1036343" y="2314387"/>
                    </a:cubicBezTo>
                    <a:cubicBezTo>
                      <a:pt x="1031903" y="2314387"/>
                      <a:pt x="1027463" y="2312167"/>
                      <a:pt x="1020803" y="2312167"/>
                    </a:cubicBezTo>
                    <a:cubicBezTo>
                      <a:pt x="994163" y="2307728"/>
                      <a:pt x="983063" y="2305508"/>
                      <a:pt x="956423" y="2301069"/>
                    </a:cubicBezTo>
                    <a:cubicBezTo>
                      <a:pt x="927563" y="2298849"/>
                      <a:pt x="892043" y="2292190"/>
                      <a:pt x="865403" y="2289970"/>
                    </a:cubicBezTo>
                    <a:cubicBezTo>
                      <a:pt x="843203" y="2285531"/>
                      <a:pt x="825443" y="2283311"/>
                      <a:pt x="796583" y="2278872"/>
                    </a:cubicBezTo>
                    <a:cubicBezTo>
                      <a:pt x="796583" y="2278872"/>
                      <a:pt x="758843" y="2274433"/>
                      <a:pt x="756623" y="2274433"/>
                    </a:cubicBezTo>
                    <a:cubicBezTo>
                      <a:pt x="732203" y="2272213"/>
                      <a:pt x="725543" y="2269993"/>
                      <a:pt x="698903" y="2267774"/>
                    </a:cubicBezTo>
                    <a:cubicBezTo>
                      <a:pt x="681143" y="2265554"/>
                      <a:pt x="676703" y="2265554"/>
                      <a:pt x="658943" y="2263334"/>
                    </a:cubicBezTo>
                    <a:cubicBezTo>
                      <a:pt x="654503" y="2261115"/>
                      <a:pt x="647843" y="2261115"/>
                      <a:pt x="645623" y="2261115"/>
                    </a:cubicBezTo>
                    <a:cubicBezTo>
                      <a:pt x="625643" y="2258895"/>
                      <a:pt x="630083" y="2258895"/>
                      <a:pt x="623423" y="2258895"/>
                    </a:cubicBezTo>
                    <a:cubicBezTo>
                      <a:pt x="623423" y="2258895"/>
                      <a:pt x="599003" y="2254456"/>
                      <a:pt x="592343" y="2254456"/>
                    </a:cubicBezTo>
                    <a:cubicBezTo>
                      <a:pt x="579023" y="2252236"/>
                      <a:pt x="563483" y="2250017"/>
                      <a:pt x="550163" y="2250017"/>
                    </a:cubicBezTo>
                    <a:cubicBezTo>
                      <a:pt x="545723" y="2250017"/>
                      <a:pt x="543503" y="2250017"/>
                      <a:pt x="543503" y="2250017"/>
                    </a:cubicBezTo>
                    <a:cubicBezTo>
                      <a:pt x="536843" y="2250017"/>
                      <a:pt x="530183" y="2247797"/>
                      <a:pt x="523523" y="2247797"/>
                    </a:cubicBezTo>
                    <a:cubicBezTo>
                      <a:pt x="499103" y="2245577"/>
                      <a:pt x="481343" y="2245577"/>
                      <a:pt x="461363" y="2245577"/>
                    </a:cubicBezTo>
                    <a:cubicBezTo>
                      <a:pt x="446378" y="2243080"/>
                      <a:pt x="390653" y="2241285"/>
                      <a:pt x="341996" y="2240983"/>
                    </a:cubicBezTo>
                    <a:lnTo>
                      <a:pt x="317608" y="2241106"/>
                    </a:lnTo>
                    <a:lnTo>
                      <a:pt x="330922" y="2240323"/>
                    </a:lnTo>
                    <a:lnTo>
                      <a:pt x="372686" y="2239633"/>
                    </a:lnTo>
                    <a:lnTo>
                      <a:pt x="410303" y="2241138"/>
                    </a:lnTo>
                    <a:cubicBezTo>
                      <a:pt x="410303" y="2241138"/>
                      <a:pt x="410303" y="2241138"/>
                      <a:pt x="413078" y="2241138"/>
                    </a:cubicBezTo>
                    <a:lnTo>
                      <a:pt x="429728" y="2241138"/>
                    </a:lnTo>
                    <a:lnTo>
                      <a:pt x="432503" y="2241138"/>
                    </a:lnTo>
                    <a:lnTo>
                      <a:pt x="435009" y="2241138"/>
                    </a:lnTo>
                    <a:lnTo>
                      <a:pt x="516863" y="2245577"/>
                    </a:lnTo>
                    <a:cubicBezTo>
                      <a:pt x="499103" y="2243358"/>
                      <a:pt x="456923" y="2241138"/>
                      <a:pt x="436943" y="2241138"/>
                    </a:cubicBezTo>
                    <a:lnTo>
                      <a:pt x="435009" y="2241138"/>
                    </a:lnTo>
                    <a:lnTo>
                      <a:pt x="399203" y="2239196"/>
                    </a:lnTo>
                    <a:lnTo>
                      <a:pt x="372686" y="2239633"/>
                    </a:lnTo>
                    <a:lnTo>
                      <a:pt x="354803" y="2238918"/>
                    </a:lnTo>
                    <a:lnTo>
                      <a:pt x="330922" y="2240323"/>
                    </a:lnTo>
                    <a:lnTo>
                      <a:pt x="281544" y="2241138"/>
                    </a:lnTo>
                    <a:lnTo>
                      <a:pt x="274884" y="2241138"/>
                    </a:lnTo>
                    <a:cubicBezTo>
                      <a:pt x="263784" y="2243358"/>
                      <a:pt x="250464" y="2243358"/>
                      <a:pt x="239364" y="2245577"/>
                    </a:cubicBezTo>
                    <a:lnTo>
                      <a:pt x="185735" y="2253237"/>
                    </a:lnTo>
                    <a:lnTo>
                      <a:pt x="194259" y="2251355"/>
                    </a:lnTo>
                    <a:lnTo>
                      <a:pt x="226044" y="2245577"/>
                    </a:lnTo>
                    <a:lnTo>
                      <a:pt x="265896" y="2241383"/>
                    </a:lnTo>
                    <a:lnTo>
                      <a:pt x="369789" y="2235589"/>
                    </a:lnTo>
                    <a:close/>
                    <a:moveTo>
                      <a:pt x="2661063" y="2234136"/>
                    </a:moveTo>
                    <a:cubicBezTo>
                      <a:pt x="2661063" y="2234136"/>
                      <a:pt x="2661063" y="2234136"/>
                      <a:pt x="2658826" y="2236348"/>
                    </a:cubicBezTo>
                    <a:lnTo>
                      <a:pt x="2654697" y="2239409"/>
                    </a:lnTo>
                    <a:lnTo>
                      <a:pt x="2661063" y="2234136"/>
                    </a:lnTo>
                    <a:close/>
                    <a:moveTo>
                      <a:pt x="1268264" y="2232255"/>
                    </a:moveTo>
                    <a:lnTo>
                      <a:pt x="1269079" y="2233907"/>
                    </a:lnTo>
                    <a:cubicBezTo>
                      <a:pt x="1269079" y="2233907"/>
                      <a:pt x="1269079" y="2233907"/>
                      <a:pt x="1271280" y="2236139"/>
                    </a:cubicBezTo>
                    <a:cubicBezTo>
                      <a:pt x="1271280" y="2236139"/>
                      <a:pt x="1271280" y="2236139"/>
                      <a:pt x="1269079" y="2236139"/>
                    </a:cubicBezTo>
                    <a:cubicBezTo>
                      <a:pt x="1269079" y="2236139"/>
                      <a:pt x="1269079" y="2236139"/>
                      <a:pt x="1269079" y="2238370"/>
                    </a:cubicBezTo>
                    <a:cubicBezTo>
                      <a:pt x="1269079" y="2238370"/>
                      <a:pt x="1269079" y="2238370"/>
                      <a:pt x="1266877" y="2242832"/>
                    </a:cubicBezTo>
                    <a:cubicBezTo>
                      <a:pt x="1266877" y="2242832"/>
                      <a:pt x="1266877" y="2242832"/>
                      <a:pt x="1264676" y="2247294"/>
                    </a:cubicBezTo>
                    <a:cubicBezTo>
                      <a:pt x="1262475" y="2247294"/>
                      <a:pt x="1262475" y="2247294"/>
                      <a:pt x="1262475" y="2247294"/>
                    </a:cubicBezTo>
                    <a:cubicBezTo>
                      <a:pt x="1262475" y="2247294"/>
                      <a:pt x="1262475" y="2247294"/>
                      <a:pt x="1260274" y="2247294"/>
                    </a:cubicBezTo>
                    <a:cubicBezTo>
                      <a:pt x="1260274" y="2249525"/>
                      <a:pt x="1260274" y="2249525"/>
                      <a:pt x="1260274" y="2251756"/>
                    </a:cubicBezTo>
                    <a:cubicBezTo>
                      <a:pt x="1260274" y="2251756"/>
                      <a:pt x="1260274" y="2251756"/>
                      <a:pt x="1258073" y="2253987"/>
                    </a:cubicBezTo>
                    <a:cubicBezTo>
                      <a:pt x="1255871" y="2258450"/>
                      <a:pt x="1253670" y="2260681"/>
                      <a:pt x="1253670" y="2265143"/>
                    </a:cubicBezTo>
                    <a:cubicBezTo>
                      <a:pt x="1251469" y="2271836"/>
                      <a:pt x="1251469" y="2278530"/>
                      <a:pt x="1251469" y="2282992"/>
                    </a:cubicBezTo>
                    <a:cubicBezTo>
                      <a:pt x="1249268" y="2287454"/>
                      <a:pt x="1249268" y="2291916"/>
                      <a:pt x="1251469" y="2296379"/>
                    </a:cubicBezTo>
                    <a:cubicBezTo>
                      <a:pt x="1251469" y="2296379"/>
                      <a:pt x="1255871" y="2303072"/>
                      <a:pt x="1255871" y="2305303"/>
                    </a:cubicBezTo>
                    <a:cubicBezTo>
                      <a:pt x="1255871" y="2305303"/>
                      <a:pt x="1258073" y="2307534"/>
                      <a:pt x="1258073" y="2309765"/>
                    </a:cubicBezTo>
                    <a:cubicBezTo>
                      <a:pt x="1256972" y="2310881"/>
                      <a:pt x="1258073" y="2310323"/>
                      <a:pt x="1258348" y="2310602"/>
                    </a:cubicBezTo>
                    <a:lnTo>
                      <a:pt x="1255488" y="2314182"/>
                    </a:lnTo>
                    <a:lnTo>
                      <a:pt x="1291343" y="2325559"/>
                    </a:lnTo>
                    <a:cubicBezTo>
                      <a:pt x="1291343" y="2325559"/>
                      <a:pt x="1291343" y="2325559"/>
                      <a:pt x="1293556" y="2327783"/>
                    </a:cubicBezTo>
                    <a:cubicBezTo>
                      <a:pt x="1293556" y="2327783"/>
                      <a:pt x="1293556" y="2327783"/>
                      <a:pt x="1300195" y="2330007"/>
                    </a:cubicBezTo>
                    <a:lnTo>
                      <a:pt x="1305606" y="2332182"/>
                    </a:lnTo>
                    <a:lnTo>
                      <a:pt x="1307400" y="2314251"/>
                    </a:lnTo>
                    <a:cubicBezTo>
                      <a:pt x="1307400" y="2314251"/>
                      <a:pt x="1307400" y="2314251"/>
                      <a:pt x="1307400" y="2312033"/>
                    </a:cubicBezTo>
                    <a:cubicBezTo>
                      <a:pt x="1307400" y="2312033"/>
                      <a:pt x="1307400" y="2312033"/>
                      <a:pt x="1307400" y="2305376"/>
                    </a:cubicBezTo>
                    <a:cubicBezTo>
                      <a:pt x="1307400" y="2300939"/>
                      <a:pt x="1309621" y="2296501"/>
                      <a:pt x="1309621" y="2292064"/>
                    </a:cubicBezTo>
                    <a:cubicBezTo>
                      <a:pt x="1309621" y="2289845"/>
                      <a:pt x="1309621" y="2289845"/>
                      <a:pt x="1311841" y="2287626"/>
                    </a:cubicBezTo>
                    <a:cubicBezTo>
                      <a:pt x="1309621" y="2287626"/>
                      <a:pt x="1311841" y="2280970"/>
                      <a:pt x="1316282" y="2276533"/>
                    </a:cubicBezTo>
                    <a:cubicBezTo>
                      <a:pt x="1314062" y="2276533"/>
                      <a:pt x="1314062" y="2276533"/>
                      <a:pt x="1314062" y="2276533"/>
                    </a:cubicBezTo>
                    <a:cubicBezTo>
                      <a:pt x="1314062" y="2276533"/>
                      <a:pt x="1314062" y="2276533"/>
                      <a:pt x="1316282" y="2274314"/>
                    </a:cubicBezTo>
                    <a:cubicBezTo>
                      <a:pt x="1316282" y="2272095"/>
                      <a:pt x="1316282" y="2272095"/>
                      <a:pt x="1318502" y="2269876"/>
                    </a:cubicBezTo>
                    <a:cubicBezTo>
                      <a:pt x="1322943" y="2267658"/>
                      <a:pt x="1329605" y="2263220"/>
                      <a:pt x="1334045" y="2265439"/>
                    </a:cubicBezTo>
                    <a:cubicBezTo>
                      <a:pt x="1334045" y="2267658"/>
                      <a:pt x="1334045" y="2267658"/>
                      <a:pt x="1336266" y="2267658"/>
                    </a:cubicBezTo>
                    <a:cubicBezTo>
                      <a:pt x="1336266" y="2267658"/>
                      <a:pt x="1334045" y="2267658"/>
                      <a:pt x="1334045" y="2267658"/>
                    </a:cubicBezTo>
                    <a:lnTo>
                      <a:pt x="1337358" y="2268761"/>
                    </a:lnTo>
                    <a:lnTo>
                      <a:pt x="1331438" y="2256884"/>
                    </a:lnTo>
                    <a:cubicBezTo>
                      <a:pt x="1331438" y="2256884"/>
                      <a:pt x="1327010" y="2252441"/>
                      <a:pt x="1324796" y="2252441"/>
                    </a:cubicBezTo>
                    <a:cubicBezTo>
                      <a:pt x="1320367" y="2247999"/>
                      <a:pt x="1320367" y="2247999"/>
                      <a:pt x="1315939" y="2245778"/>
                    </a:cubicBezTo>
                    <a:cubicBezTo>
                      <a:pt x="1313725" y="2243557"/>
                      <a:pt x="1311511" y="2243557"/>
                      <a:pt x="1309296" y="2241336"/>
                    </a:cubicBezTo>
                    <a:cubicBezTo>
                      <a:pt x="1309296" y="2241336"/>
                      <a:pt x="1307082" y="2241336"/>
                      <a:pt x="1307082" y="2241336"/>
                    </a:cubicBezTo>
                    <a:cubicBezTo>
                      <a:pt x="1302654" y="2239115"/>
                      <a:pt x="1304868" y="2239115"/>
                      <a:pt x="1302654" y="2239115"/>
                    </a:cubicBezTo>
                    <a:cubicBezTo>
                      <a:pt x="1302654" y="2239115"/>
                      <a:pt x="1298225" y="2234673"/>
                      <a:pt x="1296011" y="2234673"/>
                    </a:cubicBezTo>
                    <a:cubicBezTo>
                      <a:pt x="1293797" y="2234673"/>
                      <a:pt x="1291583" y="2234673"/>
                      <a:pt x="1289369" y="2232452"/>
                    </a:cubicBezTo>
                    <a:cubicBezTo>
                      <a:pt x="1289369" y="2232452"/>
                      <a:pt x="1289369" y="2232452"/>
                      <a:pt x="1287155" y="2232452"/>
                    </a:cubicBezTo>
                    <a:cubicBezTo>
                      <a:pt x="1287155" y="2232452"/>
                      <a:pt x="1287155" y="2232452"/>
                      <a:pt x="1282726" y="2232452"/>
                    </a:cubicBezTo>
                    <a:cubicBezTo>
                      <a:pt x="1278298" y="2232452"/>
                      <a:pt x="1273869" y="2232452"/>
                      <a:pt x="1269441" y="2232452"/>
                    </a:cubicBezTo>
                    <a:lnTo>
                      <a:pt x="1268264" y="2232255"/>
                    </a:lnTo>
                    <a:close/>
                    <a:moveTo>
                      <a:pt x="2783710" y="2232029"/>
                    </a:moveTo>
                    <a:lnTo>
                      <a:pt x="2791680" y="2232152"/>
                    </a:lnTo>
                    <a:lnTo>
                      <a:pt x="2786322" y="2232614"/>
                    </a:lnTo>
                    <a:lnTo>
                      <a:pt x="2783710" y="2232029"/>
                    </a:lnTo>
                    <a:close/>
                    <a:moveTo>
                      <a:pt x="2769173" y="2231871"/>
                    </a:moveTo>
                    <a:lnTo>
                      <a:pt x="2774049" y="2232687"/>
                    </a:lnTo>
                    <a:lnTo>
                      <a:pt x="2769642" y="2232058"/>
                    </a:lnTo>
                    <a:lnTo>
                      <a:pt x="2769173" y="2231871"/>
                    </a:lnTo>
                    <a:close/>
                    <a:moveTo>
                      <a:pt x="2800304" y="2231409"/>
                    </a:moveTo>
                    <a:lnTo>
                      <a:pt x="2805023" y="2231838"/>
                    </a:lnTo>
                    <a:lnTo>
                      <a:pt x="2803557" y="2232336"/>
                    </a:lnTo>
                    <a:lnTo>
                      <a:pt x="2791680" y="2232152"/>
                    </a:lnTo>
                    <a:lnTo>
                      <a:pt x="2800304" y="2231409"/>
                    </a:lnTo>
                    <a:close/>
                    <a:moveTo>
                      <a:pt x="1548571" y="2230646"/>
                    </a:moveTo>
                    <a:lnTo>
                      <a:pt x="1548280" y="2233618"/>
                    </a:lnTo>
                    <a:cubicBezTo>
                      <a:pt x="1547832" y="2236283"/>
                      <a:pt x="1547280" y="2238221"/>
                      <a:pt x="1546728" y="2238775"/>
                    </a:cubicBezTo>
                    <a:lnTo>
                      <a:pt x="1546728" y="2236560"/>
                    </a:lnTo>
                    <a:lnTo>
                      <a:pt x="1546830" y="2234140"/>
                    </a:lnTo>
                    <a:lnTo>
                      <a:pt x="1548571" y="2230646"/>
                    </a:lnTo>
                    <a:close/>
                    <a:moveTo>
                      <a:pt x="2758523" y="2227612"/>
                    </a:moveTo>
                    <a:lnTo>
                      <a:pt x="2767730" y="2228449"/>
                    </a:lnTo>
                    <a:lnTo>
                      <a:pt x="2783710" y="2232029"/>
                    </a:lnTo>
                    <a:lnTo>
                      <a:pt x="2778885" y="2231954"/>
                    </a:lnTo>
                    <a:lnTo>
                      <a:pt x="2760582" y="2228436"/>
                    </a:lnTo>
                    <a:lnTo>
                      <a:pt x="2759913" y="2228168"/>
                    </a:lnTo>
                    <a:cubicBezTo>
                      <a:pt x="2758523" y="2227612"/>
                      <a:pt x="2758523" y="2227612"/>
                      <a:pt x="2758523" y="2227612"/>
                    </a:cubicBezTo>
                    <a:close/>
                    <a:moveTo>
                      <a:pt x="1548935" y="2226920"/>
                    </a:moveTo>
                    <a:lnTo>
                      <a:pt x="1548935" y="2229914"/>
                    </a:lnTo>
                    <a:lnTo>
                      <a:pt x="1548571" y="2230646"/>
                    </a:lnTo>
                    <a:lnTo>
                      <a:pt x="1548935" y="2226920"/>
                    </a:lnTo>
                    <a:close/>
                    <a:moveTo>
                      <a:pt x="1243978" y="2226621"/>
                    </a:moveTo>
                    <a:lnTo>
                      <a:pt x="1260584" y="2228010"/>
                    </a:lnTo>
                    <a:lnTo>
                      <a:pt x="1258373" y="2228010"/>
                    </a:lnTo>
                    <a:lnTo>
                      <a:pt x="1244452" y="2226740"/>
                    </a:lnTo>
                    <a:lnTo>
                      <a:pt x="1243978" y="2226621"/>
                    </a:lnTo>
                    <a:close/>
                    <a:moveTo>
                      <a:pt x="1242872" y="2226529"/>
                    </a:moveTo>
                    <a:lnTo>
                      <a:pt x="1243877" y="2226596"/>
                    </a:lnTo>
                    <a:lnTo>
                      <a:pt x="1243978" y="2226621"/>
                    </a:lnTo>
                    <a:lnTo>
                      <a:pt x="1242872" y="2226529"/>
                    </a:lnTo>
                    <a:close/>
                    <a:moveTo>
                      <a:pt x="1234014" y="2225788"/>
                    </a:moveTo>
                    <a:lnTo>
                      <a:pt x="1242872" y="2226529"/>
                    </a:lnTo>
                    <a:lnTo>
                      <a:pt x="1240106" y="2226344"/>
                    </a:lnTo>
                    <a:lnTo>
                      <a:pt x="1234014" y="2225788"/>
                    </a:lnTo>
                    <a:close/>
                    <a:moveTo>
                      <a:pt x="1231800" y="2225788"/>
                    </a:moveTo>
                    <a:lnTo>
                      <a:pt x="1240106" y="2226344"/>
                    </a:lnTo>
                    <a:lnTo>
                      <a:pt x="1244452" y="2226740"/>
                    </a:lnTo>
                    <a:lnTo>
                      <a:pt x="1249513" y="2228010"/>
                    </a:lnTo>
                    <a:cubicBezTo>
                      <a:pt x="1249513" y="2228010"/>
                      <a:pt x="1249513" y="2228010"/>
                      <a:pt x="1250897" y="2228010"/>
                    </a:cubicBezTo>
                    <a:lnTo>
                      <a:pt x="1258373" y="2228010"/>
                    </a:lnTo>
                    <a:lnTo>
                      <a:pt x="1282726" y="2230231"/>
                    </a:lnTo>
                    <a:cubicBezTo>
                      <a:pt x="1278298" y="2230231"/>
                      <a:pt x="1269441" y="2228010"/>
                      <a:pt x="1265013" y="2228010"/>
                    </a:cubicBezTo>
                    <a:lnTo>
                      <a:pt x="1243877" y="2226596"/>
                    </a:lnTo>
                    <a:lnTo>
                      <a:pt x="1241764" y="2226066"/>
                    </a:lnTo>
                    <a:cubicBezTo>
                      <a:pt x="1240657" y="2225788"/>
                      <a:pt x="1240657" y="2225788"/>
                      <a:pt x="1240657" y="2225788"/>
                    </a:cubicBezTo>
                    <a:cubicBezTo>
                      <a:pt x="1234014" y="2225788"/>
                      <a:pt x="1234014" y="2225788"/>
                      <a:pt x="1234014" y="2225788"/>
                    </a:cubicBezTo>
                    <a:cubicBezTo>
                      <a:pt x="1231800" y="2225788"/>
                      <a:pt x="1231800" y="2225788"/>
                      <a:pt x="1231800" y="2225788"/>
                    </a:cubicBezTo>
                    <a:close/>
                    <a:moveTo>
                      <a:pt x="2749627" y="2225390"/>
                    </a:moveTo>
                    <a:cubicBezTo>
                      <a:pt x="2749627" y="2225390"/>
                      <a:pt x="2749627" y="2225390"/>
                      <a:pt x="2751851" y="2225390"/>
                    </a:cubicBezTo>
                    <a:cubicBezTo>
                      <a:pt x="2751851" y="2225390"/>
                      <a:pt x="2751851" y="2225390"/>
                      <a:pt x="2758523" y="2227612"/>
                    </a:cubicBezTo>
                    <a:cubicBezTo>
                      <a:pt x="2758523" y="2227612"/>
                      <a:pt x="2758523" y="2227612"/>
                      <a:pt x="2756299" y="2227612"/>
                    </a:cubicBezTo>
                    <a:lnTo>
                      <a:pt x="2760582" y="2228436"/>
                    </a:lnTo>
                    <a:lnTo>
                      <a:pt x="2769173" y="2231871"/>
                    </a:lnTo>
                    <a:lnTo>
                      <a:pt x="2762415" y="2230738"/>
                    </a:lnTo>
                    <a:cubicBezTo>
                      <a:pt x="2755604" y="2229002"/>
                      <a:pt x="2750739" y="2227057"/>
                      <a:pt x="2749627" y="2225390"/>
                    </a:cubicBezTo>
                    <a:close/>
                    <a:moveTo>
                      <a:pt x="1183206" y="2221348"/>
                    </a:moveTo>
                    <a:lnTo>
                      <a:pt x="1184576" y="2222692"/>
                    </a:lnTo>
                    <a:lnTo>
                      <a:pt x="1184342" y="2221365"/>
                    </a:lnTo>
                    <a:lnTo>
                      <a:pt x="1183206" y="2221348"/>
                    </a:lnTo>
                    <a:close/>
                    <a:moveTo>
                      <a:pt x="2653412" y="2217871"/>
                    </a:moveTo>
                    <a:lnTo>
                      <a:pt x="2649792" y="2220605"/>
                    </a:lnTo>
                    <a:lnTo>
                      <a:pt x="2646432" y="2221278"/>
                    </a:lnTo>
                    <a:lnTo>
                      <a:pt x="2653412" y="2217871"/>
                    </a:lnTo>
                    <a:close/>
                    <a:moveTo>
                      <a:pt x="2657196" y="2216715"/>
                    </a:moveTo>
                    <a:lnTo>
                      <a:pt x="2656966" y="2217014"/>
                    </a:lnTo>
                    <a:lnTo>
                      <a:pt x="2654207" y="2220605"/>
                    </a:lnTo>
                    <a:cubicBezTo>
                      <a:pt x="2653103" y="2221710"/>
                      <a:pt x="2650344" y="2223368"/>
                      <a:pt x="2647308" y="2224473"/>
                    </a:cubicBezTo>
                    <a:lnTo>
                      <a:pt x="2644297" y="2224667"/>
                    </a:lnTo>
                    <a:lnTo>
                      <a:pt x="2655607" y="2217694"/>
                    </a:lnTo>
                    <a:lnTo>
                      <a:pt x="2657196" y="2216715"/>
                    </a:lnTo>
                    <a:close/>
                    <a:moveTo>
                      <a:pt x="2523326" y="2216224"/>
                    </a:moveTo>
                    <a:cubicBezTo>
                      <a:pt x="2532229" y="2216224"/>
                      <a:pt x="2532229" y="2216224"/>
                      <a:pt x="2532229" y="2216224"/>
                    </a:cubicBezTo>
                    <a:cubicBezTo>
                      <a:pt x="2534455" y="2216224"/>
                      <a:pt x="2534455" y="2216224"/>
                      <a:pt x="2534455" y="2216224"/>
                    </a:cubicBezTo>
                    <a:lnTo>
                      <a:pt x="2523740" y="2216637"/>
                    </a:lnTo>
                    <a:lnTo>
                      <a:pt x="2523326" y="2216224"/>
                    </a:lnTo>
                    <a:close/>
                    <a:moveTo>
                      <a:pt x="2512714" y="2216224"/>
                    </a:moveTo>
                    <a:lnTo>
                      <a:pt x="2515594" y="2216224"/>
                    </a:lnTo>
                    <a:lnTo>
                      <a:pt x="2519153" y="2216813"/>
                    </a:lnTo>
                    <a:lnTo>
                      <a:pt x="2523740" y="2216637"/>
                    </a:lnTo>
                    <a:lnTo>
                      <a:pt x="2525353" y="2218244"/>
                    </a:lnTo>
                    <a:lnTo>
                      <a:pt x="2523557" y="2218098"/>
                    </a:lnTo>
                    <a:lnTo>
                      <a:pt x="2512714" y="2216224"/>
                    </a:lnTo>
                    <a:close/>
                    <a:moveTo>
                      <a:pt x="2563300" y="2215870"/>
                    </a:moveTo>
                    <a:lnTo>
                      <a:pt x="2550035" y="2218442"/>
                    </a:lnTo>
                    <a:lnTo>
                      <a:pt x="2556710" y="2216964"/>
                    </a:lnTo>
                    <a:lnTo>
                      <a:pt x="2563300" y="2215870"/>
                    </a:lnTo>
                    <a:close/>
                    <a:moveTo>
                      <a:pt x="2512972" y="2215790"/>
                    </a:moveTo>
                    <a:lnTo>
                      <a:pt x="2523326" y="2216224"/>
                    </a:lnTo>
                    <a:cubicBezTo>
                      <a:pt x="2523326" y="2216224"/>
                      <a:pt x="2523326" y="2216224"/>
                      <a:pt x="2521656" y="2216224"/>
                    </a:cubicBezTo>
                    <a:lnTo>
                      <a:pt x="2515594" y="2216224"/>
                    </a:lnTo>
                    <a:lnTo>
                      <a:pt x="2512972" y="2215790"/>
                    </a:lnTo>
                    <a:close/>
                    <a:moveTo>
                      <a:pt x="2504392" y="2215430"/>
                    </a:moveTo>
                    <a:lnTo>
                      <a:pt x="2509312" y="2215636"/>
                    </a:lnTo>
                    <a:lnTo>
                      <a:pt x="2512714" y="2216224"/>
                    </a:lnTo>
                    <a:lnTo>
                      <a:pt x="2509971" y="2216224"/>
                    </a:lnTo>
                    <a:cubicBezTo>
                      <a:pt x="2509971" y="2216224"/>
                      <a:pt x="2509971" y="2216224"/>
                      <a:pt x="2508024" y="2215947"/>
                    </a:cubicBezTo>
                    <a:lnTo>
                      <a:pt x="2504392" y="2215430"/>
                    </a:lnTo>
                    <a:close/>
                    <a:moveTo>
                      <a:pt x="2485346" y="2211496"/>
                    </a:moveTo>
                    <a:lnTo>
                      <a:pt x="2486871" y="2211759"/>
                    </a:lnTo>
                    <a:lnTo>
                      <a:pt x="2494391" y="2214007"/>
                    </a:lnTo>
                    <a:lnTo>
                      <a:pt x="2504392" y="2215430"/>
                    </a:lnTo>
                    <a:lnTo>
                      <a:pt x="2496895" y="2215116"/>
                    </a:lnTo>
                    <a:lnTo>
                      <a:pt x="2485346" y="2211496"/>
                    </a:lnTo>
                    <a:close/>
                    <a:moveTo>
                      <a:pt x="122045" y="2211372"/>
                    </a:moveTo>
                    <a:lnTo>
                      <a:pt x="91491" y="2218979"/>
                    </a:lnTo>
                    <a:cubicBezTo>
                      <a:pt x="54302" y="2229852"/>
                      <a:pt x="19889" y="2243235"/>
                      <a:pt x="6568" y="2254387"/>
                    </a:cubicBezTo>
                    <a:lnTo>
                      <a:pt x="17669" y="2245465"/>
                    </a:lnTo>
                    <a:cubicBezTo>
                      <a:pt x="28770" y="2235986"/>
                      <a:pt x="51666" y="2226785"/>
                      <a:pt x="83026" y="2218525"/>
                    </a:cubicBezTo>
                    <a:lnTo>
                      <a:pt x="122045" y="2211372"/>
                    </a:lnTo>
                    <a:close/>
                    <a:moveTo>
                      <a:pt x="2479168" y="2209559"/>
                    </a:moveTo>
                    <a:lnTo>
                      <a:pt x="2485346" y="2211496"/>
                    </a:lnTo>
                    <a:lnTo>
                      <a:pt x="2482732" y="2211044"/>
                    </a:lnTo>
                    <a:lnTo>
                      <a:pt x="2479168" y="2209559"/>
                    </a:lnTo>
                    <a:close/>
                    <a:moveTo>
                      <a:pt x="2665045" y="2208148"/>
                    </a:moveTo>
                    <a:lnTo>
                      <a:pt x="2665043" y="2208151"/>
                    </a:lnTo>
                    <a:lnTo>
                      <a:pt x="2659744" y="2214781"/>
                    </a:lnTo>
                    <a:lnTo>
                      <a:pt x="2665045" y="2208148"/>
                    </a:lnTo>
                    <a:close/>
                    <a:moveTo>
                      <a:pt x="2473223" y="2207680"/>
                    </a:moveTo>
                    <a:lnTo>
                      <a:pt x="2478298" y="2209197"/>
                    </a:lnTo>
                    <a:lnTo>
                      <a:pt x="2479168" y="2209559"/>
                    </a:lnTo>
                    <a:lnTo>
                      <a:pt x="2473282" y="2207714"/>
                    </a:lnTo>
                    <a:lnTo>
                      <a:pt x="2473223" y="2207680"/>
                    </a:lnTo>
                    <a:close/>
                    <a:moveTo>
                      <a:pt x="2617141" y="2204116"/>
                    </a:moveTo>
                    <a:lnTo>
                      <a:pt x="2616524" y="2204295"/>
                    </a:lnTo>
                    <a:lnTo>
                      <a:pt x="2618210" y="2206869"/>
                    </a:lnTo>
                    <a:lnTo>
                      <a:pt x="2617884" y="2206029"/>
                    </a:lnTo>
                    <a:lnTo>
                      <a:pt x="2617141" y="2204116"/>
                    </a:lnTo>
                    <a:close/>
                    <a:moveTo>
                      <a:pt x="1172328" y="2203587"/>
                    </a:moveTo>
                    <a:lnTo>
                      <a:pt x="1172851" y="2203849"/>
                    </a:lnTo>
                    <a:cubicBezTo>
                      <a:pt x="1173406" y="2204963"/>
                      <a:pt x="1173960" y="2206634"/>
                      <a:pt x="1173960" y="2207748"/>
                    </a:cubicBezTo>
                    <a:lnTo>
                      <a:pt x="1172328" y="2203587"/>
                    </a:lnTo>
                    <a:close/>
                    <a:moveTo>
                      <a:pt x="170914" y="2202412"/>
                    </a:moveTo>
                    <a:lnTo>
                      <a:pt x="122045" y="2211372"/>
                    </a:lnTo>
                    <a:lnTo>
                      <a:pt x="147065" y="2205142"/>
                    </a:lnTo>
                    <a:lnTo>
                      <a:pt x="155183" y="2203992"/>
                    </a:lnTo>
                    <a:lnTo>
                      <a:pt x="170914" y="2202412"/>
                    </a:lnTo>
                    <a:close/>
                    <a:moveTo>
                      <a:pt x="187816" y="2199313"/>
                    </a:moveTo>
                    <a:lnTo>
                      <a:pt x="186476" y="2199559"/>
                    </a:lnTo>
                    <a:lnTo>
                      <a:pt x="155183" y="2203992"/>
                    </a:lnTo>
                    <a:lnTo>
                      <a:pt x="142000" y="2205317"/>
                    </a:lnTo>
                    <a:lnTo>
                      <a:pt x="187816" y="2199313"/>
                    </a:lnTo>
                    <a:close/>
                    <a:moveTo>
                      <a:pt x="1207319" y="2199253"/>
                    </a:moveTo>
                    <a:lnTo>
                      <a:pt x="1207430" y="2199364"/>
                    </a:lnTo>
                    <a:cubicBezTo>
                      <a:pt x="1206876" y="2200473"/>
                      <a:pt x="1205767" y="2202138"/>
                      <a:pt x="1204657" y="2203247"/>
                    </a:cubicBezTo>
                    <a:lnTo>
                      <a:pt x="1207319" y="2199253"/>
                    </a:lnTo>
                    <a:close/>
                    <a:moveTo>
                      <a:pt x="1540105" y="2198901"/>
                    </a:moveTo>
                    <a:cubicBezTo>
                      <a:pt x="1542312" y="2201116"/>
                      <a:pt x="1546728" y="2203332"/>
                      <a:pt x="1546728" y="2207762"/>
                    </a:cubicBezTo>
                    <a:cubicBezTo>
                      <a:pt x="1548935" y="2209977"/>
                      <a:pt x="1549487" y="2217177"/>
                      <a:pt x="1549211" y="2224099"/>
                    </a:cubicBezTo>
                    <a:lnTo>
                      <a:pt x="1548935" y="2226920"/>
                    </a:lnTo>
                    <a:lnTo>
                      <a:pt x="1548935" y="2225484"/>
                    </a:lnTo>
                    <a:cubicBezTo>
                      <a:pt x="1548935" y="2225484"/>
                      <a:pt x="1548935" y="2225484"/>
                      <a:pt x="1548659" y="2224099"/>
                    </a:cubicBezTo>
                    <a:lnTo>
                      <a:pt x="1547498" y="2218271"/>
                    </a:lnTo>
                    <a:lnTo>
                      <a:pt x="1547556" y="2216900"/>
                    </a:lnTo>
                    <a:lnTo>
                      <a:pt x="1546917" y="2215358"/>
                    </a:lnTo>
                    <a:lnTo>
                      <a:pt x="1546728" y="2214408"/>
                    </a:lnTo>
                    <a:cubicBezTo>
                      <a:pt x="1546728" y="2212192"/>
                      <a:pt x="1546728" y="2212192"/>
                      <a:pt x="1546728" y="2212192"/>
                    </a:cubicBezTo>
                    <a:cubicBezTo>
                      <a:pt x="1544520" y="2207762"/>
                      <a:pt x="1542312" y="2203332"/>
                      <a:pt x="1540105" y="2198901"/>
                    </a:cubicBezTo>
                    <a:close/>
                    <a:moveTo>
                      <a:pt x="0" y="2198621"/>
                    </a:moveTo>
                    <a:lnTo>
                      <a:pt x="27240" y="2200027"/>
                    </a:lnTo>
                    <a:lnTo>
                      <a:pt x="13315" y="2200829"/>
                    </a:lnTo>
                    <a:cubicBezTo>
                      <a:pt x="8877" y="2200829"/>
                      <a:pt x="4438" y="2198621"/>
                      <a:pt x="0" y="2198621"/>
                    </a:cubicBezTo>
                    <a:close/>
                    <a:moveTo>
                      <a:pt x="818669" y="2197768"/>
                    </a:moveTo>
                    <a:lnTo>
                      <a:pt x="793061" y="2203985"/>
                    </a:lnTo>
                    <a:lnTo>
                      <a:pt x="775958" y="2210764"/>
                    </a:lnTo>
                    <a:lnTo>
                      <a:pt x="790911" y="2204089"/>
                    </a:lnTo>
                    <a:lnTo>
                      <a:pt x="815793" y="2198291"/>
                    </a:lnTo>
                    <a:lnTo>
                      <a:pt x="818669" y="2197768"/>
                    </a:lnTo>
                    <a:close/>
                    <a:moveTo>
                      <a:pt x="2622749" y="2197400"/>
                    </a:moveTo>
                    <a:cubicBezTo>
                      <a:pt x="2622749" y="2196295"/>
                      <a:pt x="2622197" y="2196295"/>
                      <a:pt x="2618886" y="2200715"/>
                    </a:cubicBezTo>
                    <a:lnTo>
                      <a:pt x="2623301" y="2200715"/>
                    </a:lnTo>
                    <a:lnTo>
                      <a:pt x="2624264" y="2201679"/>
                    </a:lnTo>
                    <a:lnTo>
                      <a:pt x="2627319" y="2200866"/>
                    </a:lnTo>
                    <a:lnTo>
                      <a:pt x="2625508" y="2200715"/>
                    </a:lnTo>
                    <a:lnTo>
                      <a:pt x="2623301" y="2200715"/>
                    </a:lnTo>
                    <a:cubicBezTo>
                      <a:pt x="2622197" y="2200715"/>
                      <a:pt x="2622749" y="2198505"/>
                      <a:pt x="2622749" y="2197400"/>
                    </a:cubicBezTo>
                    <a:close/>
                    <a:moveTo>
                      <a:pt x="213167" y="2196119"/>
                    </a:moveTo>
                    <a:lnTo>
                      <a:pt x="193065" y="2198625"/>
                    </a:lnTo>
                    <a:lnTo>
                      <a:pt x="187816" y="2199313"/>
                    </a:lnTo>
                    <a:lnTo>
                      <a:pt x="199170" y="2197231"/>
                    </a:lnTo>
                    <a:lnTo>
                      <a:pt x="213167" y="2196119"/>
                    </a:lnTo>
                    <a:close/>
                    <a:moveTo>
                      <a:pt x="830160" y="2194943"/>
                    </a:moveTo>
                    <a:lnTo>
                      <a:pt x="815793" y="2198291"/>
                    </a:lnTo>
                    <a:lnTo>
                      <a:pt x="811918" y="2198995"/>
                    </a:lnTo>
                    <a:lnTo>
                      <a:pt x="830160" y="2194943"/>
                    </a:lnTo>
                    <a:close/>
                    <a:moveTo>
                      <a:pt x="847602" y="2194498"/>
                    </a:moveTo>
                    <a:lnTo>
                      <a:pt x="847415" y="2194560"/>
                    </a:lnTo>
                    <a:cubicBezTo>
                      <a:pt x="845196" y="2194560"/>
                      <a:pt x="845196" y="2194560"/>
                      <a:pt x="845196" y="2194560"/>
                    </a:cubicBezTo>
                    <a:lnTo>
                      <a:pt x="847602" y="2194498"/>
                    </a:lnTo>
                    <a:close/>
                    <a:moveTo>
                      <a:pt x="859780" y="2194174"/>
                    </a:moveTo>
                    <a:lnTo>
                      <a:pt x="851852" y="2194560"/>
                    </a:lnTo>
                    <a:lnTo>
                      <a:pt x="852029" y="2194383"/>
                    </a:lnTo>
                    <a:lnTo>
                      <a:pt x="858542" y="2194214"/>
                    </a:lnTo>
                    <a:lnTo>
                      <a:pt x="859780" y="2194174"/>
                    </a:lnTo>
                    <a:close/>
                    <a:moveTo>
                      <a:pt x="834434" y="2194173"/>
                    </a:moveTo>
                    <a:lnTo>
                      <a:pt x="831885" y="2194560"/>
                    </a:lnTo>
                    <a:lnTo>
                      <a:pt x="830160" y="2194943"/>
                    </a:lnTo>
                    <a:lnTo>
                      <a:pt x="832994" y="2194283"/>
                    </a:lnTo>
                    <a:lnTo>
                      <a:pt x="834434" y="2194173"/>
                    </a:lnTo>
                    <a:close/>
                    <a:moveTo>
                      <a:pt x="2676282" y="2194085"/>
                    </a:moveTo>
                    <a:lnTo>
                      <a:pt x="2674996" y="2195372"/>
                    </a:lnTo>
                    <a:lnTo>
                      <a:pt x="2675198" y="2195442"/>
                    </a:lnTo>
                    <a:lnTo>
                      <a:pt x="2676282" y="2194085"/>
                    </a:lnTo>
                    <a:close/>
                    <a:moveTo>
                      <a:pt x="231086" y="2193886"/>
                    </a:moveTo>
                    <a:cubicBezTo>
                      <a:pt x="239134" y="2193049"/>
                      <a:pt x="241909" y="2193049"/>
                      <a:pt x="237469" y="2194164"/>
                    </a:cubicBezTo>
                    <a:lnTo>
                      <a:pt x="236311" y="2194281"/>
                    </a:lnTo>
                    <a:lnTo>
                      <a:pt x="213167" y="2196119"/>
                    </a:lnTo>
                    <a:lnTo>
                      <a:pt x="231086" y="2193886"/>
                    </a:lnTo>
                    <a:close/>
                    <a:moveTo>
                      <a:pt x="842246" y="2193573"/>
                    </a:moveTo>
                    <a:lnTo>
                      <a:pt x="836322" y="2194560"/>
                    </a:lnTo>
                    <a:lnTo>
                      <a:pt x="818669" y="2197768"/>
                    </a:lnTo>
                    <a:lnTo>
                      <a:pt x="831885" y="2194560"/>
                    </a:lnTo>
                    <a:lnTo>
                      <a:pt x="834793" y="2194145"/>
                    </a:lnTo>
                    <a:lnTo>
                      <a:pt x="842246" y="2193573"/>
                    </a:lnTo>
                    <a:close/>
                    <a:moveTo>
                      <a:pt x="267859" y="2193532"/>
                    </a:moveTo>
                    <a:lnTo>
                      <a:pt x="267623" y="2193550"/>
                    </a:lnTo>
                    <a:lnTo>
                      <a:pt x="256949" y="2194164"/>
                    </a:lnTo>
                    <a:lnTo>
                      <a:pt x="245365" y="2194831"/>
                    </a:lnTo>
                    <a:cubicBezTo>
                      <a:pt x="239273" y="2195314"/>
                      <a:pt x="234971" y="2195837"/>
                      <a:pt x="233028" y="2196395"/>
                    </a:cubicBezTo>
                    <a:lnTo>
                      <a:pt x="236056" y="2195381"/>
                    </a:lnTo>
                    <a:lnTo>
                      <a:pt x="241631" y="2194722"/>
                    </a:lnTo>
                    <a:cubicBezTo>
                      <a:pt x="246349" y="2194164"/>
                      <a:pt x="246349" y="2194164"/>
                      <a:pt x="246349" y="2194164"/>
                    </a:cubicBezTo>
                    <a:lnTo>
                      <a:pt x="253010" y="2194164"/>
                    </a:lnTo>
                    <a:lnTo>
                      <a:pt x="267859" y="2193532"/>
                    </a:lnTo>
                    <a:close/>
                    <a:moveTo>
                      <a:pt x="853720" y="2192693"/>
                    </a:moveTo>
                    <a:lnTo>
                      <a:pt x="852029" y="2194383"/>
                    </a:lnTo>
                    <a:lnTo>
                      <a:pt x="847602" y="2194498"/>
                    </a:lnTo>
                    <a:lnTo>
                      <a:pt x="852808" y="2192763"/>
                    </a:lnTo>
                    <a:lnTo>
                      <a:pt x="853720" y="2192693"/>
                    </a:lnTo>
                    <a:close/>
                    <a:moveTo>
                      <a:pt x="2713846" y="2192680"/>
                    </a:moveTo>
                    <a:lnTo>
                      <a:pt x="2716361" y="2192907"/>
                    </a:lnTo>
                    <a:lnTo>
                      <a:pt x="2721691" y="2193901"/>
                    </a:lnTo>
                    <a:lnTo>
                      <a:pt x="2714042" y="2192745"/>
                    </a:lnTo>
                    <a:lnTo>
                      <a:pt x="2713846" y="2192680"/>
                    </a:lnTo>
                    <a:close/>
                    <a:moveTo>
                      <a:pt x="854070" y="2192343"/>
                    </a:moveTo>
                    <a:cubicBezTo>
                      <a:pt x="854070" y="2192343"/>
                      <a:pt x="854070" y="2192343"/>
                      <a:pt x="855457" y="2192343"/>
                    </a:cubicBezTo>
                    <a:lnTo>
                      <a:pt x="858290" y="2192343"/>
                    </a:lnTo>
                    <a:lnTo>
                      <a:pt x="853720" y="2192693"/>
                    </a:lnTo>
                    <a:lnTo>
                      <a:pt x="854070" y="2192343"/>
                    </a:lnTo>
                    <a:close/>
                    <a:moveTo>
                      <a:pt x="847415" y="2192343"/>
                    </a:moveTo>
                    <a:lnTo>
                      <a:pt x="834793" y="2194145"/>
                    </a:lnTo>
                    <a:lnTo>
                      <a:pt x="834434" y="2194173"/>
                    </a:lnTo>
                    <a:lnTo>
                      <a:pt x="844642" y="2192620"/>
                    </a:lnTo>
                    <a:cubicBezTo>
                      <a:pt x="847415" y="2192343"/>
                      <a:pt x="848524" y="2192343"/>
                      <a:pt x="847415" y="2192343"/>
                    </a:cubicBezTo>
                    <a:close/>
                    <a:moveTo>
                      <a:pt x="865827" y="2191765"/>
                    </a:moveTo>
                    <a:lnTo>
                      <a:pt x="864422" y="2191872"/>
                    </a:lnTo>
                    <a:lnTo>
                      <a:pt x="854070" y="2192343"/>
                    </a:lnTo>
                    <a:lnTo>
                      <a:pt x="852808" y="2192763"/>
                    </a:lnTo>
                    <a:lnTo>
                      <a:pt x="842246" y="2193573"/>
                    </a:lnTo>
                    <a:lnTo>
                      <a:pt x="847969" y="2192620"/>
                    </a:lnTo>
                    <a:cubicBezTo>
                      <a:pt x="849633" y="2192343"/>
                      <a:pt x="849633" y="2192343"/>
                      <a:pt x="849633" y="2192343"/>
                    </a:cubicBezTo>
                    <a:lnTo>
                      <a:pt x="865827" y="2191765"/>
                    </a:lnTo>
                    <a:close/>
                    <a:moveTo>
                      <a:pt x="333395" y="2191654"/>
                    </a:moveTo>
                    <a:lnTo>
                      <a:pt x="259671" y="2194164"/>
                    </a:lnTo>
                    <a:lnTo>
                      <a:pt x="267623" y="2193550"/>
                    </a:lnTo>
                    <a:lnTo>
                      <a:pt x="268170" y="2193518"/>
                    </a:lnTo>
                    <a:lnTo>
                      <a:pt x="268742" y="2193494"/>
                    </a:lnTo>
                    <a:lnTo>
                      <a:pt x="333215" y="2191655"/>
                    </a:lnTo>
                    <a:lnTo>
                      <a:pt x="333395" y="2191654"/>
                    </a:lnTo>
                    <a:close/>
                    <a:moveTo>
                      <a:pt x="328243" y="2190959"/>
                    </a:moveTo>
                    <a:lnTo>
                      <a:pt x="268742" y="2193494"/>
                    </a:lnTo>
                    <a:lnTo>
                      <a:pt x="268448" y="2193502"/>
                    </a:lnTo>
                    <a:lnTo>
                      <a:pt x="268170" y="2193518"/>
                    </a:lnTo>
                    <a:lnTo>
                      <a:pt x="267859" y="2193532"/>
                    </a:lnTo>
                    <a:lnTo>
                      <a:pt x="273347" y="2193108"/>
                    </a:lnTo>
                    <a:lnTo>
                      <a:pt x="328243" y="2190959"/>
                    </a:lnTo>
                    <a:close/>
                    <a:moveTo>
                      <a:pt x="1167016" y="2190881"/>
                    </a:moveTo>
                    <a:lnTo>
                      <a:pt x="1171742" y="2196607"/>
                    </a:lnTo>
                    <a:cubicBezTo>
                      <a:pt x="1171742" y="2196607"/>
                      <a:pt x="1169524" y="2196607"/>
                      <a:pt x="1169524" y="2196607"/>
                    </a:cubicBezTo>
                    <a:cubicBezTo>
                      <a:pt x="1169524" y="2196607"/>
                      <a:pt x="1171742" y="2198835"/>
                      <a:pt x="1171742" y="2201064"/>
                    </a:cubicBezTo>
                    <a:cubicBezTo>
                      <a:pt x="1170633" y="2198835"/>
                      <a:pt x="1170078" y="2197721"/>
                      <a:pt x="1170356" y="2198557"/>
                    </a:cubicBezTo>
                    <a:lnTo>
                      <a:pt x="1172328" y="2203587"/>
                    </a:lnTo>
                    <a:lnTo>
                      <a:pt x="1171742" y="2203292"/>
                    </a:lnTo>
                    <a:cubicBezTo>
                      <a:pt x="1173960" y="2206634"/>
                      <a:pt x="1175624" y="2212762"/>
                      <a:pt x="1176733" y="2218333"/>
                    </a:cubicBezTo>
                    <a:lnTo>
                      <a:pt x="1177745" y="2225451"/>
                    </a:lnTo>
                    <a:lnTo>
                      <a:pt x="1178318" y="2225451"/>
                    </a:lnTo>
                    <a:cubicBezTo>
                      <a:pt x="1178318" y="2223226"/>
                      <a:pt x="1180585" y="2223226"/>
                      <a:pt x="1182853" y="2221001"/>
                    </a:cubicBezTo>
                    <a:lnTo>
                      <a:pt x="1183165" y="2221308"/>
                    </a:lnTo>
                    <a:lnTo>
                      <a:pt x="1184237" y="2220770"/>
                    </a:lnTo>
                    <a:lnTo>
                      <a:pt x="1184211" y="2220622"/>
                    </a:lnTo>
                    <a:cubicBezTo>
                      <a:pt x="1184489" y="2217566"/>
                      <a:pt x="1185043" y="2214232"/>
                      <a:pt x="1185043" y="2214232"/>
                    </a:cubicBezTo>
                    <a:cubicBezTo>
                      <a:pt x="1185043" y="2212009"/>
                      <a:pt x="1182825" y="2212009"/>
                      <a:pt x="1182825" y="2212009"/>
                    </a:cubicBezTo>
                    <a:cubicBezTo>
                      <a:pt x="1182825" y="2212009"/>
                      <a:pt x="1182825" y="2212009"/>
                      <a:pt x="1185043" y="2203118"/>
                    </a:cubicBezTo>
                    <a:cubicBezTo>
                      <a:pt x="1185043" y="2200895"/>
                      <a:pt x="1185043" y="2200895"/>
                      <a:pt x="1185043" y="2200895"/>
                    </a:cubicBezTo>
                    <a:lnTo>
                      <a:pt x="1184956" y="2199764"/>
                    </a:lnTo>
                    <a:lnTo>
                      <a:pt x="1178217" y="2198724"/>
                    </a:lnTo>
                    <a:cubicBezTo>
                      <a:pt x="1178217" y="2196499"/>
                      <a:pt x="1178217" y="2198724"/>
                      <a:pt x="1175998" y="2196499"/>
                    </a:cubicBezTo>
                    <a:cubicBezTo>
                      <a:pt x="1175998" y="2196499"/>
                      <a:pt x="1175998" y="2196499"/>
                      <a:pt x="1169342" y="2192048"/>
                    </a:cubicBezTo>
                    <a:lnTo>
                      <a:pt x="1167016" y="2190881"/>
                    </a:lnTo>
                    <a:close/>
                    <a:moveTo>
                      <a:pt x="897948" y="2190618"/>
                    </a:moveTo>
                    <a:lnTo>
                      <a:pt x="880693" y="2192343"/>
                    </a:lnTo>
                    <a:cubicBezTo>
                      <a:pt x="865163" y="2192343"/>
                      <a:pt x="865163" y="2192343"/>
                      <a:pt x="865163" y="2192343"/>
                    </a:cubicBezTo>
                    <a:lnTo>
                      <a:pt x="858290" y="2192343"/>
                    </a:lnTo>
                    <a:lnTo>
                      <a:pt x="864422" y="2191872"/>
                    </a:lnTo>
                    <a:lnTo>
                      <a:pt x="870340" y="2191604"/>
                    </a:lnTo>
                    <a:lnTo>
                      <a:pt x="897948" y="2190618"/>
                    </a:lnTo>
                    <a:close/>
                    <a:moveTo>
                      <a:pt x="357707" y="2189704"/>
                    </a:moveTo>
                    <a:lnTo>
                      <a:pt x="360316" y="2189704"/>
                    </a:lnTo>
                    <a:lnTo>
                      <a:pt x="328243" y="2190959"/>
                    </a:lnTo>
                    <a:lnTo>
                      <a:pt x="357707" y="2189704"/>
                    </a:lnTo>
                    <a:close/>
                    <a:moveTo>
                      <a:pt x="380008" y="2188933"/>
                    </a:moveTo>
                    <a:lnTo>
                      <a:pt x="411251" y="2189704"/>
                    </a:lnTo>
                    <a:lnTo>
                      <a:pt x="501672" y="2191934"/>
                    </a:lnTo>
                    <a:lnTo>
                      <a:pt x="441727" y="2191934"/>
                    </a:lnTo>
                    <a:cubicBezTo>
                      <a:pt x="435067" y="2191377"/>
                      <a:pt x="419664" y="2191098"/>
                      <a:pt x="400064" y="2191063"/>
                    </a:cubicBezTo>
                    <a:lnTo>
                      <a:pt x="333395" y="2191654"/>
                    </a:lnTo>
                    <a:lnTo>
                      <a:pt x="390662" y="2189704"/>
                    </a:lnTo>
                    <a:lnTo>
                      <a:pt x="360316" y="2189704"/>
                    </a:lnTo>
                    <a:lnTo>
                      <a:pt x="380008" y="2188933"/>
                    </a:lnTo>
                    <a:close/>
                    <a:moveTo>
                      <a:pt x="2678490" y="2187455"/>
                    </a:moveTo>
                    <a:lnTo>
                      <a:pt x="2676282" y="2190698"/>
                    </a:lnTo>
                    <a:lnTo>
                      <a:pt x="2676282" y="2189665"/>
                    </a:lnTo>
                    <a:lnTo>
                      <a:pt x="2678490" y="2187455"/>
                    </a:lnTo>
                    <a:close/>
                    <a:moveTo>
                      <a:pt x="2509684" y="2187295"/>
                    </a:moveTo>
                    <a:lnTo>
                      <a:pt x="2517694" y="2188054"/>
                    </a:lnTo>
                    <a:lnTo>
                      <a:pt x="2529608" y="2189534"/>
                    </a:lnTo>
                    <a:lnTo>
                      <a:pt x="2517801" y="2188783"/>
                    </a:lnTo>
                    <a:lnTo>
                      <a:pt x="2511906" y="2187611"/>
                    </a:lnTo>
                    <a:lnTo>
                      <a:pt x="2509684" y="2187295"/>
                    </a:lnTo>
                    <a:close/>
                    <a:moveTo>
                      <a:pt x="2497393" y="2186576"/>
                    </a:moveTo>
                    <a:lnTo>
                      <a:pt x="2500031" y="2187652"/>
                    </a:lnTo>
                    <a:lnTo>
                      <a:pt x="2499382" y="2187611"/>
                    </a:lnTo>
                    <a:lnTo>
                      <a:pt x="2497393" y="2186576"/>
                    </a:lnTo>
                    <a:close/>
                    <a:moveTo>
                      <a:pt x="2495974" y="2185997"/>
                    </a:moveTo>
                    <a:lnTo>
                      <a:pt x="2496349" y="2186033"/>
                    </a:lnTo>
                    <a:lnTo>
                      <a:pt x="2497393" y="2186576"/>
                    </a:lnTo>
                    <a:lnTo>
                      <a:pt x="2495974" y="2185997"/>
                    </a:lnTo>
                    <a:close/>
                    <a:moveTo>
                      <a:pt x="945030" y="2185690"/>
                    </a:moveTo>
                    <a:cubicBezTo>
                      <a:pt x="982745" y="2185690"/>
                      <a:pt x="1011586" y="2192343"/>
                      <a:pt x="1049301" y="2201213"/>
                    </a:cubicBezTo>
                    <a:cubicBezTo>
                      <a:pt x="1049301" y="2201213"/>
                      <a:pt x="1049301" y="2201213"/>
                      <a:pt x="1055957" y="2203431"/>
                    </a:cubicBezTo>
                    <a:cubicBezTo>
                      <a:pt x="1060394" y="2205648"/>
                      <a:pt x="1064831" y="2205648"/>
                      <a:pt x="1069268" y="2207866"/>
                    </a:cubicBezTo>
                    <a:cubicBezTo>
                      <a:pt x="1080361" y="2212301"/>
                      <a:pt x="1089235" y="2214519"/>
                      <a:pt x="1095891" y="2218954"/>
                    </a:cubicBezTo>
                    <a:cubicBezTo>
                      <a:pt x="1102546" y="2221171"/>
                      <a:pt x="1102546" y="2221171"/>
                      <a:pt x="1109202" y="2223389"/>
                    </a:cubicBezTo>
                    <a:cubicBezTo>
                      <a:pt x="1109202" y="2221171"/>
                      <a:pt x="1122513" y="2230042"/>
                      <a:pt x="1126950" y="2234477"/>
                    </a:cubicBezTo>
                    <a:cubicBezTo>
                      <a:pt x="1129169" y="2234477"/>
                      <a:pt x="1129169" y="2234477"/>
                      <a:pt x="1129169" y="2234477"/>
                    </a:cubicBezTo>
                    <a:cubicBezTo>
                      <a:pt x="1131387" y="2234477"/>
                      <a:pt x="1133606" y="2236694"/>
                      <a:pt x="1133606" y="2236694"/>
                    </a:cubicBezTo>
                    <a:cubicBezTo>
                      <a:pt x="1135824" y="2238912"/>
                      <a:pt x="1140261" y="2241130"/>
                      <a:pt x="1140261" y="2241130"/>
                    </a:cubicBezTo>
                    <a:cubicBezTo>
                      <a:pt x="1149136" y="2250000"/>
                      <a:pt x="1155791" y="2256653"/>
                      <a:pt x="1160228" y="2267741"/>
                    </a:cubicBezTo>
                    <a:cubicBezTo>
                      <a:pt x="1158010" y="2267741"/>
                      <a:pt x="1158010" y="2267741"/>
                      <a:pt x="1160228" y="2272176"/>
                    </a:cubicBezTo>
                    <a:cubicBezTo>
                      <a:pt x="1160228" y="2269958"/>
                      <a:pt x="1158010" y="2269958"/>
                      <a:pt x="1158010" y="2269958"/>
                    </a:cubicBezTo>
                    <a:cubicBezTo>
                      <a:pt x="1160228" y="2274393"/>
                      <a:pt x="1162447" y="2278829"/>
                      <a:pt x="1162447" y="2278829"/>
                    </a:cubicBezTo>
                    <a:cubicBezTo>
                      <a:pt x="1162447" y="2281046"/>
                      <a:pt x="1158010" y="2276611"/>
                      <a:pt x="1158010" y="2278829"/>
                    </a:cubicBezTo>
                    <a:cubicBezTo>
                      <a:pt x="1158010" y="2278829"/>
                      <a:pt x="1158010" y="2278829"/>
                      <a:pt x="1155791" y="2278829"/>
                    </a:cubicBezTo>
                    <a:cubicBezTo>
                      <a:pt x="1155791" y="2278829"/>
                      <a:pt x="1155791" y="2278829"/>
                      <a:pt x="1153573" y="2276611"/>
                    </a:cubicBezTo>
                    <a:cubicBezTo>
                      <a:pt x="1153573" y="2276611"/>
                      <a:pt x="1153573" y="2276611"/>
                      <a:pt x="1151354" y="2274393"/>
                    </a:cubicBezTo>
                    <a:cubicBezTo>
                      <a:pt x="1151354" y="2274393"/>
                      <a:pt x="1151354" y="2274393"/>
                      <a:pt x="1146917" y="2265523"/>
                    </a:cubicBezTo>
                    <a:cubicBezTo>
                      <a:pt x="1146917" y="2265523"/>
                      <a:pt x="1146917" y="2265523"/>
                      <a:pt x="1138043" y="2258870"/>
                    </a:cubicBezTo>
                    <a:cubicBezTo>
                      <a:pt x="1138043" y="2256653"/>
                      <a:pt x="1138043" y="2256653"/>
                      <a:pt x="1140261" y="2256653"/>
                    </a:cubicBezTo>
                    <a:cubicBezTo>
                      <a:pt x="1140261" y="2256653"/>
                      <a:pt x="1140261" y="2256653"/>
                      <a:pt x="1135824" y="2254435"/>
                    </a:cubicBezTo>
                    <a:cubicBezTo>
                      <a:pt x="1135824" y="2254435"/>
                      <a:pt x="1135824" y="2254435"/>
                      <a:pt x="1138043" y="2254435"/>
                    </a:cubicBezTo>
                    <a:cubicBezTo>
                      <a:pt x="1135824" y="2252218"/>
                      <a:pt x="1133606" y="2250000"/>
                      <a:pt x="1131387" y="2247782"/>
                    </a:cubicBezTo>
                    <a:cubicBezTo>
                      <a:pt x="1131387" y="2247782"/>
                      <a:pt x="1129169" y="2245565"/>
                      <a:pt x="1126950" y="2243347"/>
                    </a:cubicBezTo>
                    <a:cubicBezTo>
                      <a:pt x="1120295" y="2238912"/>
                      <a:pt x="1118076" y="2234477"/>
                      <a:pt x="1106983" y="2230042"/>
                    </a:cubicBezTo>
                    <a:cubicBezTo>
                      <a:pt x="1098109" y="2225606"/>
                      <a:pt x="1087017" y="2216736"/>
                      <a:pt x="1075924" y="2214519"/>
                    </a:cubicBezTo>
                    <a:cubicBezTo>
                      <a:pt x="1069268" y="2210083"/>
                      <a:pt x="1060394" y="2210083"/>
                      <a:pt x="1049301" y="2205648"/>
                    </a:cubicBezTo>
                    <a:cubicBezTo>
                      <a:pt x="1049301" y="2205648"/>
                      <a:pt x="1035990" y="2203431"/>
                      <a:pt x="1035990" y="2203431"/>
                    </a:cubicBezTo>
                    <a:cubicBezTo>
                      <a:pt x="1024898" y="2203431"/>
                      <a:pt x="1022679" y="2201213"/>
                      <a:pt x="1013805" y="2198995"/>
                    </a:cubicBezTo>
                    <a:cubicBezTo>
                      <a:pt x="1007149" y="2198995"/>
                      <a:pt x="1004931" y="2198995"/>
                      <a:pt x="998275" y="2196778"/>
                    </a:cubicBezTo>
                    <a:cubicBezTo>
                      <a:pt x="996057" y="2196778"/>
                      <a:pt x="993838" y="2196778"/>
                      <a:pt x="993838" y="2196778"/>
                    </a:cubicBezTo>
                    <a:cubicBezTo>
                      <a:pt x="984964" y="2196778"/>
                      <a:pt x="987182" y="2194560"/>
                      <a:pt x="984964" y="2196778"/>
                    </a:cubicBezTo>
                    <a:cubicBezTo>
                      <a:pt x="984964" y="2196778"/>
                      <a:pt x="976090" y="2192343"/>
                      <a:pt x="971653" y="2192343"/>
                    </a:cubicBezTo>
                    <a:cubicBezTo>
                      <a:pt x="967216" y="2192343"/>
                      <a:pt x="962779" y="2192343"/>
                      <a:pt x="956123" y="2192343"/>
                    </a:cubicBezTo>
                    <a:cubicBezTo>
                      <a:pt x="953904" y="2192343"/>
                      <a:pt x="953904" y="2192343"/>
                      <a:pt x="953904" y="2192343"/>
                    </a:cubicBezTo>
                    <a:cubicBezTo>
                      <a:pt x="951686" y="2192343"/>
                      <a:pt x="949467" y="2192343"/>
                      <a:pt x="945030" y="2192343"/>
                    </a:cubicBezTo>
                    <a:cubicBezTo>
                      <a:pt x="936156" y="2190125"/>
                      <a:pt x="929500" y="2192343"/>
                      <a:pt x="920626" y="2192343"/>
                    </a:cubicBezTo>
                    <a:cubicBezTo>
                      <a:pt x="916189" y="2192343"/>
                      <a:pt x="898996" y="2192897"/>
                      <a:pt x="882079" y="2193451"/>
                    </a:cubicBezTo>
                    <a:lnTo>
                      <a:pt x="859780" y="2194174"/>
                    </a:lnTo>
                    <a:lnTo>
                      <a:pt x="942812" y="2190125"/>
                    </a:lnTo>
                    <a:cubicBezTo>
                      <a:pt x="936156" y="2190125"/>
                      <a:pt x="920626" y="2190125"/>
                      <a:pt x="911752" y="2190125"/>
                    </a:cubicBezTo>
                    <a:lnTo>
                      <a:pt x="897948" y="2190618"/>
                    </a:lnTo>
                    <a:lnTo>
                      <a:pt x="902878" y="2190125"/>
                    </a:lnTo>
                    <a:lnTo>
                      <a:pt x="870340" y="2191604"/>
                    </a:lnTo>
                    <a:lnTo>
                      <a:pt x="865827" y="2191765"/>
                    </a:lnTo>
                    <a:lnTo>
                      <a:pt x="945030" y="2185690"/>
                    </a:lnTo>
                    <a:close/>
                    <a:moveTo>
                      <a:pt x="346120" y="2185556"/>
                    </a:moveTo>
                    <a:cubicBezTo>
                      <a:pt x="398017" y="2183709"/>
                      <a:pt x="451718" y="2184127"/>
                      <a:pt x="503893" y="2187473"/>
                    </a:cubicBezTo>
                    <a:cubicBezTo>
                      <a:pt x="556068" y="2188588"/>
                      <a:pt x="601582" y="2191934"/>
                      <a:pt x="647373" y="2196674"/>
                    </a:cubicBezTo>
                    <a:lnTo>
                      <a:pt x="773116" y="2211891"/>
                    </a:lnTo>
                    <a:lnTo>
                      <a:pt x="775958" y="2210764"/>
                    </a:lnTo>
                    <a:lnTo>
                      <a:pt x="773367" y="2211921"/>
                    </a:lnTo>
                    <a:lnTo>
                      <a:pt x="792519" y="2214239"/>
                    </a:lnTo>
                    <a:cubicBezTo>
                      <a:pt x="792519" y="2214239"/>
                      <a:pt x="792519" y="2214239"/>
                      <a:pt x="808060" y="2216469"/>
                    </a:cubicBezTo>
                    <a:cubicBezTo>
                      <a:pt x="808060" y="2216469"/>
                      <a:pt x="808060" y="2216469"/>
                      <a:pt x="850244" y="2220930"/>
                    </a:cubicBezTo>
                    <a:cubicBezTo>
                      <a:pt x="876886" y="2225391"/>
                      <a:pt x="903529" y="2229852"/>
                      <a:pt x="925731" y="2234313"/>
                    </a:cubicBezTo>
                    <a:cubicBezTo>
                      <a:pt x="941272" y="2236543"/>
                      <a:pt x="943492" y="2236543"/>
                      <a:pt x="959034" y="2238774"/>
                    </a:cubicBezTo>
                    <a:cubicBezTo>
                      <a:pt x="959034" y="2236543"/>
                      <a:pt x="998997" y="2245465"/>
                      <a:pt x="1018979" y="2249926"/>
                    </a:cubicBezTo>
                    <a:cubicBezTo>
                      <a:pt x="1021199" y="2249926"/>
                      <a:pt x="1018979" y="2249926"/>
                      <a:pt x="1023420" y="2249926"/>
                    </a:cubicBezTo>
                    <a:cubicBezTo>
                      <a:pt x="1027860" y="2249926"/>
                      <a:pt x="1034521" y="2252157"/>
                      <a:pt x="1036741" y="2252157"/>
                    </a:cubicBezTo>
                    <a:cubicBezTo>
                      <a:pt x="1043401" y="2254387"/>
                      <a:pt x="1052282" y="2254387"/>
                      <a:pt x="1056723" y="2256618"/>
                    </a:cubicBezTo>
                    <a:cubicBezTo>
                      <a:pt x="1083365" y="2261079"/>
                      <a:pt x="1112228" y="2270001"/>
                      <a:pt x="1138870" y="2276692"/>
                    </a:cubicBezTo>
                    <a:cubicBezTo>
                      <a:pt x="1138870" y="2276692"/>
                      <a:pt x="1136650" y="2276692"/>
                      <a:pt x="1134430" y="2276692"/>
                    </a:cubicBezTo>
                    <a:cubicBezTo>
                      <a:pt x="1134430" y="2276692"/>
                      <a:pt x="1138870" y="2278922"/>
                      <a:pt x="1141090" y="2278922"/>
                    </a:cubicBezTo>
                    <a:cubicBezTo>
                      <a:pt x="1136650" y="2278922"/>
                      <a:pt x="1136650" y="2278922"/>
                      <a:pt x="1145531" y="2281153"/>
                    </a:cubicBezTo>
                    <a:cubicBezTo>
                      <a:pt x="1145531" y="2281153"/>
                      <a:pt x="1141090" y="2281153"/>
                      <a:pt x="1141090" y="2281153"/>
                    </a:cubicBezTo>
                    <a:cubicBezTo>
                      <a:pt x="1149971" y="2283383"/>
                      <a:pt x="1167733" y="2290075"/>
                      <a:pt x="1167733" y="2290075"/>
                    </a:cubicBezTo>
                    <a:cubicBezTo>
                      <a:pt x="1169953" y="2292305"/>
                      <a:pt x="1158852" y="2290075"/>
                      <a:pt x="1156632" y="2292305"/>
                    </a:cubicBezTo>
                    <a:cubicBezTo>
                      <a:pt x="1156632" y="2292305"/>
                      <a:pt x="1156632" y="2292305"/>
                      <a:pt x="1154411" y="2292305"/>
                    </a:cubicBezTo>
                    <a:cubicBezTo>
                      <a:pt x="1154411" y="2292305"/>
                      <a:pt x="1154411" y="2292305"/>
                      <a:pt x="1145531" y="2290075"/>
                    </a:cubicBezTo>
                    <a:cubicBezTo>
                      <a:pt x="1143310" y="2290075"/>
                      <a:pt x="1143310" y="2290075"/>
                      <a:pt x="1143310" y="2290075"/>
                    </a:cubicBezTo>
                    <a:cubicBezTo>
                      <a:pt x="1143310" y="2290075"/>
                      <a:pt x="1143310" y="2290075"/>
                      <a:pt x="1112228" y="2283383"/>
                    </a:cubicBezTo>
                    <a:cubicBezTo>
                      <a:pt x="1112228" y="2283383"/>
                      <a:pt x="1112228" y="2283383"/>
                      <a:pt x="1081145" y="2274461"/>
                    </a:cubicBezTo>
                    <a:cubicBezTo>
                      <a:pt x="1076704" y="2272231"/>
                      <a:pt x="1078925" y="2272231"/>
                      <a:pt x="1078925" y="2272231"/>
                    </a:cubicBezTo>
                    <a:cubicBezTo>
                      <a:pt x="1076704" y="2272231"/>
                      <a:pt x="1070044" y="2270001"/>
                      <a:pt x="1067824" y="2270001"/>
                    </a:cubicBezTo>
                    <a:cubicBezTo>
                      <a:pt x="1067824" y="2270001"/>
                      <a:pt x="1067824" y="2270001"/>
                      <a:pt x="1070044" y="2270001"/>
                    </a:cubicBezTo>
                    <a:cubicBezTo>
                      <a:pt x="1063383" y="2267770"/>
                      <a:pt x="1052282" y="2265540"/>
                      <a:pt x="1047842" y="2265540"/>
                    </a:cubicBezTo>
                    <a:cubicBezTo>
                      <a:pt x="1043401" y="2263309"/>
                      <a:pt x="1038961" y="2263309"/>
                      <a:pt x="1032300" y="2261079"/>
                    </a:cubicBezTo>
                    <a:cubicBezTo>
                      <a:pt x="1005658" y="2254387"/>
                      <a:pt x="994557" y="2252157"/>
                      <a:pt x="965694" y="2245465"/>
                    </a:cubicBezTo>
                    <a:cubicBezTo>
                      <a:pt x="934612" y="2241004"/>
                      <a:pt x="899088" y="2234313"/>
                      <a:pt x="870226" y="2229852"/>
                    </a:cubicBezTo>
                    <a:cubicBezTo>
                      <a:pt x="848024" y="2225391"/>
                      <a:pt x="828042" y="2223161"/>
                      <a:pt x="796959" y="2218700"/>
                    </a:cubicBezTo>
                    <a:cubicBezTo>
                      <a:pt x="796959" y="2218700"/>
                      <a:pt x="786968" y="2217584"/>
                      <a:pt x="776700" y="2216469"/>
                    </a:cubicBezTo>
                    <a:lnTo>
                      <a:pt x="765329" y="2215258"/>
                    </a:lnTo>
                    <a:lnTo>
                      <a:pt x="760892" y="2216736"/>
                    </a:lnTo>
                    <a:lnTo>
                      <a:pt x="764771" y="2215199"/>
                    </a:lnTo>
                    <a:lnTo>
                      <a:pt x="762303" y="2214936"/>
                    </a:lnTo>
                    <a:cubicBezTo>
                      <a:pt x="758244" y="2214518"/>
                      <a:pt x="755330" y="2214239"/>
                      <a:pt x="754775" y="2214239"/>
                    </a:cubicBezTo>
                    <a:cubicBezTo>
                      <a:pt x="728133" y="2212008"/>
                      <a:pt x="723693" y="2209778"/>
                      <a:pt x="694830" y="2207547"/>
                    </a:cubicBezTo>
                    <a:cubicBezTo>
                      <a:pt x="674848" y="2205317"/>
                      <a:pt x="670408" y="2205317"/>
                      <a:pt x="652646" y="2203086"/>
                    </a:cubicBezTo>
                    <a:cubicBezTo>
                      <a:pt x="648206" y="2203086"/>
                      <a:pt x="639325" y="2203086"/>
                      <a:pt x="637105" y="2203086"/>
                    </a:cubicBezTo>
                    <a:cubicBezTo>
                      <a:pt x="617123" y="2200856"/>
                      <a:pt x="621563" y="2200856"/>
                      <a:pt x="614903" y="2200856"/>
                    </a:cubicBezTo>
                    <a:cubicBezTo>
                      <a:pt x="612682" y="2200856"/>
                      <a:pt x="588260" y="2196395"/>
                      <a:pt x="581600" y="2196395"/>
                    </a:cubicBezTo>
                    <a:cubicBezTo>
                      <a:pt x="568278" y="2196395"/>
                      <a:pt x="552737" y="2194164"/>
                      <a:pt x="534975" y="2194164"/>
                    </a:cubicBezTo>
                    <a:cubicBezTo>
                      <a:pt x="532755" y="2194164"/>
                      <a:pt x="530535" y="2194164"/>
                      <a:pt x="528315" y="2194164"/>
                    </a:cubicBezTo>
                    <a:cubicBezTo>
                      <a:pt x="523874" y="2194164"/>
                      <a:pt x="514994" y="2191934"/>
                      <a:pt x="508333" y="2191934"/>
                    </a:cubicBezTo>
                    <a:lnTo>
                      <a:pt x="501672" y="2191934"/>
                    </a:lnTo>
                    <a:cubicBezTo>
                      <a:pt x="481691" y="2189704"/>
                      <a:pt x="437287" y="2187473"/>
                      <a:pt x="417305" y="2187473"/>
                    </a:cubicBezTo>
                    <a:lnTo>
                      <a:pt x="380008" y="2188933"/>
                    </a:lnTo>
                    <a:lnTo>
                      <a:pt x="377341" y="2188867"/>
                    </a:lnTo>
                    <a:lnTo>
                      <a:pt x="357707" y="2189704"/>
                    </a:lnTo>
                    <a:lnTo>
                      <a:pt x="330717" y="2189704"/>
                    </a:lnTo>
                    <a:cubicBezTo>
                      <a:pt x="317396" y="2189704"/>
                      <a:pt x="301854" y="2191934"/>
                      <a:pt x="288533" y="2191934"/>
                    </a:cubicBezTo>
                    <a:lnTo>
                      <a:pt x="273347" y="2193108"/>
                    </a:lnTo>
                    <a:lnTo>
                      <a:pt x="246349" y="2194164"/>
                    </a:lnTo>
                    <a:lnTo>
                      <a:pt x="242187" y="2194164"/>
                    </a:lnTo>
                    <a:cubicBezTo>
                      <a:pt x="239689" y="2194164"/>
                      <a:pt x="239689" y="2194164"/>
                      <a:pt x="239689" y="2194164"/>
                    </a:cubicBezTo>
                    <a:lnTo>
                      <a:pt x="236056" y="2195381"/>
                    </a:lnTo>
                    <a:lnTo>
                      <a:pt x="230426" y="2196046"/>
                    </a:lnTo>
                    <a:cubicBezTo>
                      <a:pt x="225119" y="2196674"/>
                      <a:pt x="218042" y="2197510"/>
                      <a:pt x="208606" y="2198625"/>
                    </a:cubicBezTo>
                    <a:lnTo>
                      <a:pt x="170914" y="2202412"/>
                    </a:lnTo>
                    <a:lnTo>
                      <a:pt x="186476" y="2199559"/>
                    </a:lnTo>
                    <a:lnTo>
                      <a:pt x="193065" y="2198625"/>
                    </a:lnTo>
                    <a:lnTo>
                      <a:pt x="236311" y="2194281"/>
                    </a:lnTo>
                    <a:lnTo>
                      <a:pt x="346120" y="2185556"/>
                    </a:lnTo>
                    <a:close/>
                    <a:moveTo>
                      <a:pt x="2690941" y="2184656"/>
                    </a:moveTo>
                    <a:lnTo>
                      <a:pt x="2694402" y="2185500"/>
                    </a:lnTo>
                    <a:lnTo>
                      <a:pt x="2693355" y="2185351"/>
                    </a:lnTo>
                    <a:lnTo>
                      <a:pt x="2690941" y="2184656"/>
                    </a:lnTo>
                    <a:close/>
                    <a:moveTo>
                      <a:pt x="2681230" y="2184179"/>
                    </a:moveTo>
                    <a:lnTo>
                      <a:pt x="2678490" y="2189665"/>
                    </a:lnTo>
                    <a:cubicBezTo>
                      <a:pt x="2678490" y="2190770"/>
                      <a:pt x="2679042" y="2190217"/>
                      <a:pt x="2679870" y="2188560"/>
                    </a:cubicBezTo>
                    <a:lnTo>
                      <a:pt x="2681543" y="2184295"/>
                    </a:lnTo>
                    <a:lnTo>
                      <a:pt x="2681230" y="2184179"/>
                    </a:lnTo>
                    <a:close/>
                    <a:moveTo>
                      <a:pt x="2682071" y="2182495"/>
                    </a:moveTo>
                    <a:lnTo>
                      <a:pt x="2681487" y="2183665"/>
                    </a:lnTo>
                    <a:lnTo>
                      <a:pt x="2681774" y="2183706"/>
                    </a:lnTo>
                    <a:lnTo>
                      <a:pt x="2682234" y="2182534"/>
                    </a:lnTo>
                    <a:lnTo>
                      <a:pt x="2682071" y="2182495"/>
                    </a:lnTo>
                    <a:close/>
                    <a:moveTo>
                      <a:pt x="2481855" y="2180238"/>
                    </a:moveTo>
                    <a:lnTo>
                      <a:pt x="2495974" y="2185997"/>
                    </a:lnTo>
                    <a:lnTo>
                      <a:pt x="2489641" y="2185398"/>
                    </a:lnTo>
                    <a:lnTo>
                      <a:pt x="2481855" y="2180238"/>
                    </a:lnTo>
                    <a:close/>
                    <a:moveTo>
                      <a:pt x="2615631" y="2178652"/>
                    </a:moveTo>
                    <a:lnTo>
                      <a:pt x="2614634" y="2180870"/>
                    </a:lnTo>
                    <a:lnTo>
                      <a:pt x="2614326" y="2181395"/>
                    </a:lnTo>
                    <a:lnTo>
                      <a:pt x="2614080" y="2181148"/>
                    </a:lnTo>
                    <a:lnTo>
                      <a:pt x="2615512" y="2178746"/>
                    </a:lnTo>
                    <a:lnTo>
                      <a:pt x="2615631" y="2178652"/>
                    </a:lnTo>
                    <a:close/>
                    <a:moveTo>
                      <a:pt x="1077027" y="2175607"/>
                    </a:moveTo>
                    <a:lnTo>
                      <a:pt x="1092274" y="2185143"/>
                    </a:lnTo>
                    <a:cubicBezTo>
                      <a:pt x="1114468" y="2196248"/>
                      <a:pt x="1136662" y="2216236"/>
                      <a:pt x="1152198" y="2236224"/>
                    </a:cubicBezTo>
                    <a:cubicBezTo>
                      <a:pt x="1152198" y="2236224"/>
                      <a:pt x="1152198" y="2234003"/>
                      <a:pt x="1149978" y="2234003"/>
                    </a:cubicBezTo>
                    <a:cubicBezTo>
                      <a:pt x="1149978" y="2234003"/>
                      <a:pt x="1152198" y="2236224"/>
                      <a:pt x="1154417" y="2238445"/>
                    </a:cubicBezTo>
                    <a:cubicBezTo>
                      <a:pt x="1149978" y="2234003"/>
                      <a:pt x="1149978" y="2236224"/>
                      <a:pt x="1156636" y="2242887"/>
                    </a:cubicBezTo>
                    <a:cubicBezTo>
                      <a:pt x="1156636" y="2242887"/>
                      <a:pt x="1152198" y="2240666"/>
                      <a:pt x="1154417" y="2240666"/>
                    </a:cubicBezTo>
                    <a:cubicBezTo>
                      <a:pt x="1156636" y="2243997"/>
                      <a:pt x="1159965" y="2248994"/>
                      <a:pt x="1163017" y="2253436"/>
                    </a:cubicBezTo>
                    <a:lnTo>
                      <a:pt x="1166018" y="2257520"/>
                    </a:lnTo>
                    <a:lnTo>
                      <a:pt x="1168975" y="2244462"/>
                    </a:lnTo>
                    <a:lnTo>
                      <a:pt x="1167300" y="2242795"/>
                    </a:lnTo>
                    <a:cubicBezTo>
                      <a:pt x="1167300" y="2242795"/>
                      <a:pt x="1167300" y="2242795"/>
                      <a:pt x="1160642" y="2236169"/>
                    </a:cubicBezTo>
                    <a:cubicBezTo>
                      <a:pt x="1160642" y="2236169"/>
                      <a:pt x="1158423" y="2233960"/>
                      <a:pt x="1158423" y="2233960"/>
                    </a:cubicBezTo>
                    <a:cubicBezTo>
                      <a:pt x="1151765" y="2227334"/>
                      <a:pt x="1145108" y="2218499"/>
                      <a:pt x="1136231" y="2211873"/>
                    </a:cubicBezTo>
                    <a:cubicBezTo>
                      <a:pt x="1127354" y="2205247"/>
                      <a:pt x="1118477" y="2200829"/>
                      <a:pt x="1109601" y="2194203"/>
                    </a:cubicBezTo>
                    <a:cubicBezTo>
                      <a:pt x="1105162" y="2191994"/>
                      <a:pt x="1107381" y="2191994"/>
                      <a:pt x="1109601" y="2191994"/>
                    </a:cubicBezTo>
                    <a:cubicBezTo>
                      <a:pt x="1109601" y="2191994"/>
                      <a:pt x="1109601" y="2191994"/>
                      <a:pt x="1107381" y="2191994"/>
                    </a:cubicBezTo>
                    <a:cubicBezTo>
                      <a:pt x="1105162" y="2189786"/>
                      <a:pt x="1100724" y="2187577"/>
                      <a:pt x="1098505" y="2185368"/>
                    </a:cubicBezTo>
                    <a:cubicBezTo>
                      <a:pt x="1098505" y="2185368"/>
                      <a:pt x="1098505" y="2185368"/>
                      <a:pt x="1100724" y="2187577"/>
                    </a:cubicBezTo>
                    <a:cubicBezTo>
                      <a:pt x="1094066" y="2183160"/>
                      <a:pt x="1082970" y="2178742"/>
                      <a:pt x="1080751" y="2176533"/>
                    </a:cubicBezTo>
                    <a:lnTo>
                      <a:pt x="1077027" y="2175607"/>
                    </a:lnTo>
                    <a:close/>
                    <a:moveTo>
                      <a:pt x="2645388" y="2172180"/>
                    </a:moveTo>
                    <a:lnTo>
                      <a:pt x="2645388" y="2172347"/>
                    </a:lnTo>
                    <a:lnTo>
                      <a:pt x="2645454" y="2172213"/>
                    </a:lnTo>
                    <a:lnTo>
                      <a:pt x="2645388" y="2172180"/>
                    </a:lnTo>
                    <a:close/>
                    <a:moveTo>
                      <a:pt x="503563" y="2171540"/>
                    </a:moveTo>
                    <a:lnTo>
                      <a:pt x="509662" y="2171736"/>
                    </a:lnTo>
                    <a:lnTo>
                      <a:pt x="514855" y="2172116"/>
                    </a:lnTo>
                    <a:lnTo>
                      <a:pt x="503563" y="2171540"/>
                    </a:lnTo>
                    <a:close/>
                    <a:moveTo>
                      <a:pt x="2687320" y="2169775"/>
                    </a:moveTo>
                    <a:lnTo>
                      <a:pt x="2687103" y="2170318"/>
                    </a:lnTo>
                    <a:lnTo>
                      <a:pt x="2687157" y="2170101"/>
                    </a:lnTo>
                    <a:lnTo>
                      <a:pt x="2687320" y="2169775"/>
                    </a:lnTo>
                    <a:close/>
                    <a:moveTo>
                      <a:pt x="399456" y="2165490"/>
                    </a:moveTo>
                    <a:cubicBezTo>
                      <a:pt x="399456" y="2165490"/>
                      <a:pt x="399456" y="2165490"/>
                      <a:pt x="402230" y="2165766"/>
                    </a:cubicBezTo>
                    <a:lnTo>
                      <a:pt x="414642" y="2167001"/>
                    </a:lnTo>
                    <a:lnTo>
                      <a:pt x="399456" y="2165490"/>
                    </a:lnTo>
                    <a:close/>
                    <a:moveTo>
                      <a:pt x="351934" y="2163801"/>
                    </a:moveTo>
                    <a:lnTo>
                      <a:pt x="399456" y="2165490"/>
                    </a:lnTo>
                    <a:lnTo>
                      <a:pt x="360558" y="2164241"/>
                    </a:lnTo>
                    <a:lnTo>
                      <a:pt x="351934" y="2163801"/>
                    </a:lnTo>
                    <a:close/>
                    <a:moveTo>
                      <a:pt x="244852" y="2159191"/>
                    </a:moveTo>
                    <a:lnTo>
                      <a:pt x="261866" y="2161072"/>
                    </a:lnTo>
                    <a:lnTo>
                      <a:pt x="360558" y="2164241"/>
                    </a:lnTo>
                    <a:lnTo>
                      <a:pt x="414642" y="2167001"/>
                    </a:lnTo>
                    <a:lnTo>
                      <a:pt x="418874" y="2167423"/>
                    </a:lnTo>
                    <a:cubicBezTo>
                      <a:pt x="421648" y="2167699"/>
                      <a:pt x="421648" y="2167699"/>
                      <a:pt x="421648" y="2167699"/>
                    </a:cubicBezTo>
                    <a:lnTo>
                      <a:pt x="414642" y="2167001"/>
                    </a:lnTo>
                    <a:lnTo>
                      <a:pt x="503563" y="2171540"/>
                    </a:lnTo>
                    <a:lnTo>
                      <a:pt x="452717" y="2169907"/>
                    </a:lnTo>
                    <a:cubicBezTo>
                      <a:pt x="423867" y="2169907"/>
                      <a:pt x="252989" y="2158864"/>
                      <a:pt x="237454" y="2161072"/>
                    </a:cubicBezTo>
                    <a:cubicBezTo>
                      <a:pt x="237454" y="2161072"/>
                      <a:pt x="237454" y="2161072"/>
                      <a:pt x="235235" y="2161072"/>
                    </a:cubicBezTo>
                    <a:lnTo>
                      <a:pt x="240118" y="2159453"/>
                    </a:lnTo>
                    <a:lnTo>
                      <a:pt x="244852" y="2159191"/>
                    </a:lnTo>
                    <a:close/>
                    <a:moveTo>
                      <a:pt x="255779" y="2159053"/>
                    </a:moveTo>
                    <a:lnTo>
                      <a:pt x="267871" y="2159510"/>
                    </a:lnTo>
                    <a:lnTo>
                      <a:pt x="351934" y="2163801"/>
                    </a:lnTo>
                    <a:lnTo>
                      <a:pt x="337318" y="2163281"/>
                    </a:lnTo>
                    <a:cubicBezTo>
                      <a:pt x="324003" y="2163281"/>
                      <a:pt x="308469" y="2161072"/>
                      <a:pt x="295154" y="2161072"/>
                    </a:cubicBezTo>
                    <a:cubicBezTo>
                      <a:pt x="284058" y="2161072"/>
                      <a:pt x="272962" y="2161072"/>
                      <a:pt x="261866" y="2161072"/>
                    </a:cubicBezTo>
                    <a:lnTo>
                      <a:pt x="255779" y="2159053"/>
                    </a:lnTo>
                    <a:close/>
                    <a:moveTo>
                      <a:pt x="253318" y="2158960"/>
                    </a:moveTo>
                    <a:lnTo>
                      <a:pt x="255510" y="2158964"/>
                    </a:lnTo>
                    <a:lnTo>
                      <a:pt x="255779" y="2159053"/>
                    </a:lnTo>
                    <a:lnTo>
                      <a:pt x="253318" y="2158960"/>
                    </a:lnTo>
                    <a:close/>
                    <a:moveTo>
                      <a:pt x="242589" y="2158941"/>
                    </a:moveTo>
                    <a:lnTo>
                      <a:pt x="249163" y="2158953"/>
                    </a:lnTo>
                    <a:lnTo>
                      <a:pt x="244852" y="2159191"/>
                    </a:lnTo>
                    <a:lnTo>
                      <a:pt x="244389" y="2159140"/>
                    </a:lnTo>
                    <a:lnTo>
                      <a:pt x="242589" y="2158941"/>
                    </a:lnTo>
                    <a:close/>
                    <a:moveTo>
                      <a:pt x="225914" y="2158911"/>
                    </a:moveTo>
                    <a:lnTo>
                      <a:pt x="241666" y="2158939"/>
                    </a:lnTo>
                    <a:lnTo>
                      <a:pt x="240118" y="2159453"/>
                    </a:lnTo>
                    <a:lnTo>
                      <a:pt x="210824" y="2161072"/>
                    </a:lnTo>
                    <a:cubicBezTo>
                      <a:pt x="193070" y="2161072"/>
                      <a:pt x="168659" y="2167699"/>
                      <a:pt x="144248" y="2174325"/>
                    </a:cubicBezTo>
                    <a:cubicBezTo>
                      <a:pt x="164221" y="2167699"/>
                      <a:pt x="179755" y="2163281"/>
                      <a:pt x="195289" y="2161072"/>
                    </a:cubicBezTo>
                    <a:lnTo>
                      <a:pt x="225914" y="2158911"/>
                    </a:lnTo>
                    <a:close/>
                    <a:moveTo>
                      <a:pt x="255208" y="2158864"/>
                    </a:moveTo>
                    <a:lnTo>
                      <a:pt x="257233" y="2158967"/>
                    </a:lnTo>
                    <a:lnTo>
                      <a:pt x="255510" y="2158964"/>
                    </a:lnTo>
                    <a:lnTo>
                      <a:pt x="255208" y="2158864"/>
                    </a:lnTo>
                    <a:close/>
                    <a:moveTo>
                      <a:pt x="250770" y="2158864"/>
                    </a:moveTo>
                    <a:lnTo>
                      <a:pt x="253318" y="2158960"/>
                    </a:lnTo>
                    <a:lnTo>
                      <a:pt x="249163" y="2158953"/>
                    </a:lnTo>
                    <a:lnTo>
                      <a:pt x="250770" y="2158864"/>
                    </a:lnTo>
                    <a:close/>
                    <a:moveTo>
                      <a:pt x="241893" y="2158864"/>
                    </a:moveTo>
                    <a:lnTo>
                      <a:pt x="242589" y="2158941"/>
                    </a:lnTo>
                    <a:lnTo>
                      <a:pt x="241666" y="2158939"/>
                    </a:lnTo>
                    <a:lnTo>
                      <a:pt x="241893" y="2158864"/>
                    </a:lnTo>
                    <a:close/>
                    <a:moveTo>
                      <a:pt x="199728" y="2158864"/>
                    </a:moveTo>
                    <a:lnTo>
                      <a:pt x="216307" y="2158894"/>
                    </a:lnTo>
                    <a:lnTo>
                      <a:pt x="195289" y="2161072"/>
                    </a:lnTo>
                    <a:cubicBezTo>
                      <a:pt x="158673" y="2167699"/>
                      <a:pt x="84607" y="2194203"/>
                      <a:pt x="36755" y="2200519"/>
                    </a:cubicBezTo>
                    <a:lnTo>
                      <a:pt x="27240" y="2200027"/>
                    </a:lnTo>
                    <a:lnTo>
                      <a:pt x="40882" y="2199242"/>
                    </a:lnTo>
                    <a:cubicBezTo>
                      <a:pt x="75730" y="2193237"/>
                      <a:pt x="131488" y="2175429"/>
                      <a:pt x="199728" y="2158864"/>
                    </a:cubicBezTo>
                    <a:close/>
                    <a:moveTo>
                      <a:pt x="234403" y="2158312"/>
                    </a:moveTo>
                    <a:cubicBezTo>
                      <a:pt x="243003" y="2158312"/>
                      <a:pt x="246331" y="2158864"/>
                      <a:pt x="241893" y="2158864"/>
                    </a:cubicBezTo>
                    <a:lnTo>
                      <a:pt x="230890" y="2158560"/>
                    </a:lnTo>
                    <a:lnTo>
                      <a:pt x="234403" y="2158312"/>
                    </a:lnTo>
                    <a:close/>
                    <a:moveTo>
                      <a:pt x="221920" y="2158312"/>
                    </a:moveTo>
                    <a:lnTo>
                      <a:pt x="230890" y="2158560"/>
                    </a:lnTo>
                    <a:lnTo>
                      <a:pt x="225914" y="2158911"/>
                    </a:lnTo>
                    <a:lnTo>
                      <a:pt x="216307" y="2158894"/>
                    </a:lnTo>
                    <a:lnTo>
                      <a:pt x="221920" y="2158312"/>
                    </a:lnTo>
                    <a:close/>
                    <a:moveTo>
                      <a:pt x="530585" y="2157150"/>
                    </a:moveTo>
                    <a:lnTo>
                      <a:pt x="533872" y="2157377"/>
                    </a:lnTo>
                    <a:lnTo>
                      <a:pt x="545825" y="2158665"/>
                    </a:lnTo>
                    <a:lnTo>
                      <a:pt x="530585" y="2157150"/>
                    </a:lnTo>
                    <a:close/>
                    <a:moveTo>
                      <a:pt x="437098" y="2147537"/>
                    </a:moveTo>
                    <a:cubicBezTo>
                      <a:pt x="437098" y="2147537"/>
                      <a:pt x="437098" y="2147537"/>
                      <a:pt x="459287" y="2149762"/>
                    </a:cubicBezTo>
                    <a:cubicBezTo>
                      <a:pt x="459287" y="2149762"/>
                      <a:pt x="459287" y="2149762"/>
                      <a:pt x="437098" y="2147537"/>
                    </a:cubicBezTo>
                    <a:close/>
                    <a:moveTo>
                      <a:pt x="2634155" y="2143354"/>
                    </a:moveTo>
                    <a:lnTo>
                      <a:pt x="2636213" y="2143354"/>
                    </a:lnTo>
                    <a:cubicBezTo>
                      <a:pt x="2632893" y="2147523"/>
                      <a:pt x="2629262" y="2153567"/>
                      <a:pt x="2625903" y="2159611"/>
                    </a:cubicBezTo>
                    <a:lnTo>
                      <a:pt x="2623538" y="2164043"/>
                    </a:lnTo>
                    <a:lnTo>
                      <a:pt x="2618507" y="2172255"/>
                    </a:lnTo>
                    <a:lnTo>
                      <a:pt x="2615824" y="2178222"/>
                    </a:lnTo>
                    <a:lnTo>
                      <a:pt x="2615512" y="2178746"/>
                    </a:lnTo>
                    <a:lnTo>
                      <a:pt x="2613626" y="2180235"/>
                    </a:lnTo>
                    <a:lnTo>
                      <a:pt x="2612974" y="2178924"/>
                    </a:lnTo>
                    <a:lnTo>
                      <a:pt x="2614080" y="2176701"/>
                    </a:lnTo>
                    <a:cubicBezTo>
                      <a:pt x="2614080" y="2171699"/>
                      <a:pt x="2625285" y="2154192"/>
                      <a:pt x="2632754" y="2144813"/>
                    </a:cubicBezTo>
                    <a:lnTo>
                      <a:pt x="2633796" y="2143728"/>
                    </a:lnTo>
                    <a:lnTo>
                      <a:pt x="2631049" y="2148788"/>
                    </a:lnTo>
                    <a:lnTo>
                      <a:pt x="2630956" y="2148912"/>
                    </a:lnTo>
                    <a:cubicBezTo>
                      <a:pt x="2630126" y="2150023"/>
                      <a:pt x="2628466" y="2152246"/>
                      <a:pt x="2625146" y="2156693"/>
                    </a:cubicBezTo>
                    <a:cubicBezTo>
                      <a:pt x="2622933" y="2158916"/>
                      <a:pt x="2622933" y="2163362"/>
                      <a:pt x="2620720" y="2167809"/>
                    </a:cubicBezTo>
                    <a:lnTo>
                      <a:pt x="2631049" y="2148788"/>
                    </a:lnTo>
                    <a:lnTo>
                      <a:pt x="2631786" y="2147800"/>
                    </a:lnTo>
                    <a:lnTo>
                      <a:pt x="2633831" y="2143691"/>
                    </a:lnTo>
                    <a:lnTo>
                      <a:pt x="2634155" y="2143354"/>
                    </a:lnTo>
                    <a:close/>
                    <a:moveTo>
                      <a:pt x="2633999" y="2143354"/>
                    </a:moveTo>
                    <a:lnTo>
                      <a:pt x="2633831" y="2143691"/>
                    </a:lnTo>
                    <a:lnTo>
                      <a:pt x="2633796" y="2143728"/>
                    </a:lnTo>
                    <a:lnTo>
                      <a:pt x="2633999" y="2143354"/>
                    </a:lnTo>
                    <a:close/>
                    <a:moveTo>
                      <a:pt x="2634301" y="2143203"/>
                    </a:moveTo>
                    <a:lnTo>
                      <a:pt x="2634155" y="2143354"/>
                    </a:lnTo>
                    <a:lnTo>
                      <a:pt x="2633999" y="2143354"/>
                    </a:lnTo>
                    <a:lnTo>
                      <a:pt x="2634301" y="2143203"/>
                    </a:lnTo>
                    <a:close/>
                    <a:moveTo>
                      <a:pt x="371338" y="2141322"/>
                    </a:moveTo>
                    <a:lnTo>
                      <a:pt x="430023" y="2146815"/>
                    </a:lnTo>
                    <a:lnTo>
                      <a:pt x="435052" y="2147328"/>
                    </a:lnTo>
                    <a:cubicBezTo>
                      <a:pt x="437098" y="2147537"/>
                      <a:pt x="437098" y="2147537"/>
                      <a:pt x="437098" y="2147537"/>
                    </a:cubicBezTo>
                    <a:lnTo>
                      <a:pt x="424306" y="2146586"/>
                    </a:lnTo>
                    <a:lnTo>
                      <a:pt x="371338" y="2141322"/>
                    </a:lnTo>
                    <a:close/>
                    <a:moveTo>
                      <a:pt x="2756620" y="2139104"/>
                    </a:moveTo>
                    <a:cubicBezTo>
                      <a:pt x="2749954" y="2139104"/>
                      <a:pt x="2741066" y="2139104"/>
                      <a:pt x="2736622" y="2141313"/>
                    </a:cubicBezTo>
                    <a:cubicBezTo>
                      <a:pt x="2732177" y="2141313"/>
                      <a:pt x="2729955" y="2141313"/>
                      <a:pt x="2725511" y="2143523"/>
                    </a:cubicBezTo>
                    <a:cubicBezTo>
                      <a:pt x="2727733" y="2143523"/>
                      <a:pt x="2714401" y="2145732"/>
                      <a:pt x="2709957" y="2145732"/>
                    </a:cubicBezTo>
                    <a:cubicBezTo>
                      <a:pt x="2709957" y="2147941"/>
                      <a:pt x="2709957" y="2147941"/>
                      <a:pt x="2707735" y="2147941"/>
                    </a:cubicBezTo>
                    <a:cubicBezTo>
                      <a:pt x="2707735" y="2147941"/>
                      <a:pt x="2705513" y="2147941"/>
                      <a:pt x="2705513" y="2147941"/>
                    </a:cubicBezTo>
                    <a:cubicBezTo>
                      <a:pt x="2703290" y="2150151"/>
                      <a:pt x="2701068" y="2150151"/>
                      <a:pt x="2698846" y="2150151"/>
                    </a:cubicBezTo>
                    <a:lnTo>
                      <a:pt x="2690920" y="2151727"/>
                    </a:lnTo>
                    <a:lnTo>
                      <a:pt x="2690563" y="2156411"/>
                    </a:lnTo>
                    <a:lnTo>
                      <a:pt x="2687157" y="2170101"/>
                    </a:lnTo>
                    <a:lnTo>
                      <a:pt x="2684419" y="2175583"/>
                    </a:lnTo>
                    <a:lnTo>
                      <a:pt x="2689528" y="2157896"/>
                    </a:lnTo>
                    <a:lnTo>
                      <a:pt x="2689528" y="2152004"/>
                    </a:lnTo>
                    <a:lnTo>
                      <a:pt x="2682905" y="2153321"/>
                    </a:lnTo>
                    <a:lnTo>
                      <a:pt x="2682905" y="2156515"/>
                    </a:lnTo>
                    <a:cubicBezTo>
                      <a:pt x="2680697" y="2163145"/>
                      <a:pt x="2680697" y="2167565"/>
                      <a:pt x="2678490" y="2171985"/>
                    </a:cubicBezTo>
                    <a:lnTo>
                      <a:pt x="2672143" y="2179246"/>
                    </a:lnTo>
                    <a:lnTo>
                      <a:pt x="2681277" y="2181875"/>
                    </a:lnTo>
                    <a:lnTo>
                      <a:pt x="2684419" y="2175583"/>
                    </a:lnTo>
                    <a:lnTo>
                      <a:pt x="2682905" y="2180825"/>
                    </a:lnTo>
                    <a:lnTo>
                      <a:pt x="2682242" y="2182153"/>
                    </a:lnTo>
                    <a:lnTo>
                      <a:pt x="2682370" y="2182190"/>
                    </a:lnTo>
                    <a:lnTo>
                      <a:pt x="2682905" y="2180825"/>
                    </a:lnTo>
                    <a:lnTo>
                      <a:pt x="2687103" y="2170318"/>
                    </a:lnTo>
                    <a:lnTo>
                      <a:pt x="2684031" y="2182668"/>
                    </a:lnTo>
                    <a:lnTo>
                      <a:pt x="2690941" y="2184656"/>
                    </a:lnTo>
                    <a:lnTo>
                      <a:pt x="2683900" y="2182940"/>
                    </a:lnTo>
                    <a:lnTo>
                      <a:pt x="2683312" y="2183924"/>
                    </a:lnTo>
                    <a:lnTo>
                      <a:pt x="2693355" y="2185351"/>
                    </a:lnTo>
                    <a:lnTo>
                      <a:pt x="2695791" y="2186052"/>
                    </a:lnTo>
                    <a:cubicBezTo>
                      <a:pt x="2720512" y="2192128"/>
                      <a:pt x="2751065" y="2196546"/>
                      <a:pt x="2781063" y="2189918"/>
                    </a:cubicBezTo>
                    <a:cubicBezTo>
                      <a:pt x="2809950" y="2185500"/>
                      <a:pt x="2803284" y="2143523"/>
                      <a:pt x="2772175" y="2141313"/>
                    </a:cubicBezTo>
                    <a:cubicBezTo>
                      <a:pt x="2772175" y="2141313"/>
                      <a:pt x="2772175" y="2141313"/>
                      <a:pt x="2767731" y="2139104"/>
                    </a:cubicBezTo>
                    <a:cubicBezTo>
                      <a:pt x="2765509" y="2139104"/>
                      <a:pt x="2761065" y="2139104"/>
                      <a:pt x="2756620" y="2139104"/>
                    </a:cubicBezTo>
                    <a:close/>
                    <a:moveTo>
                      <a:pt x="2638426" y="2138908"/>
                    </a:moveTo>
                    <a:cubicBezTo>
                      <a:pt x="2638426" y="2138908"/>
                      <a:pt x="2638426" y="2138908"/>
                      <a:pt x="2638426" y="2141131"/>
                    </a:cubicBezTo>
                    <a:lnTo>
                      <a:pt x="2634301" y="2143203"/>
                    </a:lnTo>
                    <a:lnTo>
                      <a:pt x="2638426" y="2138908"/>
                    </a:lnTo>
                    <a:close/>
                    <a:moveTo>
                      <a:pt x="321259" y="2136344"/>
                    </a:moveTo>
                    <a:lnTo>
                      <a:pt x="371338" y="2141322"/>
                    </a:lnTo>
                    <a:lnTo>
                      <a:pt x="327091" y="2137180"/>
                    </a:lnTo>
                    <a:lnTo>
                      <a:pt x="321259" y="2136344"/>
                    </a:lnTo>
                    <a:close/>
                    <a:moveTo>
                      <a:pt x="2645066" y="2134461"/>
                    </a:moveTo>
                    <a:lnTo>
                      <a:pt x="2643503" y="2136292"/>
                    </a:lnTo>
                    <a:lnTo>
                      <a:pt x="2642852" y="2136685"/>
                    </a:lnTo>
                    <a:lnTo>
                      <a:pt x="2638427" y="2141130"/>
                    </a:lnTo>
                    <a:lnTo>
                      <a:pt x="2638426" y="2141131"/>
                    </a:lnTo>
                    <a:cubicBezTo>
                      <a:pt x="2640639" y="2141131"/>
                      <a:pt x="2642852" y="2138908"/>
                      <a:pt x="2645066" y="2134461"/>
                    </a:cubicBezTo>
                    <a:close/>
                    <a:moveTo>
                      <a:pt x="293870" y="2134184"/>
                    </a:moveTo>
                    <a:lnTo>
                      <a:pt x="295087" y="2134184"/>
                    </a:lnTo>
                    <a:lnTo>
                      <a:pt x="327091" y="2137180"/>
                    </a:lnTo>
                    <a:lnTo>
                      <a:pt x="337246" y="2138635"/>
                    </a:lnTo>
                    <a:cubicBezTo>
                      <a:pt x="350560" y="2140860"/>
                      <a:pt x="363873" y="2140860"/>
                      <a:pt x="377187" y="2143086"/>
                    </a:cubicBezTo>
                    <a:lnTo>
                      <a:pt x="424306" y="2146586"/>
                    </a:lnTo>
                    <a:lnTo>
                      <a:pt x="530585" y="2157150"/>
                    </a:lnTo>
                    <a:lnTo>
                      <a:pt x="488133" y="2154213"/>
                    </a:lnTo>
                    <a:cubicBezTo>
                      <a:pt x="462893" y="2154213"/>
                      <a:pt x="335721" y="2140582"/>
                      <a:pt x="293917" y="2134192"/>
                    </a:cubicBezTo>
                    <a:lnTo>
                      <a:pt x="293870" y="2134184"/>
                    </a:lnTo>
                    <a:close/>
                    <a:moveTo>
                      <a:pt x="284799" y="2132970"/>
                    </a:moveTo>
                    <a:lnTo>
                      <a:pt x="290372" y="2133627"/>
                    </a:lnTo>
                    <a:lnTo>
                      <a:pt x="291693" y="2133783"/>
                    </a:lnTo>
                    <a:lnTo>
                      <a:pt x="293870" y="2134184"/>
                    </a:lnTo>
                    <a:lnTo>
                      <a:pt x="290649" y="2134184"/>
                    </a:lnTo>
                    <a:cubicBezTo>
                      <a:pt x="288430" y="2134184"/>
                      <a:pt x="288430" y="2134184"/>
                      <a:pt x="288430" y="2134184"/>
                    </a:cubicBezTo>
                    <a:lnTo>
                      <a:pt x="284799" y="2132970"/>
                    </a:lnTo>
                    <a:close/>
                    <a:moveTo>
                      <a:pt x="2488528" y="2124811"/>
                    </a:moveTo>
                    <a:cubicBezTo>
                      <a:pt x="2495764" y="2123980"/>
                      <a:pt x="2503000" y="2124534"/>
                      <a:pt x="2509680" y="2125640"/>
                    </a:cubicBezTo>
                    <a:cubicBezTo>
                      <a:pt x="2509680" y="2125640"/>
                      <a:pt x="2509680" y="2125640"/>
                      <a:pt x="2514133" y="2127854"/>
                    </a:cubicBezTo>
                    <a:cubicBezTo>
                      <a:pt x="2514133" y="2127854"/>
                      <a:pt x="2514133" y="2127854"/>
                      <a:pt x="2527492" y="2130067"/>
                    </a:cubicBezTo>
                    <a:cubicBezTo>
                      <a:pt x="2534172" y="2132280"/>
                      <a:pt x="2540851" y="2134493"/>
                      <a:pt x="2547531" y="2136707"/>
                    </a:cubicBezTo>
                    <a:cubicBezTo>
                      <a:pt x="2551984" y="2136707"/>
                      <a:pt x="2551984" y="2136707"/>
                      <a:pt x="2556437" y="2138920"/>
                    </a:cubicBezTo>
                    <a:cubicBezTo>
                      <a:pt x="2556437" y="2136707"/>
                      <a:pt x="2567569" y="2143346"/>
                      <a:pt x="2572022" y="2145560"/>
                    </a:cubicBezTo>
                    <a:cubicBezTo>
                      <a:pt x="2572022" y="2145560"/>
                      <a:pt x="2574249" y="2145560"/>
                      <a:pt x="2574249" y="2145560"/>
                    </a:cubicBezTo>
                    <a:cubicBezTo>
                      <a:pt x="2574249" y="2145560"/>
                      <a:pt x="2576476" y="2145560"/>
                      <a:pt x="2576476" y="2147773"/>
                    </a:cubicBezTo>
                    <a:cubicBezTo>
                      <a:pt x="2578702" y="2147773"/>
                      <a:pt x="2580929" y="2147773"/>
                      <a:pt x="2583155" y="2149986"/>
                    </a:cubicBezTo>
                    <a:cubicBezTo>
                      <a:pt x="2589835" y="2152199"/>
                      <a:pt x="2596514" y="2158839"/>
                      <a:pt x="2603194" y="2163265"/>
                    </a:cubicBezTo>
                    <a:cubicBezTo>
                      <a:pt x="2603194" y="2163265"/>
                      <a:pt x="2600967" y="2163265"/>
                      <a:pt x="2600967" y="2163265"/>
                    </a:cubicBezTo>
                    <a:cubicBezTo>
                      <a:pt x="2600967" y="2163265"/>
                      <a:pt x="2603194" y="2163265"/>
                      <a:pt x="2603194" y="2165479"/>
                    </a:cubicBezTo>
                    <a:cubicBezTo>
                      <a:pt x="2600967" y="2163265"/>
                      <a:pt x="2600967" y="2165479"/>
                      <a:pt x="2603194" y="2167692"/>
                    </a:cubicBezTo>
                    <a:cubicBezTo>
                      <a:pt x="2603194" y="2167692"/>
                      <a:pt x="2600967" y="2165479"/>
                      <a:pt x="2600967" y="2167692"/>
                    </a:cubicBezTo>
                    <a:cubicBezTo>
                      <a:pt x="2603194" y="2167692"/>
                      <a:pt x="2605420" y="2174332"/>
                      <a:pt x="2605420" y="2174332"/>
                    </a:cubicBezTo>
                    <a:cubicBezTo>
                      <a:pt x="2605420" y="2174332"/>
                      <a:pt x="2603194" y="2172118"/>
                      <a:pt x="2600967" y="2174332"/>
                    </a:cubicBezTo>
                    <a:cubicBezTo>
                      <a:pt x="2600967" y="2174332"/>
                      <a:pt x="2600967" y="2174332"/>
                      <a:pt x="2598741" y="2174332"/>
                    </a:cubicBezTo>
                    <a:cubicBezTo>
                      <a:pt x="2598741" y="2174332"/>
                      <a:pt x="2598741" y="2174332"/>
                      <a:pt x="2598741" y="2172118"/>
                    </a:cubicBezTo>
                    <a:cubicBezTo>
                      <a:pt x="2598741" y="2172118"/>
                      <a:pt x="2598741" y="2172118"/>
                      <a:pt x="2596514" y="2172118"/>
                    </a:cubicBezTo>
                    <a:cubicBezTo>
                      <a:pt x="2596514" y="2172118"/>
                      <a:pt x="2596514" y="2172118"/>
                      <a:pt x="2589835" y="2167692"/>
                    </a:cubicBezTo>
                    <a:cubicBezTo>
                      <a:pt x="2589835" y="2167692"/>
                      <a:pt x="2589835" y="2167692"/>
                      <a:pt x="2583155" y="2163265"/>
                    </a:cubicBezTo>
                    <a:cubicBezTo>
                      <a:pt x="2583155" y="2163265"/>
                      <a:pt x="2583155" y="2161052"/>
                      <a:pt x="2583155" y="2161052"/>
                    </a:cubicBezTo>
                    <a:cubicBezTo>
                      <a:pt x="2583155" y="2161052"/>
                      <a:pt x="2583155" y="2161052"/>
                      <a:pt x="2580929" y="2161052"/>
                    </a:cubicBezTo>
                    <a:cubicBezTo>
                      <a:pt x="2580929" y="2158839"/>
                      <a:pt x="2576476" y="2158839"/>
                      <a:pt x="2576476" y="2156626"/>
                    </a:cubicBezTo>
                    <a:cubicBezTo>
                      <a:pt x="2576476" y="2156626"/>
                      <a:pt x="2574249" y="2156626"/>
                      <a:pt x="2572022" y="2154412"/>
                    </a:cubicBezTo>
                    <a:cubicBezTo>
                      <a:pt x="2565343" y="2149986"/>
                      <a:pt x="2563116" y="2147773"/>
                      <a:pt x="2556437" y="2145560"/>
                    </a:cubicBezTo>
                    <a:cubicBezTo>
                      <a:pt x="2547531" y="2141133"/>
                      <a:pt x="2538625" y="2136707"/>
                      <a:pt x="2531945" y="2136707"/>
                    </a:cubicBezTo>
                    <a:cubicBezTo>
                      <a:pt x="2525265" y="2132280"/>
                      <a:pt x="2518586" y="2132280"/>
                      <a:pt x="2509680" y="2130067"/>
                    </a:cubicBezTo>
                    <a:cubicBezTo>
                      <a:pt x="2509680" y="2130067"/>
                      <a:pt x="2500774" y="2130067"/>
                      <a:pt x="2498547" y="2130067"/>
                    </a:cubicBezTo>
                    <a:cubicBezTo>
                      <a:pt x="2491868" y="2132280"/>
                      <a:pt x="2489641" y="2130067"/>
                      <a:pt x="2482962" y="2132280"/>
                    </a:cubicBezTo>
                    <a:cubicBezTo>
                      <a:pt x="2478509" y="2134493"/>
                      <a:pt x="2478509" y="2134493"/>
                      <a:pt x="2474056" y="2136707"/>
                    </a:cubicBezTo>
                    <a:cubicBezTo>
                      <a:pt x="2471829" y="2136707"/>
                      <a:pt x="2471829" y="2138920"/>
                      <a:pt x="2471829" y="2138920"/>
                    </a:cubicBezTo>
                    <a:cubicBezTo>
                      <a:pt x="2469603" y="2143346"/>
                      <a:pt x="2467376" y="2141133"/>
                      <a:pt x="2469603" y="2143346"/>
                    </a:cubicBezTo>
                    <a:cubicBezTo>
                      <a:pt x="2469603" y="2145560"/>
                      <a:pt x="2465150" y="2149986"/>
                      <a:pt x="2465150" y="2152199"/>
                    </a:cubicBezTo>
                    <a:cubicBezTo>
                      <a:pt x="2467376" y="2154412"/>
                      <a:pt x="2465150" y="2158839"/>
                      <a:pt x="2467376" y="2163265"/>
                    </a:cubicBezTo>
                    <a:cubicBezTo>
                      <a:pt x="2467376" y="2163265"/>
                      <a:pt x="2467376" y="2165479"/>
                      <a:pt x="2467376" y="2165479"/>
                    </a:cubicBezTo>
                    <a:cubicBezTo>
                      <a:pt x="2469603" y="2165479"/>
                      <a:pt x="2469603" y="2167692"/>
                      <a:pt x="2469603" y="2169905"/>
                    </a:cubicBezTo>
                    <a:cubicBezTo>
                      <a:pt x="2474056" y="2174332"/>
                      <a:pt x="2478509" y="2176545"/>
                      <a:pt x="2482962" y="2178758"/>
                    </a:cubicBezTo>
                    <a:cubicBezTo>
                      <a:pt x="2489641" y="2185398"/>
                      <a:pt x="2534172" y="2189824"/>
                      <a:pt x="2538625" y="2189824"/>
                    </a:cubicBezTo>
                    <a:lnTo>
                      <a:pt x="2547531" y="2189824"/>
                    </a:lnTo>
                    <a:cubicBezTo>
                      <a:pt x="2551984" y="2189824"/>
                      <a:pt x="2558663" y="2189824"/>
                      <a:pt x="2565343" y="2189824"/>
                    </a:cubicBezTo>
                    <a:cubicBezTo>
                      <a:pt x="2560890" y="2189824"/>
                      <a:pt x="2554210" y="2192037"/>
                      <a:pt x="2551984" y="2192037"/>
                    </a:cubicBezTo>
                    <a:cubicBezTo>
                      <a:pt x="2565343" y="2192037"/>
                      <a:pt x="2596514" y="2185398"/>
                      <a:pt x="2605420" y="2185398"/>
                    </a:cubicBezTo>
                    <a:lnTo>
                      <a:pt x="2603194" y="2187611"/>
                    </a:lnTo>
                    <a:cubicBezTo>
                      <a:pt x="2593175" y="2185951"/>
                      <a:pt x="2550592" y="2199230"/>
                      <a:pt x="2508323" y="2191035"/>
                    </a:cubicBezTo>
                    <a:lnTo>
                      <a:pt x="2500031" y="2187652"/>
                    </a:lnTo>
                    <a:lnTo>
                      <a:pt x="2517801" y="2188783"/>
                    </a:lnTo>
                    <a:lnTo>
                      <a:pt x="2521647" y="2189548"/>
                    </a:lnTo>
                    <a:cubicBezTo>
                      <a:pt x="2523039" y="2189824"/>
                      <a:pt x="2523039" y="2189824"/>
                      <a:pt x="2523039" y="2189824"/>
                    </a:cubicBezTo>
                    <a:cubicBezTo>
                      <a:pt x="2531945" y="2189824"/>
                      <a:pt x="2531945" y="2189824"/>
                      <a:pt x="2531945" y="2189824"/>
                    </a:cubicBezTo>
                    <a:lnTo>
                      <a:pt x="2529608" y="2189534"/>
                    </a:lnTo>
                    <a:lnTo>
                      <a:pt x="2534172" y="2189824"/>
                    </a:lnTo>
                    <a:lnTo>
                      <a:pt x="2536398" y="2189824"/>
                    </a:lnTo>
                    <a:lnTo>
                      <a:pt x="2517694" y="2188054"/>
                    </a:lnTo>
                    <a:lnTo>
                      <a:pt x="2496321" y="2185398"/>
                    </a:lnTo>
                    <a:lnTo>
                      <a:pt x="2509684" y="2187295"/>
                    </a:lnTo>
                    <a:lnTo>
                      <a:pt x="2496349" y="2186033"/>
                    </a:lnTo>
                    <a:lnTo>
                      <a:pt x="2493035" y="2184309"/>
                    </a:lnTo>
                    <a:lnTo>
                      <a:pt x="2469603" y="2172118"/>
                    </a:lnTo>
                    <a:lnTo>
                      <a:pt x="2481855" y="2180238"/>
                    </a:lnTo>
                    <a:lnTo>
                      <a:pt x="2467376" y="2174332"/>
                    </a:lnTo>
                    <a:cubicBezTo>
                      <a:pt x="2456244" y="2161052"/>
                      <a:pt x="2458470" y="2143346"/>
                      <a:pt x="2467376" y="2132280"/>
                    </a:cubicBezTo>
                    <a:cubicBezTo>
                      <a:pt x="2474056" y="2127854"/>
                      <a:pt x="2481292" y="2125640"/>
                      <a:pt x="2488528" y="2124811"/>
                    </a:cubicBezTo>
                    <a:close/>
                    <a:moveTo>
                      <a:pt x="937230" y="2123192"/>
                    </a:moveTo>
                    <a:lnTo>
                      <a:pt x="974647" y="2134062"/>
                    </a:lnTo>
                    <a:cubicBezTo>
                      <a:pt x="990182" y="2138504"/>
                      <a:pt x="992402" y="2138504"/>
                      <a:pt x="1005718" y="2145166"/>
                    </a:cubicBezTo>
                    <a:cubicBezTo>
                      <a:pt x="1005718" y="2142946"/>
                      <a:pt x="1014595" y="2146277"/>
                      <a:pt x="1025692" y="2151274"/>
                    </a:cubicBezTo>
                    <a:lnTo>
                      <a:pt x="1035285" y="2155914"/>
                    </a:lnTo>
                    <a:lnTo>
                      <a:pt x="1049682" y="2158864"/>
                    </a:lnTo>
                    <a:cubicBezTo>
                      <a:pt x="1051901" y="2158864"/>
                      <a:pt x="1051901" y="2158864"/>
                      <a:pt x="1056340" y="2158864"/>
                    </a:cubicBezTo>
                    <a:cubicBezTo>
                      <a:pt x="1058559" y="2161072"/>
                      <a:pt x="1065217" y="2163281"/>
                      <a:pt x="1069655" y="2163281"/>
                    </a:cubicBezTo>
                    <a:cubicBezTo>
                      <a:pt x="1076313" y="2165490"/>
                      <a:pt x="1085189" y="2167699"/>
                      <a:pt x="1089628" y="2169907"/>
                    </a:cubicBezTo>
                    <a:cubicBezTo>
                      <a:pt x="1116258" y="2180951"/>
                      <a:pt x="1142889" y="2200829"/>
                      <a:pt x="1160642" y="2220708"/>
                    </a:cubicBezTo>
                    <a:cubicBezTo>
                      <a:pt x="1160642" y="2220708"/>
                      <a:pt x="1160642" y="2220708"/>
                      <a:pt x="1158423" y="2220708"/>
                    </a:cubicBezTo>
                    <a:cubicBezTo>
                      <a:pt x="1158423" y="2220708"/>
                      <a:pt x="1160642" y="2222916"/>
                      <a:pt x="1162861" y="2225125"/>
                    </a:cubicBezTo>
                    <a:cubicBezTo>
                      <a:pt x="1158423" y="2220708"/>
                      <a:pt x="1158423" y="2220708"/>
                      <a:pt x="1167300" y="2229542"/>
                    </a:cubicBezTo>
                    <a:cubicBezTo>
                      <a:pt x="1165081" y="2229542"/>
                      <a:pt x="1160642" y="2225125"/>
                      <a:pt x="1162861" y="2227334"/>
                    </a:cubicBezTo>
                    <a:lnTo>
                      <a:pt x="1171166" y="2239488"/>
                    </a:lnTo>
                    <a:lnTo>
                      <a:pt x="1171516" y="2238800"/>
                    </a:lnTo>
                    <a:cubicBezTo>
                      <a:pt x="1171516" y="2238800"/>
                      <a:pt x="1171516" y="2238800"/>
                      <a:pt x="1173783" y="2234351"/>
                    </a:cubicBezTo>
                    <a:cubicBezTo>
                      <a:pt x="1173783" y="2234351"/>
                      <a:pt x="1173783" y="2232126"/>
                      <a:pt x="1173783" y="2232126"/>
                    </a:cubicBezTo>
                    <a:cubicBezTo>
                      <a:pt x="1173783" y="2232126"/>
                      <a:pt x="1176051" y="2229901"/>
                      <a:pt x="1176051" y="2227676"/>
                    </a:cubicBezTo>
                    <a:lnTo>
                      <a:pt x="1176051" y="2226627"/>
                    </a:lnTo>
                    <a:lnTo>
                      <a:pt x="1175901" y="2226410"/>
                    </a:lnTo>
                    <a:cubicBezTo>
                      <a:pt x="1174515" y="2223904"/>
                      <a:pt x="1172851" y="2221118"/>
                      <a:pt x="1171742" y="2221118"/>
                    </a:cubicBezTo>
                    <a:cubicBezTo>
                      <a:pt x="1171742" y="2221118"/>
                      <a:pt x="1171742" y="2221118"/>
                      <a:pt x="1169524" y="2218890"/>
                    </a:cubicBezTo>
                    <a:cubicBezTo>
                      <a:pt x="1169524" y="2216661"/>
                      <a:pt x="1169524" y="2214433"/>
                      <a:pt x="1167305" y="2212205"/>
                    </a:cubicBezTo>
                    <a:cubicBezTo>
                      <a:pt x="1167305" y="2209977"/>
                      <a:pt x="1165087" y="2209977"/>
                      <a:pt x="1165087" y="2209977"/>
                    </a:cubicBezTo>
                    <a:cubicBezTo>
                      <a:pt x="1160651" y="2201064"/>
                      <a:pt x="1156214" y="2192151"/>
                      <a:pt x="1149559" y="2185466"/>
                    </a:cubicBezTo>
                    <a:lnTo>
                      <a:pt x="1127628" y="2165639"/>
                    </a:lnTo>
                    <a:lnTo>
                      <a:pt x="1127288" y="2165412"/>
                    </a:lnTo>
                    <a:lnTo>
                      <a:pt x="1125158" y="2165412"/>
                    </a:lnTo>
                    <a:lnTo>
                      <a:pt x="1125158" y="2163988"/>
                    </a:lnTo>
                    <a:lnTo>
                      <a:pt x="1120325" y="2160756"/>
                    </a:lnTo>
                    <a:lnTo>
                      <a:pt x="1116285" y="2158727"/>
                    </a:lnTo>
                    <a:lnTo>
                      <a:pt x="1117291" y="2158727"/>
                    </a:lnTo>
                    <a:lnTo>
                      <a:pt x="1114855" y="2157099"/>
                    </a:lnTo>
                    <a:lnTo>
                      <a:pt x="1113378" y="2156439"/>
                    </a:lnTo>
                    <a:lnTo>
                      <a:pt x="1111650" y="2156439"/>
                    </a:lnTo>
                    <a:lnTo>
                      <a:pt x="1111650" y="2155668"/>
                    </a:lnTo>
                    <a:lnTo>
                      <a:pt x="1104218" y="2152350"/>
                    </a:lnTo>
                    <a:lnTo>
                      <a:pt x="1102774" y="2151988"/>
                    </a:lnTo>
                    <a:lnTo>
                      <a:pt x="1103407" y="2151988"/>
                    </a:lnTo>
                    <a:lnTo>
                      <a:pt x="1098538" y="2149814"/>
                    </a:lnTo>
                    <a:cubicBezTo>
                      <a:pt x="1096320" y="2147586"/>
                      <a:pt x="1089665" y="2147586"/>
                      <a:pt x="1083010" y="2143129"/>
                    </a:cubicBezTo>
                    <a:lnTo>
                      <a:pt x="1069405" y="2139170"/>
                    </a:lnTo>
                    <a:lnTo>
                      <a:pt x="1067271" y="2138635"/>
                    </a:lnTo>
                    <a:lnTo>
                      <a:pt x="1062746" y="2137232"/>
                    </a:lnTo>
                    <a:lnTo>
                      <a:pt x="1053341" y="2134495"/>
                    </a:lnTo>
                    <a:cubicBezTo>
                      <a:pt x="1043636" y="2131988"/>
                      <a:pt x="1033099" y="2129760"/>
                      <a:pt x="1018680" y="2127531"/>
                    </a:cubicBezTo>
                    <a:cubicBezTo>
                      <a:pt x="1005371" y="2126417"/>
                      <a:pt x="989288" y="2124746"/>
                      <a:pt x="973205" y="2123632"/>
                    </a:cubicBezTo>
                    <a:lnTo>
                      <a:pt x="937230" y="2123192"/>
                    </a:lnTo>
                    <a:close/>
                    <a:moveTo>
                      <a:pt x="2680477" y="2118899"/>
                    </a:moveTo>
                    <a:lnTo>
                      <a:pt x="2678264" y="2121123"/>
                    </a:lnTo>
                    <a:cubicBezTo>
                      <a:pt x="2676051" y="2121123"/>
                      <a:pt x="2671071" y="2121678"/>
                      <a:pt x="2664985" y="2123902"/>
                    </a:cubicBezTo>
                    <a:lnTo>
                      <a:pt x="2656178" y="2129554"/>
                    </a:lnTo>
                    <a:lnTo>
                      <a:pt x="2656178" y="2130329"/>
                    </a:lnTo>
                    <a:cubicBezTo>
                      <a:pt x="2658335" y="2130329"/>
                      <a:pt x="2658335" y="2130329"/>
                      <a:pt x="2658335" y="2130329"/>
                    </a:cubicBezTo>
                    <a:cubicBezTo>
                      <a:pt x="2658335" y="2130329"/>
                      <a:pt x="2658335" y="2130329"/>
                      <a:pt x="2660493" y="2132540"/>
                    </a:cubicBezTo>
                    <a:cubicBezTo>
                      <a:pt x="2660493" y="2132540"/>
                      <a:pt x="2660493" y="2132540"/>
                      <a:pt x="2662651" y="2134752"/>
                    </a:cubicBezTo>
                    <a:cubicBezTo>
                      <a:pt x="2662651" y="2134752"/>
                      <a:pt x="2662651" y="2134752"/>
                      <a:pt x="2662651" y="2136963"/>
                    </a:cubicBezTo>
                    <a:cubicBezTo>
                      <a:pt x="2662651" y="2136963"/>
                      <a:pt x="2662651" y="2136963"/>
                      <a:pt x="2660493" y="2136963"/>
                    </a:cubicBezTo>
                    <a:cubicBezTo>
                      <a:pt x="2660493" y="2136963"/>
                      <a:pt x="2660493" y="2136963"/>
                      <a:pt x="2658335" y="2136963"/>
                    </a:cubicBezTo>
                    <a:cubicBezTo>
                      <a:pt x="2658335" y="2136963"/>
                      <a:pt x="2658335" y="2139175"/>
                      <a:pt x="2658335" y="2139175"/>
                    </a:cubicBezTo>
                    <a:cubicBezTo>
                      <a:pt x="2656178" y="2139175"/>
                      <a:pt x="2656178" y="2139175"/>
                      <a:pt x="2654020" y="2141386"/>
                    </a:cubicBezTo>
                    <a:cubicBezTo>
                      <a:pt x="2654020" y="2141386"/>
                      <a:pt x="2651862" y="2143598"/>
                      <a:pt x="2651862" y="2145809"/>
                    </a:cubicBezTo>
                    <a:cubicBezTo>
                      <a:pt x="2651862" y="2145809"/>
                      <a:pt x="2651862" y="2145809"/>
                      <a:pt x="2649704" y="2148021"/>
                    </a:cubicBezTo>
                    <a:cubicBezTo>
                      <a:pt x="2649704" y="2148021"/>
                      <a:pt x="2649704" y="2150232"/>
                      <a:pt x="2649704" y="2150232"/>
                    </a:cubicBezTo>
                    <a:cubicBezTo>
                      <a:pt x="2651862" y="2152444"/>
                      <a:pt x="2649704" y="2152444"/>
                      <a:pt x="2649704" y="2154655"/>
                    </a:cubicBezTo>
                    <a:cubicBezTo>
                      <a:pt x="2649704" y="2154655"/>
                      <a:pt x="2649704" y="2154655"/>
                      <a:pt x="2649704" y="2156867"/>
                    </a:cubicBezTo>
                    <a:cubicBezTo>
                      <a:pt x="2649704" y="2156867"/>
                      <a:pt x="2647546" y="2159078"/>
                      <a:pt x="2647546" y="2159078"/>
                    </a:cubicBezTo>
                    <a:cubicBezTo>
                      <a:pt x="2647546" y="2159078"/>
                      <a:pt x="2647546" y="2161290"/>
                      <a:pt x="2647546" y="2161290"/>
                    </a:cubicBezTo>
                    <a:cubicBezTo>
                      <a:pt x="2647546" y="2161290"/>
                      <a:pt x="2647546" y="2161290"/>
                      <a:pt x="2647546" y="2163501"/>
                    </a:cubicBezTo>
                    <a:cubicBezTo>
                      <a:pt x="2645388" y="2163501"/>
                      <a:pt x="2645388" y="2165713"/>
                      <a:pt x="2645388" y="2167924"/>
                    </a:cubicBezTo>
                    <a:lnTo>
                      <a:pt x="2645388" y="2171512"/>
                    </a:lnTo>
                    <a:lnTo>
                      <a:pt x="2645737" y="2171632"/>
                    </a:lnTo>
                    <a:lnTo>
                      <a:pt x="2646467" y="2170136"/>
                    </a:lnTo>
                    <a:lnTo>
                      <a:pt x="2646198" y="2171790"/>
                    </a:lnTo>
                    <a:lnTo>
                      <a:pt x="2646572" y="2171918"/>
                    </a:lnTo>
                    <a:lnTo>
                      <a:pt x="2647546" y="2167924"/>
                    </a:lnTo>
                    <a:lnTo>
                      <a:pt x="2646467" y="2170136"/>
                    </a:lnTo>
                    <a:lnTo>
                      <a:pt x="2647546" y="2163501"/>
                    </a:lnTo>
                    <a:cubicBezTo>
                      <a:pt x="2647546" y="2163501"/>
                      <a:pt x="2649704" y="2165713"/>
                      <a:pt x="2649704" y="2165713"/>
                    </a:cubicBezTo>
                    <a:cubicBezTo>
                      <a:pt x="2649704" y="2166819"/>
                      <a:pt x="2649164" y="2169583"/>
                      <a:pt x="2648355" y="2172071"/>
                    </a:cubicBezTo>
                    <a:lnTo>
                      <a:pt x="2648118" y="2172447"/>
                    </a:lnTo>
                    <a:lnTo>
                      <a:pt x="2653103" y="2174155"/>
                    </a:lnTo>
                    <a:lnTo>
                      <a:pt x="2647871" y="2172837"/>
                    </a:lnTo>
                    <a:lnTo>
                      <a:pt x="2645388" y="2176770"/>
                    </a:lnTo>
                    <a:lnTo>
                      <a:pt x="2646436" y="2172475"/>
                    </a:lnTo>
                    <a:lnTo>
                      <a:pt x="2646101" y="2172391"/>
                    </a:lnTo>
                    <a:lnTo>
                      <a:pt x="2645388" y="2176770"/>
                    </a:lnTo>
                    <a:cubicBezTo>
                      <a:pt x="2645388" y="2176770"/>
                      <a:pt x="2645388" y="2176770"/>
                      <a:pt x="2645388" y="2178982"/>
                    </a:cubicBezTo>
                    <a:cubicBezTo>
                      <a:pt x="2645388" y="2178982"/>
                      <a:pt x="2645388" y="2178982"/>
                      <a:pt x="2643230" y="2181193"/>
                    </a:cubicBezTo>
                    <a:lnTo>
                      <a:pt x="2643230" y="2190039"/>
                    </a:lnTo>
                    <a:lnTo>
                      <a:pt x="2641072" y="2190039"/>
                    </a:lnTo>
                    <a:cubicBezTo>
                      <a:pt x="2641072" y="2187828"/>
                      <a:pt x="2641612" y="2183958"/>
                      <a:pt x="2642151" y="2178982"/>
                    </a:cubicBezTo>
                    <a:lnTo>
                      <a:pt x="2642649" y="2170818"/>
                    </a:lnTo>
                    <a:lnTo>
                      <a:pt x="2641072" y="2170034"/>
                    </a:lnTo>
                    <a:lnTo>
                      <a:pt x="2642664" y="2170579"/>
                    </a:lnTo>
                    <a:lnTo>
                      <a:pt x="2643230" y="2161290"/>
                    </a:lnTo>
                    <a:cubicBezTo>
                      <a:pt x="2641072" y="2156867"/>
                      <a:pt x="2645388" y="2152444"/>
                      <a:pt x="2647546" y="2145809"/>
                    </a:cubicBezTo>
                    <a:cubicBezTo>
                      <a:pt x="2647546" y="2145809"/>
                      <a:pt x="2647546" y="2145809"/>
                      <a:pt x="2647546" y="2143598"/>
                    </a:cubicBezTo>
                    <a:cubicBezTo>
                      <a:pt x="2647546" y="2143598"/>
                      <a:pt x="2647546" y="2143598"/>
                      <a:pt x="2649704" y="2139175"/>
                    </a:cubicBezTo>
                    <a:cubicBezTo>
                      <a:pt x="2649704" y="2139175"/>
                      <a:pt x="2649704" y="2139175"/>
                      <a:pt x="2649704" y="2136963"/>
                    </a:cubicBezTo>
                    <a:cubicBezTo>
                      <a:pt x="2647546" y="2136963"/>
                      <a:pt x="2649704" y="2134752"/>
                      <a:pt x="2651862" y="2134752"/>
                    </a:cubicBezTo>
                    <a:lnTo>
                      <a:pt x="2650405" y="2133258"/>
                    </a:lnTo>
                    <a:lnTo>
                      <a:pt x="2645066" y="2136685"/>
                    </a:lnTo>
                    <a:cubicBezTo>
                      <a:pt x="2633446" y="2145021"/>
                      <a:pt x="2629296" y="2163362"/>
                      <a:pt x="2620478" y="2174825"/>
                    </a:cubicBezTo>
                    <a:lnTo>
                      <a:pt x="2615631" y="2178652"/>
                    </a:lnTo>
                    <a:lnTo>
                      <a:pt x="2615824" y="2178222"/>
                    </a:lnTo>
                    <a:lnTo>
                      <a:pt x="2617227" y="2175868"/>
                    </a:lnTo>
                    <a:lnTo>
                      <a:pt x="2623538" y="2164043"/>
                    </a:lnTo>
                    <a:lnTo>
                      <a:pt x="2636213" y="2143354"/>
                    </a:lnTo>
                    <a:cubicBezTo>
                      <a:pt x="2636213" y="2143354"/>
                      <a:pt x="2636213" y="2143354"/>
                      <a:pt x="2637043" y="2142521"/>
                    </a:cubicBezTo>
                    <a:lnTo>
                      <a:pt x="2638427" y="2141130"/>
                    </a:lnTo>
                    <a:lnTo>
                      <a:pt x="2640086" y="2140297"/>
                    </a:lnTo>
                    <a:lnTo>
                      <a:pt x="2643503" y="2136292"/>
                    </a:lnTo>
                    <a:lnTo>
                      <a:pt x="2649713" y="2132550"/>
                    </a:lnTo>
                    <a:lnTo>
                      <a:pt x="2649704" y="2132540"/>
                    </a:lnTo>
                    <a:lnTo>
                      <a:pt x="2650485" y="2131739"/>
                    </a:lnTo>
                    <a:lnTo>
                      <a:pt x="2645066" y="2134461"/>
                    </a:lnTo>
                    <a:lnTo>
                      <a:pt x="2651443" y="2130758"/>
                    </a:lnTo>
                    <a:lnTo>
                      <a:pt x="2651862" y="2130329"/>
                    </a:lnTo>
                    <a:cubicBezTo>
                      <a:pt x="2651862" y="2130329"/>
                      <a:pt x="2654020" y="2128117"/>
                      <a:pt x="2654020" y="2128117"/>
                    </a:cubicBezTo>
                    <a:lnTo>
                      <a:pt x="2655990" y="2128117"/>
                    </a:lnTo>
                    <a:lnTo>
                      <a:pt x="2662772" y="2124179"/>
                    </a:lnTo>
                    <a:cubicBezTo>
                      <a:pt x="2669965" y="2121122"/>
                      <a:pt x="2677158" y="2118899"/>
                      <a:pt x="2680477" y="2118899"/>
                    </a:cubicBezTo>
                    <a:close/>
                    <a:moveTo>
                      <a:pt x="2758523" y="2105356"/>
                    </a:moveTo>
                    <a:cubicBezTo>
                      <a:pt x="2754075" y="2107579"/>
                      <a:pt x="2751851" y="2107579"/>
                      <a:pt x="2747403" y="2109802"/>
                    </a:cubicBezTo>
                    <a:cubicBezTo>
                      <a:pt x="2747403" y="2112024"/>
                      <a:pt x="2731836" y="2114247"/>
                      <a:pt x="2725164" y="2116470"/>
                    </a:cubicBezTo>
                    <a:cubicBezTo>
                      <a:pt x="2725164" y="2116470"/>
                      <a:pt x="2725164" y="2116470"/>
                      <a:pt x="2725164" y="2118693"/>
                    </a:cubicBezTo>
                    <a:cubicBezTo>
                      <a:pt x="2722940" y="2118693"/>
                      <a:pt x="2720716" y="2118693"/>
                      <a:pt x="2720716" y="2118693"/>
                    </a:cubicBezTo>
                    <a:cubicBezTo>
                      <a:pt x="2718492" y="2120916"/>
                      <a:pt x="2716268" y="2120916"/>
                      <a:pt x="2714044" y="2123139"/>
                    </a:cubicBezTo>
                    <a:cubicBezTo>
                      <a:pt x="2705149" y="2127584"/>
                      <a:pt x="2694029" y="2129807"/>
                      <a:pt x="2685134" y="2134253"/>
                    </a:cubicBezTo>
                    <a:cubicBezTo>
                      <a:pt x="2685134" y="2134253"/>
                      <a:pt x="2685134" y="2134253"/>
                      <a:pt x="2682910" y="2136476"/>
                    </a:cubicBezTo>
                    <a:cubicBezTo>
                      <a:pt x="2682910" y="2134253"/>
                      <a:pt x="2682910" y="2134253"/>
                      <a:pt x="2682910" y="2134253"/>
                    </a:cubicBezTo>
                    <a:lnTo>
                      <a:pt x="2678382" y="2136516"/>
                    </a:lnTo>
                    <a:lnTo>
                      <a:pt x="2678490" y="2136624"/>
                    </a:lnTo>
                    <a:lnTo>
                      <a:pt x="2680879" y="2141408"/>
                    </a:lnTo>
                    <a:lnTo>
                      <a:pt x="2681070" y="2141313"/>
                    </a:lnTo>
                    <a:lnTo>
                      <a:pt x="2689528" y="2141313"/>
                    </a:lnTo>
                    <a:lnTo>
                      <a:pt x="2689528" y="2136624"/>
                    </a:lnTo>
                    <a:lnTo>
                      <a:pt x="2691735" y="2141044"/>
                    </a:lnTo>
                    <a:lnTo>
                      <a:pt x="2691715" y="2141313"/>
                    </a:lnTo>
                    <a:lnTo>
                      <a:pt x="2692180" y="2141313"/>
                    </a:lnTo>
                    <a:cubicBezTo>
                      <a:pt x="2694402" y="2141313"/>
                      <a:pt x="2698846" y="2139104"/>
                      <a:pt x="2698846" y="2139104"/>
                    </a:cubicBezTo>
                    <a:cubicBezTo>
                      <a:pt x="2701068" y="2139104"/>
                      <a:pt x="2701068" y="2139104"/>
                      <a:pt x="2703290" y="2139104"/>
                    </a:cubicBezTo>
                    <a:cubicBezTo>
                      <a:pt x="2712179" y="2139104"/>
                      <a:pt x="2714401" y="2139104"/>
                      <a:pt x="2723289" y="2136895"/>
                    </a:cubicBezTo>
                    <a:cubicBezTo>
                      <a:pt x="2732177" y="2134685"/>
                      <a:pt x="2743288" y="2134685"/>
                      <a:pt x="2749954" y="2134685"/>
                    </a:cubicBezTo>
                    <a:cubicBezTo>
                      <a:pt x="2758842" y="2134685"/>
                      <a:pt x="2763287" y="2134685"/>
                      <a:pt x="2772175" y="2136895"/>
                    </a:cubicBezTo>
                    <a:cubicBezTo>
                      <a:pt x="2772175" y="2136895"/>
                      <a:pt x="2783285" y="2139104"/>
                      <a:pt x="2785507" y="2139104"/>
                    </a:cubicBezTo>
                    <a:cubicBezTo>
                      <a:pt x="2792174" y="2141313"/>
                      <a:pt x="2794396" y="2143523"/>
                      <a:pt x="2798840" y="2150151"/>
                    </a:cubicBezTo>
                    <a:cubicBezTo>
                      <a:pt x="2803284" y="2154569"/>
                      <a:pt x="2803284" y="2156778"/>
                      <a:pt x="2805506" y="2161197"/>
                    </a:cubicBezTo>
                    <a:cubicBezTo>
                      <a:pt x="2805506" y="2163406"/>
                      <a:pt x="2805506" y="2165616"/>
                      <a:pt x="2805506" y="2165616"/>
                    </a:cubicBezTo>
                    <a:cubicBezTo>
                      <a:pt x="2805506" y="2172244"/>
                      <a:pt x="2805506" y="2172244"/>
                      <a:pt x="2805506" y="2174453"/>
                    </a:cubicBezTo>
                    <a:cubicBezTo>
                      <a:pt x="2807728" y="2174453"/>
                      <a:pt x="2803284" y="2181081"/>
                      <a:pt x="2801062" y="2183290"/>
                    </a:cubicBezTo>
                    <a:cubicBezTo>
                      <a:pt x="2798840" y="2187709"/>
                      <a:pt x="2794396" y="2189918"/>
                      <a:pt x="2789952" y="2192128"/>
                    </a:cubicBezTo>
                    <a:cubicBezTo>
                      <a:pt x="2789952" y="2192128"/>
                      <a:pt x="2787729" y="2194337"/>
                      <a:pt x="2787729" y="2194337"/>
                    </a:cubicBezTo>
                    <a:cubicBezTo>
                      <a:pt x="2787729" y="2194337"/>
                      <a:pt x="2787729" y="2194337"/>
                      <a:pt x="2783285" y="2196546"/>
                    </a:cubicBezTo>
                    <a:cubicBezTo>
                      <a:pt x="2776619" y="2198756"/>
                      <a:pt x="2769953" y="2200965"/>
                      <a:pt x="2763287" y="2200965"/>
                    </a:cubicBezTo>
                    <a:cubicBezTo>
                      <a:pt x="2754398" y="2203174"/>
                      <a:pt x="2707735" y="2194337"/>
                      <a:pt x="2703290" y="2192128"/>
                    </a:cubicBezTo>
                    <a:cubicBezTo>
                      <a:pt x="2703290" y="2192128"/>
                      <a:pt x="2703290" y="2192128"/>
                      <a:pt x="2705513" y="2192128"/>
                    </a:cubicBezTo>
                    <a:lnTo>
                      <a:pt x="2707735" y="2192128"/>
                    </a:lnTo>
                    <a:lnTo>
                      <a:pt x="2713263" y="2192627"/>
                    </a:lnTo>
                    <a:lnTo>
                      <a:pt x="2714042" y="2192745"/>
                    </a:lnTo>
                    <a:lnTo>
                      <a:pt x="2718845" y="2194337"/>
                    </a:lnTo>
                    <a:cubicBezTo>
                      <a:pt x="2718845" y="2194337"/>
                      <a:pt x="2718845" y="2194337"/>
                      <a:pt x="2732177" y="2196546"/>
                    </a:cubicBezTo>
                    <a:cubicBezTo>
                      <a:pt x="2736622" y="2196546"/>
                      <a:pt x="2743288" y="2196546"/>
                      <a:pt x="2747732" y="2198756"/>
                    </a:cubicBezTo>
                    <a:lnTo>
                      <a:pt x="2721691" y="2193901"/>
                    </a:lnTo>
                    <a:lnTo>
                      <a:pt x="2744677" y="2197375"/>
                    </a:lnTo>
                    <a:lnTo>
                      <a:pt x="2755650" y="2196459"/>
                    </a:lnTo>
                    <a:lnTo>
                      <a:pt x="2756620" y="2196546"/>
                    </a:lnTo>
                    <a:cubicBezTo>
                      <a:pt x="2761065" y="2198756"/>
                      <a:pt x="2774397" y="2196546"/>
                      <a:pt x="2781063" y="2194337"/>
                    </a:cubicBezTo>
                    <a:lnTo>
                      <a:pt x="2755650" y="2196459"/>
                    </a:lnTo>
                    <a:lnTo>
                      <a:pt x="2716361" y="2192907"/>
                    </a:lnTo>
                    <a:lnTo>
                      <a:pt x="2712179" y="2192128"/>
                    </a:lnTo>
                    <a:lnTo>
                      <a:pt x="2713846" y="2192680"/>
                    </a:lnTo>
                    <a:lnTo>
                      <a:pt x="2713263" y="2192627"/>
                    </a:lnTo>
                    <a:lnTo>
                      <a:pt x="2709957" y="2192128"/>
                    </a:lnTo>
                    <a:lnTo>
                      <a:pt x="2707735" y="2192128"/>
                    </a:lnTo>
                    <a:cubicBezTo>
                      <a:pt x="2707735" y="2192128"/>
                      <a:pt x="2707735" y="2192128"/>
                      <a:pt x="2696624" y="2189918"/>
                    </a:cubicBezTo>
                    <a:lnTo>
                      <a:pt x="2682809" y="2184767"/>
                    </a:lnTo>
                    <a:lnTo>
                      <a:pt x="2676220" y="2195793"/>
                    </a:lnTo>
                    <a:lnTo>
                      <a:pt x="2697643" y="2203161"/>
                    </a:lnTo>
                    <a:cubicBezTo>
                      <a:pt x="2709041" y="2207607"/>
                      <a:pt x="2722940" y="2213164"/>
                      <a:pt x="2738507" y="2218721"/>
                    </a:cubicBezTo>
                    <a:cubicBezTo>
                      <a:pt x="2765194" y="2227612"/>
                      <a:pt x="2823016" y="2245395"/>
                      <a:pt x="2836360" y="2203161"/>
                    </a:cubicBezTo>
                    <a:cubicBezTo>
                      <a:pt x="2843031" y="2169818"/>
                      <a:pt x="2840808" y="2132030"/>
                      <a:pt x="2807449" y="2112024"/>
                    </a:cubicBezTo>
                    <a:cubicBezTo>
                      <a:pt x="2805225" y="2109802"/>
                      <a:pt x="2803001" y="2109802"/>
                      <a:pt x="2803001" y="2109802"/>
                    </a:cubicBezTo>
                    <a:cubicBezTo>
                      <a:pt x="2796329" y="2107579"/>
                      <a:pt x="2791881" y="2107579"/>
                      <a:pt x="2787434" y="2105356"/>
                    </a:cubicBezTo>
                    <a:cubicBezTo>
                      <a:pt x="2776314" y="2105356"/>
                      <a:pt x="2767418" y="2105356"/>
                      <a:pt x="2758523" y="2105356"/>
                    </a:cubicBezTo>
                    <a:close/>
                    <a:moveTo>
                      <a:pt x="566065" y="2100559"/>
                    </a:moveTo>
                    <a:lnTo>
                      <a:pt x="566207" y="2100564"/>
                    </a:lnTo>
                    <a:lnTo>
                      <a:pt x="568368" y="2100792"/>
                    </a:lnTo>
                    <a:lnTo>
                      <a:pt x="566065" y="2100559"/>
                    </a:lnTo>
                    <a:close/>
                    <a:moveTo>
                      <a:pt x="459672" y="2089651"/>
                    </a:moveTo>
                    <a:cubicBezTo>
                      <a:pt x="481855" y="2091879"/>
                      <a:pt x="481855" y="2091879"/>
                      <a:pt x="481855" y="2091879"/>
                    </a:cubicBezTo>
                    <a:cubicBezTo>
                      <a:pt x="459672" y="2089651"/>
                      <a:pt x="459672" y="2089651"/>
                      <a:pt x="459672" y="2089651"/>
                    </a:cubicBezTo>
                    <a:close/>
                    <a:moveTo>
                      <a:pt x="333229" y="2076282"/>
                    </a:moveTo>
                    <a:cubicBezTo>
                      <a:pt x="459672" y="2089651"/>
                      <a:pt x="459672" y="2089651"/>
                      <a:pt x="459672" y="2089651"/>
                    </a:cubicBezTo>
                    <a:lnTo>
                      <a:pt x="454587" y="2089258"/>
                    </a:lnTo>
                    <a:lnTo>
                      <a:pt x="345917" y="2078243"/>
                    </a:lnTo>
                    <a:lnTo>
                      <a:pt x="333229" y="2076282"/>
                    </a:lnTo>
                    <a:close/>
                    <a:moveTo>
                      <a:pt x="308828" y="2074053"/>
                    </a:moveTo>
                    <a:lnTo>
                      <a:pt x="313265" y="2074053"/>
                    </a:lnTo>
                    <a:cubicBezTo>
                      <a:pt x="313265" y="2074053"/>
                      <a:pt x="313265" y="2074053"/>
                      <a:pt x="333229" y="2076282"/>
                    </a:cubicBezTo>
                    <a:cubicBezTo>
                      <a:pt x="333229" y="2076282"/>
                      <a:pt x="333229" y="2076282"/>
                      <a:pt x="326574" y="2076282"/>
                    </a:cubicBezTo>
                    <a:lnTo>
                      <a:pt x="345917" y="2078243"/>
                    </a:lnTo>
                    <a:lnTo>
                      <a:pt x="362067" y="2080738"/>
                    </a:lnTo>
                    <a:cubicBezTo>
                      <a:pt x="375377" y="2082966"/>
                      <a:pt x="388686" y="2082966"/>
                      <a:pt x="401996" y="2085195"/>
                    </a:cubicBezTo>
                    <a:lnTo>
                      <a:pt x="454587" y="2089258"/>
                    </a:lnTo>
                    <a:lnTo>
                      <a:pt x="566065" y="2100559"/>
                    </a:lnTo>
                    <a:lnTo>
                      <a:pt x="508474" y="2098564"/>
                    </a:lnTo>
                    <a:cubicBezTo>
                      <a:pt x="481855" y="2096336"/>
                      <a:pt x="322138" y="2078510"/>
                      <a:pt x="308828" y="2074053"/>
                    </a:cubicBezTo>
                    <a:close/>
                    <a:moveTo>
                      <a:pt x="473065" y="2062992"/>
                    </a:moveTo>
                    <a:lnTo>
                      <a:pt x="478943" y="2064299"/>
                    </a:lnTo>
                    <a:lnTo>
                      <a:pt x="475562" y="2063548"/>
                    </a:lnTo>
                    <a:cubicBezTo>
                      <a:pt x="473065" y="2062992"/>
                      <a:pt x="473065" y="2062992"/>
                      <a:pt x="473065" y="2062992"/>
                    </a:cubicBezTo>
                    <a:close/>
                    <a:moveTo>
                      <a:pt x="432668" y="2056473"/>
                    </a:moveTo>
                    <a:lnTo>
                      <a:pt x="441152" y="2057767"/>
                    </a:lnTo>
                    <a:lnTo>
                      <a:pt x="473065" y="2062992"/>
                    </a:lnTo>
                    <a:lnTo>
                      <a:pt x="466683" y="2062226"/>
                    </a:lnTo>
                    <a:lnTo>
                      <a:pt x="432668" y="2056473"/>
                    </a:lnTo>
                    <a:close/>
                    <a:moveTo>
                      <a:pt x="350998" y="2043004"/>
                    </a:moveTo>
                    <a:lnTo>
                      <a:pt x="414921" y="2053471"/>
                    </a:lnTo>
                    <a:lnTo>
                      <a:pt x="432668" y="2056473"/>
                    </a:lnTo>
                    <a:lnTo>
                      <a:pt x="363942" y="2045993"/>
                    </a:lnTo>
                    <a:lnTo>
                      <a:pt x="350998" y="2043004"/>
                    </a:lnTo>
                    <a:close/>
                    <a:moveTo>
                      <a:pt x="2655902" y="2031995"/>
                    </a:moveTo>
                    <a:lnTo>
                      <a:pt x="2658494" y="2048819"/>
                    </a:lnTo>
                    <a:lnTo>
                      <a:pt x="2658687" y="2052295"/>
                    </a:lnTo>
                    <a:cubicBezTo>
                      <a:pt x="2658687" y="2052295"/>
                      <a:pt x="2658687" y="2052295"/>
                      <a:pt x="2656463" y="2061180"/>
                    </a:cubicBezTo>
                    <a:cubicBezTo>
                      <a:pt x="2656463" y="2065622"/>
                      <a:pt x="2654238" y="2070064"/>
                      <a:pt x="2652014" y="2074506"/>
                    </a:cubicBezTo>
                    <a:cubicBezTo>
                      <a:pt x="2652014" y="2070064"/>
                      <a:pt x="2654238" y="2067843"/>
                      <a:pt x="2654238" y="2063401"/>
                    </a:cubicBezTo>
                    <a:cubicBezTo>
                      <a:pt x="2656463" y="2058959"/>
                      <a:pt x="2656463" y="2056737"/>
                      <a:pt x="2656463" y="2054516"/>
                    </a:cubicBezTo>
                    <a:cubicBezTo>
                      <a:pt x="2656463" y="2052295"/>
                      <a:pt x="2656463" y="2056737"/>
                      <a:pt x="2654238" y="2063401"/>
                    </a:cubicBezTo>
                    <a:cubicBezTo>
                      <a:pt x="2653126" y="2068953"/>
                      <a:pt x="2649789" y="2077838"/>
                      <a:pt x="2646175" y="2086167"/>
                    </a:cubicBezTo>
                    <a:lnTo>
                      <a:pt x="2642378" y="2093750"/>
                    </a:lnTo>
                    <a:lnTo>
                      <a:pt x="2647279" y="2092222"/>
                    </a:lnTo>
                    <a:cubicBezTo>
                      <a:pt x="2647279" y="2092222"/>
                      <a:pt x="2647279" y="2092222"/>
                      <a:pt x="2649492" y="2089998"/>
                    </a:cubicBezTo>
                    <a:cubicBezTo>
                      <a:pt x="2649492" y="2089998"/>
                      <a:pt x="2651705" y="2089998"/>
                      <a:pt x="2651705" y="2089998"/>
                    </a:cubicBezTo>
                    <a:cubicBezTo>
                      <a:pt x="2653918" y="2089998"/>
                      <a:pt x="2656132" y="2087775"/>
                      <a:pt x="2656132" y="2087775"/>
                    </a:cubicBezTo>
                    <a:cubicBezTo>
                      <a:pt x="2662771" y="2087775"/>
                      <a:pt x="2669411" y="2089998"/>
                      <a:pt x="2676051" y="2092222"/>
                    </a:cubicBezTo>
                    <a:cubicBezTo>
                      <a:pt x="2676051" y="2092222"/>
                      <a:pt x="2676051" y="2092222"/>
                      <a:pt x="2673838" y="2092222"/>
                    </a:cubicBezTo>
                    <a:cubicBezTo>
                      <a:pt x="2673838" y="2092222"/>
                      <a:pt x="2676051" y="2092222"/>
                      <a:pt x="2676051" y="2094445"/>
                    </a:cubicBezTo>
                    <a:cubicBezTo>
                      <a:pt x="2676051" y="2094445"/>
                      <a:pt x="2676051" y="2094445"/>
                      <a:pt x="2676051" y="2096668"/>
                    </a:cubicBezTo>
                    <a:cubicBezTo>
                      <a:pt x="2676051" y="2096668"/>
                      <a:pt x="2680477" y="2098891"/>
                      <a:pt x="2680477" y="2098891"/>
                    </a:cubicBezTo>
                    <a:cubicBezTo>
                      <a:pt x="2680477" y="2101114"/>
                      <a:pt x="2678264" y="2101114"/>
                      <a:pt x="2676051" y="2101114"/>
                    </a:cubicBezTo>
                    <a:cubicBezTo>
                      <a:pt x="2676051" y="2101114"/>
                      <a:pt x="2676051" y="2101114"/>
                      <a:pt x="2676051" y="2103337"/>
                    </a:cubicBezTo>
                    <a:cubicBezTo>
                      <a:pt x="2676051" y="2103337"/>
                      <a:pt x="2676051" y="2103337"/>
                      <a:pt x="2673838" y="2103337"/>
                    </a:cubicBezTo>
                    <a:cubicBezTo>
                      <a:pt x="2671624" y="2103337"/>
                      <a:pt x="2669411" y="2101114"/>
                      <a:pt x="2667198" y="2103337"/>
                    </a:cubicBezTo>
                    <a:cubicBezTo>
                      <a:pt x="2667198" y="2103337"/>
                      <a:pt x="2667198" y="2103337"/>
                      <a:pt x="2662771" y="2101114"/>
                    </a:cubicBezTo>
                    <a:cubicBezTo>
                      <a:pt x="2660558" y="2101114"/>
                      <a:pt x="2662771" y="2101114"/>
                      <a:pt x="2662771" y="2098891"/>
                    </a:cubicBezTo>
                    <a:cubicBezTo>
                      <a:pt x="2662771" y="2098891"/>
                      <a:pt x="2662771" y="2098891"/>
                      <a:pt x="2660558" y="2098891"/>
                    </a:cubicBezTo>
                    <a:cubicBezTo>
                      <a:pt x="2658345" y="2098891"/>
                      <a:pt x="2656132" y="2098891"/>
                      <a:pt x="2656132" y="2098891"/>
                    </a:cubicBezTo>
                    <a:cubicBezTo>
                      <a:pt x="2656132" y="2098891"/>
                      <a:pt x="2656132" y="2098891"/>
                      <a:pt x="2653918" y="2098891"/>
                    </a:cubicBezTo>
                    <a:cubicBezTo>
                      <a:pt x="2647279" y="2101114"/>
                      <a:pt x="2645066" y="2101114"/>
                      <a:pt x="2640639" y="2103337"/>
                    </a:cubicBezTo>
                    <a:cubicBezTo>
                      <a:pt x="2636213" y="2105560"/>
                      <a:pt x="2627360" y="2110007"/>
                      <a:pt x="2625146" y="2114453"/>
                    </a:cubicBezTo>
                    <a:cubicBezTo>
                      <a:pt x="2620720" y="2116676"/>
                      <a:pt x="2618507" y="2121123"/>
                      <a:pt x="2616294" y="2125569"/>
                    </a:cubicBezTo>
                    <a:cubicBezTo>
                      <a:pt x="2616294" y="2125569"/>
                      <a:pt x="2611867" y="2134461"/>
                      <a:pt x="2611867" y="2134461"/>
                    </a:cubicBezTo>
                    <a:cubicBezTo>
                      <a:pt x="2611867" y="2138908"/>
                      <a:pt x="2609654" y="2141131"/>
                      <a:pt x="2609654" y="2145577"/>
                    </a:cubicBezTo>
                    <a:cubicBezTo>
                      <a:pt x="2609654" y="2150024"/>
                      <a:pt x="2609654" y="2150024"/>
                      <a:pt x="2607441" y="2154470"/>
                    </a:cubicBezTo>
                    <a:cubicBezTo>
                      <a:pt x="2607441" y="2154470"/>
                      <a:pt x="2609654" y="2156693"/>
                      <a:pt x="2607441" y="2156693"/>
                    </a:cubicBezTo>
                    <a:cubicBezTo>
                      <a:pt x="2607441" y="2161139"/>
                      <a:pt x="2607441" y="2158916"/>
                      <a:pt x="2609654" y="2161139"/>
                    </a:cubicBezTo>
                    <a:cubicBezTo>
                      <a:pt x="2609654" y="2161139"/>
                      <a:pt x="2607441" y="2165586"/>
                      <a:pt x="2607441" y="2167809"/>
                    </a:cubicBezTo>
                    <a:cubicBezTo>
                      <a:pt x="2607441" y="2170032"/>
                      <a:pt x="2609654" y="2172255"/>
                      <a:pt x="2609654" y="2176701"/>
                    </a:cubicBezTo>
                    <a:cubicBezTo>
                      <a:pt x="2611867" y="2176701"/>
                      <a:pt x="2611867" y="2176701"/>
                      <a:pt x="2611867" y="2176701"/>
                    </a:cubicBezTo>
                    <a:lnTo>
                      <a:pt x="2612974" y="2178924"/>
                    </a:lnTo>
                    <a:lnTo>
                      <a:pt x="2612070" y="2180741"/>
                    </a:lnTo>
                    <a:lnTo>
                      <a:pt x="2612470" y="2181148"/>
                    </a:lnTo>
                    <a:lnTo>
                      <a:pt x="2613626" y="2180235"/>
                    </a:lnTo>
                    <a:lnTo>
                      <a:pt x="2614080" y="2181148"/>
                    </a:lnTo>
                    <a:lnTo>
                      <a:pt x="2613583" y="2182280"/>
                    </a:lnTo>
                    <a:lnTo>
                      <a:pt x="2613724" y="2182424"/>
                    </a:lnTo>
                    <a:lnTo>
                      <a:pt x="2614326" y="2181395"/>
                    </a:lnTo>
                    <a:lnTo>
                      <a:pt x="2615810" y="2182885"/>
                    </a:lnTo>
                    <a:lnTo>
                      <a:pt x="2616366" y="2182885"/>
                    </a:lnTo>
                    <a:cubicBezTo>
                      <a:pt x="2616366" y="2182885"/>
                      <a:pt x="2616366" y="2182885"/>
                      <a:pt x="2618556" y="2185114"/>
                    </a:cubicBezTo>
                    <a:cubicBezTo>
                      <a:pt x="2618556" y="2185114"/>
                      <a:pt x="2618556" y="2185114"/>
                      <a:pt x="2616366" y="2185114"/>
                    </a:cubicBezTo>
                    <a:cubicBezTo>
                      <a:pt x="2616366" y="2185114"/>
                      <a:pt x="2616366" y="2185114"/>
                      <a:pt x="2616366" y="2187342"/>
                    </a:cubicBezTo>
                    <a:cubicBezTo>
                      <a:pt x="2614177" y="2187342"/>
                      <a:pt x="2614177" y="2187342"/>
                      <a:pt x="2614177" y="2187342"/>
                    </a:cubicBezTo>
                    <a:cubicBezTo>
                      <a:pt x="2614177" y="2189570"/>
                      <a:pt x="2611988" y="2189570"/>
                      <a:pt x="2614177" y="2191798"/>
                    </a:cubicBezTo>
                    <a:cubicBezTo>
                      <a:pt x="2611988" y="2191798"/>
                      <a:pt x="2611988" y="2191798"/>
                      <a:pt x="2611988" y="2194027"/>
                    </a:cubicBezTo>
                    <a:cubicBezTo>
                      <a:pt x="2611988" y="2194027"/>
                      <a:pt x="2614177" y="2194027"/>
                      <a:pt x="2614177" y="2194027"/>
                    </a:cubicBezTo>
                    <a:cubicBezTo>
                      <a:pt x="2614177" y="2194027"/>
                      <a:pt x="2614177" y="2194027"/>
                      <a:pt x="2614177" y="2196255"/>
                    </a:cubicBezTo>
                    <a:cubicBezTo>
                      <a:pt x="2614177" y="2196255"/>
                      <a:pt x="2616366" y="2196255"/>
                      <a:pt x="2616366" y="2196255"/>
                    </a:cubicBezTo>
                    <a:cubicBezTo>
                      <a:pt x="2616366" y="2198483"/>
                      <a:pt x="2614177" y="2198483"/>
                      <a:pt x="2616366" y="2198483"/>
                    </a:cubicBezTo>
                    <a:cubicBezTo>
                      <a:pt x="2616366" y="2196255"/>
                      <a:pt x="2614177" y="2198483"/>
                      <a:pt x="2614177" y="2198483"/>
                    </a:cubicBezTo>
                    <a:cubicBezTo>
                      <a:pt x="2616366" y="2198483"/>
                      <a:pt x="2614177" y="2200711"/>
                      <a:pt x="2614177" y="2200711"/>
                    </a:cubicBezTo>
                    <a:lnTo>
                      <a:pt x="2616215" y="2203822"/>
                    </a:lnTo>
                    <a:lnTo>
                      <a:pt x="2616951" y="2203626"/>
                    </a:lnTo>
                    <a:lnTo>
                      <a:pt x="2616892" y="2203475"/>
                    </a:lnTo>
                    <a:lnTo>
                      <a:pt x="2616366" y="2202940"/>
                    </a:lnTo>
                    <a:cubicBezTo>
                      <a:pt x="2614177" y="2200711"/>
                      <a:pt x="2614177" y="2200711"/>
                      <a:pt x="2614177" y="2200711"/>
                    </a:cubicBezTo>
                    <a:cubicBezTo>
                      <a:pt x="2614177" y="2200711"/>
                      <a:pt x="2614177" y="2200711"/>
                      <a:pt x="2616366" y="2200711"/>
                    </a:cubicBezTo>
                    <a:lnTo>
                      <a:pt x="2618361" y="2200711"/>
                    </a:lnTo>
                    <a:lnTo>
                      <a:pt x="2622715" y="2194983"/>
                    </a:lnTo>
                    <a:cubicBezTo>
                      <a:pt x="2629648" y="2191460"/>
                      <a:pt x="2638754" y="2198505"/>
                      <a:pt x="2645377" y="2191875"/>
                    </a:cubicBezTo>
                    <a:cubicBezTo>
                      <a:pt x="2645377" y="2191875"/>
                      <a:pt x="2645377" y="2191875"/>
                      <a:pt x="2647584" y="2191875"/>
                    </a:cubicBezTo>
                    <a:cubicBezTo>
                      <a:pt x="2647584" y="2191875"/>
                      <a:pt x="2647584" y="2191875"/>
                      <a:pt x="2656414" y="2187455"/>
                    </a:cubicBezTo>
                    <a:lnTo>
                      <a:pt x="2667148" y="2178858"/>
                    </a:lnTo>
                    <a:lnTo>
                      <a:pt x="2666071" y="2178596"/>
                    </a:lnTo>
                    <a:lnTo>
                      <a:pt x="2653103" y="2174155"/>
                    </a:lnTo>
                    <a:lnTo>
                      <a:pt x="2663883" y="2176869"/>
                    </a:lnTo>
                    <a:lnTo>
                      <a:pt x="2667854" y="2178012"/>
                    </a:lnTo>
                    <a:lnTo>
                      <a:pt x="2671867" y="2171985"/>
                    </a:lnTo>
                    <a:cubicBezTo>
                      <a:pt x="2669660" y="2169775"/>
                      <a:pt x="2674075" y="2163145"/>
                      <a:pt x="2674075" y="2160935"/>
                    </a:cubicBezTo>
                    <a:cubicBezTo>
                      <a:pt x="2674075" y="2160935"/>
                      <a:pt x="2674075" y="2160935"/>
                      <a:pt x="2674075" y="2158725"/>
                    </a:cubicBezTo>
                    <a:cubicBezTo>
                      <a:pt x="2674075" y="2158725"/>
                      <a:pt x="2674075" y="2158725"/>
                      <a:pt x="2674075" y="2156515"/>
                    </a:cubicBezTo>
                    <a:cubicBezTo>
                      <a:pt x="2674075" y="2156515"/>
                      <a:pt x="2674075" y="2156515"/>
                      <a:pt x="2671867" y="2154304"/>
                    </a:cubicBezTo>
                    <a:lnTo>
                      <a:pt x="2671453" y="2153338"/>
                    </a:lnTo>
                    <a:lnTo>
                      <a:pt x="2667737" y="2154569"/>
                    </a:lnTo>
                    <a:cubicBezTo>
                      <a:pt x="2665515" y="2152360"/>
                      <a:pt x="2667737" y="2150151"/>
                      <a:pt x="2667737" y="2147941"/>
                    </a:cubicBezTo>
                    <a:lnTo>
                      <a:pt x="2668897" y="2147365"/>
                    </a:lnTo>
                    <a:lnTo>
                      <a:pt x="2665245" y="2138834"/>
                    </a:lnTo>
                    <a:cubicBezTo>
                      <a:pt x="2665245" y="2138834"/>
                      <a:pt x="2665245" y="2138834"/>
                      <a:pt x="2667452" y="2138834"/>
                    </a:cubicBezTo>
                    <a:cubicBezTo>
                      <a:pt x="2667452" y="2138834"/>
                      <a:pt x="2667452" y="2138834"/>
                      <a:pt x="2667452" y="2136624"/>
                    </a:cubicBezTo>
                    <a:cubicBezTo>
                      <a:pt x="2667452" y="2134414"/>
                      <a:pt x="2665245" y="2132204"/>
                      <a:pt x="2665245" y="2129994"/>
                    </a:cubicBezTo>
                    <a:cubicBezTo>
                      <a:pt x="2665245" y="2129994"/>
                      <a:pt x="2669660" y="2129994"/>
                      <a:pt x="2669660" y="2129994"/>
                    </a:cubicBezTo>
                    <a:cubicBezTo>
                      <a:pt x="2669660" y="2129994"/>
                      <a:pt x="2669660" y="2129994"/>
                      <a:pt x="2671867" y="2129994"/>
                    </a:cubicBezTo>
                    <a:cubicBezTo>
                      <a:pt x="2671867" y="2129994"/>
                      <a:pt x="2671867" y="2129994"/>
                      <a:pt x="2674075" y="2129994"/>
                    </a:cubicBezTo>
                    <a:lnTo>
                      <a:pt x="2674075" y="2131969"/>
                    </a:lnTo>
                    <a:lnTo>
                      <a:pt x="2676238" y="2129807"/>
                    </a:lnTo>
                    <a:cubicBezTo>
                      <a:pt x="2676238" y="2129807"/>
                      <a:pt x="2676238" y="2129807"/>
                      <a:pt x="2678462" y="2127584"/>
                    </a:cubicBezTo>
                    <a:cubicBezTo>
                      <a:pt x="2678462" y="2127584"/>
                      <a:pt x="2678462" y="2127584"/>
                      <a:pt x="2687357" y="2120916"/>
                    </a:cubicBezTo>
                    <a:cubicBezTo>
                      <a:pt x="2687357" y="2120916"/>
                      <a:pt x="2687357" y="2120916"/>
                      <a:pt x="2698477" y="2116470"/>
                    </a:cubicBezTo>
                    <a:cubicBezTo>
                      <a:pt x="2700701" y="2114247"/>
                      <a:pt x="2700701" y="2116470"/>
                      <a:pt x="2700701" y="2116470"/>
                    </a:cubicBezTo>
                    <a:cubicBezTo>
                      <a:pt x="2700701" y="2116470"/>
                      <a:pt x="2700701" y="2116470"/>
                      <a:pt x="2705149" y="2114247"/>
                    </a:cubicBezTo>
                    <a:cubicBezTo>
                      <a:pt x="2705149" y="2114247"/>
                      <a:pt x="2705149" y="2114247"/>
                      <a:pt x="2702925" y="2116470"/>
                    </a:cubicBezTo>
                    <a:cubicBezTo>
                      <a:pt x="2707373" y="2114247"/>
                      <a:pt x="2709597" y="2112024"/>
                      <a:pt x="2711821" y="2112024"/>
                    </a:cubicBezTo>
                    <a:cubicBezTo>
                      <a:pt x="2714044" y="2112024"/>
                      <a:pt x="2716268" y="2109802"/>
                      <a:pt x="2718492" y="2109802"/>
                    </a:cubicBezTo>
                    <a:cubicBezTo>
                      <a:pt x="2727388" y="2107579"/>
                      <a:pt x="2731836" y="2107579"/>
                      <a:pt x="2742955" y="2103133"/>
                    </a:cubicBezTo>
                    <a:cubicBezTo>
                      <a:pt x="2754075" y="2100910"/>
                      <a:pt x="2769642" y="2100910"/>
                      <a:pt x="2778538" y="2100910"/>
                    </a:cubicBezTo>
                    <a:cubicBezTo>
                      <a:pt x="2789657" y="2100910"/>
                      <a:pt x="2796329" y="2103133"/>
                      <a:pt x="2807449" y="2107579"/>
                    </a:cubicBezTo>
                    <a:cubicBezTo>
                      <a:pt x="2807449" y="2107579"/>
                      <a:pt x="2820792" y="2114247"/>
                      <a:pt x="2820792" y="2114247"/>
                    </a:cubicBezTo>
                    <a:cubicBezTo>
                      <a:pt x="2829688" y="2120916"/>
                      <a:pt x="2829688" y="2125362"/>
                      <a:pt x="2836360" y="2134253"/>
                    </a:cubicBezTo>
                    <a:cubicBezTo>
                      <a:pt x="2838584" y="2140921"/>
                      <a:pt x="2840808" y="2140921"/>
                      <a:pt x="2843031" y="2147590"/>
                    </a:cubicBezTo>
                    <a:cubicBezTo>
                      <a:pt x="2843031" y="2149813"/>
                      <a:pt x="2845255" y="2154259"/>
                      <a:pt x="2845255" y="2154259"/>
                    </a:cubicBezTo>
                    <a:cubicBezTo>
                      <a:pt x="2845255" y="2163150"/>
                      <a:pt x="2843031" y="2160927"/>
                      <a:pt x="2847479" y="2163150"/>
                    </a:cubicBezTo>
                    <a:cubicBezTo>
                      <a:pt x="2847479" y="2163150"/>
                      <a:pt x="2845255" y="2172041"/>
                      <a:pt x="2845255" y="2176487"/>
                    </a:cubicBezTo>
                    <a:cubicBezTo>
                      <a:pt x="2845255" y="2180933"/>
                      <a:pt x="2845255" y="2187601"/>
                      <a:pt x="2845255" y="2194270"/>
                    </a:cubicBezTo>
                    <a:cubicBezTo>
                      <a:pt x="2845255" y="2194270"/>
                      <a:pt x="2843031" y="2196493"/>
                      <a:pt x="2845255" y="2196493"/>
                    </a:cubicBezTo>
                    <a:cubicBezTo>
                      <a:pt x="2843031" y="2198715"/>
                      <a:pt x="2843031" y="2200938"/>
                      <a:pt x="2843031" y="2205384"/>
                    </a:cubicBezTo>
                    <a:cubicBezTo>
                      <a:pt x="2838584" y="2214275"/>
                      <a:pt x="2836360" y="2220944"/>
                      <a:pt x="2827464" y="2227612"/>
                    </a:cubicBezTo>
                    <a:cubicBezTo>
                      <a:pt x="2823016" y="2235392"/>
                      <a:pt x="2804669" y="2236504"/>
                      <a:pt x="2786878" y="2234837"/>
                    </a:cubicBezTo>
                    <a:lnTo>
                      <a:pt x="2774049" y="2232687"/>
                    </a:lnTo>
                    <a:lnTo>
                      <a:pt x="2785210" y="2234281"/>
                    </a:lnTo>
                    <a:cubicBezTo>
                      <a:pt x="2794105" y="2234281"/>
                      <a:pt x="2800777" y="2234281"/>
                      <a:pt x="2807449" y="2232058"/>
                    </a:cubicBezTo>
                    <a:lnTo>
                      <a:pt x="2805023" y="2231838"/>
                    </a:lnTo>
                    <a:lnTo>
                      <a:pt x="2808315" y="2230719"/>
                    </a:lnTo>
                    <a:lnTo>
                      <a:pt x="2815174" y="2230128"/>
                    </a:lnTo>
                    <a:lnTo>
                      <a:pt x="2818568" y="2229835"/>
                    </a:lnTo>
                    <a:lnTo>
                      <a:pt x="2824756" y="2225129"/>
                    </a:lnTo>
                    <a:lnTo>
                      <a:pt x="2825727" y="2224799"/>
                    </a:lnTo>
                    <a:lnTo>
                      <a:pt x="2826501" y="2223802"/>
                    </a:lnTo>
                    <a:lnTo>
                      <a:pt x="2831356" y="2220110"/>
                    </a:lnTo>
                    <a:cubicBezTo>
                      <a:pt x="2835804" y="2215387"/>
                      <a:pt x="2839696" y="2209830"/>
                      <a:pt x="2840808" y="2205384"/>
                    </a:cubicBezTo>
                    <a:lnTo>
                      <a:pt x="2826501" y="2223802"/>
                    </a:lnTo>
                    <a:lnTo>
                      <a:pt x="2824756" y="2225129"/>
                    </a:lnTo>
                    <a:lnTo>
                      <a:pt x="2808315" y="2230719"/>
                    </a:lnTo>
                    <a:lnTo>
                      <a:pt x="2800304" y="2231409"/>
                    </a:lnTo>
                    <a:lnTo>
                      <a:pt x="2767730" y="2228449"/>
                    </a:lnTo>
                    <a:lnTo>
                      <a:pt x="2754075" y="2225390"/>
                    </a:lnTo>
                    <a:cubicBezTo>
                      <a:pt x="2754075" y="2225390"/>
                      <a:pt x="2754075" y="2225390"/>
                      <a:pt x="2740731" y="2223167"/>
                    </a:cubicBezTo>
                    <a:lnTo>
                      <a:pt x="2721114" y="2213363"/>
                    </a:lnTo>
                    <a:lnTo>
                      <a:pt x="2736284" y="2218721"/>
                    </a:lnTo>
                    <a:cubicBezTo>
                      <a:pt x="2731836" y="2216498"/>
                      <a:pt x="2725164" y="2214275"/>
                      <a:pt x="2718492" y="2212053"/>
                    </a:cubicBezTo>
                    <a:lnTo>
                      <a:pt x="2721114" y="2213363"/>
                    </a:lnTo>
                    <a:lnTo>
                      <a:pt x="2699311" y="2205662"/>
                    </a:lnTo>
                    <a:lnTo>
                      <a:pt x="2675412" y="2197145"/>
                    </a:lnTo>
                    <a:lnTo>
                      <a:pt x="2667521" y="2210349"/>
                    </a:lnTo>
                    <a:lnTo>
                      <a:pt x="2659172" y="2215496"/>
                    </a:lnTo>
                    <a:lnTo>
                      <a:pt x="2657196" y="2216715"/>
                    </a:lnTo>
                    <a:lnTo>
                      <a:pt x="2658044" y="2215611"/>
                    </a:lnTo>
                    <a:lnTo>
                      <a:pt x="2659744" y="2214781"/>
                    </a:lnTo>
                    <a:lnTo>
                      <a:pt x="2660830" y="2214251"/>
                    </a:lnTo>
                    <a:lnTo>
                      <a:pt x="2665043" y="2208151"/>
                    </a:lnTo>
                    <a:lnTo>
                      <a:pt x="2667452" y="2205135"/>
                    </a:lnTo>
                    <a:lnTo>
                      <a:pt x="2667455" y="2205132"/>
                    </a:lnTo>
                    <a:lnTo>
                      <a:pt x="2674186" y="2196708"/>
                    </a:lnTo>
                    <a:lnTo>
                      <a:pt x="2673799" y="2196571"/>
                    </a:lnTo>
                    <a:lnTo>
                      <a:pt x="2671867" y="2198505"/>
                    </a:lnTo>
                    <a:cubicBezTo>
                      <a:pt x="2671867" y="2198505"/>
                      <a:pt x="2671867" y="2198505"/>
                      <a:pt x="2671315" y="2199334"/>
                    </a:cubicBezTo>
                    <a:lnTo>
                      <a:pt x="2667455" y="2205132"/>
                    </a:lnTo>
                    <a:lnTo>
                      <a:pt x="2665045" y="2208148"/>
                    </a:lnTo>
                    <a:lnTo>
                      <a:pt x="2673190" y="2196353"/>
                    </a:lnTo>
                    <a:lnTo>
                      <a:pt x="2672916" y="2196256"/>
                    </a:lnTo>
                    <a:lnTo>
                      <a:pt x="2658044" y="2215611"/>
                    </a:lnTo>
                    <a:lnTo>
                      <a:pt x="2653412" y="2217871"/>
                    </a:lnTo>
                    <a:lnTo>
                      <a:pt x="2655828" y="2216047"/>
                    </a:lnTo>
                    <a:lnTo>
                      <a:pt x="2672393" y="2196070"/>
                    </a:lnTo>
                    <a:lnTo>
                      <a:pt x="2667342" y="2194270"/>
                    </a:lnTo>
                    <a:lnTo>
                      <a:pt x="2671790" y="2194270"/>
                    </a:lnTo>
                    <a:lnTo>
                      <a:pt x="2673421" y="2194830"/>
                    </a:lnTo>
                    <a:lnTo>
                      <a:pt x="2673695" y="2194499"/>
                    </a:lnTo>
                    <a:lnTo>
                      <a:pt x="2676282" y="2190698"/>
                    </a:lnTo>
                    <a:lnTo>
                      <a:pt x="2676282" y="2191875"/>
                    </a:lnTo>
                    <a:lnTo>
                      <a:pt x="2673888" y="2194991"/>
                    </a:lnTo>
                    <a:lnTo>
                      <a:pt x="2674084" y="2195059"/>
                    </a:lnTo>
                    <a:lnTo>
                      <a:pt x="2676282" y="2191875"/>
                    </a:lnTo>
                    <a:cubicBezTo>
                      <a:pt x="2676282" y="2191875"/>
                      <a:pt x="2676282" y="2191875"/>
                      <a:pt x="2676834" y="2190770"/>
                    </a:cubicBezTo>
                    <a:lnTo>
                      <a:pt x="2678490" y="2187455"/>
                    </a:lnTo>
                    <a:lnTo>
                      <a:pt x="2680299" y="2183831"/>
                    </a:lnTo>
                    <a:lnTo>
                      <a:pt x="2678848" y="2183290"/>
                    </a:lnTo>
                    <a:lnTo>
                      <a:pt x="2680456" y="2183519"/>
                    </a:lnTo>
                    <a:lnTo>
                      <a:pt x="2680697" y="2183035"/>
                    </a:lnTo>
                    <a:lnTo>
                      <a:pt x="2681087" y="2182255"/>
                    </a:lnTo>
                    <a:lnTo>
                      <a:pt x="2671546" y="2179930"/>
                    </a:lnTo>
                    <a:lnTo>
                      <a:pt x="2663037" y="2189665"/>
                    </a:lnTo>
                    <a:cubicBezTo>
                      <a:pt x="2658622" y="2191875"/>
                      <a:pt x="2654207" y="2194085"/>
                      <a:pt x="2647584" y="2196295"/>
                    </a:cubicBezTo>
                    <a:cubicBezTo>
                      <a:pt x="2647584" y="2196295"/>
                      <a:pt x="2638754" y="2198505"/>
                      <a:pt x="2638754" y="2198505"/>
                    </a:cubicBezTo>
                    <a:cubicBezTo>
                      <a:pt x="2635443" y="2200715"/>
                      <a:pt x="2633787" y="2201267"/>
                      <a:pt x="2632131" y="2201267"/>
                    </a:cubicBezTo>
                    <a:lnTo>
                      <a:pt x="2627417" y="2200874"/>
                    </a:lnTo>
                    <a:lnTo>
                      <a:pt x="2624446" y="2201861"/>
                    </a:lnTo>
                    <a:lnTo>
                      <a:pt x="2625508" y="2202925"/>
                    </a:lnTo>
                    <a:cubicBezTo>
                      <a:pt x="2625508" y="2207345"/>
                      <a:pt x="2625508" y="2207345"/>
                      <a:pt x="2627716" y="2207345"/>
                    </a:cubicBezTo>
                    <a:cubicBezTo>
                      <a:pt x="2627716" y="2207345"/>
                      <a:pt x="2627716" y="2213975"/>
                      <a:pt x="2627716" y="2213975"/>
                    </a:cubicBezTo>
                    <a:cubicBezTo>
                      <a:pt x="2629924" y="2216185"/>
                      <a:pt x="2632131" y="2218395"/>
                      <a:pt x="2632131" y="2222815"/>
                    </a:cubicBezTo>
                    <a:cubicBezTo>
                      <a:pt x="2632131" y="2222815"/>
                      <a:pt x="2632131" y="2222815"/>
                      <a:pt x="2634339" y="2222815"/>
                    </a:cubicBezTo>
                    <a:cubicBezTo>
                      <a:pt x="2634339" y="2222815"/>
                      <a:pt x="2634339" y="2222815"/>
                      <a:pt x="2638754" y="2222815"/>
                    </a:cubicBezTo>
                    <a:lnTo>
                      <a:pt x="2646432" y="2221278"/>
                    </a:lnTo>
                    <a:lnTo>
                      <a:pt x="2638754" y="2225025"/>
                    </a:lnTo>
                    <a:lnTo>
                      <a:pt x="2644297" y="2224667"/>
                    </a:lnTo>
                    <a:lnTo>
                      <a:pt x="2636546" y="2229445"/>
                    </a:lnTo>
                    <a:cubicBezTo>
                      <a:pt x="2629924" y="2227235"/>
                      <a:pt x="2625508" y="2222815"/>
                      <a:pt x="2622473" y="2217843"/>
                    </a:cubicBezTo>
                    <a:lnTo>
                      <a:pt x="2620923" y="2213853"/>
                    </a:lnTo>
                    <a:lnTo>
                      <a:pt x="2613756" y="2205099"/>
                    </a:lnTo>
                    <a:lnTo>
                      <a:pt x="2612937" y="2205337"/>
                    </a:lnTo>
                    <a:lnTo>
                      <a:pt x="2614080" y="2207598"/>
                    </a:lnTo>
                    <a:cubicBezTo>
                      <a:pt x="2614080" y="2207598"/>
                      <a:pt x="2614080" y="2207598"/>
                      <a:pt x="2614080" y="2209810"/>
                    </a:cubicBezTo>
                    <a:cubicBezTo>
                      <a:pt x="2614080" y="2209810"/>
                      <a:pt x="2614080" y="2209810"/>
                      <a:pt x="2611843" y="2214233"/>
                    </a:cubicBezTo>
                    <a:cubicBezTo>
                      <a:pt x="2611843" y="2214233"/>
                      <a:pt x="2611843" y="2214233"/>
                      <a:pt x="2607369" y="2216444"/>
                    </a:cubicBezTo>
                    <a:cubicBezTo>
                      <a:pt x="2607369" y="2216444"/>
                      <a:pt x="2607369" y="2216444"/>
                      <a:pt x="2605131" y="2216444"/>
                    </a:cubicBezTo>
                    <a:cubicBezTo>
                      <a:pt x="2605131" y="2216444"/>
                      <a:pt x="2605131" y="2218656"/>
                      <a:pt x="2605131" y="2218656"/>
                    </a:cubicBezTo>
                    <a:cubicBezTo>
                      <a:pt x="2605131" y="2218656"/>
                      <a:pt x="2605131" y="2218656"/>
                      <a:pt x="2602894" y="2220867"/>
                    </a:cubicBezTo>
                    <a:cubicBezTo>
                      <a:pt x="2600657" y="2223079"/>
                      <a:pt x="2598419" y="2223079"/>
                      <a:pt x="2596182" y="2227502"/>
                    </a:cubicBezTo>
                    <a:cubicBezTo>
                      <a:pt x="2596182" y="2231925"/>
                      <a:pt x="2593945" y="2236348"/>
                      <a:pt x="2593945" y="2238559"/>
                    </a:cubicBezTo>
                    <a:cubicBezTo>
                      <a:pt x="2593945" y="2242982"/>
                      <a:pt x="2596182" y="2245194"/>
                      <a:pt x="2598419" y="2247405"/>
                    </a:cubicBezTo>
                    <a:cubicBezTo>
                      <a:pt x="2598419" y="2247405"/>
                      <a:pt x="2600657" y="2251828"/>
                      <a:pt x="2600657" y="2251828"/>
                    </a:cubicBezTo>
                    <a:cubicBezTo>
                      <a:pt x="2605131" y="2251828"/>
                      <a:pt x="2605131" y="2254040"/>
                      <a:pt x="2609606" y="2254040"/>
                    </a:cubicBezTo>
                    <a:cubicBezTo>
                      <a:pt x="2611843" y="2254040"/>
                      <a:pt x="2611843" y="2254040"/>
                      <a:pt x="2614080" y="2256251"/>
                    </a:cubicBezTo>
                    <a:cubicBezTo>
                      <a:pt x="2614080" y="2256251"/>
                      <a:pt x="2616318" y="2254040"/>
                      <a:pt x="2616318" y="2254040"/>
                    </a:cubicBezTo>
                    <a:cubicBezTo>
                      <a:pt x="2618555" y="2256251"/>
                      <a:pt x="2616318" y="2256251"/>
                      <a:pt x="2618555" y="2254040"/>
                    </a:cubicBezTo>
                    <a:cubicBezTo>
                      <a:pt x="2618555" y="2254040"/>
                      <a:pt x="2620792" y="2258463"/>
                      <a:pt x="2623029" y="2256251"/>
                    </a:cubicBezTo>
                    <a:lnTo>
                      <a:pt x="2626285" y="2256251"/>
                    </a:lnTo>
                    <a:lnTo>
                      <a:pt x="2629389" y="2251809"/>
                    </a:lnTo>
                    <a:cubicBezTo>
                      <a:pt x="2627172" y="2254030"/>
                      <a:pt x="2627172" y="2256252"/>
                      <a:pt x="2627172" y="2254030"/>
                    </a:cubicBezTo>
                    <a:cubicBezTo>
                      <a:pt x="2631606" y="2251809"/>
                      <a:pt x="2636041" y="2240703"/>
                      <a:pt x="2636041" y="2240703"/>
                    </a:cubicBezTo>
                    <a:cubicBezTo>
                      <a:pt x="2638258" y="2240703"/>
                      <a:pt x="2636041" y="2247367"/>
                      <a:pt x="2638258" y="2247367"/>
                    </a:cubicBezTo>
                    <a:cubicBezTo>
                      <a:pt x="2638258" y="2249588"/>
                      <a:pt x="2638258" y="2249588"/>
                      <a:pt x="2638258" y="2249588"/>
                    </a:cubicBezTo>
                    <a:lnTo>
                      <a:pt x="2638125" y="2249989"/>
                    </a:lnTo>
                    <a:lnTo>
                      <a:pt x="2638690" y="2249617"/>
                    </a:lnTo>
                    <a:lnTo>
                      <a:pt x="2648642" y="2243897"/>
                    </a:lnTo>
                    <a:lnTo>
                      <a:pt x="2637372" y="2252253"/>
                    </a:lnTo>
                    <a:lnTo>
                      <a:pt x="2636657" y="2254402"/>
                    </a:lnTo>
                    <a:lnTo>
                      <a:pt x="2643165" y="2251828"/>
                    </a:lnTo>
                    <a:lnTo>
                      <a:pt x="2655097" y="2241508"/>
                    </a:lnTo>
                    <a:lnTo>
                      <a:pt x="2656589" y="2240771"/>
                    </a:lnTo>
                    <a:lnTo>
                      <a:pt x="2657086" y="2239788"/>
                    </a:lnTo>
                    <a:lnTo>
                      <a:pt x="2661063" y="2236348"/>
                    </a:lnTo>
                    <a:cubicBezTo>
                      <a:pt x="2661063" y="2236348"/>
                      <a:pt x="2661063" y="2236348"/>
                      <a:pt x="2663301" y="2231925"/>
                    </a:cubicBezTo>
                    <a:lnTo>
                      <a:pt x="2667375" y="2227897"/>
                    </a:lnTo>
                    <a:lnTo>
                      <a:pt x="2665538" y="2231925"/>
                    </a:lnTo>
                    <a:cubicBezTo>
                      <a:pt x="2667775" y="2229713"/>
                      <a:pt x="2667775" y="2227502"/>
                      <a:pt x="2670012" y="2225290"/>
                    </a:cubicBezTo>
                    <a:lnTo>
                      <a:pt x="2667375" y="2227897"/>
                    </a:lnTo>
                    <a:lnTo>
                      <a:pt x="2671970" y="2217826"/>
                    </a:lnTo>
                    <a:cubicBezTo>
                      <a:pt x="2673928" y="2212574"/>
                      <a:pt x="2675606" y="2207598"/>
                      <a:pt x="2676724" y="2205387"/>
                    </a:cubicBezTo>
                    <a:lnTo>
                      <a:pt x="2676724" y="2207598"/>
                    </a:lnTo>
                    <a:cubicBezTo>
                      <a:pt x="2676724" y="2210916"/>
                      <a:pt x="2673368" y="2221420"/>
                      <a:pt x="2666377" y="2232478"/>
                    </a:cubicBezTo>
                    <a:lnTo>
                      <a:pt x="2663453" y="2236046"/>
                    </a:lnTo>
                    <a:lnTo>
                      <a:pt x="2653128" y="2248649"/>
                    </a:lnTo>
                    <a:cubicBezTo>
                      <a:pt x="2647779" y="2253625"/>
                      <a:pt x="2641487" y="2257910"/>
                      <a:pt x="2634216" y="2260674"/>
                    </a:cubicBezTo>
                    <a:lnTo>
                      <a:pt x="2633821" y="2260700"/>
                    </a:lnTo>
                    <a:lnTo>
                      <a:pt x="2627172" y="2274021"/>
                    </a:lnTo>
                    <a:cubicBezTo>
                      <a:pt x="2627172" y="2274021"/>
                      <a:pt x="2627172" y="2274021"/>
                      <a:pt x="2618303" y="2291791"/>
                    </a:cubicBezTo>
                    <a:cubicBezTo>
                      <a:pt x="2616086" y="2294012"/>
                      <a:pt x="2616086" y="2291791"/>
                      <a:pt x="2616086" y="2291791"/>
                    </a:cubicBezTo>
                    <a:cubicBezTo>
                      <a:pt x="2613868" y="2294012"/>
                      <a:pt x="2613868" y="2296233"/>
                      <a:pt x="2611651" y="2296233"/>
                    </a:cubicBezTo>
                    <a:cubicBezTo>
                      <a:pt x="2609434" y="2300675"/>
                      <a:pt x="2607216" y="2305118"/>
                      <a:pt x="2604999" y="2307339"/>
                    </a:cubicBezTo>
                    <a:cubicBezTo>
                      <a:pt x="2602782" y="2309560"/>
                      <a:pt x="2602782" y="2311781"/>
                      <a:pt x="2598347" y="2316224"/>
                    </a:cubicBezTo>
                    <a:cubicBezTo>
                      <a:pt x="2589478" y="2329551"/>
                      <a:pt x="2585044" y="2336215"/>
                      <a:pt x="2573957" y="2349542"/>
                    </a:cubicBezTo>
                    <a:cubicBezTo>
                      <a:pt x="2565088" y="2365090"/>
                      <a:pt x="2547350" y="2380638"/>
                      <a:pt x="2536264" y="2393966"/>
                    </a:cubicBezTo>
                    <a:cubicBezTo>
                      <a:pt x="2527394" y="2402850"/>
                      <a:pt x="2518525" y="2411735"/>
                      <a:pt x="2505222" y="2425062"/>
                    </a:cubicBezTo>
                    <a:cubicBezTo>
                      <a:pt x="2505222" y="2425062"/>
                      <a:pt x="2485266" y="2440611"/>
                      <a:pt x="2485266" y="2442832"/>
                    </a:cubicBezTo>
                    <a:cubicBezTo>
                      <a:pt x="2474180" y="2451717"/>
                      <a:pt x="2469746" y="2453938"/>
                      <a:pt x="2456442" y="2465044"/>
                    </a:cubicBezTo>
                    <a:cubicBezTo>
                      <a:pt x="2447573" y="2471707"/>
                      <a:pt x="2445356" y="2473928"/>
                      <a:pt x="2436487" y="2478371"/>
                    </a:cubicBezTo>
                    <a:cubicBezTo>
                      <a:pt x="2434269" y="2480592"/>
                      <a:pt x="2429835" y="2482813"/>
                      <a:pt x="2427618" y="2485034"/>
                    </a:cubicBezTo>
                    <a:cubicBezTo>
                      <a:pt x="2418748" y="2491698"/>
                      <a:pt x="2418748" y="2489477"/>
                      <a:pt x="2416531" y="2491698"/>
                    </a:cubicBezTo>
                    <a:cubicBezTo>
                      <a:pt x="2416531" y="2493919"/>
                      <a:pt x="2403228" y="2498362"/>
                      <a:pt x="2398793" y="2500583"/>
                    </a:cubicBezTo>
                    <a:cubicBezTo>
                      <a:pt x="2392141" y="2505025"/>
                      <a:pt x="2383272" y="2511689"/>
                      <a:pt x="2374403" y="2516131"/>
                    </a:cubicBezTo>
                    <a:cubicBezTo>
                      <a:pt x="2374403" y="2516131"/>
                      <a:pt x="2372186" y="2518352"/>
                      <a:pt x="2372186" y="2518352"/>
                    </a:cubicBezTo>
                    <a:cubicBezTo>
                      <a:pt x="2367751" y="2520574"/>
                      <a:pt x="2365534" y="2522795"/>
                      <a:pt x="2361100" y="2525016"/>
                    </a:cubicBezTo>
                    <a:cubicBezTo>
                      <a:pt x="2347796" y="2531679"/>
                      <a:pt x="2338927" y="2538343"/>
                      <a:pt x="2325623" y="2545007"/>
                    </a:cubicBezTo>
                    <a:cubicBezTo>
                      <a:pt x="2312320" y="2556113"/>
                      <a:pt x="2221412" y="2593873"/>
                      <a:pt x="2210325" y="2593873"/>
                    </a:cubicBezTo>
                    <a:cubicBezTo>
                      <a:pt x="2210325" y="2593873"/>
                      <a:pt x="2210325" y="2593873"/>
                      <a:pt x="2212543" y="2591652"/>
                    </a:cubicBezTo>
                    <a:cubicBezTo>
                      <a:pt x="2212543" y="2591652"/>
                      <a:pt x="2212543" y="2591652"/>
                      <a:pt x="2223629" y="2589430"/>
                    </a:cubicBezTo>
                    <a:cubicBezTo>
                      <a:pt x="2230281" y="2587209"/>
                      <a:pt x="2236933" y="2584988"/>
                      <a:pt x="2241367" y="2582767"/>
                    </a:cubicBezTo>
                    <a:cubicBezTo>
                      <a:pt x="2250236" y="2580546"/>
                      <a:pt x="2256888" y="2576103"/>
                      <a:pt x="2265757" y="2573882"/>
                    </a:cubicBezTo>
                    <a:cubicBezTo>
                      <a:pt x="2276843" y="2569440"/>
                      <a:pt x="2287930" y="2562776"/>
                      <a:pt x="2296799" y="2558334"/>
                    </a:cubicBezTo>
                    <a:cubicBezTo>
                      <a:pt x="2296799" y="2558334"/>
                      <a:pt x="2296799" y="2558334"/>
                      <a:pt x="2310102" y="2551670"/>
                    </a:cubicBezTo>
                    <a:cubicBezTo>
                      <a:pt x="2310102" y="2551670"/>
                      <a:pt x="2310102" y="2551670"/>
                      <a:pt x="2296799" y="2558334"/>
                    </a:cubicBezTo>
                    <a:cubicBezTo>
                      <a:pt x="2274626" y="2569440"/>
                      <a:pt x="2250236" y="2580546"/>
                      <a:pt x="2223629" y="2589430"/>
                    </a:cubicBezTo>
                    <a:cubicBezTo>
                      <a:pt x="2223629" y="2589430"/>
                      <a:pt x="2223629" y="2589430"/>
                      <a:pt x="2221412" y="2589430"/>
                    </a:cubicBezTo>
                    <a:cubicBezTo>
                      <a:pt x="2244693" y="2581656"/>
                      <a:pt x="2267420" y="2571661"/>
                      <a:pt x="2289870" y="2560555"/>
                    </a:cubicBezTo>
                    <a:lnTo>
                      <a:pt x="2304876" y="2552571"/>
                    </a:lnTo>
                    <a:lnTo>
                      <a:pt x="2312320" y="2549449"/>
                    </a:lnTo>
                    <a:cubicBezTo>
                      <a:pt x="2323406" y="2542785"/>
                      <a:pt x="2345579" y="2531679"/>
                      <a:pt x="2356665" y="2525016"/>
                    </a:cubicBezTo>
                    <a:lnTo>
                      <a:pt x="2304876" y="2552571"/>
                    </a:lnTo>
                    <a:lnTo>
                      <a:pt x="2216977" y="2589430"/>
                    </a:lnTo>
                    <a:cubicBezTo>
                      <a:pt x="2216977" y="2589430"/>
                      <a:pt x="2216977" y="2589430"/>
                      <a:pt x="2194805" y="2596094"/>
                    </a:cubicBezTo>
                    <a:lnTo>
                      <a:pt x="2163286" y="2601666"/>
                    </a:lnTo>
                    <a:lnTo>
                      <a:pt x="2180481" y="2597436"/>
                    </a:lnTo>
                    <a:lnTo>
                      <a:pt x="2190370" y="2596094"/>
                    </a:lnTo>
                    <a:lnTo>
                      <a:pt x="2197006" y="2593630"/>
                    </a:lnTo>
                    <a:lnTo>
                      <a:pt x="2208385" y="2591096"/>
                    </a:lnTo>
                    <a:cubicBezTo>
                      <a:pt x="2213097" y="2589430"/>
                      <a:pt x="2214760" y="2588320"/>
                      <a:pt x="2212543" y="2589430"/>
                    </a:cubicBezTo>
                    <a:lnTo>
                      <a:pt x="2199553" y="2592684"/>
                    </a:lnTo>
                    <a:lnTo>
                      <a:pt x="2271855" y="2565830"/>
                    </a:lnTo>
                    <a:cubicBezTo>
                      <a:pt x="2300125" y="2552781"/>
                      <a:pt x="2328949" y="2537232"/>
                      <a:pt x="2356665" y="2520574"/>
                    </a:cubicBezTo>
                    <a:cubicBezTo>
                      <a:pt x="2407662" y="2487256"/>
                      <a:pt x="2449790" y="2465044"/>
                      <a:pt x="2498570" y="2422841"/>
                    </a:cubicBezTo>
                    <a:cubicBezTo>
                      <a:pt x="2498570" y="2422841"/>
                      <a:pt x="2498570" y="2422841"/>
                      <a:pt x="2505222" y="2416177"/>
                    </a:cubicBezTo>
                    <a:cubicBezTo>
                      <a:pt x="2505222" y="2416177"/>
                      <a:pt x="2505222" y="2416177"/>
                      <a:pt x="2525177" y="2398408"/>
                    </a:cubicBezTo>
                    <a:cubicBezTo>
                      <a:pt x="2536264" y="2387302"/>
                      <a:pt x="2547350" y="2376196"/>
                      <a:pt x="2554002" y="2365090"/>
                    </a:cubicBezTo>
                    <a:cubicBezTo>
                      <a:pt x="2560653" y="2358426"/>
                      <a:pt x="2560653" y="2356205"/>
                      <a:pt x="2567305" y="2349542"/>
                    </a:cubicBezTo>
                    <a:cubicBezTo>
                      <a:pt x="2565088" y="2347320"/>
                      <a:pt x="2580609" y="2329551"/>
                      <a:pt x="2587261" y="2320666"/>
                    </a:cubicBezTo>
                    <a:cubicBezTo>
                      <a:pt x="2587261" y="2318445"/>
                      <a:pt x="2587261" y="2318445"/>
                      <a:pt x="2587261" y="2316224"/>
                    </a:cubicBezTo>
                    <a:cubicBezTo>
                      <a:pt x="2589478" y="2314003"/>
                      <a:pt x="2591696" y="2311781"/>
                      <a:pt x="2591696" y="2309560"/>
                    </a:cubicBezTo>
                    <a:cubicBezTo>
                      <a:pt x="2593913" y="2307339"/>
                      <a:pt x="2596130" y="2300675"/>
                      <a:pt x="2598347" y="2298454"/>
                    </a:cubicBezTo>
                    <a:lnTo>
                      <a:pt x="2621644" y="2261503"/>
                    </a:lnTo>
                    <a:lnTo>
                      <a:pt x="2613241" y="2262056"/>
                    </a:lnTo>
                    <a:lnTo>
                      <a:pt x="2599169" y="2254598"/>
                    </a:lnTo>
                    <a:lnTo>
                      <a:pt x="2600728" y="2256158"/>
                    </a:lnTo>
                    <a:cubicBezTo>
                      <a:pt x="2600728" y="2256158"/>
                      <a:pt x="2600728" y="2256158"/>
                      <a:pt x="2598509" y="2262823"/>
                    </a:cubicBezTo>
                    <a:cubicBezTo>
                      <a:pt x="2598509" y="2262823"/>
                      <a:pt x="2598509" y="2262823"/>
                      <a:pt x="2600728" y="2262823"/>
                    </a:cubicBezTo>
                    <a:cubicBezTo>
                      <a:pt x="2598509" y="2269489"/>
                      <a:pt x="2598509" y="2276154"/>
                      <a:pt x="2596289" y="2282819"/>
                    </a:cubicBezTo>
                    <a:cubicBezTo>
                      <a:pt x="2596289" y="2282819"/>
                      <a:pt x="2596289" y="2282819"/>
                      <a:pt x="2587410" y="2298371"/>
                    </a:cubicBezTo>
                    <a:cubicBezTo>
                      <a:pt x="2587410" y="2300593"/>
                      <a:pt x="2587410" y="2300593"/>
                      <a:pt x="2587410" y="2300593"/>
                    </a:cubicBezTo>
                    <a:cubicBezTo>
                      <a:pt x="2587410" y="2298371"/>
                      <a:pt x="2587410" y="2298371"/>
                      <a:pt x="2585190" y="2300593"/>
                    </a:cubicBezTo>
                    <a:cubicBezTo>
                      <a:pt x="2585190" y="2300593"/>
                      <a:pt x="2582971" y="2302815"/>
                      <a:pt x="2582971" y="2305037"/>
                    </a:cubicBezTo>
                    <a:cubicBezTo>
                      <a:pt x="2580751" y="2307258"/>
                      <a:pt x="2578531" y="2313924"/>
                      <a:pt x="2578531" y="2316145"/>
                    </a:cubicBezTo>
                    <a:cubicBezTo>
                      <a:pt x="2576311" y="2318367"/>
                      <a:pt x="2574092" y="2320589"/>
                      <a:pt x="2571872" y="2325032"/>
                    </a:cubicBezTo>
                    <a:cubicBezTo>
                      <a:pt x="2562993" y="2336141"/>
                      <a:pt x="2558554" y="2342806"/>
                      <a:pt x="2547456" y="2356137"/>
                    </a:cubicBezTo>
                    <a:cubicBezTo>
                      <a:pt x="2536357" y="2369467"/>
                      <a:pt x="2520819" y="2382798"/>
                      <a:pt x="2509721" y="2393906"/>
                    </a:cubicBezTo>
                    <a:cubicBezTo>
                      <a:pt x="2498623" y="2402793"/>
                      <a:pt x="2489744" y="2409458"/>
                      <a:pt x="2474206" y="2418345"/>
                    </a:cubicBezTo>
                    <a:cubicBezTo>
                      <a:pt x="2474206" y="2418345"/>
                      <a:pt x="2456449" y="2431676"/>
                      <a:pt x="2454229" y="2433898"/>
                    </a:cubicBezTo>
                    <a:cubicBezTo>
                      <a:pt x="2443131" y="2442785"/>
                      <a:pt x="2438692" y="2442785"/>
                      <a:pt x="2425373" y="2451672"/>
                    </a:cubicBezTo>
                    <a:cubicBezTo>
                      <a:pt x="2416495" y="2458337"/>
                      <a:pt x="2414275" y="2460559"/>
                      <a:pt x="2405396" y="2465002"/>
                    </a:cubicBezTo>
                    <a:cubicBezTo>
                      <a:pt x="2403177" y="2465002"/>
                      <a:pt x="2400957" y="2469446"/>
                      <a:pt x="2398737" y="2469446"/>
                    </a:cubicBezTo>
                    <a:cubicBezTo>
                      <a:pt x="2387639" y="2476111"/>
                      <a:pt x="2389859" y="2471667"/>
                      <a:pt x="2387639" y="2476111"/>
                    </a:cubicBezTo>
                    <a:cubicBezTo>
                      <a:pt x="2387639" y="2476111"/>
                      <a:pt x="2374321" y="2482776"/>
                      <a:pt x="2369882" y="2484998"/>
                    </a:cubicBezTo>
                    <a:cubicBezTo>
                      <a:pt x="2363223" y="2489441"/>
                      <a:pt x="2356564" y="2493885"/>
                      <a:pt x="2347685" y="2498328"/>
                    </a:cubicBezTo>
                    <a:cubicBezTo>
                      <a:pt x="2347685" y="2498328"/>
                      <a:pt x="2345465" y="2500550"/>
                      <a:pt x="2345465" y="2500550"/>
                    </a:cubicBezTo>
                    <a:cubicBezTo>
                      <a:pt x="2343245" y="2502772"/>
                      <a:pt x="2338806" y="2504993"/>
                      <a:pt x="2334367" y="2507215"/>
                    </a:cubicBezTo>
                    <a:cubicBezTo>
                      <a:pt x="2323268" y="2513880"/>
                      <a:pt x="2314390" y="2520546"/>
                      <a:pt x="2303291" y="2527211"/>
                    </a:cubicBezTo>
                    <a:cubicBezTo>
                      <a:pt x="2297742" y="2533876"/>
                      <a:pt x="2271661" y="2543874"/>
                      <a:pt x="2245857" y="2551372"/>
                    </a:cubicBezTo>
                    <a:lnTo>
                      <a:pt x="2237922" y="2553283"/>
                    </a:lnTo>
                    <a:lnTo>
                      <a:pt x="2243360" y="2551650"/>
                    </a:lnTo>
                    <a:lnTo>
                      <a:pt x="2263261" y="2543683"/>
                    </a:lnTo>
                    <a:lnTo>
                      <a:pt x="2268886" y="2542208"/>
                    </a:lnTo>
                    <a:lnTo>
                      <a:pt x="2273976" y="2539392"/>
                    </a:lnTo>
                    <a:lnTo>
                      <a:pt x="2276655" y="2538320"/>
                    </a:lnTo>
                    <a:cubicBezTo>
                      <a:pt x="2276655" y="2538320"/>
                      <a:pt x="2276655" y="2538320"/>
                      <a:pt x="2287754" y="2533876"/>
                    </a:cubicBezTo>
                    <a:cubicBezTo>
                      <a:pt x="2287754" y="2533876"/>
                      <a:pt x="2287754" y="2533876"/>
                      <a:pt x="2276655" y="2538320"/>
                    </a:cubicBezTo>
                    <a:lnTo>
                      <a:pt x="2275017" y="2538817"/>
                    </a:lnTo>
                    <a:lnTo>
                      <a:pt x="2281993" y="2534958"/>
                    </a:lnTo>
                    <a:lnTo>
                      <a:pt x="2289973" y="2531654"/>
                    </a:lnTo>
                    <a:cubicBezTo>
                      <a:pt x="2298852" y="2527211"/>
                      <a:pt x="2321049" y="2513880"/>
                      <a:pt x="2332147" y="2507215"/>
                    </a:cubicBezTo>
                    <a:lnTo>
                      <a:pt x="2281993" y="2534958"/>
                    </a:lnTo>
                    <a:lnTo>
                      <a:pt x="2266243" y="2541478"/>
                    </a:lnTo>
                    <a:lnTo>
                      <a:pt x="2231676" y="2551962"/>
                    </a:lnTo>
                    <a:lnTo>
                      <a:pt x="2208550" y="2558025"/>
                    </a:lnTo>
                    <a:lnTo>
                      <a:pt x="2197682" y="2560338"/>
                    </a:lnTo>
                    <a:lnTo>
                      <a:pt x="2190088" y="2560537"/>
                    </a:lnTo>
                    <a:lnTo>
                      <a:pt x="2174550" y="2560537"/>
                    </a:lnTo>
                    <a:lnTo>
                      <a:pt x="2140189" y="2556491"/>
                    </a:lnTo>
                    <a:lnTo>
                      <a:pt x="2140839" y="2556510"/>
                    </a:lnTo>
                    <a:cubicBezTo>
                      <a:pt x="2151244" y="2557066"/>
                      <a:pt x="2160677" y="2557760"/>
                      <a:pt x="2167891" y="2558315"/>
                    </a:cubicBezTo>
                    <a:cubicBezTo>
                      <a:pt x="2185649" y="2560537"/>
                      <a:pt x="2196747" y="2558315"/>
                      <a:pt x="2192308" y="2558315"/>
                    </a:cubicBezTo>
                    <a:lnTo>
                      <a:pt x="2170111" y="2558315"/>
                    </a:lnTo>
                    <a:cubicBezTo>
                      <a:pt x="2221163" y="2562759"/>
                      <a:pt x="2281095" y="2538320"/>
                      <a:pt x="2329927" y="2502772"/>
                    </a:cubicBezTo>
                    <a:cubicBezTo>
                      <a:pt x="2378760" y="2469446"/>
                      <a:pt x="2420934" y="2451672"/>
                      <a:pt x="2469767" y="2416124"/>
                    </a:cubicBezTo>
                    <a:cubicBezTo>
                      <a:pt x="2469767" y="2416124"/>
                      <a:pt x="2469767" y="2416124"/>
                      <a:pt x="2476426" y="2411680"/>
                    </a:cubicBezTo>
                    <a:cubicBezTo>
                      <a:pt x="2483085" y="2407237"/>
                      <a:pt x="2489744" y="2402793"/>
                      <a:pt x="2496403" y="2398350"/>
                    </a:cubicBezTo>
                    <a:cubicBezTo>
                      <a:pt x="2509721" y="2387241"/>
                      <a:pt x="2520819" y="2378354"/>
                      <a:pt x="2527478" y="2369467"/>
                    </a:cubicBezTo>
                    <a:cubicBezTo>
                      <a:pt x="2534138" y="2362802"/>
                      <a:pt x="2536357" y="2360580"/>
                      <a:pt x="2540797" y="2353915"/>
                    </a:cubicBezTo>
                    <a:cubicBezTo>
                      <a:pt x="2538577" y="2353915"/>
                      <a:pt x="2554115" y="2336141"/>
                      <a:pt x="2560774" y="2327254"/>
                    </a:cubicBezTo>
                    <a:cubicBezTo>
                      <a:pt x="2560774" y="2325032"/>
                      <a:pt x="2560774" y="2325032"/>
                      <a:pt x="2560774" y="2322811"/>
                    </a:cubicBezTo>
                    <a:cubicBezTo>
                      <a:pt x="2562993" y="2322811"/>
                      <a:pt x="2565213" y="2320589"/>
                      <a:pt x="2565213" y="2318367"/>
                    </a:cubicBezTo>
                    <a:cubicBezTo>
                      <a:pt x="2567433" y="2313924"/>
                      <a:pt x="2569652" y="2309480"/>
                      <a:pt x="2569652" y="2307258"/>
                    </a:cubicBezTo>
                    <a:cubicBezTo>
                      <a:pt x="2576311" y="2293928"/>
                      <a:pt x="2582971" y="2278376"/>
                      <a:pt x="2587410" y="2265045"/>
                    </a:cubicBezTo>
                    <a:cubicBezTo>
                      <a:pt x="2587410" y="2265045"/>
                      <a:pt x="2587410" y="2267267"/>
                      <a:pt x="2587410" y="2267267"/>
                    </a:cubicBezTo>
                    <a:cubicBezTo>
                      <a:pt x="2587410" y="2267267"/>
                      <a:pt x="2589630" y="2265045"/>
                      <a:pt x="2589630" y="2265045"/>
                    </a:cubicBezTo>
                    <a:cubicBezTo>
                      <a:pt x="2589630" y="2267267"/>
                      <a:pt x="2589630" y="2267267"/>
                      <a:pt x="2591850" y="2260602"/>
                    </a:cubicBezTo>
                    <a:cubicBezTo>
                      <a:pt x="2591850" y="2260602"/>
                      <a:pt x="2591850" y="2265045"/>
                      <a:pt x="2591850" y="2262823"/>
                    </a:cubicBezTo>
                    <a:cubicBezTo>
                      <a:pt x="2592960" y="2260601"/>
                      <a:pt x="2594069" y="2257269"/>
                      <a:pt x="2594902" y="2254492"/>
                    </a:cubicBezTo>
                    <a:lnTo>
                      <a:pt x="2595423" y="2252612"/>
                    </a:lnTo>
                    <a:lnTo>
                      <a:pt x="2593945" y="2251828"/>
                    </a:lnTo>
                    <a:cubicBezTo>
                      <a:pt x="2593945" y="2251828"/>
                      <a:pt x="2593945" y="2251828"/>
                      <a:pt x="2591708" y="2249617"/>
                    </a:cubicBezTo>
                    <a:cubicBezTo>
                      <a:pt x="2591708" y="2249617"/>
                      <a:pt x="2591708" y="2249617"/>
                      <a:pt x="2589470" y="2242982"/>
                    </a:cubicBezTo>
                    <a:cubicBezTo>
                      <a:pt x="2589470" y="2238559"/>
                      <a:pt x="2589470" y="2234136"/>
                      <a:pt x="2589470" y="2231925"/>
                    </a:cubicBezTo>
                    <a:cubicBezTo>
                      <a:pt x="2591708" y="2229713"/>
                      <a:pt x="2589470" y="2229713"/>
                      <a:pt x="2591708" y="2227502"/>
                    </a:cubicBezTo>
                    <a:cubicBezTo>
                      <a:pt x="2589470" y="2225290"/>
                      <a:pt x="2591708" y="2220867"/>
                      <a:pt x="2593945" y="2218656"/>
                    </a:cubicBezTo>
                    <a:cubicBezTo>
                      <a:pt x="2593945" y="2218656"/>
                      <a:pt x="2593945" y="2218656"/>
                      <a:pt x="2593945" y="2216444"/>
                    </a:cubicBezTo>
                    <a:cubicBezTo>
                      <a:pt x="2593945" y="2216444"/>
                      <a:pt x="2593945" y="2216444"/>
                      <a:pt x="2593945" y="2214233"/>
                    </a:cubicBezTo>
                    <a:cubicBezTo>
                      <a:pt x="2593945" y="2214233"/>
                      <a:pt x="2593945" y="2214233"/>
                      <a:pt x="2596182" y="2212021"/>
                    </a:cubicBezTo>
                    <a:lnTo>
                      <a:pt x="2598783" y="2209450"/>
                    </a:lnTo>
                    <a:lnTo>
                      <a:pt x="2594551" y="2210680"/>
                    </a:lnTo>
                    <a:lnTo>
                      <a:pt x="2563300" y="2215870"/>
                    </a:lnTo>
                    <a:lnTo>
                      <a:pt x="2591490" y="2210403"/>
                    </a:lnTo>
                    <a:lnTo>
                      <a:pt x="2600152" y="2208098"/>
                    </a:lnTo>
                    <a:lnTo>
                      <a:pt x="2605131" y="2203175"/>
                    </a:lnTo>
                    <a:cubicBezTo>
                      <a:pt x="2605131" y="2205387"/>
                      <a:pt x="2605131" y="2205387"/>
                      <a:pt x="2607369" y="2203175"/>
                    </a:cubicBezTo>
                    <a:cubicBezTo>
                      <a:pt x="2607369" y="2205387"/>
                      <a:pt x="2607369" y="2205387"/>
                      <a:pt x="2607369" y="2205387"/>
                    </a:cubicBezTo>
                    <a:cubicBezTo>
                      <a:pt x="2609606" y="2205387"/>
                      <a:pt x="2609606" y="2203175"/>
                      <a:pt x="2611843" y="2203175"/>
                    </a:cubicBezTo>
                    <a:lnTo>
                      <a:pt x="2612650" y="2204771"/>
                    </a:lnTo>
                    <a:lnTo>
                      <a:pt x="2613337" y="2204588"/>
                    </a:lnTo>
                    <a:lnTo>
                      <a:pt x="2611988" y="2202940"/>
                    </a:lnTo>
                    <a:cubicBezTo>
                      <a:pt x="2607609" y="2200711"/>
                      <a:pt x="2609799" y="2196255"/>
                      <a:pt x="2607609" y="2194027"/>
                    </a:cubicBezTo>
                    <a:cubicBezTo>
                      <a:pt x="2607609" y="2194027"/>
                      <a:pt x="2607609" y="2194027"/>
                      <a:pt x="2607609" y="2191798"/>
                    </a:cubicBezTo>
                    <a:cubicBezTo>
                      <a:pt x="2607609" y="2191798"/>
                      <a:pt x="2607609" y="2191798"/>
                      <a:pt x="2607609" y="2189570"/>
                    </a:cubicBezTo>
                    <a:cubicBezTo>
                      <a:pt x="2607609" y="2189570"/>
                      <a:pt x="2607609" y="2187342"/>
                      <a:pt x="2607609" y="2187342"/>
                    </a:cubicBezTo>
                    <a:cubicBezTo>
                      <a:pt x="2605420" y="2187342"/>
                      <a:pt x="2607609" y="2187342"/>
                      <a:pt x="2607609" y="2185114"/>
                    </a:cubicBezTo>
                    <a:cubicBezTo>
                      <a:pt x="2607609" y="2185114"/>
                      <a:pt x="2607609" y="2185114"/>
                      <a:pt x="2605420" y="2185114"/>
                    </a:cubicBezTo>
                    <a:cubicBezTo>
                      <a:pt x="2605420" y="2182885"/>
                      <a:pt x="2605420" y="2182885"/>
                      <a:pt x="2607609" y="2180657"/>
                    </a:cubicBezTo>
                    <a:lnTo>
                      <a:pt x="2609372" y="2182451"/>
                    </a:lnTo>
                    <a:lnTo>
                      <a:pt x="2600801" y="2154470"/>
                    </a:lnTo>
                    <a:lnTo>
                      <a:pt x="2607729" y="2136377"/>
                    </a:lnTo>
                    <a:lnTo>
                      <a:pt x="2604567" y="2136114"/>
                    </a:lnTo>
                    <a:cubicBezTo>
                      <a:pt x="2603454" y="2135283"/>
                      <a:pt x="2602341" y="2134174"/>
                      <a:pt x="2601228" y="2134174"/>
                    </a:cubicBezTo>
                    <a:cubicBezTo>
                      <a:pt x="2601228" y="2134174"/>
                      <a:pt x="2601228" y="2134174"/>
                      <a:pt x="2599002" y="2134174"/>
                    </a:cubicBezTo>
                    <a:cubicBezTo>
                      <a:pt x="2599002" y="2134174"/>
                      <a:pt x="2599002" y="2134174"/>
                      <a:pt x="2599002" y="2131956"/>
                    </a:cubicBezTo>
                    <a:cubicBezTo>
                      <a:pt x="2599002" y="2131956"/>
                      <a:pt x="2599002" y="2131956"/>
                      <a:pt x="2596777" y="2129738"/>
                    </a:cubicBezTo>
                    <a:cubicBezTo>
                      <a:pt x="2594551" y="2127521"/>
                      <a:pt x="2592325" y="2123086"/>
                      <a:pt x="2590099" y="2120868"/>
                    </a:cubicBezTo>
                    <a:cubicBezTo>
                      <a:pt x="2587873" y="2118650"/>
                      <a:pt x="2585648" y="2114215"/>
                      <a:pt x="2581196" y="2111998"/>
                    </a:cubicBezTo>
                    <a:cubicBezTo>
                      <a:pt x="2581196" y="2109780"/>
                      <a:pt x="2581196" y="2109780"/>
                      <a:pt x="2583422" y="2109780"/>
                    </a:cubicBezTo>
                    <a:cubicBezTo>
                      <a:pt x="2583422" y="2111998"/>
                      <a:pt x="2583422" y="2111998"/>
                      <a:pt x="2581196" y="2109780"/>
                    </a:cubicBezTo>
                    <a:cubicBezTo>
                      <a:pt x="2581196" y="2109780"/>
                      <a:pt x="2581196" y="2109780"/>
                      <a:pt x="2578970" y="2107563"/>
                    </a:cubicBezTo>
                    <a:cubicBezTo>
                      <a:pt x="2578970" y="2107563"/>
                      <a:pt x="2578970" y="2107563"/>
                      <a:pt x="2581196" y="2107563"/>
                    </a:cubicBezTo>
                    <a:cubicBezTo>
                      <a:pt x="2578970" y="2105345"/>
                      <a:pt x="2574518" y="2103127"/>
                      <a:pt x="2572293" y="2103127"/>
                    </a:cubicBezTo>
                    <a:cubicBezTo>
                      <a:pt x="2572293" y="2100910"/>
                      <a:pt x="2570067" y="2100910"/>
                      <a:pt x="2567841" y="2098692"/>
                    </a:cubicBezTo>
                    <a:cubicBezTo>
                      <a:pt x="2558938" y="2094257"/>
                      <a:pt x="2554486" y="2089822"/>
                      <a:pt x="2543358" y="2087604"/>
                    </a:cubicBezTo>
                    <a:cubicBezTo>
                      <a:pt x="2532229" y="2083169"/>
                      <a:pt x="2516648" y="2080951"/>
                      <a:pt x="2505520" y="2080951"/>
                    </a:cubicBezTo>
                    <a:cubicBezTo>
                      <a:pt x="2496617" y="2078734"/>
                      <a:pt x="2489939" y="2080951"/>
                      <a:pt x="2476585" y="2083169"/>
                    </a:cubicBezTo>
                    <a:cubicBezTo>
                      <a:pt x="2476585" y="2083169"/>
                      <a:pt x="2463230" y="2089822"/>
                      <a:pt x="2461004" y="2092039"/>
                    </a:cubicBezTo>
                    <a:cubicBezTo>
                      <a:pt x="2454327" y="2096475"/>
                      <a:pt x="2452101" y="2098692"/>
                      <a:pt x="2445424" y="2107563"/>
                    </a:cubicBezTo>
                    <a:cubicBezTo>
                      <a:pt x="2440972" y="2111998"/>
                      <a:pt x="2440972" y="2114215"/>
                      <a:pt x="2438747" y="2120868"/>
                    </a:cubicBezTo>
                    <a:cubicBezTo>
                      <a:pt x="2438747" y="2123086"/>
                      <a:pt x="2438747" y="2125303"/>
                      <a:pt x="2436521" y="2125303"/>
                    </a:cubicBezTo>
                    <a:cubicBezTo>
                      <a:pt x="2436521" y="2134174"/>
                      <a:pt x="2434295" y="2131956"/>
                      <a:pt x="2436521" y="2134174"/>
                    </a:cubicBezTo>
                    <a:cubicBezTo>
                      <a:pt x="2436521" y="2134174"/>
                      <a:pt x="2434295" y="2145262"/>
                      <a:pt x="2434295" y="2147479"/>
                    </a:cubicBezTo>
                    <a:cubicBezTo>
                      <a:pt x="2436521" y="2151914"/>
                      <a:pt x="2436521" y="2158567"/>
                      <a:pt x="2438747" y="2165220"/>
                    </a:cubicBezTo>
                    <a:cubicBezTo>
                      <a:pt x="2438747" y="2165220"/>
                      <a:pt x="2438747" y="2167437"/>
                      <a:pt x="2438747" y="2167437"/>
                    </a:cubicBezTo>
                    <a:cubicBezTo>
                      <a:pt x="2440972" y="2169655"/>
                      <a:pt x="2440972" y="2171873"/>
                      <a:pt x="2440972" y="2176308"/>
                    </a:cubicBezTo>
                    <a:cubicBezTo>
                      <a:pt x="2445424" y="2182961"/>
                      <a:pt x="2452101" y="2189613"/>
                      <a:pt x="2456553" y="2194049"/>
                    </a:cubicBezTo>
                    <a:cubicBezTo>
                      <a:pt x="2458779" y="2201810"/>
                      <a:pt x="2476028" y="2208463"/>
                      <a:pt x="2493834" y="2212621"/>
                    </a:cubicBezTo>
                    <a:lnTo>
                      <a:pt x="2512972" y="2215790"/>
                    </a:lnTo>
                    <a:lnTo>
                      <a:pt x="2509312" y="2215636"/>
                    </a:lnTo>
                    <a:lnTo>
                      <a:pt x="2486871" y="2211759"/>
                    </a:lnTo>
                    <a:lnTo>
                      <a:pt x="2478298" y="2209197"/>
                    </a:lnTo>
                    <a:lnTo>
                      <a:pt x="2469630" y="2205585"/>
                    </a:lnTo>
                    <a:lnTo>
                      <a:pt x="2468322" y="2204823"/>
                    </a:lnTo>
                    <a:lnTo>
                      <a:pt x="2458796" y="2199269"/>
                    </a:lnTo>
                    <a:lnTo>
                      <a:pt x="2455036" y="2196174"/>
                    </a:lnTo>
                    <a:lnTo>
                      <a:pt x="2440972" y="2178525"/>
                    </a:lnTo>
                    <a:cubicBezTo>
                      <a:pt x="2443198" y="2181852"/>
                      <a:pt x="2446537" y="2187396"/>
                      <a:pt x="2450432" y="2192385"/>
                    </a:cubicBezTo>
                    <a:lnTo>
                      <a:pt x="2455036" y="2196174"/>
                    </a:lnTo>
                    <a:lnTo>
                      <a:pt x="2456379" y="2197860"/>
                    </a:lnTo>
                    <a:lnTo>
                      <a:pt x="2458796" y="2199269"/>
                    </a:lnTo>
                    <a:lnTo>
                      <a:pt x="2463230" y="2202919"/>
                    </a:lnTo>
                    <a:lnTo>
                      <a:pt x="2469201" y="2205406"/>
                    </a:lnTo>
                    <a:lnTo>
                      <a:pt x="2469630" y="2205585"/>
                    </a:lnTo>
                    <a:lnTo>
                      <a:pt x="2473223" y="2207680"/>
                    </a:lnTo>
                    <a:lnTo>
                      <a:pt x="2472133" y="2207354"/>
                    </a:lnTo>
                    <a:lnTo>
                      <a:pt x="2473282" y="2207714"/>
                    </a:lnTo>
                    <a:lnTo>
                      <a:pt x="2477419" y="2210126"/>
                    </a:lnTo>
                    <a:lnTo>
                      <a:pt x="2482732" y="2211044"/>
                    </a:lnTo>
                    <a:lnTo>
                      <a:pt x="2493834" y="2215670"/>
                    </a:lnTo>
                    <a:lnTo>
                      <a:pt x="2523557" y="2218098"/>
                    </a:lnTo>
                    <a:lnTo>
                      <a:pt x="2525552" y="2218442"/>
                    </a:lnTo>
                    <a:lnTo>
                      <a:pt x="2525353" y="2218244"/>
                    </a:lnTo>
                    <a:lnTo>
                      <a:pt x="2527777" y="2218442"/>
                    </a:lnTo>
                    <a:cubicBezTo>
                      <a:pt x="2527777" y="2218442"/>
                      <a:pt x="2527777" y="2218442"/>
                      <a:pt x="2543358" y="2216224"/>
                    </a:cubicBezTo>
                    <a:cubicBezTo>
                      <a:pt x="2550035" y="2216224"/>
                      <a:pt x="2561164" y="2216224"/>
                      <a:pt x="2570067" y="2214007"/>
                    </a:cubicBezTo>
                    <a:lnTo>
                      <a:pt x="2556710" y="2216964"/>
                    </a:lnTo>
                    <a:lnTo>
                      <a:pt x="2547809" y="2218442"/>
                    </a:lnTo>
                    <a:cubicBezTo>
                      <a:pt x="2514423" y="2222877"/>
                      <a:pt x="2458779" y="2220660"/>
                      <a:pt x="2436521" y="2178525"/>
                    </a:cubicBezTo>
                    <a:cubicBezTo>
                      <a:pt x="2418715" y="2140826"/>
                      <a:pt x="2427618" y="2094257"/>
                      <a:pt x="2474359" y="2080951"/>
                    </a:cubicBezTo>
                    <a:cubicBezTo>
                      <a:pt x="2476585" y="2080951"/>
                      <a:pt x="2478810" y="2078734"/>
                      <a:pt x="2481036" y="2078734"/>
                    </a:cubicBezTo>
                    <a:cubicBezTo>
                      <a:pt x="2485488" y="2078734"/>
                      <a:pt x="2492165" y="2076516"/>
                      <a:pt x="2496617" y="2076516"/>
                    </a:cubicBezTo>
                    <a:cubicBezTo>
                      <a:pt x="2507745" y="2076516"/>
                      <a:pt x="2521100" y="2076516"/>
                      <a:pt x="2527777" y="2078734"/>
                    </a:cubicBezTo>
                    <a:cubicBezTo>
                      <a:pt x="2534455" y="2078734"/>
                      <a:pt x="2536680" y="2078734"/>
                      <a:pt x="2543358" y="2080951"/>
                    </a:cubicBezTo>
                    <a:cubicBezTo>
                      <a:pt x="2543358" y="2078734"/>
                      <a:pt x="2558938" y="2085387"/>
                      <a:pt x="2565615" y="2089822"/>
                    </a:cubicBezTo>
                    <a:cubicBezTo>
                      <a:pt x="2567841" y="2089822"/>
                      <a:pt x="2567841" y="2087604"/>
                      <a:pt x="2570067" y="2087604"/>
                    </a:cubicBezTo>
                    <a:cubicBezTo>
                      <a:pt x="2570067" y="2089822"/>
                      <a:pt x="2572293" y="2089822"/>
                      <a:pt x="2574518" y="2092039"/>
                    </a:cubicBezTo>
                    <a:cubicBezTo>
                      <a:pt x="2576745" y="2092039"/>
                      <a:pt x="2578970" y="2094257"/>
                      <a:pt x="2581196" y="2096475"/>
                    </a:cubicBezTo>
                    <a:cubicBezTo>
                      <a:pt x="2592325" y="2100910"/>
                      <a:pt x="2599002" y="2111998"/>
                      <a:pt x="2605680" y="2123086"/>
                    </a:cubicBezTo>
                    <a:cubicBezTo>
                      <a:pt x="2603454" y="2123086"/>
                      <a:pt x="2603454" y="2123086"/>
                      <a:pt x="2605680" y="2127521"/>
                    </a:cubicBezTo>
                    <a:cubicBezTo>
                      <a:pt x="2605680" y="2125303"/>
                      <a:pt x="2603454" y="2125303"/>
                      <a:pt x="2603454" y="2125303"/>
                    </a:cubicBezTo>
                    <a:cubicBezTo>
                      <a:pt x="2603454" y="2127521"/>
                      <a:pt x="2604567" y="2130293"/>
                      <a:pt x="2605680" y="2132510"/>
                    </a:cubicBezTo>
                    <a:lnTo>
                      <a:pt x="2607796" y="2136201"/>
                    </a:lnTo>
                    <a:lnTo>
                      <a:pt x="2611867" y="2125569"/>
                    </a:lnTo>
                    <a:cubicBezTo>
                      <a:pt x="2611867" y="2125569"/>
                      <a:pt x="2611867" y="2125569"/>
                      <a:pt x="2614080" y="2123346"/>
                    </a:cubicBezTo>
                    <a:cubicBezTo>
                      <a:pt x="2614080" y="2123346"/>
                      <a:pt x="2614080" y="2123346"/>
                      <a:pt x="2618507" y="2114453"/>
                    </a:cubicBezTo>
                    <a:cubicBezTo>
                      <a:pt x="2622933" y="2110007"/>
                      <a:pt x="2627360" y="2105560"/>
                      <a:pt x="2629573" y="2103337"/>
                    </a:cubicBezTo>
                    <a:cubicBezTo>
                      <a:pt x="2633999" y="2101114"/>
                      <a:pt x="2633999" y="2101114"/>
                      <a:pt x="2636213" y="2098891"/>
                    </a:cubicBezTo>
                    <a:cubicBezTo>
                      <a:pt x="2635106" y="2097780"/>
                      <a:pt x="2636766" y="2096112"/>
                      <a:pt x="2639256" y="2094723"/>
                    </a:cubicBezTo>
                    <a:lnTo>
                      <a:pt x="2640562" y="2094315"/>
                    </a:lnTo>
                    <a:lnTo>
                      <a:pt x="2644402" y="2087937"/>
                    </a:lnTo>
                    <a:cubicBezTo>
                      <a:pt x="2647635" y="2081100"/>
                      <a:pt x="2651041" y="2072146"/>
                      <a:pt x="2653404" y="2062013"/>
                    </a:cubicBezTo>
                    <a:lnTo>
                      <a:pt x="2655902" y="2031995"/>
                    </a:lnTo>
                    <a:close/>
                    <a:moveTo>
                      <a:pt x="2654757" y="2024569"/>
                    </a:moveTo>
                    <a:lnTo>
                      <a:pt x="2656150" y="2029009"/>
                    </a:lnTo>
                    <a:lnTo>
                      <a:pt x="2655902" y="2031995"/>
                    </a:lnTo>
                    <a:lnTo>
                      <a:pt x="2654757" y="2024569"/>
                    </a:lnTo>
                    <a:close/>
                    <a:moveTo>
                      <a:pt x="2674043" y="1978723"/>
                    </a:moveTo>
                    <a:lnTo>
                      <a:pt x="2685838" y="2024118"/>
                    </a:lnTo>
                    <a:lnTo>
                      <a:pt x="2687312" y="2032013"/>
                    </a:lnTo>
                    <a:lnTo>
                      <a:pt x="2687312" y="2029793"/>
                    </a:lnTo>
                    <a:cubicBezTo>
                      <a:pt x="2687312" y="2029793"/>
                      <a:pt x="2687312" y="2029793"/>
                      <a:pt x="2687312" y="2023132"/>
                    </a:cubicBezTo>
                    <a:cubicBezTo>
                      <a:pt x="2687312" y="2023132"/>
                      <a:pt x="2687312" y="2023132"/>
                      <a:pt x="2685101" y="2014250"/>
                    </a:cubicBezTo>
                    <a:cubicBezTo>
                      <a:pt x="2685101" y="2009809"/>
                      <a:pt x="2685101" y="2005368"/>
                      <a:pt x="2682889" y="2000927"/>
                    </a:cubicBezTo>
                    <a:cubicBezTo>
                      <a:pt x="2685101" y="2009809"/>
                      <a:pt x="2687312" y="2018691"/>
                      <a:pt x="2687312" y="2029793"/>
                    </a:cubicBezTo>
                    <a:lnTo>
                      <a:pt x="2685838" y="2024118"/>
                    </a:lnTo>
                    <a:lnTo>
                      <a:pt x="2680678" y="1996486"/>
                    </a:lnTo>
                    <a:cubicBezTo>
                      <a:pt x="2678466" y="1992045"/>
                      <a:pt x="2676255" y="1983164"/>
                      <a:pt x="2674043" y="1978723"/>
                    </a:cubicBezTo>
                    <a:close/>
                    <a:moveTo>
                      <a:pt x="426411" y="1960087"/>
                    </a:moveTo>
                    <a:lnTo>
                      <a:pt x="480921" y="1971872"/>
                    </a:lnTo>
                    <a:lnTo>
                      <a:pt x="441498" y="1963570"/>
                    </a:lnTo>
                    <a:lnTo>
                      <a:pt x="426411" y="1960087"/>
                    </a:lnTo>
                    <a:close/>
                    <a:moveTo>
                      <a:pt x="418283" y="1958211"/>
                    </a:moveTo>
                    <a:lnTo>
                      <a:pt x="426411" y="1960087"/>
                    </a:lnTo>
                    <a:lnTo>
                      <a:pt x="422953" y="1959339"/>
                    </a:lnTo>
                    <a:lnTo>
                      <a:pt x="418283" y="1958211"/>
                    </a:lnTo>
                    <a:close/>
                    <a:moveTo>
                      <a:pt x="412658" y="1956912"/>
                    </a:moveTo>
                    <a:lnTo>
                      <a:pt x="413832" y="1957135"/>
                    </a:lnTo>
                    <a:lnTo>
                      <a:pt x="418283" y="1958211"/>
                    </a:lnTo>
                    <a:lnTo>
                      <a:pt x="412658" y="1956912"/>
                    </a:lnTo>
                    <a:close/>
                    <a:moveTo>
                      <a:pt x="388255" y="1950254"/>
                    </a:moveTo>
                    <a:cubicBezTo>
                      <a:pt x="390196" y="1951086"/>
                      <a:pt x="394425" y="1952335"/>
                      <a:pt x="400392" y="1953887"/>
                    </a:cubicBezTo>
                    <a:lnTo>
                      <a:pt x="411994" y="1956691"/>
                    </a:lnTo>
                    <a:lnTo>
                      <a:pt x="412658" y="1956912"/>
                    </a:lnTo>
                    <a:cubicBezTo>
                      <a:pt x="392692" y="1952474"/>
                      <a:pt x="392692" y="1952474"/>
                      <a:pt x="392692" y="1952474"/>
                    </a:cubicBezTo>
                    <a:cubicBezTo>
                      <a:pt x="388255" y="1950254"/>
                      <a:pt x="388255" y="1950254"/>
                      <a:pt x="388255" y="1950254"/>
                    </a:cubicBezTo>
                    <a:close/>
                    <a:moveTo>
                      <a:pt x="225648" y="1937166"/>
                    </a:moveTo>
                    <a:lnTo>
                      <a:pt x="332654" y="1974731"/>
                    </a:lnTo>
                    <a:cubicBezTo>
                      <a:pt x="416395" y="2000293"/>
                      <a:pt x="520656" y="2025298"/>
                      <a:pt x="621590" y="2040858"/>
                    </a:cubicBezTo>
                    <a:cubicBezTo>
                      <a:pt x="721414" y="2056417"/>
                      <a:pt x="796837" y="2071976"/>
                      <a:pt x="898880" y="2078644"/>
                    </a:cubicBezTo>
                    <a:cubicBezTo>
                      <a:pt x="898880" y="2078644"/>
                      <a:pt x="898880" y="2078644"/>
                      <a:pt x="914408" y="2078644"/>
                    </a:cubicBezTo>
                    <a:cubicBezTo>
                      <a:pt x="927718" y="2078644"/>
                      <a:pt x="943246" y="2078644"/>
                      <a:pt x="956556" y="2080867"/>
                    </a:cubicBezTo>
                    <a:cubicBezTo>
                      <a:pt x="983176" y="2080867"/>
                      <a:pt x="1009796" y="2085313"/>
                      <a:pt x="1029761" y="2087535"/>
                    </a:cubicBezTo>
                    <a:cubicBezTo>
                      <a:pt x="1045289" y="2089758"/>
                      <a:pt x="1047507" y="2089758"/>
                      <a:pt x="1063036" y="2091981"/>
                    </a:cubicBezTo>
                    <a:cubicBezTo>
                      <a:pt x="1063036" y="2089758"/>
                      <a:pt x="1102965" y="2100872"/>
                      <a:pt x="1120712" y="2107540"/>
                    </a:cubicBezTo>
                    <a:cubicBezTo>
                      <a:pt x="1122930" y="2107540"/>
                      <a:pt x="1120712" y="2107540"/>
                      <a:pt x="1125149" y="2109763"/>
                    </a:cubicBezTo>
                    <a:cubicBezTo>
                      <a:pt x="1127367" y="2109763"/>
                      <a:pt x="1134022" y="2111986"/>
                      <a:pt x="1136240" y="2114208"/>
                    </a:cubicBezTo>
                    <a:cubicBezTo>
                      <a:pt x="1142895" y="2116431"/>
                      <a:pt x="1151768" y="2120876"/>
                      <a:pt x="1156205" y="2123099"/>
                    </a:cubicBezTo>
                    <a:cubicBezTo>
                      <a:pt x="1178388" y="2134213"/>
                      <a:pt x="1202790" y="2165331"/>
                      <a:pt x="1198353" y="2194227"/>
                    </a:cubicBezTo>
                    <a:cubicBezTo>
                      <a:pt x="1198353" y="2194227"/>
                      <a:pt x="1196135" y="2192004"/>
                      <a:pt x="1196135" y="2192004"/>
                    </a:cubicBezTo>
                    <a:cubicBezTo>
                      <a:pt x="1196135" y="2192004"/>
                      <a:pt x="1196135" y="2194227"/>
                      <a:pt x="1196135" y="2196450"/>
                    </a:cubicBezTo>
                    <a:cubicBezTo>
                      <a:pt x="1196135" y="2192004"/>
                      <a:pt x="1196135" y="2192004"/>
                      <a:pt x="1193917" y="2203118"/>
                    </a:cubicBezTo>
                    <a:cubicBezTo>
                      <a:pt x="1193917" y="2200895"/>
                      <a:pt x="1193917" y="2196450"/>
                      <a:pt x="1193917" y="2198673"/>
                    </a:cubicBezTo>
                    <a:cubicBezTo>
                      <a:pt x="1192808" y="2203118"/>
                      <a:pt x="1190589" y="2209231"/>
                      <a:pt x="1188648" y="2214510"/>
                    </a:cubicBezTo>
                    <a:lnTo>
                      <a:pt x="1187032" y="2219368"/>
                    </a:lnTo>
                    <a:lnTo>
                      <a:pt x="1187516" y="2219125"/>
                    </a:lnTo>
                    <a:cubicBezTo>
                      <a:pt x="1196373" y="2221346"/>
                      <a:pt x="1242871" y="2221346"/>
                      <a:pt x="1282726" y="2228010"/>
                    </a:cubicBezTo>
                    <a:cubicBezTo>
                      <a:pt x="1302654" y="2230231"/>
                      <a:pt x="1320367" y="2236894"/>
                      <a:pt x="1333652" y="2252441"/>
                    </a:cubicBezTo>
                    <a:cubicBezTo>
                      <a:pt x="1333652" y="2252441"/>
                      <a:pt x="1333652" y="2252441"/>
                      <a:pt x="1335867" y="2254663"/>
                    </a:cubicBezTo>
                    <a:cubicBezTo>
                      <a:pt x="1335867" y="2254663"/>
                      <a:pt x="1335867" y="2254663"/>
                      <a:pt x="1340295" y="2263547"/>
                    </a:cubicBezTo>
                    <a:cubicBezTo>
                      <a:pt x="1342509" y="2267989"/>
                      <a:pt x="1346938" y="2272431"/>
                      <a:pt x="1346938" y="2276873"/>
                    </a:cubicBezTo>
                    <a:cubicBezTo>
                      <a:pt x="1346938" y="2281316"/>
                      <a:pt x="1346938" y="2281316"/>
                      <a:pt x="1346938" y="2285758"/>
                    </a:cubicBezTo>
                    <a:cubicBezTo>
                      <a:pt x="1349152" y="2283537"/>
                      <a:pt x="1349152" y="2292421"/>
                      <a:pt x="1349152" y="2296863"/>
                    </a:cubicBezTo>
                    <a:cubicBezTo>
                      <a:pt x="1349152" y="2296863"/>
                      <a:pt x="1349152" y="2296863"/>
                      <a:pt x="1349152" y="2299084"/>
                    </a:cubicBezTo>
                    <a:cubicBezTo>
                      <a:pt x="1349152" y="2299084"/>
                      <a:pt x="1349152" y="2301305"/>
                      <a:pt x="1349152" y="2301305"/>
                    </a:cubicBezTo>
                    <a:cubicBezTo>
                      <a:pt x="1349152" y="2301305"/>
                      <a:pt x="1349152" y="2301305"/>
                      <a:pt x="1349152" y="2305747"/>
                    </a:cubicBezTo>
                    <a:lnTo>
                      <a:pt x="1346377" y="2315488"/>
                    </a:lnTo>
                    <a:lnTo>
                      <a:pt x="1347275" y="2319059"/>
                    </a:lnTo>
                    <a:cubicBezTo>
                      <a:pt x="1347275" y="2323487"/>
                      <a:pt x="1347275" y="2325700"/>
                      <a:pt x="1347275" y="2327914"/>
                    </a:cubicBezTo>
                    <a:cubicBezTo>
                      <a:pt x="1347275" y="2330127"/>
                      <a:pt x="1347275" y="2330127"/>
                      <a:pt x="1347275" y="2330127"/>
                    </a:cubicBezTo>
                    <a:cubicBezTo>
                      <a:pt x="1347275" y="2330127"/>
                      <a:pt x="1347275" y="2330127"/>
                      <a:pt x="1347275" y="2332341"/>
                    </a:cubicBezTo>
                    <a:cubicBezTo>
                      <a:pt x="1347275" y="2332341"/>
                      <a:pt x="1347275" y="2332341"/>
                      <a:pt x="1345050" y="2332341"/>
                    </a:cubicBezTo>
                    <a:cubicBezTo>
                      <a:pt x="1345050" y="2334555"/>
                      <a:pt x="1347275" y="2336768"/>
                      <a:pt x="1347275" y="2338982"/>
                    </a:cubicBezTo>
                    <a:cubicBezTo>
                      <a:pt x="1347275" y="2338982"/>
                      <a:pt x="1347275" y="2341195"/>
                      <a:pt x="1347275" y="2343409"/>
                    </a:cubicBezTo>
                    <a:lnTo>
                      <a:pt x="1345881" y="2349651"/>
                    </a:lnTo>
                    <a:lnTo>
                      <a:pt x="1349151" y="2350113"/>
                    </a:lnTo>
                    <a:cubicBezTo>
                      <a:pt x="1353529" y="2350113"/>
                      <a:pt x="1355718" y="2354444"/>
                      <a:pt x="1362286" y="2356609"/>
                    </a:cubicBezTo>
                    <a:cubicBezTo>
                      <a:pt x="1362286" y="2356609"/>
                      <a:pt x="1362286" y="2356609"/>
                      <a:pt x="1364475" y="2358774"/>
                    </a:cubicBezTo>
                    <a:cubicBezTo>
                      <a:pt x="1364475" y="2358774"/>
                      <a:pt x="1364475" y="2358774"/>
                      <a:pt x="1366664" y="2360939"/>
                    </a:cubicBezTo>
                    <a:cubicBezTo>
                      <a:pt x="1366664" y="2360939"/>
                      <a:pt x="1368853" y="2360939"/>
                      <a:pt x="1368853" y="2360939"/>
                    </a:cubicBezTo>
                    <a:cubicBezTo>
                      <a:pt x="1371042" y="2360939"/>
                      <a:pt x="1371042" y="2363104"/>
                      <a:pt x="1371042" y="2363104"/>
                    </a:cubicBezTo>
                    <a:cubicBezTo>
                      <a:pt x="1371042" y="2363104"/>
                      <a:pt x="1371042" y="2363104"/>
                      <a:pt x="1373232" y="2363104"/>
                    </a:cubicBezTo>
                    <a:lnTo>
                      <a:pt x="1374228" y="2365074"/>
                    </a:lnTo>
                    <a:lnTo>
                      <a:pt x="1377848" y="2356563"/>
                    </a:lnTo>
                    <a:cubicBezTo>
                      <a:pt x="1377848" y="2356563"/>
                      <a:pt x="1377848" y="2356563"/>
                      <a:pt x="1382294" y="2356563"/>
                    </a:cubicBezTo>
                    <a:cubicBezTo>
                      <a:pt x="1382294" y="2356563"/>
                      <a:pt x="1382294" y="2356563"/>
                      <a:pt x="1391187" y="2352111"/>
                    </a:cubicBezTo>
                    <a:cubicBezTo>
                      <a:pt x="1395633" y="2349885"/>
                      <a:pt x="1402303" y="2347659"/>
                      <a:pt x="1406749" y="2349885"/>
                    </a:cubicBezTo>
                    <a:lnTo>
                      <a:pt x="1408663" y="2349885"/>
                    </a:lnTo>
                    <a:lnTo>
                      <a:pt x="1408067" y="2348302"/>
                    </a:lnTo>
                    <a:lnTo>
                      <a:pt x="1408127" y="2344380"/>
                    </a:lnTo>
                    <a:lnTo>
                      <a:pt x="1408518" y="2318661"/>
                    </a:lnTo>
                    <a:lnTo>
                      <a:pt x="1411774" y="2313825"/>
                    </a:lnTo>
                    <a:lnTo>
                      <a:pt x="1410610" y="2326247"/>
                    </a:lnTo>
                    <a:lnTo>
                      <a:pt x="1409730" y="2328888"/>
                    </a:lnTo>
                    <a:cubicBezTo>
                      <a:pt x="1409453" y="2329720"/>
                      <a:pt x="1409453" y="2329720"/>
                      <a:pt x="1409453" y="2329720"/>
                    </a:cubicBezTo>
                    <a:cubicBezTo>
                      <a:pt x="1409453" y="2336376"/>
                      <a:pt x="1409453" y="2336376"/>
                      <a:pt x="1409453" y="2336376"/>
                    </a:cubicBezTo>
                    <a:lnTo>
                      <a:pt x="1409929" y="2333523"/>
                    </a:lnTo>
                    <a:lnTo>
                      <a:pt x="1409453" y="2338595"/>
                    </a:lnTo>
                    <a:lnTo>
                      <a:pt x="1410932" y="2327500"/>
                    </a:lnTo>
                    <a:lnTo>
                      <a:pt x="1411671" y="2323063"/>
                    </a:lnTo>
                    <a:lnTo>
                      <a:pt x="1411424" y="2323803"/>
                    </a:lnTo>
                    <a:lnTo>
                      <a:pt x="1412996" y="2312010"/>
                    </a:lnTo>
                    <a:lnTo>
                      <a:pt x="1413681" y="2310992"/>
                    </a:lnTo>
                    <a:lnTo>
                      <a:pt x="1416604" y="2306652"/>
                    </a:lnTo>
                    <a:lnTo>
                      <a:pt x="1416002" y="2308676"/>
                    </a:lnTo>
                    <a:cubicBezTo>
                      <a:pt x="1413195" y="2320013"/>
                      <a:pt x="1409453" y="2339149"/>
                      <a:pt x="1409453" y="2340813"/>
                    </a:cubicBezTo>
                    <a:lnTo>
                      <a:pt x="1409453" y="2347470"/>
                    </a:lnTo>
                    <a:lnTo>
                      <a:pt x="1409856" y="2349885"/>
                    </a:lnTo>
                    <a:lnTo>
                      <a:pt x="1413419" y="2349885"/>
                    </a:lnTo>
                    <a:cubicBezTo>
                      <a:pt x="1415642" y="2347659"/>
                      <a:pt x="1422311" y="2352111"/>
                      <a:pt x="1426758" y="2354337"/>
                    </a:cubicBezTo>
                    <a:cubicBezTo>
                      <a:pt x="1426758" y="2354337"/>
                      <a:pt x="1426758" y="2352111"/>
                      <a:pt x="1428981" y="2352111"/>
                    </a:cubicBezTo>
                    <a:cubicBezTo>
                      <a:pt x="1428981" y="2352111"/>
                      <a:pt x="1428981" y="2352111"/>
                      <a:pt x="1431204" y="2354337"/>
                    </a:cubicBezTo>
                    <a:cubicBezTo>
                      <a:pt x="1433427" y="2354337"/>
                      <a:pt x="1433427" y="2354337"/>
                      <a:pt x="1435650" y="2356563"/>
                    </a:cubicBezTo>
                    <a:cubicBezTo>
                      <a:pt x="1440097" y="2358789"/>
                      <a:pt x="1446766" y="2363241"/>
                      <a:pt x="1448990" y="2367693"/>
                    </a:cubicBezTo>
                    <a:cubicBezTo>
                      <a:pt x="1448990" y="2367693"/>
                      <a:pt x="1448990" y="2367693"/>
                      <a:pt x="1448990" y="2369919"/>
                    </a:cubicBezTo>
                    <a:lnTo>
                      <a:pt x="1450271" y="2373768"/>
                    </a:lnTo>
                    <a:lnTo>
                      <a:pt x="1451104" y="2374612"/>
                    </a:lnTo>
                    <a:cubicBezTo>
                      <a:pt x="1453294" y="2372395"/>
                      <a:pt x="1457672" y="2376830"/>
                      <a:pt x="1457672" y="2376830"/>
                    </a:cubicBezTo>
                    <a:cubicBezTo>
                      <a:pt x="1457672" y="2376830"/>
                      <a:pt x="1457672" y="2376830"/>
                      <a:pt x="1459861" y="2376830"/>
                    </a:cubicBezTo>
                    <a:cubicBezTo>
                      <a:pt x="1459861" y="2376830"/>
                      <a:pt x="1459861" y="2376830"/>
                      <a:pt x="1459861" y="2379048"/>
                    </a:cubicBezTo>
                    <a:lnTo>
                      <a:pt x="1461252" y="2379048"/>
                    </a:lnTo>
                    <a:lnTo>
                      <a:pt x="1459861" y="2342731"/>
                    </a:lnTo>
                    <a:cubicBezTo>
                      <a:pt x="1462089" y="2316091"/>
                      <a:pt x="1464317" y="2276131"/>
                      <a:pt x="1497741" y="2260591"/>
                    </a:cubicBezTo>
                    <a:cubicBezTo>
                      <a:pt x="1505540" y="2257261"/>
                      <a:pt x="1513617" y="2255874"/>
                      <a:pt x="1521381" y="2256221"/>
                    </a:cubicBezTo>
                    <a:lnTo>
                      <a:pt x="1524738" y="2257589"/>
                    </a:lnTo>
                    <a:lnTo>
                      <a:pt x="1525591" y="2255246"/>
                    </a:lnTo>
                    <a:cubicBezTo>
                      <a:pt x="1526971" y="2250321"/>
                      <a:pt x="1527523" y="2244300"/>
                      <a:pt x="1524211" y="2238827"/>
                    </a:cubicBezTo>
                    <a:cubicBezTo>
                      <a:pt x="1522004" y="2234449"/>
                      <a:pt x="1519796" y="2230071"/>
                      <a:pt x="1515381" y="2232260"/>
                    </a:cubicBezTo>
                    <a:cubicBezTo>
                      <a:pt x="1515381" y="2232260"/>
                      <a:pt x="1513173" y="2232260"/>
                      <a:pt x="1513173" y="2232260"/>
                    </a:cubicBezTo>
                    <a:cubicBezTo>
                      <a:pt x="1513173" y="2232260"/>
                      <a:pt x="1513173" y="2232260"/>
                      <a:pt x="1510966" y="2234449"/>
                    </a:cubicBezTo>
                    <a:cubicBezTo>
                      <a:pt x="1510966" y="2236638"/>
                      <a:pt x="1510966" y="2236638"/>
                      <a:pt x="1510966" y="2236638"/>
                    </a:cubicBezTo>
                    <a:cubicBezTo>
                      <a:pt x="1510966" y="2238827"/>
                      <a:pt x="1508758" y="2238827"/>
                      <a:pt x="1508758" y="2238827"/>
                    </a:cubicBezTo>
                    <a:cubicBezTo>
                      <a:pt x="1508758" y="2238827"/>
                      <a:pt x="1508758" y="2238827"/>
                      <a:pt x="1510966" y="2241016"/>
                    </a:cubicBezTo>
                    <a:cubicBezTo>
                      <a:pt x="1510966" y="2241016"/>
                      <a:pt x="1510966" y="2241016"/>
                      <a:pt x="1508758" y="2241016"/>
                    </a:cubicBezTo>
                    <a:cubicBezTo>
                      <a:pt x="1508758" y="2241016"/>
                      <a:pt x="1508758" y="2241016"/>
                      <a:pt x="1508758" y="2243206"/>
                    </a:cubicBezTo>
                    <a:cubicBezTo>
                      <a:pt x="1508758" y="2243206"/>
                      <a:pt x="1506551" y="2243206"/>
                      <a:pt x="1506551" y="2245395"/>
                    </a:cubicBezTo>
                    <a:cubicBezTo>
                      <a:pt x="1504343" y="2243206"/>
                      <a:pt x="1504343" y="2243206"/>
                      <a:pt x="1504343" y="2245395"/>
                    </a:cubicBezTo>
                    <a:cubicBezTo>
                      <a:pt x="1504343" y="2245395"/>
                      <a:pt x="1504343" y="2245395"/>
                      <a:pt x="1504343" y="2243206"/>
                    </a:cubicBezTo>
                    <a:cubicBezTo>
                      <a:pt x="1502136" y="2243206"/>
                      <a:pt x="1502136" y="2245395"/>
                      <a:pt x="1502136" y="2245395"/>
                    </a:cubicBezTo>
                    <a:cubicBezTo>
                      <a:pt x="1499928" y="2243206"/>
                      <a:pt x="1499928" y="2243206"/>
                      <a:pt x="1497720" y="2241016"/>
                    </a:cubicBezTo>
                    <a:cubicBezTo>
                      <a:pt x="1497720" y="2241016"/>
                      <a:pt x="1497720" y="2241016"/>
                      <a:pt x="1495513" y="2241016"/>
                    </a:cubicBezTo>
                    <a:cubicBezTo>
                      <a:pt x="1495513" y="2241016"/>
                      <a:pt x="1495513" y="2241016"/>
                      <a:pt x="1497720" y="2238827"/>
                    </a:cubicBezTo>
                    <a:cubicBezTo>
                      <a:pt x="1497720" y="2238827"/>
                      <a:pt x="1497720" y="2238827"/>
                      <a:pt x="1497720" y="2236638"/>
                    </a:cubicBezTo>
                    <a:cubicBezTo>
                      <a:pt x="1497720" y="2236638"/>
                      <a:pt x="1497720" y="2236638"/>
                      <a:pt x="1499928" y="2236638"/>
                    </a:cubicBezTo>
                    <a:cubicBezTo>
                      <a:pt x="1499928" y="2236638"/>
                      <a:pt x="1499928" y="2236638"/>
                      <a:pt x="1502136" y="2236638"/>
                    </a:cubicBezTo>
                    <a:cubicBezTo>
                      <a:pt x="1502136" y="2236638"/>
                      <a:pt x="1502136" y="2236638"/>
                      <a:pt x="1502136" y="2234449"/>
                    </a:cubicBezTo>
                    <a:cubicBezTo>
                      <a:pt x="1504343" y="2234449"/>
                      <a:pt x="1504343" y="2234449"/>
                      <a:pt x="1506551" y="2232260"/>
                    </a:cubicBezTo>
                    <a:cubicBezTo>
                      <a:pt x="1506551" y="2232260"/>
                      <a:pt x="1508758" y="2230071"/>
                      <a:pt x="1510966" y="2227881"/>
                    </a:cubicBezTo>
                    <a:cubicBezTo>
                      <a:pt x="1513173" y="2227881"/>
                      <a:pt x="1513173" y="2227881"/>
                      <a:pt x="1515381" y="2227881"/>
                    </a:cubicBezTo>
                    <a:cubicBezTo>
                      <a:pt x="1515381" y="2227881"/>
                      <a:pt x="1517589" y="2225692"/>
                      <a:pt x="1517589" y="2225692"/>
                    </a:cubicBezTo>
                    <a:cubicBezTo>
                      <a:pt x="1519796" y="2225692"/>
                      <a:pt x="1519796" y="2227881"/>
                      <a:pt x="1522004" y="2227881"/>
                    </a:cubicBezTo>
                    <a:cubicBezTo>
                      <a:pt x="1524211" y="2227881"/>
                      <a:pt x="1524211" y="2227881"/>
                      <a:pt x="1526419" y="2227881"/>
                    </a:cubicBezTo>
                    <a:cubicBezTo>
                      <a:pt x="1526419" y="2230071"/>
                      <a:pt x="1526419" y="2230071"/>
                      <a:pt x="1528627" y="2230071"/>
                    </a:cubicBezTo>
                    <a:cubicBezTo>
                      <a:pt x="1528627" y="2230071"/>
                      <a:pt x="1526419" y="2232260"/>
                      <a:pt x="1528627" y="2232260"/>
                    </a:cubicBezTo>
                    <a:cubicBezTo>
                      <a:pt x="1528627" y="2234449"/>
                      <a:pt x="1528627" y="2234449"/>
                      <a:pt x="1528627" y="2236638"/>
                    </a:cubicBezTo>
                    <a:cubicBezTo>
                      <a:pt x="1528627" y="2236638"/>
                      <a:pt x="1528627" y="2236638"/>
                      <a:pt x="1530834" y="2236638"/>
                    </a:cubicBezTo>
                    <a:cubicBezTo>
                      <a:pt x="1530834" y="2236638"/>
                      <a:pt x="1530834" y="2236638"/>
                      <a:pt x="1533042" y="2241016"/>
                    </a:cubicBezTo>
                    <a:cubicBezTo>
                      <a:pt x="1533042" y="2243206"/>
                      <a:pt x="1530834" y="2251962"/>
                      <a:pt x="1530834" y="2254151"/>
                    </a:cubicBezTo>
                    <a:cubicBezTo>
                      <a:pt x="1530834" y="2254151"/>
                      <a:pt x="1530834" y="2254151"/>
                      <a:pt x="1530834" y="2251962"/>
                    </a:cubicBezTo>
                    <a:lnTo>
                      <a:pt x="1529951" y="2246708"/>
                    </a:lnTo>
                    <a:lnTo>
                      <a:pt x="1530834" y="2243206"/>
                    </a:lnTo>
                    <a:cubicBezTo>
                      <a:pt x="1530834" y="2241016"/>
                      <a:pt x="1528627" y="2238827"/>
                      <a:pt x="1528627" y="2238827"/>
                    </a:cubicBezTo>
                    <a:lnTo>
                      <a:pt x="1529951" y="2246708"/>
                    </a:lnTo>
                    <a:lnTo>
                      <a:pt x="1528627" y="2251962"/>
                    </a:lnTo>
                    <a:cubicBezTo>
                      <a:pt x="1528627" y="2251962"/>
                      <a:pt x="1528627" y="2251962"/>
                      <a:pt x="1528627" y="2254151"/>
                    </a:cubicBezTo>
                    <a:lnTo>
                      <a:pt x="1526526" y="2258318"/>
                    </a:lnTo>
                    <a:lnTo>
                      <a:pt x="1535547" y="2261995"/>
                    </a:lnTo>
                    <a:lnTo>
                      <a:pt x="1536621" y="2259093"/>
                    </a:lnTo>
                    <a:cubicBezTo>
                      <a:pt x="1541899" y="2246113"/>
                      <a:pt x="1550591" y="2221607"/>
                      <a:pt x="1535690" y="2203332"/>
                    </a:cubicBezTo>
                    <a:cubicBezTo>
                      <a:pt x="1526859" y="2194471"/>
                      <a:pt x="1513614" y="2196686"/>
                      <a:pt x="1504784" y="2209977"/>
                    </a:cubicBezTo>
                    <a:cubicBezTo>
                      <a:pt x="1504784" y="2209977"/>
                      <a:pt x="1504784" y="2209977"/>
                      <a:pt x="1502576" y="2209977"/>
                    </a:cubicBezTo>
                    <a:cubicBezTo>
                      <a:pt x="1502576" y="2209977"/>
                      <a:pt x="1502576" y="2209977"/>
                      <a:pt x="1500369" y="2216623"/>
                    </a:cubicBezTo>
                    <a:cubicBezTo>
                      <a:pt x="1498161" y="2218838"/>
                      <a:pt x="1495954" y="2223269"/>
                      <a:pt x="1495954" y="2225484"/>
                    </a:cubicBezTo>
                    <a:cubicBezTo>
                      <a:pt x="1493746" y="2227699"/>
                      <a:pt x="1495954" y="2227699"/>
                      <a:pt x="1493746" y="2229914"/>
                    </a:cubicBezTo>
                    <a:cubicBezTo>
                      <a:pt x="1495954" y="2229914"/>
                      <a:pt x="1493746" y="2236560"/>
                      <a:pt x="1493746" y="2238775"/>
                    </a:cubicBezTo>
                    <a:cubicBezTo>
                      <a:pt x="1493746" y="2238775"/>
                      <a:pt x="1493746" y="2238775"/>
                      <a:pt x="1493746" y="2240990"/>
                    </a:cubicBezTo>
                    <a:cubicBezTo>
                      <a:pt x="1493746" y="2240990"/>
                      <a:pt x="1493746" y="2240990"/>
                      <a:pt x="1493746" y="2245421"/>
                    </a:cubicBezTo>
                    <a:cubicBezTo>
                      <a:pt x="1493746" y="2247636"/>
                      <a:pt x="1491539" y="2252066"/>
                      <a:pt x="1491539" y="2256497"/>
                    </a:cubicBezTo>
                    <a:cubicBezTo>
                      <a:pt x="1489331" y="2256497"/>
                      <a:pt x="1489331" y="2256497"/>
                      <a:pt x="1489331" y="2256497"/>
                    </a:cubicBezTo>
                    <a:cubicBezTo>
                      <a:pt x="1487123" y="2258712"/>
                      <a:pt x="1487123" y="2260927"/>
                      <a:pt x="1487123" y="2260927"/>
                    </a:cubicBezTo>
                    <a:cubicBezTo>
                      <a:pt x="1484916" y="2260927"/>
                      <a:pt x="1484916" y="2258712"/>
                      <a:pt x="1482708" y="2258712"/>
                    </a:cubicBezTo>
                    <a:cubicBezTo>
                      <a:pt x="1482708" y="2258712"/>
                      <a:pt x="1482708" y="2258712"/>
                      <a:pt x="1480501" y="2258712"/>
                    </a:cubicBezTo>
                    <a:cubicBezTo>
                      <a:pt x="1480501" y="2258712"/>
                      <a:pt x="1480501" y="2258712"/>
                      <a:pt x="1480501" y="2256497"/>
                    </a:cubicBezTo>
                    <a:cubicBezTo>
                      <a:pt x="1480501" y="2256497"/>
                      <a:pt x="1480501" y="2256497"/>
                      <a:pt x="1480501" y="2252066"/>
                    </a:cubicBezTo>
                    <a:cubicBezTo>
                      <a:pt x="1480501" y="2252066"/>
                      <a:pt x="1480501" y="2252066"/>
                      <a:pt x="1480501" y="2247636"/>
                    </a:cubicBezTo>
                    <a:cubicBezTo>
                      <a:pt x="1480501" y="2245421"/>
                      <a:pt x="1482708" y="2245421"/>
                      <a:pt x="1482708" y="2247636"/>
                    </a:cubicBezTo>
                    <a:cubicBezTo>
                      <a:pt x="1482708" y="2247636"/>
                      <a:pt x="1482708" y="2247636"/>
                      <a:pt x="1482708" y="2245421"/>
                    </a:cubicBezTo>
                    <a:lnTo>
                      <a:pt x="1482708" y="2243189"/>
                    </a:lnTo>
                    <a:lnTo>
                      <a:pt x="1482634" y="2243189"/>
                    </a:lnTo>
                    <a:cubicBezTo>
                      <a:pt x="1482634" y="2243189"/>
                      <a:pt x="1482634" y="2243189"/>
                      <a:pt x="1480416" y="2245407"/>
                    </a:cubicBezTo>
                    <a:cubicBezTo>
                      <a:pt x="1480416" y="2245407"/>
                      <a:pt x="1480416" y="2245407"/>
                      <a:pt x="1480416" y="2243189"/>
                    </a:cubicBezTo>
                    <a:cubicBezTo>
                      <a:pt x="1480416" y="2243189"/>
                      <a:pt x="1480416" y="2243189"/>
                      <a:pt x="1478198" y="2243189"/>
                    </a:cubicBezTo>
                    <a:cubicBezTo>
                      <a:pt x="1478198" y="2243189"/>
                      <a:pt x="1478198" y="2243189"/>
                      <a:pt x="1473763" y="2240970"/>
                    </a:cubicBezTo>
                    <a:cubicBezTo>
                      <a:pt x="1473763" y="2240970"/>
                      <a:pt x="1473763" y="2240970"/>
                      <a:pt x="1469328" y="2236532"/>
                    </a:cubicBezTo>
                    <a:cubicBezTo>
                      <a:pt x="1469328" y="2236532"/>
                      <a:pt x="1469328" y="2234314"/>
                      <a:pt x="1469328" y="2234314"/>
                    </a:cubicBezTo>
                    <a:cubicBezTo>
                      <a:pt x="1469328" y="2232095"/>
                      <a:pt x="1467110" y="2232095"/>
                      <a:pt x="1464893" y="2232095"/>
                    </a:cubicBezTo>
                    <a:cubicBezTo>
                      <a:pt x="1464893" y="2232095"/>
                      <a:pt x="1464893" y="2232095"/>
                      <a:pt x="1462675" y="2232095"/>
                    </a:cubicBezTo>
                    <a:cubicBezTo>
                      <a:pt x="1460458" y="2229876"/>
                      <a:pt x="1456022" y="2232095"/>
                      <a:pt x="1453805" y="2236532"/>
                    </a:cubicBezTo>
                    <a:cubicBezTo>
                      <a:pt x="1449370" y="2238751"/>
                      <a:pt x="1447152" y="2247626"/>
                      <a:pt x="1444935" y="2252064"/>
                    </a:cubicBezTo>
                    <a:cubicBezTo>
                      <a:pt x="1442717" y="2256501"/>
                      <a:pt x="1442717" y="2260939"/>
                      <a:pt x="1442717" y="2267595"/>
                    </a:cubicBezTo>
                    <a:cubicBezTo>
                      <a:pt x="1442717" y="2267595"/>
                      <a:pt x="1442717" y="2274251"/>
                      <a:pt x="1442717" y="2276470"/>
                    </a:cubicBezTo>
                    <a:cubicBezTo>
                      <a:pt x="1444935" y="2280907"/>
                      <a:pt x="1444935" y="2280907"/>
                      <a:pt x="1444935" y="2287564"/>
                    </a:cubicBezTo>
                    <a:cubicBezTo>
                      <a:pt x="1444935" y="2292001"/>
                      <a:pt x="1447152" y="2292001"/>
                      <a:pt x="1447152" y="2294220"/>
                    </a:cubicBezTo>
                    <a:cubicBezTo>
                      <a:pt x="1447152" y="2296439"/>
                      <a:pt x="1449370" y="2296439"/>
                      <a:pt x="1449370" y="2296439"/>
                    </a:cubicBezTo>
                    <a:cubicBezTo>
                      <a:pt x="1449370" y="2300876"/>
                      <a:pt x="1447152" y="2300876"/>
                      <a:pt x="1449370" y="2300876"/>
                    </a:cubicBezTo>
                    <a:cubicBezTo>
                      <a:pt x="1436064" y="2314188"/>
                      <a:pt x="1442717" y="2300876"/>
                      <a:pt x="1438282" y="2303095"/>
                    </a:cubicBezTo>
                    <a:cubicBezTo>
                      <a:pt x="1436064" y="2303095"/>
                      <a:pt x="1433847" y="2300876"/>
                      <a:pt x="1429411" y="2300876"/>
                    </a:cubicBezTo>
                    <a:cubicBezTo>
                      <a:pt x="1429411" y="2300876"/>
                      <a:pt x="1429411" y="2300876"/>
                      <a:pt x="1424976" y="2300876"/>
                    </a:cubicBezTo>
                    <a:lnTo>
                      <a:pt x="1421140" y="2299917"/>
                    </a:lnTo>
                    <a:lnTo>
                      <a:pt x="1421733" y="2299036"/>
                    </a:lnTo>
                    <a:lnTo>
                      <a:pt x="1422759" y="2298657"/>
                    </a:lnTo>
                    <a:lnTo>
                      <a:pt x="1422053" y="2298561"/>
                    </a:lnTo>
                    <a:lnTo>
                      <a:pt x="1424976" y="2294220"/>
                    </a:lnTo>
                    <a:lnTo>
                      <a:pt x="1440339" y="2296416"/>
                    </a:lnTo>
                    <a:lnTo>
                      <a:pt x="1440499" y="2298657"/>
                    </a:lnTo>
                    <a:cubicBezTo>
                      <a:pt x="1442717" y="2298657"/>
                      <a:pt x="1438282" y="2307532"/>
                      <a:pt x="1447152" y="2300876"/>
                    </a:cubicBezTo>
                    <a:cubicBezTo>
                      <a:pt x="1440499" y="2296439"/>
                      <a:pt x="1440499" y="2296439"/>
                      <a:pt x="1440499" y="2296439"/>
                    </a:cubicBezTo>
                    <a:lnTo>
                      <a:pt x="1440339" y="2296416"/>
                    </a:lnTo>
                    <a:lnTo>
                      <a:pt x="1438282" y="2267595"/>
                    </a:lnTo>
                    <a:cubicBezTo>
                      <a:pt x="1438282" y="2267595"/>
                      <a:pt x="1438282" y="2267595"/>
                      <a:pt x="1438282" y="2265376"/>
                    </a:cubicBezTo>
                    <a:cubicBezTo>
                      <a:pt x="1438282" y="2265376"/>
                      <a:pt x="1438282" y="2265376"/>
                      <a:pt x="1440499" y="2254282"/>
                    </a:cubicBezTo>
                    <a:cubicBezTo>
                      <a:pt x="1440499" y="2249845"/>
                      <a:pt x="1442717" y="2243189"/>
                      <a:pt x="1444935" y="2240970"/>
                    </a:cubicBezTo>
                    <a:cubicBezTo>
                      <a:pt x="1447152" y="2236532"/>
                      <a:pt x="1444935" y="2236532"/>
                      <a:pt x="1447152" y="2232095"/>
                    </a:cubicBezTo>
                    <a:cubicBezTo>
                      <a:pt x="1444935" y="2232095"/>
                      <a:pt x="1453805" y="2223220"/>
                      <a:pt x="1460458" y="2223220"/>
                    </a:cubicBezTo>
                    <a:cubicBezTo>
                      <a:pt x="1460458" y="2223220"/>
                      <a:pt x="1460458" y="2223220"/>
                      <a:pt x="1460458" y="2221001"/>
                    </a:cubicBezTo>
                    <a:cubicBezTo>
                      <a:pt x="1462675" y="2221001"/>
                      <a:pt x="1462675" y="2223220"/>
                      <a:pt x="1464893" y="2223220"/>
                    </a:cubicBezTo>
                    <a:cubicBezTo>
                      <a:pt x="1467110" y="2223220"/>
                      <a:pt x="1469328" y="2221001"/>
                      <a:pt x="1469328" y="2223220"/>
                    </a:cubicBezTo>
                    <a:cubicBezTo>
                      <a:pt x="1478198" y="2225439"/>
                      <a:pt x="1482634" y="2229876"/>
                      <a:pt x="1484851" y="2234314"/>
                    </a:cubicBezTo>
                    <a:cubicBezTo>
                      <a:pt x="1484851" y="2234314"/>
                      <a:pt x="1484851" y="2234314"/>
                      <a:pt x="1484851" y="2236532"/>
                    </a:cubicBezTo>
                    <a:cubicBezTo>
                      <a:pt x="1484851" y="2236532"/>
                      <a:pt x="1484851" y="2236532"/>
                      <a:pt x="1484851" y="2238751"/>
                    </a:cubicBezTo>
                    <a:lnTo>
                      <a:pt x="1484881" y="2238810"/>
                    </a:lnTo>
                    <a:lnTo>
                      <a:pt x="1484916" y="2238775"/>
                    </a:lnTo>
                    <a:cubicBezTo>
                      <a:pt x="1487123" y="2236560"/>
                      <a:pt x="1487123" y="2234345"/>
                      <a:pt x="1487123" y="2229914"/>
                    </a:cubicBezTo>
                    <a:cubicBezTo>
                      <a:pt x="1489331" y="2225484"/>
                      <a:pt x="1491539" y="2221053"/>
                      <a:pt x="1493746" y="2216623"/>
                    </a:cubicBezTo>
                    <a:cubicBezTo>
                      <a:pt x="1495954" y="2214408"/>
                      <a:pt x="1495954" y="2209977"/>
                      <a:pt x="1500369" y="2207762"/>
                    </a:cubicBezTo>
                    <a:cubicBezTo>
                      <a:pt x="1500369" y="2207762"/>
                      <a:pt x="1502576" y="2201116"/>
                      <a:pt x="1504784" y="2201116"/>
                    </a:cubicBezTo>
                    <a:cubicBezTo>
                      <a:pt x="1506991" y="2196686"/>
                      <a:pt x="1506991" y="2198901"/>
                      <a:pt x="1511407" y="2194471"/>
                    </a:cubicBezTo>
                    <a:cubicBezTo>
                      <a:pt x="1513614" y="2194471"/>
                      <a:pt x="1513614" y="2192255"/>
                      <a:pt x="1518029" y="2192255"/>
                    </a:cubicBezTo>
                    <a:cubicBezTo>
                      <a:pt x="1518029" y="2192255"/>
                      <a:pt x="1520237" y="2190040"/>
                      <a:pt x="1520237" y="2190040"/>
                    </a:cubicBezTo>
                    <a:cubicBezTo>
                      <a:pt x="1522444" y="2190040"/>
                      <a:pt x="1522444" y="2192255"/>
                      <a:pt x="1524652" y="2190040"/>
                    </a:cubicBezTo>
                    <a:cubicBezTo>
                      <a:pt x="1524652" y="2190040"/>
                      <a:pt x="1529067" y="2192255"/>
                      <a:pt x="1529067" y="2192255"/>
                    </a:cubicBezTo>
                    <a:cubicBezTo>
                      <a:pt x="1531275" y="2192255"/>
                      <a:pt x="1533482" y="2194471"/>
                      <a:pt x="1535690" y="2196686"/>
                    </a:cubicBezTo>
                    <a:cubicBezTo>
                      <a:pt x="1535690" y="2196686"/>
                      <a:pt x="1535690" y="2196686"/>
                      <a:pt x="1537897" y="2196686"/>
                    </a:cubicBezTo>
                    <a:cubicBezTo>
                      <a:pt x="1537897" y="2196686"/>
                      <a:pt x="1537897" y="2196686"/>
                      <a:pt x="1540105" y="2198901"/>
                    </a:cubicBezTo>
                    <a:lnTo>
                      <a:pt x="1546728" y="2214900"/>
                    </a:lnTo>
                    <a:lnTo>
                      <a:pt x="1546917" y="2215358"/>
                    </a:lnTo>
                    <a:lnTo>
                      <a:pt x="1547498" y="2218271"/>
                    </a:lnTo>
                    <a:lnTo>
                      <a:pt x="1546830" y="2234140"/>
                    </a:lnTo>
                    <a:lnTo>
                      <a:pt x="1546728" y="2234345"/>
                    </a:lnTo>
                    <a:cubicBezTo>
                      <a:pt x="1546728" y="2234345"/>
                      <a:pt x="1546728" y="2234345"/>
                      <a:pt x="1546728" y="2236560"/>
                    </a:cubicBezTo>
                    <a:cubicBezTo>
                      <a:pt x="1546728" y="2236560"/>
                      <a:pt x="1546728" y="2236560"/>
                      <a:pt x="1544520" y="2243206"/>
                    </a:cubicBezTo>
                    <a:lnTo>
                      <a:pt x="1543048" y="2249113"/>
                    </a:lnTo>
                    <a:lnTo>
                      <a:pt x="1539001" y="2259266"/>
                    </a:lnTo>
                    <a:lnTo>
                      <a:pt x="1537213" y="2262674"/>
                    </a:lnTo>
                    <a:lnTo>
                      <a:pt x="1548991" y="2267475"/>
                    </a:lnTo>
                    <a:lnTo>
                      <a:pt x="1548991" y="2265580"/>
                    </a:lnTo>
                    <a:cubicBezTo>
                      <a:pt x="1548991" y="2265580"/>
                      <a:pt x="1548991" y="2265580"/>
                      <a:pt x="1553439" y="2258940"/>
                    </a:cubicBezTo>
                    <a:cubicBezTo>
                      <a:pt x="1553439" y="2258940"/>
                      <a:pt x="1553439" y="2258940"/>
                      <a:pt x="1557886" y="2256726"/>
                    </a:cubicBezTo>
                    <a:cubicBezTo>
                      <a:pt x="1560110" y="2254512"/>
                      <a:pt x="1560110" y="2256726"/>
                      <a:pt x="1560110" y="2256726"/>
                    </a:cubicBezTo>
                    <a:cubicBezTo>
                      <a:pt x="1560110" y="2256726"/>
                      <a:pt x="1560110" y="2256726"/>
                      <a:pt x="1562334" y="2254512"/>
                    </a:cubicBezTo>
                    <a:cubicBezTo>
                      <a:pt x="1562334" y="2254512"/>
                      <a:pt x="1562334" y="2254512"/>
                      <a:pt x="1562334" y="2256726"/>
                    </a:cubicBezTo>
                    <a:cubicBezTo>
                      <a:pt x="1562334" y="2254512"/>
                      <a:pt x="1564558" y="2252299"/>
                      <a:pt x="1566782" y="2252299"/>
                    </a:cubicBezTo>
                    <a:cubicBezTo>
                      <a:pt x="1566782" y="2252299"/>
                      <a:pt x="1569006" y="2252299"/>
                      <a:pt x="1569006" y="2252299"/>
                    </a:cubicBezTo>
                    <a:cubicBezTo>
                      <a:pt x="1575678" y="2250085"/>
                      <a:pt x="1577902" y="2252299"/>
                      <a:pt x="1584574" y="2254512"/>
                    </a:cubicBezTo>
                    <a:cubicBezTo>
                      <a:pt x="1591245" y="2256726"/>
                      <a:pt x="1593469" y="2263367"/>
                      <a:pt x="1595693" y="2267794"/>
                    </a:cubicBezTo>
                    <a:cubicBezTo>
                      <a:pt x="1597917" y="2274435"/>
                      <a:pt x="1600141" y="2276648"/>
                      <a:pt x="1600141" y="2283289"/>
                    </a:cubicBezTo>
                    <a:cubicBezTo>
                      <a:pt x="1600141" y="2283289"/>
                      <a:pt x="1600141" y="2289930"/>
                      <a:pt x="1600141" y="2292144"/>
                    </a:cubicBezTo>
                    <a:cubicBezTo>
                      <a:pt x="1602365" y="2296571"/>
                      <a:pt x="1600141" y="2298784"/>
                      <a:pt x="1600141" y="2303211"/>
                    </a:cubicBezTo>
                    <a:cubicBezTo>
                      <a:pt x="1597917" y="2307639"/>
                      <a:pt x="1597917" y="2307639"/>
                      <a:pt x="1597917" y="2312066"/>
                    </a:cubicBezTo>
                    <a:cubicBezTo>
                      <a:pt x="1595693" y="2312066"/>
                      <a:pt x="1595693" y="2314279"/>
                      <a:pt x="1595693" y="2314279"/>
                    </a:cubicBezTo>
                    <a:cubicBezTo>
                      <a:pt x="1593469" y="2318707"/>
                      <a:pt x="1593469" y="2316493"/>
                      <a:pt x="1593469" y="2318707"/>
                    </a:cubicBezTo>
                    <a:cubicBezTo>
                      <a:pt x="1593469" y="2318707"/>
                      <a:pt x="1589021" y="2323134"/>
                      <a:pt x="1589021" y="2323134"/>
                    </a:cubicBezTo>
                    <a:cubicBezTo>
                      <a:pt x="1586797" y="2325347"/>
                      <a:pt x="1584574" y="2327561"/>
                      <a:pt x="1582350" y="2329775"/>
                    </a:cubicBezTo>
                    <a:lnTo>
                      <a:pt x="1582350" y="2330291"/>
                    </a:lnTo>
                    <a:lnTo>
                      <a:pt x="1580126" y="2329775"/>
                    </a:lnTo>
                    <a:lnTo>
                      <a:pt x="1575806" y="2331208"/>
                    </a:lnTo>
                    <a:lnTo>
                      <a:pt x="1575678" y="2329775"/>
                    </a:lnTo>
                    <a:cubicBezTo>
                      <a:pt x="1589021" y="2318707"/>
                      <a:pt x="1595693" y="2303211"/>
                      <a:pt x="1595693" y="2285503"/>
                    </a:cubicBezTo>
                    <a:cubicBezTo>
                      <a:pt x="1595693" y="2285503"/>
                      <a:pt x="1595693" y="2285503"/>
                      <a:pt x="1595693" y="2281076"/>
                    </a:cubicBezTo>
                    <a:cubicBezTo>
                      <a:pt x="1595693" y="2278862"/>
                      <a:pt x="1593469" y="2276648"/>
                      <a:pt x="1593469" y="2274435"/>
                    </a:cubicBezTo>
                    <a:cubicBezTo>
                      <a:pt x="1591245" y="2270008"/>
                      <a:pt x="1589021" y="2265580"/>
                      <a:pt x="1586797" y="2263367"/>
                    </a:cubicBezTo>
                    <a:cubicBezTo>
                      <a:pt x="1584574" y="2261153"/>
                      <a:pt x="1584574" y="2261153"/>
                      <a:pt x="1582350" y="2261153"/>
                    </a:cubicBezTo>
                    <a:cubicBezTo>
                      <a:pt x="1582350" y="2261153"/>
                      <a:pt x="1577902" y="2258940"/>
                      <a:pt x="1573454" y="2258940"/>
                    </a:cubicBezTo>
                    <a:cubicBezTo>
                      <a:pt x="1573454" y="2258940"/>
                      <a:pt x="1573454" y="2258940"/>
                      <a:pt x="1573454" y="2261153"/>
                    </a:cubicBezTo>
                    <a:cubicBezTo>
                      <a:pt x="1573454" y="2261153"/>
                      <a:pt x="1573454" y="2261153"/>
                      <a:pt x="1571230" y="2261153"/>
                    </a:cubicBezTo>
                    <a:cubicBezTo>
                      <a:pt x="1571230" y="2261153"/>
                      <a:pt x="1571230" y="2261153"/>
                      <a:pt x="1569006" y="2263367"/>
                    </a:cubicBezTo>
                    <a:cubicBezTo>
                      <a:pt x="1566782" y="2265580"/>
                      <a:pt x="1562334" y="2267794"/>
                      <a:pt x="1560110" y="2272221"/>
                    </a:cubicBezTo>
                    <a:cubicBezTo>
                      <a:pt x="1560110" y="2272221"/>
                      <a:pt x="1560110" y="2272221"/>
                      <a:pt x="1557886" y="2270008"/>
                    </a:cubicBezTo>
                    <a:cubicBezTo>
                      <a:pt x="1557886" y="2270008"/>
                      <a:pt x="1557886" y="2270008"/>
                      <a:pt x="1555663" y="2272221"/>
                    </a:cubicBezTo>
                    <a:cubicBezTo>
                      <a:pt x="1555663" y="2270008"/>
                      <a:pt x="1555663" y="2270008"/>
                      <a:pt x="1555663" y="2270008"/>
                    </a:cubicBezTo>
                    <a:lnTo>
                      <a:pt x="1553308" y="2271180"/>
                    </a:lnTo>
                    <a:lnTo>
                      <a:pt x="1566817" y="2300551"/>
                    </a:lnTo>
                    <a:cubicBezTo>
                      <a:pt x="1566817" y="2300551"/>
                      <a:pt x="1566817" y="2300551"/>
                      <a:pt x="1566817" y="2304991"/>
                    </a:cubicBezTo>
                    <a:cubicBezTo>
                      <a:pt x="1566817" y="2309431"/>
                      <a:pt x="1566817" y="2313871"/>
                      <a:pt x="1566817" y="2318311"/>
                    </a:cubicBezTo>
                    <a:cubicBezTo>
                      <a:pt x="1566817" y="2327191"/>
                      <a:pt x="1564589" y="2336071"/>
                      <a:pt x="1562360" y="2342731"/>
                    </a:cubicBezTo>
                    <a:cubicBezTo>
                      <a:pt x="1562360" y="2347171"/>
                      <a:pt x="1562360" y="2347171"/>
                      <a:pt x="1560132" y="2351611"/>
                    </a:cubicBezTo>
                    <a:cubicBezTo>
                      <a:pt x="1562360" y="2351611"/>
                      <a:pt x="1555676" y="2364931"/>
                      <a:pt x="1551219" y="2369371"/>
                    </a:cubicBezTo>
                    <a:cubicBezTo>
                      <a:pt x="1551219" y="2369371"/>
                      <a:pt x="1553447" y="2369371"/>
                      <a:pt x="1551219" y="2371591"/>
                    </a:cubicBezTo>
                    <a:cubicBezTo>
                      <a:pt x="1551219" y="2371591"/>
                      <a:pt x="1551219" y="2373811"/>
                      <a:pt x="1548991" y="2376031"/>
                    </a:cubicBezTo>
                    <a:cubicBezTo>
                      <a:pt x="1548991" y="2376031"/>
                      <a:pt x="1546763" y="2380471"/>
                      <a:pt x="1546763" y="2380471"/>
                    </a:cubicBezTo>
                    <a:lnTo>
                      <a:pt x="1544899" y="2381957"/>
                    </a:lnTo>
                    <a:lnTo>
                      <a:pt x="1549269" y="2380497"/>
                    </a:lnTo>
                    <a:cubicBezTo>
                      <a:pt x="1549269" y="2380497"/>
                      <a:pt x="1551493" y="2380497"/>
                      <a:pt x="1553717" y="2380497"/>
                    </a:cubicBezTo>
                    <a:cubicBezTo>
                      <a:pt x="1560389" y="2380497"/>
                      <a:pt x="1564837" y="2382725"/>
                      <a:pt x="1571508" y="2380497"/>
                    </a:cubicBezTo>
                    <a:lnTo>
                      <a:pt x="1586452" y="2384581"/>
                    </a:lnTo>
                    <a:lnTo>
                      <a:pt x="1589300" y="2382348"/>
                    </a:lnTo>
                    <a:cubicBezTo>
                      <a:pt x="1593469" y="2378474"/>
                      <a:pt x="1597917" y="2372940"/>
                      <a:pt x="1600141" y="2365192"/>
                    </a:cubicBezTo>
                    <a:cubicBezTo>
                      <a:pt x="1602365" y="2358551"/>
                      <a:pt x="1602365" y="2347483"/>
                      <a:pt x="1595693" y="2340843"/>
                    </a:cubicBezTo>
                    <a:cubicBezTo>
                      <a:pt x="1592357" y="2334202"/>
                      <a:pt x="1580265" y="2340012"/>
                      <a:pt x="1576303" y="2336796"/>
                    </a:cubicBezTo>
                    <a:lnTo>
                      <a:pt x="1576221" y="2335874"/>
                    </a:lnTo>
                    <a:lnTo>
                      <a:pt x="1577902" y="2334202"/>
                    </a:lnTo>
                    <a:lnTo>
                      <a:pt x="1584574" y="2334202"/>
                    </a:lnTo>
                    <a:cubicBezTo>
                      <a:pt x="1595693" y="2336415"/>
                      <a:pt x="1604589" y="2345270"/>
                      <a:pt x="1604589" y="2356338"/>
                    </a:cubicBezTo>
                    <a:cubicBezTo>
                      <a:pt x="1604589" y="2356338"/>
                      <a:pt x="1604589" y="2356338"/>
                      <a:pt x="1602365" y="2362979"/>
                    </a:cubicBezTo>
                    <a:cubicBezTo>
                      <a:pt x="1602365" y="2367406"/>
                      <a:pt x="1600141" y="2371833"/>
                      <a:pt x="1597917" y="2374046"/>
                    </a:cubicBezTo>
                    <a:cubicBezTo>
                      <a:pt x="1597917" y="2371833"/>
                      <a:pt x="1600141" y="2369619"/>
                      <a:pt x="1600141" y="2367406"/>
                    </a:cubicBezTo>
                    <a:cubicBezTo>
                      <a:pt x="1602365" y="2362979"/>
                      <a:pt x="1602365" y="2360765"/>
                      <a:pt x="1602365" y="2358551"/>
                    </a:cubicBezTo>
                    <a:cubicBezTo>
                      <a:pt x="1602365" y="2356338"/>
                      <a:pt x="1602365" y="2360765"/>
                      <a:pt x="1600141" y="2367406"/>
                    </a:cubicBezTo>
                    <a:cubicBezTo>
                      <a:pt x="1599029" y="2371833"/>
                      <a:pt x="1595137" y="2377920"/>
                      <a:pt x="1590690" y="2382901"/>
                    </a:cubicBezTo>
                    <a:lnTo>
                      <a:pt x="1587751" y="2384936"/>
                    </a:lnTo>
                    <a:lnTo>
                      <a:pt x="1595971" y="2387182"/>
                    </a:lnTo>
                    <a:cubicBezTo>
                      <a:pt x="1600419" y="2389410"/>
                      <a:pt x="1607091" y="2391638"/>
                      <a:pt x="1611539" y="2396095"/>
                    </a:cubicBezTo>
                    <a:cubicBezTo>
                      <a:pt x="1611539" y="2396095"/>
                      <a:pt x="1620434" y="2402780"/>
                      <a:pt x="1620434" y="2405008"/>
                    </a:cubicBezTo>
                    <a:cubicBezTo>
                      <a:pt x="1624882" y="2411693"/>
                      <a:pt x="1624882" y="2413921"/>
                      <a:pt x="1627106" y="2420606"/>
                    </a:cubicBezTo>
                    <a:cubicBezTo>
                      <a:pt x="1627106" y="2425062"/>
                      <a:pt x="1629330" y="2427290"/>
                      <a:pt x="1629330" y="2431747"/>
                    </a:cubicBezTo>
                    <a:cubicBezTo>
                      <a:pt x="1629330" y="2431747"/>
                      <a:pt x="1629330" y="2433975"/>
                      <a:pt x="1629330" y="2436203"/>
                    </a:cubicBezTo>
                    <a:cubicBezTo>
                      <a:pt x="1629330" y="2438432"/>
                      <a:pt x="1628774" y="2438989"/>
                      <a:pt x="1628496" y="2439267"/>
                    </a:cubicBezTo>
                    <a:lnTo>
                      <a:pt x="1628739" y="2439673"/>
                    </a:lnTo>
                    <a:lnTo>
                      <a:pt x="1628739" y="2438667"/>
                    </a:lnTo>
                    <a:lnTo>
                      <a:pt x="1633514" y="2446552"/>
                    </a:lnTo>
                    <a:lnTo>
                      <a:pt x="1629153" y="2441368"/>
                    </a:lnTo>
                    <a:lnTo>
                      <a:pt x="1627106" y="2449573"/>
                    </a:lnTo>
                    <a:cubicBezTo>
                      <a:pt x="1624882" y="2454029"/>
                      <a:pt x="1624882" y="2458486"/>
                      <a:pt x="1622658" y="2460714"/>
                    </a:cubicBezTo>
                    <a:cubicBezTo>
                      <a:pt x="1622658" y="2462942"/>
                      <a:pt x="1622658" y="2462942"/>
                      <a:pt x="1622658" y="2462942"/>
                    </a:cubicBezTo>
                    <a:cubicBezTo>
                      <a:pt x="1622658" y="2465171"/>
                      <a:pt x="1620434" y="2467399"/>
                      <a:pt x="1618210" y="2467399"/>
                    </a:cubicBezTo>
                    <a:lnTo>
                      <a:pt x="1615669" y="2471855"/>
                    </a:lnTo>
                    <a:lnTo>
                      <a:pt x="1603228" y="2482762"/>
                    </a:lnTo>
                    <a:lnTo>
                      <a:pt x="1604684" y="2482762"/>
                    </a:lnTo>
                    <a:lnTo>
                      <a:pt x="1605024" y="2483095"/>
                    </a:lnTo>
                    <a:lnTo>
                      <a:pt x="1610427" y="2478262"/>
                    </a:lnTo>
                    <a:lnTo>
                      <a:pt x="1614751" y="2473464"/>
                    </a:lnTo>
                    <a:lnTo>
                      <a:pt x="1609315" y="2482997"/>
                    </a:lnTo>
                    <a:lnTo>
                      <a:pt x="1606864" y="2484899"/>
                    </a:lnTo>
                    <a:lnTo>
                      <a:pt x="1613545" y="2491447"/>
                    </a:lnTo>
                    <a:cubicBezTo>
                      <a:pt x="1619083" y="2495089"/>
                      <a:pt x="1626836" y="2498451"/>
                      <a:pt x="1635697" y="2498451"/>
                    </a:cubicBezTo>
                    <a:cubicBezTo>
                      <a:pt x="1642343" y="2498451"/>
                      <a:pt x="1648988" y="2500692"/>
                      <a:pt x="1655634" y="2502934"/>
                    </a:cubicBezTo>
                    <a:cubicBezTo>
                      <a:pt x="1655634" y="2502934"/>
                      <a:pt x="1655634" y="2502934"/>
                      <a:pt x="1657849" y="2502934"/>
                    </a:cubicBezTo>
                    <a:cubicBezTo>
                      <a:pt x="1657849" y="2502934"/>
                      <a:pt x="1657849" y="2502934"/>
                      <a:pt x="1660065" y="2505175"/>
                    </a:cubicBezTo>
                    <a:cubicBezTo>
                      <a:pt x="1660065" y="2505175"/>
                      <a:pt x="1660065" y="2505175"/>
                      <a:pt x="1666710" y="2507416"/>
                    </a:cubicBezTo>
                    <a:cubicBezTo>
                      <a:pt x="1668925" y="2507416"/>
                      <a:pt x="1668925" y="2507416"/>
                      <a:pt x="1668925" y="2507416"/>
                    </a:cubicBezTo>
                    <a:cubicBezTo>
                      <a:pt x="1671141" y="2505175"/>
                      <a:pt x="1673356" y="2507416"/>
                      <a:pt x="1673356" y="2509658"/>
                    </a:cubicBezTo>
                    <a:cubicBezTo>
                      <a:pt x="1673356" y="2509658"/>
                      <a:pt x="1673356" y="2509658"/>
                      <a:pt x="1675571" y="2507416"/>
                    </a:cubicBezTo>
                    <a:cubicBezTo>
                      <a:pt x="1675571" y="2507416"/>
                      <a:pt x="1675571" y="2507416"/>
                      <a:pt x="1675571" y="2509658"/>
                    </a:cubicBezTo>
                    <a:cubicBezTo>
                      <a:pt x="1675571" y="2509658"/>
                      <a:pt x="1675571" y="2509658"/>
                      <a:pt x="1677786" y="2509658"/>
                    </a:cubicBezTo>
                    <a:cubicBezTo>
                      <a:pt x="1680002" y="2511899"/>
                      <a:pt x="1682217" y="2514140"/>
                      <a:pt x="1682217" y="2516381"/>
                    </a:cubicBezTo>
                    <a:cubicBezTo>
                      <a:pt x="1682217" y="2516381"/>
                      <a:pt x="1682217" y="2516381"/>
                      <a:pt x="1680002" y="2518623"/>
                    </a:cubicBezTo>
                    <a:cubicBezTo>
                      <a:pt x="1680002" y="2518623"/>
                      <a:pt x="1682217" y="2520864"/>
                      <a:pt x="1680002" y="2520864"/>
                    </a:cubicBezTo>
                    <a:cubicBezTo>
                      <a:pt x="1680002" y="2520864"/>
                      <a:pt x="1677786" y="2520864"/>
                      <a:pt x="1677786" y="2523105"/>
                    </a:cubicBezTo>
                    <a:cubicBezTo>
                      <a:pt x="1677786" y="2523105"/>
                      <a:pt x="1677786" y="2523105"/>
                      <a:pt x="1675571" y="2523105"/>
                    </a:cubicBezTo>
                    <a:cubicBezTo>
                      <a:pt x="1675571" y="2523105"/>
                      <a:pt x="1675571" y="2523105"/>
                      <a:pt x="1673356" y="2523105"/>
                    </a:cubicBezTo>
                    <a:cubicBezTo>
                      <a:pt x="1673356" y="2523105"/>
                      <a:pt x="1673356" y="2523105"/>
                      <a:pt x="1671141" y="2520864"/>
                    </a:cubicBezTo>
                    <a:cubicBezTo>
                      <a:pt x="1671141" y="2520864"/>
                      <a:pt x="1671141" y="2520864"/>
                      <a:pt x="1671141" y="2518623"/>
                    </a:cubicBezTo>
                    <a:cubicBezTo>
                      <a:pt x="1671141" y="2518623"/>
                      <a:pt x="1671141" y="2518623"/>
                      <a:pt x="1671141" y="2516381"/>
                    </a:cubicBezTo>
                    <a:cubicBezTo>
                      <a:pt x="1668925" y="2514140"/>
                      <a:pt x="1668925" y="2514140"/>
                      <a:pt x="1666710" y="2511899"/>
                    </a:cubicBezTo>
                    <a:cubicBezTo>
                      <a:pt x="1664495" y="2511899"/>
                      <a:pt x="1662280" y="2509658"/>
                      <a:pt x="1660065" y="2509658"/>
                    </a:cubicBezTo>
                    <a:cubicBezTo>
                      <a:pt x="1660065" y="2507416"/>
                      <a:pt x="1657849" y="2507416"/>
                      <a:pt x="1655634" y="2507416"/>
                    </a:cubicBezTo>
                    <a:cubicBezTo>
                      <a:pt x="1655634" y="2507416"/>
                      <a:pt x="1653419" y="2507416"/>
                      <a:pt x="1653419" y="2507416"/>
                    </a:cubicBezTo>
                    <a:cubicBezTo>
                      <a:pt x="1651204" y="2507416"/>
                      <a:pt x="1651204" y="2507416"/>
                      <a:pt x="1648988" y="2507416"/>
                    </a:cubicBezTo>
                    <a:cubicBezTo>
                      <a:pt x="1646773" y="2507416"/>
                      <a:pt x="1646773" y="2507416"/>
                      <a:pt x="1644558" y="2507416"/>
                    </a:cubicBezTo>
                    <a:cubicBezTo>
                      <a:pt x="1642343" y="2507416"/>
                      <a:pt x="1642343" y="2505175"/>
                      <a:pt x="1642343" y="2507416"/>
                    </a:cubicBezTo>
                    <a:cubicBezTo>
                      <a:pt x="1642343" y="2507416"/>
                      <a:pt x="1640128" y="2505175"/>
                      <a:pt x="1640128" y="2505175"/>
                    </a:cubicBezTo>
                    <a:cubicBezTo>
                      <a:pt x="1637912" y="2505175"/>
                      <a:pt x="1637912" y="2505175"/>
                      <a:pt x="1635697" y="2502934"/>
                    </a:cubicBezTo>
                    <a:cubicBezTo>
                      <a:pt x="1635697" y="2502934"/>
                      <a:pt x="1635697" y="2502934"/>
                      <a:pt x="1635697" y="2505175"/>
                    </a:cubicBezTo>
                    <a:cubicBezTo>
                      <a:pt x="1635697" y="2505175"/>
                      <a:pt x="1635697" y="2505175"/>
                      <a:pt x="1633482" y="2502934"/>
                    </a:cubicBezTo>
                    <a:cubicBezTo>
                      <a:pt x="1626836" y="2500692"/>
                      <a:pt x="1622406" y="2500692"/>
                      <a:pt x="1615760" y="2496210"/>
                    </a:cubicBezTo>
                    <a:cubicBezTo>
                      <a:pt x="1615760" y="2496210"/>
                      <a:pt x="1615760" y="2496210"/>
                      <a:pt x="1613545" y="2493969"/>
                    </a:cubicBezTo>
                    <a:lnTo>
                      <a:pt x="1605571" y="2485901"/>
                    </a:lnTo>
                    <a:lnTo>
                      <a:pt x="1600072" y="2490169"/>
                    </a:lnTo>
                    <a:cubicBezTo>
                      <a:pt x="1595415" y="2492606"/>
                      <a:pt x="1589578" y="2494973"/>
                      <a:pt x="1583740" y="2496923"/>
                    </a:cubicBezTo>
                    <a:lnTo>
                      <a:pt x="1579115" y="2498126"/>
                    </a:lnTo>
                    <a:lnTo>
                      <a:pt x="1582628" y="2496366"/>
                    </a:lnTo>
                    <a:lnTo>
                      <a:pt x="1592264" y="2491538"/>
                    </a:lnTo>
                    <a:lnTo>
                      <a:pt x="1593747" y="2491074"/>
                    </a:lnTo>
                    <a:lnTo>
                      <a:pt x="1594489" y="2490424"/>
                    </a:lnTo>
                    <a:lnTo>
                      <a:pt x="1595971" y="2489681"/>
                    </a:lnTo>
                    <a:lnTo>
                      <a:pt x="1594525" y="2490392"/>
                    </a:lnTo>
                    <a:lnTo>
                      <a:pt x="1598639" y="2486785"/>
                    </a:lnTo>
                    <a:lnTo>
                      <a:pt x="1599004" y="2486643"/>
                    </a:lnTo>
                    <a:lnTo>
                      <a:pt x="1602643" y="2485225"/>
                    </a:lnTo>
                    <a:lnTo>
                      <a:pt x="1603842" y="2484152"/>
                    </a:lnTo>
                    <a:lnTo>
                      <a:pt x="1602821" y="2483119"/>
                    </a:lnTo>
                    <a:lnTo>
                      <a:pt x="1598639" y="2486785"/>
                    </a:lnTo>
                    <a:lnTo>
                      <a:pt x="1567181" y="2499043"/>
                    </a:lnTo>
                    <a:lnTo>
                      <a:pt x="1568298" y="2499043"/>
                    </a:lnTo>
                    <a:lnTo>
                      <a:pt x="1592068" y="2491600"/>
                    </a:lnTo>
                    <a:lnTo>
                      <a:pt x="1581238" y="2496923"/>
                    </a:lnTo>
                    <a:lnTo>
                      <a:pt x="1569589" y="2499693"/>
                    </a:lnTo>
                    <a:lnTo>
                      <a:pt x="1570317" y="2500414"/>
                    </a:lnTo>
                    <a:lnTo>
                      <a:pt x="1579115" y="2498126"/>
                    </a:lnTo>
                    <a:lnTo>
                      <a:pt x="1573732" y="2500823"/>
                    </a:lnTo>
                    <a:lnTo>
                      <a:pt x="1570729" y="2500823"/>
                    </a:lnTo>
                    <a:lnTo>
                      <a:pt x="1571159" y="2501249"/>
                    </a:lnTo>
                    <a:cubicBezTo>
                      <a:pt x="1571159" y="2503456"/>
                      <a:pt x="1573385" y="2507869"/>
                      <a:pt x="1571159" y="2510075"/>
                    </a:cubicBezTo>
                    <a:cubicBezTo>
                      <a:pt x="1571159" y="2512282"/>
                      <a:pt x="1571159" y="2514489"/>
                      <a:pt x="1568934" y="2516695"/>
                    </a:cubicBezTo>
                    <a:cubicBezTo>
                      <a:pt x="1568934" y="2516695"/>
                      <a:pt x="1568934" y="2516695"/>
                      <a:pt x="1568934" y="2518902"/>
                    </a:cubicBezTo>
                    <a:cubicBezTo>
                      <a:pt x="1568934" y="2518902"/>
                      <a:pt x="1568934" y="2518902"/>
                      <a:pt x="1566708" y="2518902"/>
                    </a:cubicBezTo>
                    <a:cubicBezTo>
                      <a:pt x="1566708" y="2521108"/>
                      <a:pt x="1566708" y="2523315"/>
                      <a:pt x="1564483" y="2523315"/>
                    </a:cubicBezTo>
                    <a:cubicBezTo>
                      <a:pt x="1564483" y="2525521"/>
                      <a:pt x="1564483" y="2525521"/>
                      <a:pt x="1562257" y="2527728"/>
                    </a:cubicBezTo>
                    <a:cubicBezTo>
                      <a:pt x="1560032" y="2532141"/>
                      <a:pt x="1557806" y="2534347"/>
                      <a:pt x="1553355" y="2538760"/>
                    </a:cubicBezTo>
                    <a:lnTo>
                      <a:pt x="1535829" y="2549621"/>
                    </a:lnTo>
                    <a:lnTo>
                      <a:pt x="1535551" y="2548966"/>
                    </a:lnTo>
                    <a:lnTo>
                      <a:pt x="1533725" y="2546025"/>
                    </a:lnTo>
                    <a:lnTo>
                      <a:pt x="1542227" y="2540967"/>
                    </a:lnTo>
                    <a:cubicBezTo>
                      <a:pt x="1544453" y="2538760"/>
                      <a:pt x="1544453" y="2536554"/>
                      <a:pt x="1546678" y="2534347"/>
                    </a:cubicBezTo>
                    <a:cubicBezTo>
                      <a:pt x="1546678" y="2534347"/>
                      <a:pt x="1551129" y="2529934"/>
                      <a:pt x="1553355" y="2525521"/>
                    </a:cubicBezTo>
                    <a:cubicBezTo>
                      <a:pt x="1553355" y="2525521"/>
                      <a:pt x="1553355" y="2525521"/>
                      <a:pt x="1553355" y="2523315"/>
                    </a:cubicBezTo>
                    <a:cubicBezTo>
                      <a:pt x="1553355" y="2523315"/>
                      <a:pt x="1555580" y="2523315"/>
                      <a:pt x="1555580" y="2521108"/>
                    </a:cubicBezTo>
                    <a:cubicBezTo>
                      <a:pt x="1555580" y="2521108"/>
                      <a:pt x="1555580" y="2521108"/>
                      <a:pt x="1555580" y="2518902"/>
                    </a:cubicBezTo>
                    <a:cubicBezTo>
                      <a:pt x="1557806" y="2514489"/>
                      <a:pt x="1560032" y="2510075"/>
                      <a:pt x="1560032" y="2505662"/>
                    </a:cubicBezTo>
                    <a:cubicBezTo>
                      <a:pt x="1560032" y="2505662"/>
                      <a:pt x="1560032" y="2505662"/>
                      <a:pt x="1562257" y="2505662"/>
                    </a:cubicBezTo>
                    <a:cubicBezTo>
                      <a:pt x="1562257" y="2505662"/>
                      <a:pt x="1562257" y="2505662"/>
                      <a:pt x="1562257" y="2503456"/>
                    </a:cubicBezTo>
                    <a:cubicBezTo>
                      <a:pt x="1562257" y="2503456"/>
                      <a:pt x="1562257" y="2503456"/>
                      <a:pt x="1564483" y="2503456"/>
                    </a:cubicBezTo>
                    <a:lnTo>
                      <a:pt x="1563252" y="2501014"/>
                    </a:lnTo>
                    <a:lnTo>
                      <a:pt x="1558165" y="2500823"/>
                    </a:lnTo>
                    <a:lnTo>
                      <a:pt x="1551493" y="2500823"/>
                    </a:lnTo>
                    <a:lnTo>
                      <a:pt x="1538275" y="2497039"/>
                    </a:lnTo>
                    <a:lnTo>
                      <a:pt x="1547045" y="2498594"/>
                    </a:lnTo>
                    <a:cubicBezTo>
                      <a:pt x="1555941" y="2500823"/>
                      <a:pt x="1562613" y="2498594"/>
                      <a:pt x="1558165" y="2498594"/>
                    </a:cubicBezTo>
                    <a:lnTo>
                      <a:pt x="1549269" y="2498594"/>
                    </a:lnTo>
                    <a:cubicBezTo>
                      <a:pt x="1571508" y="2500823"/>
                      <a:pt x="1600419" y="2489681"/>
                      <a:pt x="1613762" y="2465171"/>
                    </a:cubicBezTo>
                    <a:cubicBezTo>
                      <a:pt x="1624882" y="2445116"/>
                      <a:pt x="1627106" y="2420606"/>
                      <a:pt x="1609315" y="2400551"/>
                    </a:cubicBezTo>
                    <a:cubicBezTo>
                      <a:pt x="1609315" y="2400551"/>
                      <a:pt x="1609315" y="2400551"/>
                      <a:pt x="1607091" y="2398323"/>
                    </a:cubicBezTo>
                    <a:cubicBezTo>
                      <a:pt x="1604867" y="2396095"/>
                      <a:pt x="1602643" y="2393867"/>
                      <a:pt x="1598195" y="2393867"/>
                    </a:cubicBezTo>
                    <a:lnTo>
                      <a:pt x="1583063" y="2388181"/>
                    </a:lnTo>
                    <a:lnTo>
                      <a:pt x="1577902" y="2391755"/>
                    </a:lnTo>
                    <a:lnTo>
                      <a:pt x="1580126" y="2389542"/>
                    </a:lnTo>
                    <a:lnTo>
                      <a:pt x="1582250" y="2387876"/>
                    </a:lnTo>
                    <a:lnTo>
                      <a:pt x="1580404" y="2387182"/>
                    </a:lnTo>
                    <a:cubicBezTo>
                      <a:pt x="1578180" y="2387182"/>
                      <a:pt x="1575956" y="2387182"/>
                      <a:pt x="1573732" y="2387182"/>
                    </a:cubicBezTo>
                    <a:cubicBezTo>
                      <a:pt x="1573732" y="2389410"/>
                      <a:pt x="1562613" y="2389410"/>
                      <a:pt x="1558165" y="2389410"/>
                    </a:cubicBezTo>
                    <a:cubicBezTo>
                      <a:pt x="1555941" y="2389410"/>
                      <a:pt x="1555941" y="2389410"/>
                      <a:pt x="1553717" y="2389410"/>
                    </a:cubicBezTo>
                    <a:cubicBezTo>
                      <a:pt x="1553717" y="2389410"/>
                      <a:pt x="1553717" y="2389410"/>
                      <a:pt x="1549269" y="2391638"/>
                    </a:cubicBezTo>
                    <a:cubicBezTo>
                      <a:pt x="1542597" y="2393867"/>
                      <a:pt x="1535926" y="2393867"/>
                      <a:pt x="1529254" y="2398323"/>
                    </a:cubicBezTo>
                    <a:cubicBezTo>
                      <a:pt x="1529254" y="2398323"/>
                      <a:pt x="1529254" y="2398323"/>
                      <a:pt x="1531478" y="2396095"/>
                    </a:cubicBezTo>
                    <a:cubicBezTo>
                      <a:pt x="1531478" y="2396095"/>
                      <a:pt x="1529254" y="2396095"/>
                      <a:pt x="1529254" y="2396095"/>
                    </a:cubicBezTo>
                    <a:lnTo>
                      <a:pt x="1527160" y="2396095"/>
                    </a:lnTo>
                    <a:lnTo>
                      <a:pt x="1524480" y="2398231"/>
                    </a:lnTo>
                    <a:lnTo>
                      <a:pt x="1524480" y="2396095"/>
                    </a:lnTo>
                    <a:lnTo>
                      <a:pt x="1520358" y="2396095"/>
                    </a:lnTo>
                    <a:lnTo>
                      <a:pt x="1520358" y="2396011"/>
                    </a:lnTo>
                    <a:lnTo>
                      <a:pt x="1520024" y="2396011"/>
                    </a:lnTo>
                    <a:lnTo>
                      <a:pt x="1513339" y="2396011"/>
                    </a:lnTo>
                    <a:cubicBezTo>
                      <a:pt x="1511111" y="2396011"/>
                      <a:pt x="1515567" y="2393791"/>
                      <a:pt x="1513339" y="2391571"/>
                    </a:cubicBezTo>
                    <a:cubicBezTo>
                      <a:pt x="1513339" y="2391571"/>
                      <a:pt x="1513339" y="2391571"/>
                      <a:pt x="1515567" y="2389351"/>
                    </a:cubicBezTo>
                    <a:cubicBezTo>
                      <a:pt x="1515567" y="2389351"/>
                      <a:pt x="1515567" y="2389351"/>
                      <a:pt x="1517795" y="2389351"/>
                    </a:cubicBezTo>
                    <a:cubicBezTo>
                      <a:pt x="1517795" y="2389351"/>
                      <a:pt x="1517795" y="2389351"/>
                      <a:pt x="1517795" y="2387131"/>
                    </a:cubicBezTo>
                    <a:cubicBezTo>
                      <a:pt x="1520024" y="2387131"/>
                      <a:pt x="1522252" y="2384911"/>
                      <a:pt x="1524480" y="2382691"/>
                    </a:cubicBezTo>
                    <a:cubicBezTo>
                      <a:pt x="1526708" y="2382691"/>
                      <a:pt x="1528937" y="2380471"/>
                      <a:pt x="1531165" y="2378251"/>
                    </a:cubicBezTo>
                    <a:cubicBezTo>
                      <a:pt x="1533393" y="2378251"/>
                      <a:pt x="1533393" y="2378251"/>
                      <a:pt x="1533393" y="2378251"/>
                    </a:cubicBezTo>
                    <a:cubicBezTo>
                      <a:pt x="1533393" y="2378251"/>
                      <a:pt x="1533393" y="2378251"/>
                      <a:pt x="1535621" y="2376031"/>
                    </a:cubicBezTo>
                    <a:cubicBezTo>
                      <a:pt x="1535621" y="2376031"/>
                      <a:pt x="1535621" y="2376031"/>
                      <a:pt x="1535621" y="2378251"/>
                    </a:cubicBezTo>
                    <a:cubicBezTo>
                      <a:pt x="1537850" y="2376031"/>
                      <a:pt x="1537850" y="2373811"/>
                      <a:pt x="1540078" y="2371591"/>
                    </a:cubicBezTo>
                    <a:cubicBezTo>
                      <a:pt x="1540078" y="2371591"/>
                      <a:pt x="1540078" y="2369371"/>
                      <a:pt x="1542306" y="2369371"/>
                    </a:cubicBezTo>
                    <a:cubicBezTo>
                      <a:pt x="1546763" y="2362711"/>
                      <a:pt x="1551219" y="2360491"/>
                      <a:pt x="1553447" y="2351611"/>
                    </a:cubicBezTo>
                    <a:cubicBezTo>
                      <a:pt x="1557904" y="2342731"/>
                      <a:pt x="1560132" y="2333851"/>
                      <a:pt x="1560132" y="2324971"/>
                    </a:cubicBezTo>
                    <a:cubicBezTo>
                      <a:pt x="1562360" y="2318311"/>
                      <a:pt x="1562360" y="2311651"/>
                      <a:pt x="1562360" y="2302771"/>
                    </a:cubicBezTo>
                    <a:cubicBezTo>
                      <a:pt x="1562360" y="2302771"/>
                      <a:pt x="1560132" y="2291671"/>
                      <a:pt x="1557904" y="2289451"/>
                    </a:cubicBezTo>
                    <a:cubicBezTo>
                      <a:pt x="1555676" y="2282791"/>
                      <a:pt x="1555676" y="2282791"/>
                      <a:pt x="1548991" y="2276131"/>
                    </a:cubicBezTo>
                    <a:cubicBezTo>
                      <a:pt x="1546763" y="2271691"/>
                      <a:pt x="1544534" y="2271691"/>
                      <a:pt x="1540078" y="2269471"/>
                    </a:cubicBezTo>
                    <a:cubicBezTo>
                      <a:pt x="1540078" y="2267251"/>
                      <a:pt x="1537850" y="2267251"/>
                      <a:pt x="1537850" y="2267251"/>
                    </a:cubicBezTo>
                    <a:lnTo>
                      <a:pt x="1535326" y="2266273"/>
                    </a:lnTo>
                    <a:lnTo>
                      <a:pt x="1533482" y="2269788"/>
                    </a:lnTo>
                    <a:lnTo>
                      <a:pt x="1533482" y="2267573"/>
                    </a:lnTo>
                    <a:lnTo>
                      <a:pt x="1534134" y="2265812"/>
                    </a:lnTo>
                    <a:lnTo>
                      <a:pt x="1532836" y="2265309"/>
                    </a:lnTo>
                    <a:cubicBezTo>
                      <a:pt x="1532279" y="2265031"/>
                      <a:pt x="1532279" y="2265031"/>
                      <a:pt x="1531165" y="2265031"/>
                    </a:cubicBezTo>
                    <a:cubicBezTo>
                      <a:pt x="1531165" y="2266141"/>
                      <a:pt x="1529494" y="2265586"/>
                      <a:pt x="1527544" y="2264754"/>
                    </a:cubicBezTo>
                    <a:lnTo>
                      <a:pt x="1523015" y="2263091"/>
                    </a:lnTo>
                    <a:lnTo>
                      <a:pt x="1522004" y="2265097"/>
                    </a:lnTo>
                    <a:lnTo>
                      <a:pt x="1522767" y="2263000"/>
                    </a:lnTo>
                    <a:lnTo>
                      <a:pt x="1522252" y="2262811"/>
                    </a:lnTo>
                    <a:cubicBezTo>
                      <a:pt x="1517795" y="2262811"/>
                      <a:pt x="1513339" y="2260591"/>
                      <a:pt x="1508882" y="2262811"/>
                    </a:cubicBezTo>
                    <a:cubicBezTo>
                      <a:pt x="1506654" y="2262811"/>
                      <a:pt x="1506654" y="2262811"/>
                      <a:pt x="1506654" y="2265031"/>
                    </a:cubicBezTo>
                    <a:cubicBezTo>
                      <a:pt x="1504426" y="2265031"/>
                      <a:pt x="1502198" y="2265031"/>
                      <a:pt x="1499969" y="2265031"/>
                    </a:cubicBezTo>
                    <a:lnTo>
                      <a:pt x="1489008" y="2274132"/>
                    </a:lnTo>
                    <a:lnTo>
                      <a:pt x="1497741" y="2265031"/>
                    </a:lnTo>
                    <a:cubicBezTo>
                      <a:pt x="1493285" y="2267251"/>
                      <a:pt x="1482143" y="2276131"/>
                      <a:pt x="1479915" y="2280571"/>
                    </a:cubicBezTo>
                    <a:lnTo>
                      <a:pt x="1477793" y="2284906"/>
                    </a:lnTo>
                    <a:lnTo>
                      <a:pt x="1476879" y="2286772"/>
                    </a:lnTo>
                    <a:lnTo>
                      <a:pt x="1475024" y="2288705"/>
                    </a:lnTo>
                    <a:lnTo>
                      <a:pt x="1475459" y="2287231"/>
                    </a:lnTo>
                    <a:lnTo>
                      <a:pt x="1474827" y="2288911"/>
                    </a:lnTo>
                    <a:lnTo>
                      <a:pt x="1473509" y="2290284"/>
                    </a:lnTo>
                    <a:lnTo>
                      <a:pt x="1471943" y="2296571"/>
                    </a:lnTo>
                    <a:lnTo>
                      <a:pt x="1471484" y="2297790"/>
                    </a:lnTo>
                    <a:lnTo>
                      <a:pt x="1468774" y="2303326"/>
                    </a:lnTo>
                    <a:lnTo>
                      <a:pt x="1466863" y="2314511"/>
                    </a:lnTo>
                    <a:lnTo>
                      <a:pt x="1466546" y="2316091"/>
                    </a:lnTo>
                    <a:cubicBezTo>
                      <a:pt x="1464317" y="2324971"/>
                      <a:pt x="1464317" y="2324971"/>
                      <a:pt x="1464317" y="2324971"/>
                    </a:cubicBezTo>
                    <a:lnTo>
                      <a:pt x="1466118" y="2318872"/>
                    </a:lnTo>
                    <a:lnTo>
                      <a:pt x="1465525" y="2322341"/>
                    </a:lnTo>
                    <a:lnTo>
                      <a:pt x="1464317" y="2327191"/>
                    </a:lnTo>
                    <a:lnTo>
                      <a:pt x="1464317" y="2329411"/>
                    </a:lnTo>
                    <a:cubicBezTo>
                      <a:pt x="1464317" y="2329411"/>
                      <a:pt x="1464317" y="2329411"/>
                      <a:pt x="1462089" y="2340511"/>
                    </a:cubicBezTo>
                    <a:lnTo>
                      <a:pt x="1462089" y="2344951"/>
                    </a:lnTo>
                    <a:cubicBezTo>
                      <a:pt x="1460975" y="2352721"/>
                      <a:pt x="1461532" y="2364931"/>
                      <a:pt x="1462368" y="2376586"/>
                    </a:cubicBezTo>
                    <a:lnTo>
                      <a:pt x="1462657" y="2380277"/>
                    </a:lnTo>
                    <a:lnTo>
                      <a:pt x="1466429" y="2387918"/>
                    </a:lnTo>
                    <a:cubicBezTo>
                      <a:pt x="1466429" y="2387918"/>
                      <a:pt x="1466429" y="2387918"/>
                      <a:pt x="1466429" y="2390136"/>
                    </a:cubicBezTo>
                    <a:cubicBezTo>
                      <a:pt x="1466429" y="2390136"/>
                      <a:pt x="1464240" y="2390136"/>
                      <a:pt x="1464240" y="2390136"/>
                    </a:cubicBezTo>
                    <a:lnTo>
                      <a:pt x="1466072" y="2391992"/>
                    </a:lnTo>
                    <a:lnTo>
                      <a:pt x="1473429" y="2390192"/>
                    </a:lnTo>
                    <a:cubicBezTo>
                      <a:pt x="1473429" y="2390192"/>
                      <a:pt x="1473429" y="2390192"/>
                      <a:pt x="1475666" y="2392382"/>
                    </a:cubicBezTo>
                    <a:cubicBezTo>
                      <a:pt x="1475666" y="2392382"/>
                      <a:pt x="1475666" y="2390192"/>
                      <a:pt x="1477903" y="2390192"/>
                    </a:cubicBezTo>
                    <a:cubicBezTo>
                      <a:pt x="1477903" y="2390192"/>
                      <a:pt x="1477903" y="2390192"/>
                      <a:pt x="1480140" y="2390192"/>
                    </a:cubicBezTo>
                    <a:cubicBezTo>
                      <a:pt x="1480140" y="2388003"/>
                      <a:pt x="1482378" y="2390192"/>
                      <a:pt x="1482378" y="2390192"/>
                    </a:cubicBezTo>
                    <a:cubicBezTo>
                      <a:pt x="1482378" y="2390192"/>
                      <a:pt x="1482378" y="2390192"/>
                      <a:pt x="1482378" y="2392382"/>
                    </a:cubicBezTo>
                    <a:lnTo>
                      <a:pt x="1480828" y="2393897"/>
                    </a:lnTo>
                    <a:lnTo>
                      <a:pt x="1495674" y="2391494"/>
                    </a:lnTo>
                    <a:lnTo>
                      <a:pt x="1495674" y="2389536"/>
                    </a:lnTo>
                    <a:cubicBezTo>
                      <a:pt x="1495674" y="2389536"/>
                      <a:pt x="1493442" y="2389536"/>
                      <a:pt x="1493442" y="2391755"/>
                    </a:cubicBezTo>
                    <a:cubicBezTo>
                      <a:pt x="1493442" y="2389536"/>
                      <a:pt x="1493442" y="2389536"/>
                      <a:pt x="1493442" y="2389536"/>
                    </a:cubicBezTo>
                    <a:cubicBezTo>
                      <a:pt x="1491210" y="2389536"/>
                      <a:pt x="1486745" y="2391755"/>
                      <a:pt x="1486745" y="2391755"/>
                    </a:cubicBezTo>
                    <a:cubicBezTo>
                      <a:pt x="1486745" y="2391755"/>
                      <a:pt x="1486745" y="2389536"/>
                      <a:pt x="1486745" y="2387317"/>
                    </a:cubicBezTo>
                    <a:cubicBezTo>
                      <a:pt x="1486745" y="2387317"/>
                      <a:pt x="1486745" y="2387317"/>
                      <a:pt x="1486745" y="2385098"/>
                    </a:cubicBezTo>
                    <a:cubicBezTo>
                      <a:pt x="1486745" y="2385098"/>
                      <a:pt x="1486745" y="2385098"/>
                      <a:pt x="1486745" y="2382878"/>
                    </a:cubicBezTo>
                    <a:cubicBezTo>
                      <a:pt x="1486745" y="2382878"/>
                      <a:pt x="1486745" y="2382878"/>
                      <a:pt x="1491210" y="2378440"/>
                    </a:cubicBezTo>
                    <a:cubicBezTo>
                      <a:pt x="1491210" y="2378440"/>
                      <a:pt x="1491210" y="2378440"/>
                      <a:pt x="1495674" y="2374001"/>
                    </a:cubicBezTo>
                    <a:cubicBezTo>
                      <a:pt x="1495674" y="2374001"/>
                      <a:pt x="1495674" y="2374001"/>
                      <a:pt x="1497906" y="2374001"/>
                    </a:cubicBezTo>
                    <a:cubicBezTo>
                      <a:pt x="1500139" y="2371782"/>
                      <a:pt x="1500139" y="2369563"/>
                      <a:pt x="1500139" y="2369563"/>
                    </a:cubicBezTo>
                    <a:cubicBezTo>
                      <a:pt x="1502371" y="2369563"/>
                      <a:pt x="1502371" y="2367344"/>
                      <a:pt x="1502371" y="2367344"/>
                    </a:cubicBezTo>
                    <a:cubicBezTo>
                      <a:pt x="1506836" y="2362905"/>
                      <a:pt x="1509068" y="2360686"/>
                      <a:pt x="1511300" y="2356248"/>
                    </a:cubicBezTo>
                    <a:cubicBezTo>
                      <a:pt x="1515765" y="2349590"/>
                      <a:pt x="1520230" y="2342932"/>
                      <a:pt x="1520230" y="2336274"/>
                    </a:cubicBezTo>
                    <a:cubicBezTo>
                      <a:pt x="1524694" y="2334055"/>
                      <a:pt x="1524694" y="2329617"/>
                      <a:pt x="1526927" y="2322959"/>
                    </a:cubicBezTo>
                    <a:cubicBezTo>
                      <a:pt x="1526927" y="2322959"/>
                      <a:pt x="1526927" y="2314082"/>
                      <a:pt x="1526927" y="2314082"/>
                    </a:cubicBezTo>
                    <a:cubicBezTo>
                      <a:pt x="1526927" y="2307424"/>
                      <a:pt x="1529159" y="2307424"/>
                      <a:pt x="1526927" y="2300767"/>
                    </a:cubicBezTo>
                    <a:cubicBezTo>
                      <a:pt x="1526927" y="2298548"/>
                      <a:pt x="1526927" y="2296328"/>
                      <a:pt x="1524694" y="2294109"/>
                    </a:cubicBezTo>
                    <a:cubicBezTo>
                      <a:pt x="1524694" y="2294109"/>
                      <a:pt x="1524694" y="2291890"/>
                      <a:pt x="1522462" y="2291890"/>
                    </a:cubicBezTo>
                    <a:cubicBezTo>
                      <a:pt x="1522462" y="2289671"/>
                      <a:pt x="1522462" y="2289671"/>
                      <a:pt x="1520230" y="2289671"/>
                    </a:cubicBezTo>
                    <a:cubicBezTo>
                      <a:pt x="1520230" y="2291890"/>
                      <a:pt x="1517997" y="2287451"/>
                      <a:pt x="1515765" y="2287451"/>
                    </a:cubicBezTo>
                    <a:cubicBezTo>
                      <a:pt x="1513533" y="2287451"/>
                      <a:pt x="1511300" y="2285232"/>
                      <a:pt x="1506836" y="2287451"/>
                    </a:cubicBezTo>
                    <a:cubicBezTo>
                      <a:pt x="1504603" y="2287451"/>
                      <a:pt x="1504603" y="2287451"/>
                      <a:pt x="1502371" y="2289671"/>
                    </a:cubicBezTo>
                    <a:lnTo>
                      <a:pt x="1495947" y="2298186"/>
                    </a:lnTo>
                    <a:lnTo>
                      <a:pt x="1502371" y="2287451"/>
                    </a:lnTo>
                    <a:cubicBezTo>
                      <a:pt x="1497906" y="2289671"/>
                      <a:pt x="1493442" y="2298548"/>
                      <a:pt x="1491210" y="2302986"/>
                    </a:cubicBezTo>
                    <a:lnTo>
                      <a:pt x="1489695" y="2308633"/>
                    </a:lnTo>
                    <a:lnTo>
                      <a:pt x="1489256" y="2309366"/>
                    </a:lnTo>
                    <a:lnTo>
                      <a:pt x="1488792" y="2311998"/>
                    </a:lnTo>
                    <a:lnTo>
                      <a:pt x="1487241" y="2317782"/>
                    </a:lnTo>
                    <a:lnTo>
                      <a:pt x="1488977" y="2307424"/>
                    </a:lnTo>
                    <a:lnTo>
                      <a:pt x="1487240" y="2317783"/>
                    </a:lnTo>
                    <a:lnTo>
                      <a:pt x="1485257" y="2325179"/>
                    </a:lnTo>
                    <a:lnTo>
                      <a:pt x="1484792" y="2326566"/>
                    </a:lnTo>
                    <a:cubicBezTo>
                      <a:pt x="1484513" y="2327398"/>
                      <a:pt x="1484513" y="2327398"/>
                      <a:pt x="1484513" y="2327398"/>
                    </a:cubicBezTo>
                    <a:lnTo>
                      <a:pt x="1484513" y="2327952"/>
                    </a:lnTo>
                    <a:lnTo>
                      <a:pt x="1482280" y="2336274"/>
                    </a:lnTo>
                    <a:cubicBezTo>
                      <a:pt x="1482280" y="2336274"/>
                      <a:pt x="1482280" y="2336274"/>
                      <a:pt x="1482280" y="2337384"/>
                    </a:cubicBezTo>
                    <a:lnTo>
                      <a:pt x="1482280" y="2338494"/>
                    </a:lnTo>
                    <a:lnTo>
                      <a:pt x="1484031" y="2335014"/>
                    </a:lnTo>
                    <a:lnTo>
                      <a:pt x="1482280" y="2340713"/>
                    </a:lnTo>
                    <a:lnTo>
                      <a:pt x="1482280" y="2345151"/>
                    </a:lnTo>
                    <a:cubicBezTo>
                      <a:pt x="1480048" y="2349590"/>
                      <a:pt x="1480048" y="2354028"/>
                      <a:pt x="1480048" y="2358467"/>
                    </a:cubicBezTo>
                    <a:cubicBezTo>
                      <a:pt x="1480048" y="2354028"/>
                      <a:pt x="1480048" y="2351809"/>
                      <a:pt x="1480048" y="2347371"/>
                    </a:cubicBezTo>
                    <a:cubicBezTo>
                      <a:pt x="1480048" y="2344042"/>
                      <a:pt x="1480606" y="2341268"/>
                      <a:pt x="1480885" y="2339603"/>
                    </a:cubicBezTo>
                    <a:lnTo>
                      <a:pt x="1480151" y="2338631"/>
                    </a:lnTo>
                    <a:lnTo>
                      <a:pt x="1484687" y="2315539"/>
                    </a:lnTo>
                    <a:cubicBezTo>
                      <a:pt x="1488001" y="2305067"/>
                      <a:pt x="1492884" y="2294664"/>
                      <a:pt x="1500139" y="2285232"/>
                    </a:cubicBezTo>
                    <a:cubicBezTo>
                      <a:pt x="1509068" y="2276355"/>
                      <a:pt x="1524694" y="2280794"/>
                      <a:pt x="1531391" y="2289671"/>
                    </a:cubicBezTo>
                    <a:cubicBezTo>
                      <a:pt x="1535856" y="2300767"/>
                      <a:pt x="1533623" y="2311863"/>
                      <a:pt x="1531391" y="2322959"/>
                    </a:cubicBezTo>
                    <a:cubicBezTo>
                      <a:pt x="1531391" y="2322959"/>
                      <a:pt x="1531391" y="2322959"/>
                      <a:pt x="1529159" y="2325178"/>
                    </a:cubicBezTo>
                    <a:cubicBezTo>
                      <a:pt x="1529159" y="2325178"/>
                      <a:pt x="1529159" y="2325178"/>
                      <a:pt x="1526927" y="2334055"/>
                    </a:cubicBezTo>
                    <a:cubicBezTo>
                      <a:pt x="1524694" y="2340713"/>
                      <a:pt x="1522462" y="2345151"/>
                      <a:pt x="1520230" y="2349590"/>
                    </a:cubicBezTo>
                    <a:cubicBezTo>
                      <a:pt x="1520230" y="2354028"/>
                      <a:pt x="1520230" y="2354028"/>
                      <a:pt x="1517997" y="2356248"/>
                    </a:cubicBezTo>
                    <a:cubicBezTo>
                      <a:pt x="1520230" y="2358467"/>
                      <a:pt x="1513533" y="2365124"/>
                      <a:pt x="1511300" y="2369563"/>
                    </a:cubicBezTo>
                    <a:cubicBezTo>
                      <a:pt x="1511300" y="2369563"/>
                      <a:pt x="1511300" y="2369563"/>
                      <a:pt x="1511300" y="2371782"/>
                    </a:cubicBezTo>
                    <a:cubicBezTo>
                      <a:pt x="1509068" y="2374001"/>
                      <a:pt x="1509068" y="2376221"/>
                      <a:pt x="1509068" y="2376221"/>
                    </a:cubicBezTo>
                    <a:lnTo>
                      <a:pt x="1495936" y="2391452"/>
                    </a:lnTo>
                    <a:lnTo>
                      <a:pt x="1501901" y="2390487"/>
                    </a:lnTo>
                    <a:cubicBezTo>
                      <a:pt x="1509672" y="2392694"/>
                      <a:pt x="1516889" y="2397661"/>
                      <a:pt x="1522440" y="2403180"/>
                    </a:cubicBezTo>
                    <a:cubicBezTo>
                      <a:pt x="1522440" y="2403180"/>
                      <a:pt x="1522440" y="2403180"/>
                      <a:pt x="1524660" y="2405388"/>
                    </a:cubicBezTo>
                    <a:cubicBezTo>
                      <a:pt x="1524660" y="2405388"/>
                      <a:pt x="1526881" y="2407595"/>
                      <a:pt x="1529101" y="2409803"/>
                    </a:cubicBezTo>
                    <a:lnTo>
                      <a:pt x="1529172" y="2409920"/>
                    </a:lnTo>
                    <a:lnTo>
                      <a:pt x="1540529" y="2411296"/>
                    </a:lnTo>
                    <a:cubicBezTo>
                      <a:pt x="1554512" y="2413229"/>
                      <a:pt x="1571292" y="2416543"/>
                      <a:pt x="1586953" y="2423171"/>
                    </a:cubicBezTo>
                    <a:lnTo>
                      <a:pt x="1586677" y="2427589"/>
                    </a:lnTo>
                    <a:lnTo>
                      <a:pt x="1584715" y="2427589"/>
                    </a:lnTo>
                    <a:cubicBezTo>
                      <a:pt x="1582478" y="2425380"/>
                      <a:pt x="1575766" y="2423171"/>
                      <a:pt x="1573529" y="2420961"/>
                    </a:cubicBezTo>
                    <a:cubicBezTo>
                      <a:pt x="1564580" y="2418752"/>
                      <a:pt x="1555631" y="2416543"/>
                      <a:pt x="1546682" y="2414333"/>
                    </a:cubicBezTo>
                    <a:cubicBezTo>
                      <a:pt x="1546682" y="2414333"/>
                      <a:pt x="1546682" y="2414333"/>
                      <a:pt x="1542207" y="2414333"/>
                    </a:cubicBezTo>
                    <a:cubicBezTo>
                      <a:pt x="1539970" y="2414333"/>
                      <a:pt x="1535495" y="2412124"/>
                      <a:pt x="1531021" y="2412124"/>
                    </a:cubicBezTo>
                    <a:cubicBezTo>
                      <a:pt x="1535495" y="2412124"/>
                      <a:pt x="1537732" y="2412124"/>
                      <a:pt x="1539970" y="2412124"/>
                    </a:cubicBezTo>
                    <a:lnTo>
                      <a:pt x="1530405" y="2411964"/>
                    </a:lnTo>
                    <a:lnTo>
                      <a:pt x="1535762" y="2420841"/>
                    </a:lnTo>
                    <a:cubicBezTo>
                      <a:pt x="1535762" y="2423048"/>
                      <a:pt x="1535762" y="2423048"/>
                      <a:pt x="1537983" y="2425256"/>
                    </a:cubicBezTo>
                    <a:cubicBezTo>
                      <a:pt x="1537983" y="2425256"/>
                      <a:pt x="1540203" y="2431879"/>
                      <a:pt x="1540203" y="2434086"/>
                    </a:cubicBezTo>
                    <a:cubicBezTo>
                      <a:pt x="1540203" y="2434086"/>
                      <a:pt x="1540203" y="2434086"/>
                      <a:pt x="1542424" y="2436294"/>
                    </a:cubicBezTo>
                    <a:cubicBezTo>
                      <a:pt x="1542424" y="2436294"/>
                      <a:pt x="1542424" y="2436294"/>
                      <a:pt x="1542424" y="2438501"/>
                    </a:cubicBezTo>
                    <a:cubicBezTo>
                      <a:pt x="1542424" y="2438501"/>
                      <a:pt x="1542424" y="2438501"/>
                      <a:pt x="1542424" y="2440709"/>
                    </a:cubicBezTo>
                    <a:cubicBezTo>
                      <a:pt x="1542424" y="2447331"/>
                      <a:pt x="1540203" y="2451747"/>
                      <a:pt x="1537983" y="2456162"/>
                    </a:cubicBezTo>
                    <a:cubicBezTo>
                      <a:pt x="1537983" y="2456162"/>
                      <a:pt x="1537983" y="2456162"/>
                      <a:pt x="1535762" y="2453954"/>
                    </a:cubicBezTo>
                    <a:cubicBezTo>
                      <a:pt x="1535762" y="2453954"/>
                      <a:pt x="1535762" y="2453954"/>
                      <a:pt x="1535762" y="2456162"/>
                    </a:cubicBezTo>
                    <a:cubicBezTo>
                      <a:pt x="1535762" y="2453954"/>
                      <a:pt x="1535762" y="2453954"/>
                      <a:pt x="1533542" y="2456162"/>
                    </a:cubicBezTo>
                    <a:cubicBezTo>
                      <a:pt x="1533542" y="2456162"/>
                      <a:pt x="1533542" y="2453954"/>
                      <a:pt x="1533542" y="2453954"/>
                    </a:cubicBezTo>
                    <a:cubicBezTo>
                      <a:pt x="1533542" y="2456162"/>
                      <a:pt x="1531322" y="2458369"/>
                      <a:pt x="1531322" y="2458369"/>
                    </a:cubicBezTo>
                    <a:cubicBezTo>
                      <a:pt x="1529101" y="2458369"/>
                      <a:pt x="1529101" y="2456162"/>
                      <a:pt x="1529101" y="2453954"/>
                    </a:cubicBezTo>
                    <a:cubicBezTo>
                      <a:pt x="1529101" y="2453954"/>
                      <a:pt x="1529101" y="2453954"/>
                      <a:pt x="1526881" y="2453954"/>
                    </a:cubicBezTo>
                    <a:cubicBezTo>
                      <a:pt x="1526881" y="2453954"/>
                      <a:pt x="1526881" y="2453954"/>
                      <a:pt x="1526881" y="2451747"/>
                    </a:cubicBezTo>
                    <a:cubicBezTo>
                      <a:pt x="1526881" y="2451747"/>
                      <a:pt x="1526881" y="2451747"/>
                      <a:pt x="1526881" y="2447331"/>
                    </a:cubicBezTo>
                    <a:cubicBezTo>
                      <a:pt x="1526881" y="2447331"/>
                      <a:pt x="1526881" y="2447331"/>
                      <a:pt x="1529101" y="2445124"/>
                    </a:cubicBezTo>
                    <a:cubicBezTo>
                      <a:pt x="1529101" y="2442916"/>
                      <a:pt x="1531322" y="2442916"/>
                      <a:pt x="1531322" y="2445124"/>
                    </a:cubicBezTo>
                    <a:cubicBezTo>
                      <a:pt x="1531322" y="2445124"/>
                      <a:pt x="1531322" y="2445124"/>
                      <a:pt x="1531322" y="2442916"/>
                    </a:cubicBezTo>
                    <a:cubicBezTo>
                      <a:pt x="1531322" y="2442916"/>
                      <a:pt x="1531322" y="2440709"/>
                      <a:pt x="1531322" y="2440709"/>
                    </a:cubicBezTo>
                    <a:cubicBezTo>
                      <a:pt x="1531322" y="2440709"/>
                      <a:pt x="1531322" y="2440709"/>
                      <a:pt x="1531322" y="2438501"/>
                    </a:cubicBezTo>
                    <a:cubicBezTo>
                      <a:pt x="1533542" y="2434086"/>
                      <a:pt x="1533542" y="2431879"/>
                      <a:pt x="1531322" y="2427463"/>
                    </a:cubicBezTo>
                    <a:cubicBezTo>
                      <a:pt x="1531322" y="2423048"/>
                      <a:pt x="1529101" y="2418633"/>
                      <a:pt x="1524660" y="2416426"/>
                    </a:cubicBezTo>
                    <a:lnTo>
                      <a:pt x="1522280" y="2411692"/>
                    </a:lnTo>
                    <a:lnTo>
                      <a:pt x="1508648" y="2409915"/>
                    </a:lnTo>
                    <a:lnTo>
                      <a:pt x="1510885" y="2407705"/>
                    </a:lnTo>
                    <a:lnTo>
                      <a:pt x="1520884" y="2408916"/>
                    </a:lnTo>
                    <a:lnTo>
                      <a:pt x="1520219" y="2407595"/>
                    </a:lnTo>
                    <a:cubicBezTo>
                      <a:pt x="1520219" y="2407595"/>
                      <a:pt x="1513558" y="2403180"/>
                      <a:pt x="1513558" y="2403180"/>
                    </a:cubicBezTo>
                    <a:cubicBezTo>
                      <a:pt x="1511338" y="2400973"/>
                      <a:pt x="1509117" y="2400973"/>
                      <a:pt x="1506897" y="2398765"/>
                    </a:cubicBezTo>
                    <a:cubicBezTo>
                      <a:pt x="1504676" y="2398765"/>
                      <a:pt x="1502456" y="2398765"/>
                      <a:pt x="1500236" y="2396558"/>
                    </a:cubicBezTo>
                    <a:cubicBezTo>
                      <a:pt x="1500236" y="2396558"/>
                      <a:pt x="1498015" y="2396558"/>
                      <a:pt x="1498015" y="2396558"/>
                    </a:cubicBezTo>
                    <a:cubicBezTo>
                      <a:pt x="1495795" y="2396558"/>
                      <a:pt x="1495795" y="2396558"/>
                      <a:pt x="1495795" y="2396558"/>
                    </a:cubicBezTo>
                    <a:cubicBezTo>
                      <a:pt x="1495795" y="2398765"/>
                      <a:pt x="1491354" y="2394350"/>
                      <a:pt x="1491354" y="2394350"/>
                    </a:cubicBezTo>
                    <a:lnTo>
                      <a:pt x="1486025" y="2396116"/>
                    </a:lnTo>
                    <a:lnTo>
                      <a:pt x="1482472" y="2394350"/>
                    </a:lnTo>
                    <a:lnTo>
                      <a:pt x="1480633" y="2394089"/>
                    </a:lnTo>
                    <a:lnTo>
                      <a:pt x="1480522" y="2394197"/>
                    </a:lnTo>
                    <a:lnTo>
                      <a:pt x="1480379" y="2396621"/>
                    </a:lnTo>
                    <a:lnTo>
                      <a:pt x="1480252" y="2396558"/>
                    </a:lnTo>
                    <a:lnTo>
                      <a:pt x="1480376" y="2396658"/>
                    </a:lnTo>
                    <a:lnTo>
                      <a:pt x="1480348" y="2397141"/>
                    </a:lnTo>
                    <a:lnTo>
                      <a:pt x="1480140" y="2396891"/>
                    </a:lnTo>
                    <a:lnTo>
                      <a:pt x="1480140" y="2398949"/>
                    </a:lnTo>
                    <a:cubicBezTo>
                      <a:pt x="1480140" y="2398949"/>
                      <a:pt x="1480140" y="2398949"/>
                      <a:pt x="1477903" y="2401138"/>
                    </a:cubicBezTo>
                    <a:cubicBezTo>
                      <a:pt x="1477903" y="2401138"/>
                      <a:pt x="1477903" y="2401138"/>
                      <a:pt x="1475666" y="2401138"/>
                    </a:cubicBezTo>
                    <a:cubicBezTo>
                      <a:pt x="1475666" y="2401138"/>
                      <a:pt x="1475666" y="2401138"/>
                      <a:pt x="1477903" y="2398949"/>
                    </a:cubicBezTo>
                    <a:cubicBezTo>
                      <a:pt x="1477903" y="2398949"/>
                      <a:pt x="1475666" y="2398949"/>
                      <a:pt x="1475666" y="2398949"/>
                    </a:cubicBezTo>
                    <a:cubicBezTo>
                      <a:pt x="1475666" y="2396760"/>
                      <a:pt x="1475666" y="2396760"/>
                      <a:pt x="1475666" y="2396760"/>
                    </a:cubicBezTo>
                    <a:cubicBezTo>
                      <a:pt x="1475666" y="2396760"/>
                      <a:pt x="1473429" y="2394571"/>
                      <a:pt x="1473429" y="2396760"/>
                    </a:cubicBezTo>
                    <a:cubicBezTo>
                      <a:pt x="1473429" y="2394571"/>
                      <a:pt x="1473429" y="2396760"/>
                      <a:pt x="1471191" y="2394571"/>
                    </a:cubicBezTo>
                    <a:cubicBezTo>
                      <a:pt x="1471191" y="2394571"/>
                      <a:pt x="1471191" y="2394571"/>
                      <a:pt x="1471191" y="2396760"/>
                    </a:cubicBezTo>
                    <a:cubicBezTo>
                      <a:pt x="1468954" y="2396760"/>
                      <a:pt x="1468954" y="2398949"/>
                      <a:pt x="1468954" y="2396760"/>
                    </a:cubicBezTo>
                    <a:lnTo>
                      <a:pt x="1467264" y="2396760"/>
                    </a:lnTo>
                    <a:lnTo>
                      <a:pt x="1471772" y="2408468"/>
                    </a:lnTo>
                    <a:lnTo>
                      <a:pt x="1471595" y="2416254"/>
                    </a:lnTo>
                    <a:lnTo>
                      <a:pt x="1486493" y="2419514"/>
                    </a:lnTo>
                    <a:lnTo>
                      <a:pt x="1486757" y="2418964"/>
                    </a:lnTo>
                    <a:lnTo>
                      <a:pt x="1486757" y="2419572"/>
                    </a:lnTo>
                    <a:lnTo>
                      <a:pt x="1491384" y="2420585"/>
                    </a:lnTo>
                    <a:cubicBezTo>
                      <a:pt x="1495887" y="2420585"/>
                      <a:pt x="1498139" y="2422802"/>
                      <a:pt x="1502643" y="2425020"/>
                    </a:cubicBezTo>
                    <a:cubicBezTo>
                      <a:pt x="1502643" y="2425020"/>
                      <a:pt x="1502643" y="2425020"/>
                      <a:pt x="1502643" y="2427237"/>
                    </a:cubicBezTo>
                    <a:cubicBezTo>
                      <a:pt x="1502643" y="2427237"/>
                      <a:pt x="1502643" y="2427237"/>
                      <a:pt x="1504894" y="2427237"/>
                    </a:cubicBezTo>
                    <a:lnTo>
                      <a:pt x="1506947" y="2429259"/>
                    </a:lnTo>
                    <a:lnTo>
                      <a:pt x="1506897" y="2429119"/>
                    </a:lnTo>
                    <a:lnTo>
                      <a:pt x="1481697" y="2398765"/>
                    </a:lnTo>
                    <a:lnTo>
                      <a:pt x="1482472" y="2398765"/>
                    </a:lnTo>
                    <a:lnTo>
                      <a:pt x="1482706" y="2398533"/>
                    </a:lnTo>
                    <a:lnTo>
                      <a:pt x="1483360" y="2399060"/>
                    </a:lnTo>
                    <a:lnTo>
                      <a:pt x="1486913" y="2403180"/>
                    </a:lnTo>
                    <a:cubicBezTo>
                      <a:pt x="1493574" y="2407595"/>
                      <a:pt x="1500236" y="2414218"/>
                      <a:pt x="1506897" y="2420841"/>
                    </a:cubicBezTo>
                    <a:cubicBezTo>
                      <a:pt x="1506897" y="2420841"/>
                      <a:pt x="1506897" y="2420841"/>
                      <a:pt x="1509117" y="2425256"/>
                    </a:cubicBezTo>
                    <a:lnTo>
                      <a:pt x="1511649" y="2431549"/>
                    </a:lnTo>
                    <a:lnTo>
                      <a:pt x="1511649" y="2429455"/>
                    </a:lnTo>
                    <a:cubicBezTo>
                      <a:pt x="1511649" y="2429455"/>
                      <a:pt x="1511649" y="2429455"/>
                      <a:pt x="1513901" y="2431673"/>
                    </a:cubicBezTo>
                    <a:cubicBezTo>
                      <a:pt x="1516153" y="2431673"/>
                      <a:pt x="1516153" y="2433890"/>
                      <a:pt x="1516153" y="2433890"/>
                    </a:cubicBezTo>
                    <a:cubicBezTo>
                      <a:pt x="1516153" y="2433890"/>
                      <a:pt x="1516153" y="2433890"/>
                      <a:pt x="1513901" y="2433890"/>
                    </a:cubicBezTo>
                    <a:cubicBezTo>
                      <a:pt x="1513901" y="2433890"/>
                      <a:pt x="1513901" y="2436108"/>
                      <a:pt x="1513901" y="2436108"/>
                    </a:cubicBezTo>
                    <a:cubicBezTo>
                      <a:pt x="1513901" y="2436108"/>
                      <a:pt x="1513901" y="2436108"/>
                      <a:pt x="1513901" y="2438326"/>
                    </a:cubicBezTo>
                    <a:lnTo>
                      <a:pt x="1512862" y="2438838"/>
                    </a:lnTo>
                    <a:lnTo>
                      <a:pt x="1514113" y="2442640"/>
                    </a:lnTo>
                    <a:lnTo>
                      <a:pt x="1515364" y="2452795"/>
                    </a:lnTo>
                    <a:lnTo>
                      <a:pt x="1510745" y="2439880"/>
                    </a:lnTo>
                    <a:lnTo>
                      <a:pt x="1509398" y="2440543"/>
                    </a:lnTo>
                    <a:cubicBezTo>
                      <a:pt x="1509398" y="2440543"/>
                      <a:pt x="1509398" y="2440543"/>
                      <a:pt x="1507146" y="2440543"/>
                    </a:cubicBezTo>
                    <a:cubicBezTo>
                      <a:pt x="1507146" y="2440543"/>
                      <a:pt x="1507146" y="2440543"/>
                      <a:pt x="1504894" y="2440543"/>
                    </a:cubicBezTo>
                    <a:cubicBezTo>
                      <a:pt x="1504894" y="2440543"/>
                      <a:pt x="1504894" y="2440543"/>
                      <a:pt x="1504894" y="2438326"/>
                    </a:cubicBezTo>
                    <a:cubicBezTo>
                      <a:pt x="1504894" y="2438326"/>
                      <a:pt x="1504894" y="2438326"/>
                      <a:pt x="1504894" y="2436108"/>
                    </a:cubicBezTo>
                    <a:cubicBezTo>
                      <a:pt x="1504894" y="2436108"/>
                      <a:pt x="1504894" y="2433890"/>
                      <a:pt x="1504894" y="2433890"/>
                    </a:cubicBezTo>
                    <a:cubicBezTo>
                      <a:pt x="1504894" y="2433890"/>
                      <a:pt x="1504894" y="2431673"/>
                      <a:pt x="1502643" y="2431673"/>
                    </a:cubicBezTo>
                    <a:cubicBezTo>
                      <a:pt x="1502643" y="2429455"/>
                      <a:pt x="1500391" y="2429455"/>
                      <a:pt x="1500391" y="2429455"/>
                    </a:cubicBezTo>
                    <a:cubicBezTo>
                      <a:pt x="1500391" y="2429455"/>
                      <a:pt x="1498139" y="2429455"/>
                      <a:pt x="1498139" y="2429455"/>
                    </a:cubicBezTo>
                    <a:cubicBezTo>
                      <a:pt x="1498139" y="2429455"/>
                      <a:pt x="1498139" y="2429455"/>
                      <a:pt x="1495887" y="2429455"/>
                    </a:cubicBezTo>
                    <a:cubicBezTo>
                      <a:pt x="1495887" y="2429455"/>
                      <a:pt x="1495887" y="2429455"/>
                      <a:pt x="1493636" y="2429455"/>
                    </a:cubicBezTo>
                    <a:cubicBezTo>
                      <a:pt x="1493636" y="2429455"/>
                      <a:pt x="1493636" y="2427237"/>
                      <a:pt x="1493636" y="2427237"/>
                    </a:cubicBezTo>
                    <a:cubicBezTo>
                      <a:pt x="1491384" y="2427237"/>
                      <a:pt x="1491384" y="2425020"/>
                      <a:pt x="1491384" y="2425020"/>
                    </a:cubicBezTo>
                    <a:cubicBezTo>
                      <a:pt x="1489132" y="2425020"/>
                      <a:pt x="1489132" y="2422802"/>
                      <a:pt x="1486881" y="2422802"/>
                    </a:cubicBezTo>
                    <a:lnTo>
                      <a:pt x="1486757" y="2422762"/>
                    </a:lnTo>
                    <a:lnTo>
                      <a:pt x="1486757" y="2423385"/>
                    </a:lnTo>
                    <a:lnTo>
                      <a:pt x="1486534" y="2423826"/>
                    </a:lnTo>
                    <a:lnTo>
                      <a:pt x="1491384" y="2425020"/>
                    </a:lnTo>
                    <a:cubicBezTo>
                      <a:pt x="1489132" y="2425020"/>
                      <a:pt x="1489132" y="2427237"/>
                      <a:pt x="1486881" y="2427237"/>
                    </a:cubicBezTo>
                    <a:lnTo>
                      <a:pt x="1485325" y="2426216"/>
                    </a:lnTo>
                    <a:lnTo>
                      <a:pt x="1480155" y="2436440"/>
                    </a:lnTo>
                    <a:lnTo>
                      <a:pt x="1479052" y="2438999"/>
                    </a:lnTo>
                    <a:lnTo>
                      <a:pt x="1482596" y="2440778"/>
                    </a:lnTo>
                    <a:cubicBezTo>
                      <a:pt x="1482596" y="2440778"/>
                      <a:pt x="1487037" y="2445234"/>
                      <a:pt x="1489257" y="2445234"/>
                    </a:cubicBezTo>
                    <a:cubicBezTo>
                      <a:pt x="1489257" y="2445234"/>
                      <a:pt x="1489257" y="2445234"/>
                      <a:pt x="1489257" y="2443006"/>
                    </a:cubicBezTo>
                    <a:cubicBezTo>
                      <a:pt x="1489257" y="2443006"/>
                      <a:pt x="1489257" y="2443006"/>
                      <a:pt x="1491478" y="2445234"/>
                    </a:cubicBezTo>
                    <a:lnTo>
                      <a:pt x="1493324" y="2443382"/>
                    </a:lnTo>
                    <a:lnTo>
                      <a:pt x="1493324" y="2441068"/>
                    </a:lnTo>
                    <a:lnTo>
                      <a:pt x="1496178" y="2442509"/>
                    </a:lnTo>
                    <a:lnTo>
                      <a:pt x="1504800" y="2440778"/>
                    </a:lnTo>
                    <a:cubicBezTo>
                      <a:pt x="1504800" y="2440778"/>
                      <a:pt x="1504800" y="2440778"/>
                      <a:pt x="1504800" y="2443006"/>
                    </a:cubicBezTo>
                    <a:cubicBezTo>
                      <a:pt x="1504800" y="2443006"/>
                      <a:pt x="1504800" y="2443006"/>
                      <a:pt x="1507021" y="2443006"/>
                    </a:cubicBezTo>
                    <a:cubicBezTo>
                      <a:pt x="1507021" y="2443006"/>
                      <a:pt x="1509241" y="2443006"/>
                      <a:pt x="1511462" y="2443006"/>
                    </a:cubicBezTo>
                    <a:cubicBezTo>
                      <a:pt x="1511462" y="2443006"/>
                      <a:pt x="1511462" y="2445234"/>
                      <a:pt x="1511462" y="2447462"/>
                    </a:cubicBezTo>
                    <a:cubicBezTo>
                      <a:pt x="1511462" y="2447462"/>
                      <a:pt x="1511462" y="2447462"/>
                      <a:pt x="1511462" y="2449691"/>
                    </a:cubicBezTo>
                    <a:lnTo>
                      <a:pt x="1510809" y="2450127"/>
                    </a:lnTo>
                    <a:lnTo>
                      <a:pt x="1511580" y="2450127"/>
                    </a:lnTo>
                    <a:cubicBezTo>
                      <a:pt x="1511580" y="2450127"/>
                      <a:pt x="1511580" y="2450127"/>
                      <a:pt x="1511580" y="2452350"/>
                    </a:cubicBezTo>
                    <a:cubicBezTo>
                      <a:pt x="1511580" y="2452350"/>
                      <a:pt x="1511580" y="2452350"/>
                      <a:pt x="1513808" y="2452350"/>
                    </a:cubicBezTo>
                    <a:cubicBezTo>
                      <a:pt x="1513808" y="2452350"/>
                      <a:pt x="1513808" y="2452350"/>
                      <a:pt x="1514365" y="2453462"/>
                    </a:cubicBezTo>
                    <a:lnTo>
                      <a:pt x="1518007" y="2460729"/>
                    </a:lnTo>
                    <a:lnTo>
                      <a:pt x="1522071" y="2460729"/>
                    </a:lnTo>
                    <a:cubicBezTo>
                      <a:pt x="1522071" y="2460729"/>
                      <a:pt x="1522071" y="2460729"/>
                      <a:pt x="1526546" y="2462938"/>
                    </a:cubicBezTo>
                    <a:cubicBezTo>
                      <a:pt x="1526546" y="2462938"/>
                      <a:pt x="1526546" y="2462938"/>
                      <a:pt x="1528783" y="2465148"/>
                    </a:cubicBezTo>
                    <a:lnTo>
                      <a:pt x="1531021" y="2465148"/>
                    </a:lnTo>
                    <a:cubicBezTo>
                      <a:pt x="1531021" y="2465148"/>
                      <a:pt x="1531021" y="2465148"/>
                      <a:pt x="1533258" y="2465148"/>
                    </a:cubicBezTo>
                    <a:cubicBezTo>
                      <a:pt x="1537732" y="2467357"/>
                      <a:pt x="1537732" y="2467357"/>
                      <a:pt x="1542207" y="2467357"/>
                    </a:cubicBezTo>
                    <a:cubicBezTo>
                      <a:pt x="1546682" y="2467357"/>
                      <a:pt x="1553393" y="2467357"/>
                      <a:pt x="1555631" y="2465148"/>
                    </a:cubicBezTo>
                    <a:cubicBezTo>
                      <a:pt x="1560105" y="2465148"/>
                      <a:pt x="1562343" y="2462938"/>
                      <a:pt x="1566817" y="2460729"/>
                    </a:cubicBezTo>
                    <a:cubicBezTo>
                      <a:pt x="1566817" y="2460729"/>
                      <a:pt x="1571292" y="2456310"/>
                      <a:pt x="1571292" y="2456310"/>
                    </a:cubicBezTo>
                    <a:cubicBezTo>
                      <a:pt x="1571292" y="2451892"/>
                      <a:pt x="1573529" y="2451892"/>
                      <a:pt x="1575766" y="2449682"/>
                    </a:cubicBezTo>
                    <a:cubicBezTo>
                      <a:pt x="1578003" y="2445264"/>
                      <a:pt x="1578003" y="2445264"/>
                      <a:pt x="1578003" y="2443054"/>
                    </a:cubicBezTo>
                    <a:cubicBezTo>
                      <a:pt x="1580241" y="2443054"/>
                      <a:pt x="1578003" y="2440845"/>
                      <a:pt x="1580241" y="2440845"/>
                    </a:cubicBezTo>
                    <a:cubicBezTo>
                      <a:pt x="1580241" y="2438636"/>
                      <a:pt x="1582478" y="2440845"/>
                      <a:pt x="1580241" y="2438636"/>
                    </a:cubicBezTo>
                    <a:cubicBezTo>
                      <a:pt x="1580241" y="2438636"/>
                      <a:pt x="1584715" y="2436426"/>
                      <a:pt x="1584715" y="2434217"/>
                    </a:cubicBezTo>
                    <a:lnTo>
                      <a:pt x="1586614" y="2428593"/>
                    </a:lnTo>
                    <a:lnTo>
                      <a:pt x="1585554" y="2445540"/>
                    </a:lnTo>
                    <a:cubicBezTo>
                      <a:pt x="1581359" y="2451892"/>
                      <a:pt x="1574648" y="2457415"/>
                      <a:pt x="1569054" y="2462938"/>
                    </a:cubicBezTo>
                    <a:cubicBezTo>
                      <a:pt x="1569054" y="2462938"/>
                      <a:pt x="1569054" y="2462938"/>
                      <a:pt x="1566817" y="2465148"/>
                    </a:cubicBezTo>
                    <a:cubicBezTo>
                      <a:pt x="1566817" y="2465148"/>
                      <a:pt x="1566817" y="2465148"/>
                      <a:pt x="1562343" y="2467357"/>
                    </a:cubicBezTo>
                    <a:cubicBezTo>
                      <a:pt x="1557868" y="2469566"/>
                      <a:pt x="1553393" y="2471776"/>
                      <a:pt x="1551156" y="2471776"/>
                    </a:cubicBezTo>
                    <a:cubicBezTo>
                      <a:pt x="1546682" y="2471776"/>
                      <a:pt x="1546682" y="2473985"/>
                      <a:pt x="1544444" y="2473985"/>
                    </a:cubicBezTo>
                    <a:cubicBezTo>
                      <a:pt x="1544444" y="2476194"/>
                      <a:pt x="1537732" y="2476194"/>
                      <a:pt x="1535495" y="2473985"/>
                    </a:cubicBezTo>
                    <a:cubicBezTo>
                      <a:pt x="1533258" y="2473985"/>
                      <a:pt x="1533258" y="2476194"/>
                      <a:pt x="1533258" y="2476194"/>
                    </a:cubicBezTo>
                    <a:cubicBezTo>
                      <a:pt x="1533258" y="2476194"/>
                      <a:pt x="1533258" y="2476194"/>
                      <a:pt x="1531021" y="2473985"/>
                    </a:cubicBezTo>
                    <a:cubicBezTo>
                      <a:pt x="1531021" y="2473985"/>
                      <a:pt x="1531021" y="2473985"/>
                      <a:pt x="1528783" y="2476194"/>
                    </a:cubicBezTo>
                    <a:lnTo>
                      <a:pt x="1518264" y="2471000"/>
                    </a:lnTo>
                    <a:lnTo>
                      <a:pt x="1518264" y="2472356"/>
                    </a:lnTo>
                    <a:cubicBezTo>
                      <a:pt x="1518264" y="2472356"/>
                      <a:pt x="1518264" y="2472356"/>
                      <a:pt x="1518264" y="2474579"/>
                    </a:cubicBezTo>
                    <a:cubicBezTo>
                      <a:pt x="1518264" y="2476801"/>
                      <a:pt x="1520493" y="2479024"/>
                      <a:pt x="1520493" y="2481247"/>
                    </a:cubicBezTo>
                    <a:lnTo>
                      <a:pt x="1520493" y="2484247"/>
                    </a:lnTo>
                    <a:lnTo>
                      <a:pt x="1520948" y="2484871"/>
                    </a:lnTo>
                    <a:lnTo>
                      <a:pt x="1520493" y="2484335"/>
                    </a:lnTo>
                    <a:lnTo>
                      <a:pt x="1520493" y="2485693"/>
                    </a:lnTo>
                    <a:cubicBezTo>
                      <a:pt x="1520493" y="2492361"/>
                      <a:pt x="1520493" y="2496807"/>
                      <a:pt x="1522721" y="2505698"/>
                    </a:cubicBezTo>
                    <a:cubicBezTo>
                      <a:pt x="1522721" y="2514590"/>
                      <a:pt x="1520493" y="2525704"/>
                      <a:pt x="1520493" y="2532373"/>
                    </a:cubicBezTo>
                    <a:lnTo>
                      <a:pt x="1519906" y="2534324"/>
                    </a:lnTo>
                    <a:lnTo>
                      <a:pt x="1519972" y="2534347"/>
                    </a:lnTo>
                    <a:cubicBezTo>
                      <a:pt x="1522197" y="2536554"/>
                      <a:pt x="1524423" y="2536554"/>
                      <a:pt x="1526649" y="2538760"/>
                    </a:cubicBezTo>
                    <a:cubicBezTo>
                      <a:pt x="1528874" y="2540967"/>
                      <a:pt x="1528874" y="2540967"/>
                      <a:pt x="1531100" y="2540967"/>
                    </a:cubicBezTo>
                    <a:cubicBezTo>
                      <a:pt x="1533325" y="2545380"/>
                      <a:pt x="1531100" y="2545380"/>
                      <a:pt x="1533325" y="2545380"/>
                    </a:cubicBezTo>
                    <a:lnTo>
                      <a:pt x="1533725" y="2546025"/>
                    </a:lnTo>
                    <a:lnTo>
                      <a:pt x="1531100" y="2547587"/>
                    </a:lnTo>
                    <a:lnTo>
                      <a:pt x="1525434" y="2547587"/>
                    </a:lnTo>
                    <a:lnTo>
                      <a:pt x="1524423" y="2545380"/>
                    </a:lnTo>
                    <a:lnTo>
                      <a:pt x="1517976" y="2542184"/>
                    </a:lnTo>
                    <a:lnTo>
                      <a:pt x="1517683" y="2541715"/>
                    </a:lnTo>
                    <a:lnTo>
                      <a:pt x="1517598" y="2541997"/>
                    </a:lnTo>
                    <a:lnTo>
                      <a:pt x="1517976" y="2542184"/>
                    </a:lnTo>
                    <a:lnTo>
                      <a:pt x="1519972" y="2545380"/>
                    </a:lnTo>
                    <a:cubicBezTo>
                      <a:pt x="1519972" y="2545380"/>
                      <a:pt x="1519972" y="2545380"/>
                      <a:pt x="1522197" y="2547587"/>
                    </a:cubicBezTo>
                    <a:lnTo>
                      <a:pt x="1525434" y="2547587"/>
                    </a:lnTo>
                    <a:lnTo>
                      <a:pt x="1527554" y="2552209"/>
                    </a:lnTo>
                    <a:lnTo>
                      <a:pt x="1519972" y="2549793"/>
                    </a:lnTo>
                    <a:lnTo>
                      <a:pt x="1516053" y="2547135"/>
                    </a:lnTo>
                    <a:lnTo>
                      <a:pt x="1513808" y="2554601"/>
                    </a:lnTo>
                    <a:cubicBezTo>
                      <a:pt x="1513808" y="2554601"/>
                      <a:pt x="1509351" y="2563492"/>
                      <a:pt x="1507123" y="2565715"/>
                    </a:cubicBezTo>
                    <a:cubicBezTo>
                      <a:pt x="1502667" y="2570161"/>
                      <a:pt x="1500438" y="2570161"/>
                      <a:pt x="1493754" y="2574607"/>
                    </a:cubicBezTo>
                    <a:cubicBezTo>
                      <a:pt x="1487069" y="2576830"/>
                      <a:pt x="1484841" y="2579052"/>
                      <a:pt x="1480384" y="2579052"/>
                    </a:cubicBezTo>
                    <a:cubicBezTo>
                      <a:pt x="1480384" y="2579052"/>
                      <a:pt x="1475928" y="2579052"/>
                      <a:pt x="1475928" y="2579052"/>
                    </a:cubicBezTo>
                    <a:cubicBezTo>
                      <a:pt x="1469243" y="2579052"/>
                      <a:pt x="1471471" y="2579052"/>
                      <a:pt x="1469243" y="2581275"/>
                    </a:cubicBezTo>
                    <a:cubicBezTo>
                      <a:pt x="1469243" y="2581275"/>
                      <a:pt x="1462558" y="2576830"/>
                      <a:pt x="1458102" y="2576830"/>
                    </a:cubicBezTo>
                    <a:cubicBezTo>
                      <a:pt x="1455873" y="2579052"/>
                      <a:pt x="1451417" y="2576830"/>
                      <a:pt x="1446960" y="2574607"/>
                    </a:cubicBezTo>
                    <a:cubicBezTo>
                      <a:pt x="1444732" y="2574607"/>
                      <a:pt x="1444732" y="2574607"/>
                      <a:pt x="1444732" y="2574607"/>
                    </a:cubicBezTo>
                    <a:cubicBezTo>
                      <a:pt x="1442504" y="2574607"/>
                      <a:pt x="1440276" y="2572384"/>
                      <a:pt x="1438047" y="2570161"/>
                    </a:cubicBezTo>
                    <a:cubicBezTo>
                      <a:pt x="1431363" y="2567938"/>
                      <a:pt x="1426906" y="2563492"/>
                      <a:pt x="1424678" y="2556824"/>
                    </a:cubicBezTo>
                    <a:cubicBezTo>
                      <a:pt x="1415765" y="2545710"/>
                      <a:pt x="1431363" y="2499030"/>
                      <a:pt x="1435819" y="2496807"/>
                    </a:cubicBezTo>
                    <a:cubicBezTo>
                      <a:pt x="1435819" y="2496807"/>
                      <a:pt x="1435819" y="2496807"/>
                      <a:pt x="1435819" y="2499030"/>
                    </a:cubicBezTo>
                    <a:cubicBezTo>
                      <a:pt x="1435819" y="2499030"/>
                      <a:pt x="1435819" y="2499030"/>
                      <a:pt x="1433591" y="2503476"/>
                    </a:cubicBezTo>
                    <a:cubicBezTo>
                      <a:pt x="1433591" y="2503476"/>
                      <a:pt x="1433591" y="2503476"/>
                      <a:pt x="1433591" y="2501253"/>
                    </a:cubicBezTo>
                    <a:lnTo>
                      <a:pt x="1432511" y="2505629"/>
                    </a:lnTo>
                    <a:lnTo>
                      <a:pt x="1429134" y="2512367"/>
                    </a:lnTo>
                    <a:cubicBezTo>
                      <a:pt x="1429134" y="2514590"/>
                      <a:pt x="1426906" y="2519036"/>
                      <a:pt x="1426906" y="2523481"/>
                    </a:cubicBezTo>
                    <a:lnTo>
                      <a:pt x="1425241" y="2535108"/>
                    </a:lnTo>
                    <a:lnTo>
                      <a:pt x="1424956" y="2536263"/>
                    </a:lnTo>
                    <a:lnTo>
                      <a:pt x="1425010" y="2536721"/>
                    </a:lnTo>
                    <a:lnTo>
                      <a:pt x="1424678" y="2539041"/>
                    </a:lnTo>
                    <a:lnTo>
                      <a:pt x="1425090" y="2537398"/>
                    </a:lnTo>
                    <a:lnTo>
                      <a:pt x="1425783" y="2543304"/>
                    </a:lnTo>
                    <a:lnTo>
                      <a:pt x="1424678" y="2547933"/>
                    </a:lnTo>
                    <a:cubicBezTo>
                      <a:pt x="1424678" y="2554601"/>
                      <a:pt x="1431363" y="2565715"/>
                      <a:pt x="1438047" y="2567938"/>
                    </a:cubicBezTo>
                    <a:cubicBezTo>
                      <a:pt x="1432477" y="2564048"/>
                      <a:pt x="1428995" y="2559186"/>
                      <a:pt x="1427010" y="2553768"/>
                    </a:cubicBezTo>
                    <a:lnTo>
                      <a:pt x="1425783" y="2543304"/>
                    </a:lnTo>
                    <a:lnTo>
                      <a:pt x="1428872" y="2530361"/>
                    </a:lnTo>
                    <a:lnTo>
                      <a:pt x="1429030" y="2549183"/>
                    </a:lnTo>
                    <a:cubicBezTo>
                      <a:pt x="1430666" y="2555574"/>
                      <a:pt x="1434148" y="2561270"/>
                      <a:pt x="1440276" y="2565715"/>
                    </a:cubicBezTo>
                    <a:cubicBezTo>
                      <a:pt x="1464786" y="2576830"/>
                      <a:pt x="1493754" y="2579052"/>
                      <a:pt x="1509351" y="2552378"/>
                    </a:cubicBezTo>
                    <a:cubicBezTo>
                      <a:pt x="1509351" y="2552378"/>
                      <a:pt x="1509351" y="2552378"/>
                      <a:pt x="1511580" y="2547933"/>
                    </a:cubicBezTo>
                    <a:lnTo>
                      <a:pt x="1512547" y="2543108"/>
                    </a:lnTo>
                    <a:lnTo>
                      <a:pt x="1511070" y="2540967"/>
                    </a:lnTo>
                    <a:cubicBezTo>
                      <a:pt x="1511070" y="2538760"/>
                      <a:pt x="1508844" y="2538760"/>
                      <a:pt x="1508844" y="2536554"/>
                    </a:cubicBezTo>
                    <a:lnTo>
                      <a:pt x="1514129" y="2533934"/>
                    </a:lnTo>
                    <a:lnTo>
                      <a:pt x="1516036" y="2516813"/>
                    </a:lnTo>
                    <a:cubicBezTo>
                      <a:pt x="1516036" y="2512367"/>
                      <a:pt x="1516036" y="2512367"/>
                      <a:pt x="1516036" y="2507921"/>
                    </a:cubicBezTo>
                    <a:cubicBezTo>
                      <a:pt x="1513808" y="2507921"/>
                      <a:pt x="1513808" y="2496807"/>
                      <a:pt x="1513808" y="2490139"/>
                    </a:cubicBezTo>
                    <a:cubicBezTo>
                      <a:pt x="1511580" y="2490139"/>
                      <a:pt x="1511580" y="2490139"/>
                      <a:pt x="1511580" y="2490139"/>
                    </a:cubicBezTo>
                    <a:cubicBezTo>
                      <a:pt x="1511580" y="2490139"/>
                      <a:pt x="1511580" y="2487916"/>
                      <a:pt x="1511580" y="2485693"/>
                    </a:cubicBezTo>
                    <a:cubicBezTo>
                      <a:pt x="1509351" y="2485693"/>
                      <a:pt x="1509351" y="2483470"/>
                      <a:pt x="1509351" y="2481247"/>
                    </a:cubicBezTo>
                    <a:cubicBezTo>
                      <a:pt x="1507123" y="2474579"/>
                      <a:pt x="1504895" y="2465687"/>
                      <a:pt x="1504895" y="2459019"/>
                    </a:cubicBezTo>
                    <a:cubicBezTo>
                      <a:pt x="1504895" y="2459019"/>
                      <a:pt x="1504895" y="2459019"/>
                      <a:pt x="1504895" y="2456796"/>
                    </a:cubicBezTo>
                    <a:cubicBezTo>
                      <a:pt x="1504895" y="2456796"/>
                      <a:pt x="1507123" y="2456796"/>
                      <a:pt x="1507123" y="2456796"/>
                    </a:cubicBezTo>
                    <a:lnTo>
                      <a:pt x="1506221" y="2453197"/>
                    </a:lnTo>
                    <a:lnTo>
                      <a:pt x="1504800" y="2454147"/>
                    </a:lnTo>
                    <a:lnTo>
                      <a:pt x="1502081" y="2455512"/>
                    </a:lnTo>
                    <a:lnTo>
                      <a:pt x="1502081" y="2458751"/>
                    </a:lnTo>
                    <a:cubicBezTo>
                      <a:pt x="1502081" y="2460961"/>
                      <a:pt x="1502081" y="2460961"/>
                      <a:pt x="1502081" y="2460961"/>
                    </a:cubicBezTo>
                    <a:lnTo>
                      <a:pt x="1502081" y="2462242"/>
                    </a:lnTo>
                    <a:lnTo>
                      <a:pt x="1504800" y="2463060"/>
                    </a:lnTo>
                    <a:lnTo>
                      <a:pt x="1502081" y="2463060"/>
                    </a:lnTo>
                    <a:lnTo>
                      <a:pt x="1502081" y="2463171"/>
                    </a:lnTo>
                    <a:cubicBezTo>
                      <a:pt x="1502081" y="2463171"/>
                      <a:pt x="1502081" y="2463171"/>
                      <a:pt x="1499892" y="2463171"/>
                    </a:cubicBezTo>
                    <a:cubicBezTo>
                      <a:pt x="1499892" y="2463171"/>
                      <a:pt x="1502081" y="2465382"/>
                      <a:pt x="1502081" y="2467592"/>
                    </a:cubicBezTo>
                    <a:cubicBezTo>
                      <a:pt x="1502081" y="2467592"/>
                      <a:pt x="1502081" y="2469802"/>
                      <a:pt x="1502081" y="2472013"/>
                    </a:cubicBezTo>
                    <a:cubicBezTo>
                      <a:pt x="1502081" y="2476434"/>
                      <a:pt x="1499892" y="2478644"/>
                      <a:pt x="1499892" y="2485275"/>
                    </a:cubicBezTo>
                    <a:cubicBezTo>
                      <a:pt x="1499892" y="2491906"/>
                      <a:pt x="1499892" y="2500747"/>
                      <a:pt x="1499892" y="2507378"/>
                    </a:cubicBezTo>
                    <a:cubicBezTo>
                      <a:pt x="1497702" y="2511799"/>
                      <a:pt x="1497702" y="2516220"/>
                      <a:pt x="1495513" y="2522851"/>
                    </a:cubicBezTo>
                    <a:cubicBezTo>
                      <a:pt x="1497702" y="2522851"/>
                      <a:pt x="1493324" y="2531692"/>
                      <a:pt x="1493324" y="2531692"/>
                    </a:cubicBezTo>
                    <a:cubicBezTo>
                      <a:pt x="1491135" y="2538323"/>
                      <a:pt x="1488946" y="2538323"/>
                      <a:pt x="1484567" y="2544955"/>
                    </a:cubicBezTo>
                    <a:cubicBezTo>
                      <a:pt x="1480189" y="2547165"/>
                      <a:pt x="1480189" y="2547165"/>
                      <a:pt x="1475811" y="2547165"/>
                    </a:cubicBezTo>
                    <a:cubicBezTo>
                      <a:pt x="1473622" y="2547165"/>
                      <a:pt x="1471432" y="2549375"/>
                      <a:pt x="1471432" y="2547165"/>
                    </a:cubicBezTo>
                    <a:cubicBezTo>
                      <a:pt x="1464865" y="2547165"/>
                      <a:pt x="1467054" y="2544955"/>
                      <a:pt x="1464865" y="2547165"/>
                    </a:cubicBezTo>
                    <a:cubicBezTo>
                      <a:pt x="1464865" y="2547165"/>
                      <a:pt x="1460487" y="2542744"/>
                      <a:pt x="1458297" y="2540534"/>
                    </a:cubicBezTo>
                    <a:cubicBezTo>
                      <a:pt x="1456108" y="2538323"/>
                      <a:pt x="1453919" y="2533903"/>
                      <a:pt x="1453919" y="2531692"/>
                    </a:cubicBezTo>
                    <a:cubicBezTo>
                      <a:pt x="1453919" y="2529482"/>
                      <a:pt x="1453919" y="2529482"/>
                      <a:pt x="1453919" y="2529482"/>
                    </a:cubicBezTo>
                    <a:cubicBezTo>
                      <a:pt x="1453919" y="2529482"/>
                      <a:pt x="1453919" y="2529482"/>
                      <a:pt x="1451730" y="2525061"/>
                    </a:cubicBezTo>
                    <a:cubicBezTo>
                      <a:pt x="1451730" y="2518430"/>
                      <a:pt x="1451730" y="2514010"/>
                      <a:pt x="1451730" y="2509589"/>
                    </a:cubicBezTo>
                    <a:cubicBezTo>
                      <a:pt x="1449541" y="2502958"/>
                      <a:pt x="1460487" y="2467592"/>
                      <a:pt x="1464865" y="2465382"/>
                    </a:cubicBezTo>
                    <a:cubicBezTo>
                      <a:pt x="1464865" y="2465382"/>
                      <a:pt x="1464865" y="2465382"/>
                      <a:pt x="1464865" y="2467592"/>
                    </a:cubicBezTo>
                    <a:cubicBezTo>
                      <a:pt x="1464865" y="2467592"/>
                      <a:pt x="1464865" y="2467592"/>
                      <a:pt x="1462676" y="2469802"/>
                    </a:cubicBezTo>
                    <a:cubicBezTo>
                      <a:pt x="1462676" y="2469802"/>
                      <a:pt x="1462676" y="2469802"/>
                      <a:pt x="1460487" y="2476434"/>
                    </a:cubicBezTo>
                    <a:cubicBezTo>
                      <a:pt x="1460487" y="2476434"/>
                      <a:pt x="1460487" y="2476434"/>
                      <a:pt x="1460213" y="2477539"/>
                    </a:cubicBezTo>
                    <a:lnTo>
                      <a:pt x="1459757" y="2479380"/>
                    </a:lnTo>
                    <a:lnTo>
                      <a:pt x="1453919" y="2498537"/>
                    </a:lnTo>
                    <a:cubicBezTo>
                      <a:pt x="1458297" y="2485275"/>
                      <a:pt x="1458297" y="2485275"/>
                      <a:pt x="1458297" y="2485275"/>
                    </a:cubicBezTo>
                    <a:lnTo>
                      <a:pt x="1459757" y="2479380"/>
                    </a:lnTo>
                    <a:lnTo>
                      <a:pt x="1462676" y="2469802"/>
                    </a:lnTo>
                    <a:cubicBezTo>
                      <a:pt x="1460487" y="2478644"/>
                      <a:pt x="1457750" y="2487485"/>
                      <a:pt x="1455835" y="2496327"/>
                    </a:cubicBezTo>
                    <a:lnTo>
                      <a:pt x="1455617" y="2499340"/>
                    </a:lnTo>
                    <a:lnTo>
                      <a:pt x="1453919" y="2505168"/>
                    </a:lnTo>
                    <a:cubicBezTo>
                      <a:pt x="1453919" y="2509589"/>
                      <a:pt x="1453919" y="2518430"/>
                      <a:pt x="1453919" y="2522851"/>
                    </a:cubicBezTo>
                    <a:lnTo>
                      <a:pt x="1455617" y="2499340"/>
                    </a:lnTo>
                    <a:lnTo>
                      <a:pt x="1464865" y="2467592"/>
                    </a:lnTo>
                    <a:cubicBezTo>
                      <a:pt x="1464865" y="2469802"/>
                      <a:pt x="1467054" y="2465382"/>
                      <a:pt x="1469243" y="2458751"/>
                    </a:cubicBezTo>
                    <a:lnTo>
                      <a:pt x="1472645" y="2450378"/>
                    </a:lnTo>
                    <a:lnTo>
                      <a:pt x="1472581" y="2450326"/>
                    </a:lnTo>
                    <a:lnTo>
                      <a:pt x="1469243" y="2458751"/>
                    </a:lnTo>
                    <a:cubicBezTo>
                      <a:pt x="1467054" y="2460961"/>
                      <a:pt x="1467054" y="2465382"/>
                      <a:pt x="1464865" y="2467592"/>
                    </a:cubicBezTo>
                    <a:cubicBezTo>
                      <a:pt x="1464865" y="2467592"/>
                      <a:pt x="1464865" y="2467592"/>
                      <a:pt x="1467054" y="2460961"/>
                    </a:cubicBezTo>
                    <a:lnTo>
                      <a:pt x="1472396" y="2450175"/>
                    </a:lnTo>
                    <a:lnTo>
                      <a:pt x="1472292" y="2450091"/>
                    </a:lnTo>
                    <a:lnTo>
                      <a:pt x="1465367" y="2444471"/>
                    </a:lnTo>
                    <a:lnTo>
                      <a:pt x="1458102" y="2458741"/>
                    </a:lnTo>
                    <a:cubicBezTo>
                      <a:pt x="1453645" y="2466799"/>
                      <a:pt x="1448074" y="2476801"/>
                      <a:pt x="1442504" y="2487916"/>
                    </a:cubicBezTo>
                    <a:cubicBezTo>
                      <a:pt x="1444732" y="2483470"/>
                      <a:pt x="1446960" y="2479024"/>
                      <a:pt x="1449189" y="2474579"/>
                    </a:cubicBezTo>
                    <a:lnTo>
                      <a:pt x="1447489" y="2477546"/>
                    </a:lnTo>
                    <a:lnTo>
                      <a:pt x="1455595" y="2460686"/>
                    </a:lnTo>
                    <a:cubicBezTo>
                      <a:pt x="1457962" y="2455685"/>
                      <a:pt x="1460260" y="2450822"/>
                      <a:pt x="1462245" y="2446654"/>
                    </a:cubicBezTo>
                    <a:lnTo>
                      <a:pt x="1463883" y="2443267"/>
                    </a:lnTo>
                    <a:lnTo>
                      <a:pt x="1459470" y="2439686"/>
                    </a:lnTo>
                    <a:lnTo>
                      <a:pt x="1453462" y="2441287"/>
                    </a:lnTo>
                    <a:lnTo>
                      <a:pt x="1457672" y="2443358"/>
                    </a:lnTo>
                    <a:lnTo>
                      <a:pt x="1455483" y="2443358"/>
                    </a:lnTo>
                    <a:lnTo>
                      <a:pt x="1452712" y="2441487"/>
                    </a:lnTo>
                    <a:lnTo>
                      <a:pt x="1448364" y="2442645"/>
                    </a:lnTo>
                    <a:cubicBezTo>
                      <a:pt x="1441209" y="2444141"/>
                      <a:pt x="1432038" y="2445462"/>
                      <a:pt x="1422312" y="2445323"/>
                    </a:cubicBezTo>
                    <a:lnTo>
                      <a:pt x="1399212" y="2440539"/>
                    </a:lnTo>
                    <a:lnTo>
                      <a:pt x="1400497" y="2443117"/>
                    </a:lnTo>
                    <a:cubicBezTo>
                      <a:pt x="1400497" y="2443117"/>
                      <a:pt x="1400497" y="2443117"/>
                      <a:pt x="1400497" y="2445342"/>
                    </a:cubicBezTo>
                    <a:cubicBezTo>
                      <a:pt x="1400497" y="2445342"/>
                      <a:pt x="1400497" y="2445342"/>
                      <a:pt x="1400497" y="2447567"/>
                    </a:cubicBezTo>
                    <a:cubicBezTo>
                      <a:pt x="1400497" y="2447567"/>
                      <a:pt x="1400497" y="2447567"/>
                      <a:pt x="1398279" y="2452017"/>
                    </a:cubicBezTo>
                    <a:cubicBezTo>
                      <a:pt x="1398279" y="2452017"/>
                      <a:pt x="1398279" y="2452017"/>
                      <a:pt x="1396061" y="2456466"/>
                    </a:cubicBezTo>
                    <a:cubicBezTo>
                      <a:pt x="1396061" y="2456466"/>
                      <a:pt x="1393844" y="2456466"/>
                      <a:pt x="1393844" y="2456466"/>
                    </a:cubicBezTo>
                    <a:cubicBezTo>
                      <a:pt x="1393844" y="2456466"/>
                      <a:pt x="1393844" y="2456466"/>
                      <a:pt x="1393844" y="2458691"/>
                    </a:cubicBezTo>
                    <a:cubicBezTo>
                      <a:pt x="1393844" y="2460916"/>
                      <a:pt x="1393844" y="2463141"/>
                      <a:pt x="1391626" y="2463141"/>
                    </a:cubicBezTo>
                    <a:cubicBezTo>
                      <a:pt x="1391626" y="2463141"/>
                      <a:pt x="1391626" y="2465366"/>
                      <a:pt x="1391626" y="2465366"/>
                    </a:cubicBezTo>
                    <a:cubicBezTo>
                      <a:pt x="1389409" y="2469816"/>
                      <a:pt x="1387191" y="2472041"/>
                      <a:pt x="1387191" y="2478715"/>
                    </a:cubicBezTo>
                    <a:cubicBezTo>
                      <a:pt x="1387191" y="2480940"/>
                      <a:pt x="1387191" y="2487615"/>
                      <a:pt x="1384973" y="2485390"/>
                    </a:cubicBezTo>
                    <a:cubicBezTo>
                      <a:pt x="1389409" y="2487615"/>
                      <a:pt x="1391626" y="2489840"/>
                      <a:pt x="1393844" y="2489840"/>
                    </a:cubicBezTo>
                    <a:cubicBezTo>
                      <a:pt x="1398279" y="2494290"/>
                      <a:pt x="1400497" y="2496515"/>
                      <a:pt x="1404932" y="2500964"/>
                    </a:cubicBezTo>
                    <a:cubicBezTo>
                      <a:pt x="1404932" y="2500964"/>
                      <a:pt x="1413802" y="2503189"/>
                      <a:pt x="1413802" y="2503189"/>
                    </a:cubicBezTo>
                    <a:cubicBezTo>
                      <a:pt x="1413802" y="2503189"/>
                      <a:pt x="1413802" y="2503189"/>
                      <a:pt x="1416020" y="2503189"/>
                    </a:cubicBezTo>
                    <a:cubicBezTo>
                      <a:pt x="1416020" y="2516539"/>
                      <a:pt x="1413802" y="2507639"/>
                      <a:pt x="1413802" y="2509864"/>
                    </a:cubicBezTo>
                    <a:cubicBezTo>
                      <a:pt x="1411585" y="2512089"/>
                      <a:pt x="1411585" y="2512089"/>
                      <a:pt x="1409367" y="2512089"/>
                    </a:cubicBezTo>
                    <a:cubicBezTo>
                      <a:pt x="1404932" y="2514314"/>
                      <a:pt x="1404932" y="2514314"/>
                      <a:pt x="1402714" y="2516539"/>
                    </a:cubicBezTo>
                    <a:cubicBezTo>
                      <a:pt x="1400497" y="2516539"/>
                      <a:pt x="1400497" y="2518764"/>
                      <a:pt x="1400497" y="2518764"/>
                    </a:cubicBezTo>
                    <a:cubicBezTo>
                      <a:pt x="1396061" y="2520989"/>
                      <a:pt x="1396061" y="2518764"/>
                      <a:pt x="1396061" y="2520989"/>
                    </a:cubicBezTo>
                    <a:cubicBezTo>
                      <a:pt x="1396061" y="2520989"/>
                      <a:pt x="1391626" y="2523213"/>
                      <a:pt x="1389409" y="2523213"/>
                    </a:cubicBezTo>
                    <a:cubicBezTo>
                      <a:pt x="1389409" y="2525438"/>
                      <a:pt x="1387191" y="2527663"/>
                      <a:pt x="1384973" y="2529888"/>
                    </a:cubicBezTo>
                    <a:cubicBezTo>
                      <a:pt x="1384973" y="2529888"/>
                      <a:pt x="1384973" y="2529888"/>
                      <a:pt x="1384973" y="2532113"/>
                    </a:cubicBezTo>
                    <a:cubicBezTo>
                      <a:pt x="1384973" y="2532113"/>
                      <a:pt x="1384973" y="2532113"/>
                      <a:pt x="1384973" y="2536563"/>
                    </a:cubicBezTo>
                    <a:cubicBezTo>
                      <a:pt x="1382756" y="2541013"/>
                      <a:pt x="1382756" y="2543238"/>
                      <a:pt x="1382756" y="2547687"/>
                    </a:cubicBezTo>
                    <a:cubicBezTo>
                      <a:pt x="1382201" y="2549356"/>
                      <a:pt x="1382479" y="2552276"/>
                      <a:pt x="1383310" y="2555718"/>
                    </a:cubicBezTo>
                    <a:lnTo>
                      <a:pt x="1384875" y="2560218"/>
                    </a:lnTo>
                    <a:lnTo>
                      <a:pt x="1382530" y="2555848"/>
                    </a:lnTo>
                    <a:lnTo>
                      <a:pt x="1382756" y="2536563"/>
                    </a:lnTo>
                    <a:cubicBezTo>
                      <a:pt x="1380538" y="2538788"/>
                      <a:pt x="1380538" y="2547687"/>
                      <a:pt x="1380538" y="2552137"/>
                    </a:cubicBezTo>
                    <a:lnTo>
                      <a:pt x="1382530" y="2555848"/>
                    </a:lnTo>
                    <a:lnTo>
                      <a:pt x="1382526" y="2556127"/>
                    </a:lnTo>
                    <a:lnTo>
                      <a:pt x="1382479" y="2560202"/>
                    </a:lnTo>
                    <a:lnTo>
                      <a:pt x="1383961" y="2562633"/>
                    </a:lnTo>
                    <a:lnTo>
                      <a:pt x="1384973" y="2567711"/>
                    </a:lnTo>
                    <a:cubicBezTo>
                      <a:pt x="1389409" y="2574386"/>
                      <a:pt x="1389409" y="2574386"/>
                      <a:pt x="1389409" y="2574386"/>
                    </a:cubicBezTo>
                    <a:cubicBezTo>
                      <a:pt x="1393844" y="2578836"/>
                      <a:pt x="1393844" y="2578836"/>
                      <a:pt x="1393844" y="2578836"/>
                    </a:cubicBezTo>
                    <a:cubicBezTo>
                      <a:pt x="1396061" y="2581061"/>
                      <a:pt x="1396061" y="2581061"/>
                      <a:pt x="1396061" y="2581061"/>
                    </a:cubicBezTo>
                    <a:cubicBezTo>
                      <a:pt x="1396061" y="2581061"/>
                      <a:pt x="1396061" y="2581061"/>
                      <a:pt x="1402714" y="2585511"/>
                    </a:cubicBezTo>
                    <a:lnTo>
                      <a:pt x="1408374" y="2587782"/>
                    </a:lnTo>
                    <a:lnTo>
                      <a:pt x="1404932" y="2587736"/>
                    </a:lnTo>
                    <a:lnTo>
                      <a:pt x="1406246" y="2588065"/>
                    </a:lnTo>
                    <a:lnTo>
                      <a:pt x="1402714" y="2587736"/>
                    </a:lnTo>
                    <a:lnTo>
                      <a:pt x="1400375" y="2585450"/>
                    </a:lnTo>
                    <a:lnTo>
                      <a:pt x="1381370" y="2566877"/>
                    </a:lnTo>
                    <a:cubicBezTo>
                      <a:pt x="1376657" y="2557143"/>
                      <a:pt x="1374994" y="2545462"/>
                      <a:pt x="1378321" y="2534338"/>
                    </a:cubicBezTo>
                    <a:cubicBezTo>
                      <a:pt x="1380538" y="2523213"/>
                      <a:pt x="1389409" y="2516539"/>
                      <a:pt x="1398279" y="2512089"/>
                    </a:cubicBezTo>
                    <a:lnTo>
                      <a:pt x="1408924" y="2506749"/>
                    </a:lnTo>
                    <a:lnTo>
                      <a:pt x="1411585" y="2507639"/>
                    </a:lnTo>
                    <a:cubicBezTo>
                      <a:pt x="1411585" y="2505414"/>
                      <a:pt x="1413802" y="2514314"/>
                      <a:pt x="1413802" y="2505414"/>
                    </a:cubicBezTo>
                    <a:cubicBezTo>
                      <a:pt x="1411585" y="2505414"/>
                      <a:pt x="1411585" y="2505414"/>
                      <a:pt x="1411585" y="2505414"/>
                    </a:cubicBezTo>
                    <a:lnTo>
                      <a:pt x="1408924" y="2506749"/>
                    </a:lnTo>
                    <a:lnTo>
                      <a:pt x="1404932" y="2505414"/>
                    </a:lnTo>
                    <a:cubicBezTo>
                      <a:pt x="1404932" y="2505414"/>
                      <a:pt x="1404932" y="2505414"/>
                      <a:pt x="1402714" y="2503189"/>
                    </a:cubicBezTo>
                    <a:cubicBezTo>
                      <a:pt x="1402714" y="2503189"/>
                      <a:pt x="1402714" y="2503189"/>
                      <a:pt x="1393844" y="2496515"/>
                    </a:cubicBezTo>
                    <a:cubicBezTo>
                      <a:pt x="1389409" y="2492065"/>
                      <a:pt x="1387191" y="2496515"/>
                      <a:pt x="1380538" y="2487615"/>
                    </a:cubicBezTo>
                    <a:cubicBezTo>
                      <a:pt x="1380538" y="2483165"/>
                      <a:pt x="1380538" y="2483165"/>
                      <a:pt x="1380538" y="2478715"/>
                    </a:cubicBezTo>
                    <a:cubicBezTo>
                      <a:pt x="1378321" y="2478715"/>
                      <a:pt x="1380538" y="2469816"/>
                      <a:pt x="1382756" y="2467591"/>
                    </a:cubicBezTo>
                    <a:cubicBezTo>
                      <a:pt x="1382756" y="2467591"/>
                      <a:pt x="1382756" y="2467591"/>
                      <a:pt x="1380538" y="2465366"/>
                    </a:cubicBezTo>
                    <a:cubicBezTo>
                      <a:pt x="1380538" y="2465366"/>
                      <a:pt x="1380538" y="2465366"/>
                      <a:pt x="1382756" y="2463141"/>
                    </a:cubicBezTo>
                    <a:cubicBezTo>
                      <a:pt x="1382756" y="2460916"/>
                      <a:pt x="1382756" y="2458691"/>
                      <a:pt x="1382756" y="2458691"/>
                    </a:cubicBezTo>
                    <a:cubicBezTo>
                      <a:pt x="1384973" y="2452017"/>
                      <a:pt x="1387191" y="2447567"/>
                      <a:pt x="1391626" y="2443117"/>
                    </a:cubicBezTo>
                    <a:cubicBezTo>
                      <a:pt x="1391626" y="2443117"/>
                      <a:pt x="1391626" y="2443117"/>
                      <a:pt x="1393844" y="2440892"/>
                    </a:cubicBezTo>
                    <a:cubicBezTo>
                      <a:pt x="1393844" y="2443117"/>
                      <a:pt x="1393844" y="2443117"/>
                      <a:pt x="1393844" y="2443117"/>
                    </a:cubicBezTo>
                    <a:lnTo>
                      <a:pt x="1396892" y="2440059"/>
                    </a:lnTo>
                    <a:lnTo>
                      <a:pt x="1392924" y="2439237"/>
                    </a:lnTo>
                    <a:lnTo>
                      <a:pt x="1383653" y="2430505"/>
                    </a:lnTo>
                    <a:lnTo>
                      <a:pt x="1385753" y="2431256"/>
                    </a:lnTo>
                    <a:lnTo>
                      <a:pt x="1386512" y="2431528"/>
                    </a:lnTo>
                    <a:lnTo>
                      <a:pt x="1387188" y="2432408"/>
                    </a:lnTo>
                    <a:lnTo>
                      <a:pt x="1386741" y="2432246"/>
                    </a:lnTo>
                    <a:lnTo>
                      <a:pt x="1387206" y="2432432"/>
                    </a:lnTo>
                    <a:lnTo>
                      <a:pt x="1388130" y="2433637"/>
                    </a:lnTo>
                    <a:cubicBezTo>
                      <a:pt x="1395078" y="2438367"/>
                      <a:pt x="1403415" y="2441150"/>
                      <a:pt x="1411196" y="2441150"/>
                    </a:cubicBezTo>
                    <a:lnTo>
                      <a:pt x="1413419" y="2441150"/>
                    </a:lnTo>
                    <a:cubicBezTo>
                      <a:pt x="1415642" y="2443376"/>
                      <a:pt x="1417865" y="2443376"/>
                      <a:pt x="1420088" y="2443376"/>
                    </a:cubicBezTo>
                    <a:lnTo>
                      <a:pt x="1424535" y="2443376"/>
                    </a:lnTo>
                    <a:cubicBezTo>
                      <a:pt x="1430093" y="2444489"/>
                      <a:pt x="1438429" y="2443376"/>
                      <a:pt x="1446211" y="2441706"/>
                    </a:cubicBezTo>
                    <a:lnTo>
                      <a:pt x="1451071" y="2440379"/>
                    </a:lnTo>
                    <a:lnTo>
                      <a:pt x="1449606" y="2439390"/>
                    </a:lnTo>
                    <a:lnTo>
                      <a:pt x="1451422" y="2440283"/>
                    </a:lnTo>
                    <a:lnTo>
                      <a:pt x="1457995" y="2438488"/>
                    </a:lnTo>
                    <a:lnTo>
                      <a:pt x="1453522" y="2434859"/>
                    </a:lnTo>
                    <a:lnTo>
                      <a:pt x="1449761" y="2423897"/>
                    </a:lnTo>
                    <a:lnTo>
                      <a:pt x="1449529" y="2423222"/>
                    </a:lnTo>
                    <a:lnTo>
                      <a:pt x="1452023" y="2426037"/>
                    </a:lnTo>
                    <a:lnTo>
                      <a:pt x="1452343" y="2427965"/>
                    </a:lnTo>
                    <a:lnTo>
                      <a:pt x="1461657" y="2437488"/>
                    </a:lnTo>
                    <a:lnTo>
                      <a:pt x="1462067" y="2437376"/>
                    </a:lnTo>
                    <a:lnTo>
                      <a:pt x="1452023" y="2426037"/>
                    </a:lnTo>
                    <a:lnTo>
                      <a:pt x="1450939" y="2419511"/>
                    </a:lnTo>
                    <a:lnTo>
                      <a:pt x="1449389" y="2421042"/>
                    </a:lnTo>
                    <a:lnTo>
                      <a:pt x="1449290" y="2421090"/>
                    </a:lnTo>
                    <a:lnTo>
                      <a:pt x="1449290" y="2422524"/>
                    </a:lnTo>
                    <a:lnTo>
                      <a:pt x="1448869" y="2421297"/>
                    </a:lnTo>
                    <a:lnTo>
                      <a:pt x="1440850" y="2425223"/>
                    </a:lnTo>
                    <a:lnTo>
                      <a:pt x="1437873" y="2425421"/>
                    </a:lnTo>
                    <a:lnTo>
                      <a:pt x="1437969" y="2425617"/>
                    </a:lnTo>
                    <a:lnTo>
                      <a:pt x="1437854" y="2425422"/>
                    </a:lnTo>
                    <a:lnTo>
                      <a:pt x="1437842" y="2425423"/>
                    </a:lnTo>
                    <a:lnTo>
                      <a:pt x="1437969" y="2425617"/>
                    </a:lnTo>
                    <a:lnTo>
                      <a:pt x="1437782" y="2425427"/>
                    </a:lnTo>
                    <a:lnTo>
                      <a:pt x="1437190" y="2425466"/>
                    </a:lnTo>
                    <a:lnTo>
                      <a:pt x="1437969" y="2427835"/>
                    </a:lnTo>
                    <a:cubicBezTo>
                      <a:pt x="1437969" y="2427835"/>
                      <a:pt x="1437969" y="2427835"/>
                      <a:pt x="1437969" y="2425617"/>
                    </a:cubicBezTo>
                    <a:cubicBezTo>
                      <a:pt x="1437969" y="2425617"/>
                      <a:pt x="1437969" y="2425617"/>
                      <a:pt x="1440158" y="2430053"/>
                    </a:cubicBezTo>
                    <a:cubicBezTo>
                      <a:pt x="1440158" y="2430053"/>
                      <a:pt x="1442348" y="2432270"/>
                      <a:pt x="1444537" y="2434488"/>
                    </a:cubicBezTo>
                    <a:cubicBezTo>
                      <a:pt x="1444537" y="2434488"/>
                      <a:pt x="1444537" y="2434488"/>
                      <a:pt x="1440158" y="2432270"/>
                    </a:cubicBezTo>
                    <a:lnTo>
                      <a:pt x="1445931" y="2436908"/>
                    </a:lnTo>
                    <a:lnTo>
                      <a:pt x="1438243" y="2431716"/>
                    </a:lnTo>
                    <a:lnTo>
                      <a:pt x="1436510" y="2428574"/>
                    </a:lnTo>
                    <a:lnTo>
                      <a:pt x="1434880" y="2425620"/>
                    </a:lnTo>
                    <a:lnTo>
                      <a:pt x="1424753" y="2426294"/>
                    </a:lnTo>
                    <a:lnTo>
                      <a:pt x="1421017" y="2425465"/>
                    </a:lnTo>
                    <a:lnTo>
                      <a:pt x="1405297" y="2421975"/>
                    </a:lnTo>
                    <a:cubicBezTo>
                      <a:pt x="1398718" y="2419383"/>
                      <a:pt x="1392279" y="2415513"/>
                      <a:pt x="1386680" y="2409984"/>
                    </a:cubicBezTo>
                    <a:cubicBezTo>
                      <a:pt x="1386680" y="2396715"/>
                      <a:pt x="1393399" y="2385658"/>
                      <a:pt x="1406836" y="2379023"/>
                    </a:cubicBezTo>
                    <a:cubicBezTo>
                      <a:pt x="1406836" y="2379023"/>
                      <a:pt x="1406836" y="2379023"/>
                      <a:pt x="1409076" y="2376812"/>
                    </a:cubicBezTo>
                    <a:cubicBezTo>
                      <a:pt x="1409076" y="2376812"/>
                      <a:pt x="1411315" y="2374600"/>
                      <a:pt x="1413555" y="2374600"/>
                    </a:cubicBezTo>
                    <a:lnTo>
                      <a:pt x="1418733" y="2373578"/>
                    </a:lnTo>
                    <a:lnTo>
                      <a:pt x="1417180" y="2372534"/>
                    </a:lnTo>
                    <a:lnTo>
                      <a:pt x="1411063" y="2356268"/>
                    </a:lnTo>
                    <a:lnTo>
                      <a:pt x="1410916" y="2356250"/>
                    </a:lnTo>
                    <a:lnTo>
                      <a:pt x="1411671" y="2360782"/>
                    </a:lnTo>
                    <a:lnTo>
                      <a:pt x="1410761" y="2356231"/>
                    </a:lnTo>
                    <a:lnTo>
                      <a:pt x="1395633" y="2354337"/>
                    </a:lnTo>
                    <a:cubicBezTo>
                      <a:pt x="1391187" y="2354337"/>
                      <a:pt x="1388964" y="2358789"/>
                      <a:pt x="1382294" y="2361015"/>
                    </a:cubicBezTo>
                    <a:cubicBezTo>
                      <a:pt x="1382294" y="2358789"/>
                      <a:pt x="1377848" y="2367693"/>
                      <a:pt x="1377848" y="2367693"/>
                    </a:cubicBezTo>
                    <a:cubicBezTo>
                      <a:pt x="1375625" y="2372145"/>
                      <a:pt x="1375625" y="2372145"/>
                      <a:pt x="1373402" y="2378823"/>
                    </a:cubicBezTo>
                    <a:cubicBezTo>
                      <a:pt x="1373402" y="2381049"/>
                      <a:pt x="1373402" y="2383275"/>
                      <a:pt x="1373402" y="2385501"/>
                    </a:cubicBezTo>
                    <a:cubicBezTo>
                      <a:pt x="1371178" y="2387727"/>
                      <a:pt x="1373402" y="2387727"/>
                      <a:pt x="1373402" y="2389953"/>
                    </a:cubicBezTo>
                    <a:cubicBezTo>
                      <a:pt x="1373402" y="2392178"/>
                      <a:pt x="1371178" y="2392178"/>
                      <a:pt x="1373402" y="2392178"/>
                    </a:cubicBezTo>
                    <a:cubicBezTo>
                      <a:pt x="1373402" y="2394404"/>
                      <a:pt x="1371178" y="2398856"/>
                      <a:pt x="1371178" y="2401082"/>
                    </a:cubicBezTo>
                    <a:cubicBezTo>
                      <a:pt x="1371178" y="2403308"/>
                      <a:pt x="1371178" y="2405534"/>
                      <a:pt x="1371178" y="2407760"/>
                    </a:cubicBezTo>
                    <a:cubicBezTo>
                      <a:pt x="1371178" y="2407760"/>
                      <a:pt x="1371178" y="2407760"/>
                      <a:pt x="1373402" y="2409986"/>
                    </a:cubicBezTo>
                    <a:cubicBezTo>
                      <a:pt x="1373402" y="2409986"/>
                      <a:pt x="1373402" y="2409986"/>
                      <a:pt x="1373402" y="2414438"/>
                    </a:cubicBezTo>
                    <a:cubicBezTo>
                      <a:pt x="1373402" y="2416664"/>
                      <a:pt x="1374513" y="2420003"/>
                      <a:pt x="1376181" y="2423064"/>
                    </a:cubicBezTo>
                    <a:lnTo>
                      <a:pt x="1378247" y="2425415"/>
                    </a:lnTo>
                    <a:lnTo>
                      <a:pt x="1368955" y="2416664"/>
                    </a:lnTo>
                    <a:lnTo>
                      <a:pt x="1366095" y="2394570"/>
                    </a:lnTo>
                    <a:lnTo>
                      <a:pt x="1364475" y="2394570"/>
                    </a:lnTo>
                    <a:cubicBezTo>
                      <a:pt x="1364475" y="2394570"/>
                      <a:pt x="1364475" y="2394570"/>
                      <a:pt x="1364475" y="2392292"/>
                    </a:cubicBezTo>
                    <a:cubicBezTo>
                      <a:pt x="1362286" y="2392292"/>
                      <a:pt x="1362286" y="2392292"/>
                      <a:pt x="1362286" y="2392292"/>
                    </a:cubicBezTo>
                    <a:cubicBezTo>
                      <a:pt x="1362286" y="2390013"/>
                      <a:pt x="1360097" y="2390013"/>
                      <a:pt x="1360097" y="2390013"/>
                    </a:cubicBezTo>
                    <a:cubicBezTo>
                      <a:pt x="1357908" y="2390013"/>
                      <a:pt x="1357908" y="2387735"/>
                      <a:pt x="1355719" y="2390013"/>
                    </a:cubicBezTo>
                    <a:cubicBezTo>
                      <a:pt x="1355719" y="2387735"/>
                      <a:pt x="1353529" y="2390013"/>
                      <a:pt x="1353529" y="2387735"/>
                    </a:cubicBezTo>
                    <a:cubicBezTo>
                      <a:pt x="1353529" y="2387735"/>
                      <a:pt x="1351340" y="2390013"/>
                      <a:pt x="1351340" y="2390013"/>
                    </a:cubicBezTo>
                    <a:cubicBezTo>
                      <a:pt x="1351340" y="2390013"/>
                      <a:pt x="1351340" y="2390013"/>
                      <a:pt x="1349151" y="2390013"/>
                    </a:cubicBezTo>
                    <a:cubicBezTo>
                      <a:pt x="1349151" y="2390013"/>
                      <a:pt x="1349151" y="2390013"/>
                      <a:pt x="1346962" y="2390013"/>
                    </a:cubicBezTo>
                    <a:cubicBezTo>
                      <a:pt x="1346962" y="2390013"/>
                      <a:pt x="1344773" y="2387735"/>
                      <a:pt x="1344773" y="2387735"/>
                    </a:cubicBezTo>
                    <a:cubicBezTo>
                      <a:pt x="1344773" y="2387735"/>
                      <a:pt x="1344773" y="2387735"/>
                      <a:pt x="1342583" y="2387735"/>
                    </a:cubicBezTo>
                    <a:cubicBezTo>
                      <a:pt x="1340394" y="2387735"/>
                      <a:pt x="1340394" y="2385457"/>
                      <a:pt x="1338205" y="2385457"/>
                    </a:cubicBezTo>
                    <a:lnTo>
                      <a:pt x="1337267" y="2385457"/>
                    </a:lnTo>
                    <a:lnTo>
                      <a:pt x="1336987" y="2386570"/>
                    </a:lnTo>
                    <a:lnTo>
                      <a:pt x="1342583" y="2387735"/>
                    </a:lnTo>
                    <a:cubicBezTo>
                      <a:pt x="1340394" y="2387735"/>
                      <a:pt x="1340394" y="2390013"/>
                      <a:pt x="1340394" y="2390013"/>
                    </a:cubicBezTo>
                    <a:lnTo>
                      <a:pt x="1336616" y="2388047"/>
                    </a:lnTo>
                    <a:lnTo>
                      <a:pt x="1336152" y="2389894"/>
                    </a:lnTo>
                    <a:cubicBezTo>
                      <a:pt x="1333927" y="2394322"/>
                      <a:pt x="1331702" y="2400962"/>
                      <a:pt x="1327253" y="2407603"/>
                    </a:cubicBezTo>
                    <a:cubicBezTo>
                      <a:pt x="1327253" y="2407603"/>
                      <a:pt x="1322804" y="2418671"/>
                      <a:pt x="1322804" y="2418671"/>
                    </a:cubicBezTo>
                    <a:cubicBezTo>
                      <a:pt x="1318355" y="2425312"/>
                      <a:pt x="1316130" y="2427525"/>
                      <a:pt x="1311681" y="2434166"/>
                    </a:cubicBezTo>
                    <a:cubicBezTo>
                      <a:pt x="1307231" y="2436380"/>
                      <a:pt x="1307231" y="2438593"/>
                      <a:pt x="1302782" y="2440807"/>
                    </a:cubicBezTo>
                    <a:cubicBezTo>
                      <a:pt x="1302782" y="2443021"/>
                      <a:pt x="1300558" y="2445234"/>
                      <a:pt x="1300558" y="2445234"/>
                    </a:cubicBezTo>
                    <a:cubicBezTo>
                      <a:pt x="1284985" y="2443021"/>
                      <a:pt x="1293884" y="2443021"/>
                      <a:pt x="1289434" y="2443021"/>
                    </a:cubicBezTo>
                    <a:cubicBezTo>
                      <a:pt x="1289434" y="2443021"/>
                      <a:pt x="1284985" y="2436380"/>
                      <a:pt x="1282761" y="2436380"/>
                    </a:cubicBezTo>
                    <a:cubicBezTo>
                      <a:pt x="1280536" y="2434166"/>
                      <a:pt x="1276087" y="2431953"/>
                      <a:pt x="1271637" y="2429739"/>
                    </a:cubicBezTo>
                    <a:cubicBezTo>
                      <a:pt x="1271637" y="2429739"/>
                      <a:pt x="1271637" y="2429739"/>
                      <a:pt x="1269413" y="2429739"/>
                    </a:cubicBezTo>
                    <a:cubicBezTo>
                      <a:pt x="1269413" y="2427525"/>
                      <a:pt x="1267188" y="2427525"/>
                      <a:pt x="1264963" y="2425312"/>
                    </a:cubicBezTo>
                    <a:cubicBezTo>
                      <a:pt x="1260514" y="2423098"/>
                      <a:pt x="1253840" y="2420885"/>
                      <a:pt x="1249391" y="2418671"/>
                    </a:cubicBezTo>
                    <a:cubicBezTo>
                      <a:pt x="1246054" y="2416458"/>
                      <a:pt x="1233819" y="2410370"/>
                      <a:pt x="1221861" y="2404836"/>
                    </a:cubicBezTo>
                    <a:lnTo>
                      <a:pt x="1221230" y="2404557"/>
                    </a:lnTo>
                    <a:lnTo>
                      <a:pt x="1221478" y="2405982"/>
                    </a:lnTo>
                    <a:lnTo>
                      <a:pt x="1219800" y="2407430"/>
                    </a:lnTo>
                    <a:lnTo>
                      <a:pt x="1220652" y="2405703"/>
                    </a:lnTo>
                    <a:lnTo>
                      <a:pt x="1220652" y="2404302"/>
                    </a:lnTo>
                    <a:lnTo>
                      <a:pt x="1214049" y="2401381"/>
                    </a:lnTo>
                    <a:lnTo>
                      <a:pt x="1206845" y="2398195"/>
                    </a:lnTo>
                    <a:lnTo>
                      <a:pt x="1214049" y="2401063"/>
                    </a:lnTo>
                    <a:lnTo>
                      <a:pt x="1214049" y="2400388"/>
                    </a:lnTo>
                    <a:lnTo>
                      <a:pt x="1208864" y="2398075"/>
                    </a:lnTo>
                    <a:lnTo>
                      <a:pt x="1210203" y="2398408"/>
                    </a:lnTo>
                    <a:lnTo>
                      <a:pt x="1214049" y="2400019"/>
                    </a:lnTo>
                    <a:lnTo>
                      <a:pt x="1214049" y="2399981"/>
                    </a:lnTo>
                    <a:lnTo>
                      <a:pt x="1212685" y="2399302"/>
                    </a:lnTo>
                    <a:cubicBezTo>
                      <a:pt x="1211572" y="2398749"/>
                      <a:pt x="1211572" y="2398749"/>
                      <a:pt x="1211572" y="2398749"/>
                    </a:cubicBezTo>
                    <a:lnTo>
                      <a:pt x="1210203" y="2398408"/>
                    </a:lnTo>
                    <a:lnTo>
                      <a:pt x="1200449" y="2394322"/>
                    </a:lnTo>
                    <a:cubicBezTo>
                      <a:pt x="1196000" y="2392108"/>
                      <a:pt x="1193775" y="2392108"/>
                      <a:pt x="1189326" y="2392108"/>
                    </a:cubicBezTo>
                    <a:lnTo>
                      <a:pt x="1173180" y="2386083"/>
                    </a:lnTo>
                    <a:lnTo>
                      <a:pt x="1178412" y="2386798"/>
                    </a:lnTo>
                    <a:lnTo>
                      <a:pt x="1187102" y="2388511"/>
                    </a:lnTo>
                    <a:lnTo>
                      <a:pt x="1214049" y="2399404"/>
                    </a:lnTo>
                    <a:lnTo>
                      <a:pt x="1214049" y="2399010"/>
                    </a:lnTo>
                    <a:lnTo>
                      <a:pt x="1214394" y="2399141"/>
                    </a:lnTo>
                    <a:lnTo>
                      <a:pt x="1214332" y="2399518"/>
                    </a:lnTo>
                    <a:lnTo>
                      <a:pt x="1220652" y="2402073"/>
                    </a:lnTo>
                    <a:lnTo>
                      <a:pt x="1220652" y="2401520"/>
                    </a:lnTo>
                    <a:lnTo>
                      <a:pt x="1214394" y="2399141"/>
                    </a:lnTo>
                    <a:lnTo>
                      <a:pt x="1214407" y="2399064"/>
                    </a:lnTo>
                    <a:lnTo>
                      <a:pt x="1221478" y="2400125"/>
                    </a:lnTo>
                    <a:cubicBezTo>
                      <a:pt x="1221203" y="2400683"/>
                      <a:pt x="1219552" y="2401241"/>
                      <a:pt x="1220652" y="2401241"/>
                    </a:cubicBezTo>
                    <a:lnTo>
                      <a:pt x="1220808" y="2402136"/>
                    </a:lnTo>
                    <a:lnTo>
                      <a:pt x="1267188" y="2420885"/>
                    </a:lnTo>
                    <a:lnTo>
                      <a:pt x="1278535" y="2427028"/>
                    </a:lnTo>
                    <a:lnTo>
                      <a:pt x="1278535" y="2425188"/>
                    </a:lnTo>
                    <a:cubicBezTo>
                      <a:pt x="1278535" y="2416314"/>
                      <a:pt x="1274094" y="2378595"/>
                      <a:pt x="1289637" y="2347532"/>
                    </a:cubicBezTo>
                    <a:cubicBezTo>
                      <a:pt x="1290747" y="2344204"/>
                      <a:pt x="1295188" y="2341431"/>
                      <a:pt x="1299074" y="2339489"/>
                    </a:cubicBezTo>
                    <a:lnTo>
                      <a:pt x="1304660" y="2336698"/>
                    </a:lnTo>
                    <a:lnTo>
                      <a:pt x="1300195" y="2334455"/>
                    </a:lnTo>
                    <a:cubicBezTo>
                      <a:pt x="1297982" y="2332231"/>
                      <a:pt x="1295769" y="2332231"/>
                      <a:pt x="1291343" y="2330007"/>
                    </a:cubicBezTo>
                    <a:cubicBezTo>
                      <a:pt x="1291343" y="2330007"/>
                      <a:pt x="1284703" y="2327783"/>
                      <a:pt x="1284703" y="2327783"/>
                    </a:cubicBezTo>
                    <a:cubicBezTo>
                      <a:pt x="1280276" y="2327783"/>
                      <a:pt x="1280276" y="2327783"/>
                      <a:pt x="1275850" y="2325559"/>
                    </a:cubicBezTo>
                    <a:cubicBezTo>
                      <a:pt x="1273637" y="2325559"/>
                      <a:pt x="1271424" y="2325559"/>
                      <a:pt x="1269210" y="2325559"/>
                    </a:cubicBezTo>
                    <a:cubicBezTo>
                      <a:pt x="1269210" y="2323335"/>
                      <a:pt x="1266997" y="2325559"/>
                      <a:pt x="1266997" y="2323335"/>
                    </a:cubicBezTo>
                    <a:cubicBezTo>
                      <a:pt x="1264784" y="2323335"/>
                      <a:pt x="1264784" y="2321112"/>
                      <a:pt x="1262571" y="2323335"/>
                    </a:cubicBezTo>
                    <a:cubicBezTo>
                      <a:pt x="1262571" y="2323335"/>
                      <a:pt x="1260357" y="2318888"/>
                      <a:pt x="1260357" y="2318888"/>
                    </a:cubicBezTo>
                    <a:cubicBezTo>
                      <a:pt x="1258144" y="2318888"/>
                      <a:pt x="1255931" y="2318888"/>
                      <a:pt x="1253718" y="2318888"/>
                    </a:cubicBezTo>
                    <a:cubicBezTo>
                      <a:pt x="1253718" y="2318888"/>
                      <a:pt x="1253718" y="2318888"/>
                      <a:pt x="1251505" y="2318888"/>
                    </a:cubicBezTo>
                    <a:cubicBezTo>
                      <a:pt x="1251505" y="2318888"/>
                      <a:pt x="1251505" y="2318888"/>
                      <a:pt x="1249291" y="2316664"/>
                    </a:cubicBezTo>
                    <a:lnTo>
                      <a:pt x="1247078" y="2316664"/>
                    </a:lnTo>
                    <a:lnTo>
                      <a:pt x="1245790" y="2316146"/>
                    </a:lnTo>
                    <a:lnTo>
                      <a:pt x="1245461" y="2316257"/>
                    </a:lnTo>
                    <a:lnTo>
                      <a:pt x="1247078" y="2316664"/>
                    </a:lnTo>
                    <a:lnTo>
                      <a:pt x="1242260" y="2316664"/>
                    </a:lnTo>
                    <a:lnTo>
                      <a:pt x="1238262" y="2318690"/>
                    </a:lnTo>
                    <a:cubicBezTo>
                      <a:pt x="1238262" y="2318690"/>
                      <a:pt x="1233859" y="2318690"/>
                      <a:pt x="1233859" y="2320921"/>
                    </a:cubicBezTo>
                    <a:cubicBezTo>
                      <a:pt x="1233859" y="2323152"/>
                      <a:pt x="1229457" y="2325383"/>
                      <a:pt x="1229457" y="2327614"/>
                    </a:cubicBezTo>
                    <a:cubicBezTo>
                      <a:pt x="1229457" y="2327614"/>
                      <a:pt x="1229457" y="2327614"/>
                      <a:pt x="1227256" y="2332076"/>
                    </a:cubicBezTo>
                    <a:cubicBezTo>
                      <a:pt x="1225055" y="2336539"/>
                      <a:pt x="1225055" y="2338770"/>
                      <a:pt x="1225055" y="2343232"/>
                    </a:cubicBezTo>
                    <a:cubicBezTo>
                      <a:pt x="1223954" y="2345463"/>
                      <a:pt x="1222303" y="2354387"/>
                      <a:pt x="1220653" y="2363312"/>
                    </a:cubicBezTo>
                    <a:lnTo>
                      <a:pt x="1218773" y="2373107"/>
                    </a:lnTo>
                    <a:lnTo>
                      <a:pt x="1220078" y="2358558"/>
                    </a:lnTo>
                    <a:lnTo>
                      <a:pt x="1225055" y="2332076"/>
                    </a:lnTo>
                    <a:cubicBezTo>
                      <a:pt x="1222854" y="2336539"/>
                      <a:pt x="1220652" y="2343232"/>
                      <a:pt x="1220652" y="2347694"/>
                    </a:cubicBezTo>
                    <a:cubicBezTo>
                      <a:pt x="1218451" y="2358850"/>
                      <a:pt x="1216250" y="2370005"/>
                      <a:pt x="1216250" y="2378930"/>
                    </a:cubicBezTo>
                    <a:cubicBezTo>
                      <a:pt x="1216250" y="2378930"/>
                      <a:pt x="1216250" y="2378930"/>
                      <a:pt x="1216250" y="2380045"/>
                    </a:cubicBezTo>
                    <a:lnTo>
                      <a:pt x="1216250" y="2381161"/>
                    </a:lnTo>
                    <a:lnTo>
                      <a:pt x="1215197" y="2382228"/>
                    </a:lnTo>
                    <a:lnTo>
                      <a:pt x="1222854" y="2329845"/>
                    </a:lnTo>
                    <a:cubicBezTo>
                      <a:pt x="1223954" y="2325383"/>
                      <a:pt x="1226155" y="2320921"/>
                      <a:pt x="1229457" y="2317295"/>
                    </a:cubicBezTo>
                    <a:lnTo>
                      <a:pt x="1233338" y="2315082"/>
                    </a:lnTo>
                    <a:lnTo>
                      <a:pt x="1221903" y="2311382"/>
                    </a:lnTo>
                    <a:cubicBezTo>
                      <a:pt x="1214986" y="2309436"/>
                      <a:pt x="1208347" y="2307768"/>
                      <a:pt x="1207240" y="2307768"/>
                    </a:cubicBezTo>
                    <a:cubicBezTo>
                      <a:pt x="1207240" y="2307768"/>
                      <a:pt x="1207240" y="2307768"/>
                      <a:pt x="1209453" y="2307768"/>
                    </a:cubicBezTo>
                    <a:cubicBezTo>
                      <a:pt x="1209453" y="2307768"/>
                      <a:pt x="1209453" y="2307768"/>
                      <a:pt x="1211667" y="2307768"/>
                    </a:cubicBezTo>
                    <a:lnTo>
                      <a:pt x="1235615" y="2313784"/>
                    </a:lnTo>
                    <a:lnTo>
                      <a:pt x="1237393" y="2312771"/>
                    </a:lnTo>
                    <a:lnTo>
                      <a:pt x="1236012" y="2312216"/>
                    </a:lnTo>
                    <a:cubicBezTo>
                      <a:pt x="1227159" y="2309992"/>
                      <a:pt x="1218306" y="2307768"/>
                      <a:pt x="1209453" y="2305544"/>
                    </a:cubicBezTo>
                    <a:cubicBezTo>
                      <a:pt x="1209453" y="2305544"/>
                      <a:pt x="1209453" y="2305544"/>
                      <a:pt x="1205027" y="2305544"/>
                    </a:cubicBezTo>
                    <a:lnTo>
                      <a:pt x="1194622" y="2303453"/>
                    </a:lnTo>
                    <a:lnTo>
                      <a:pt x="1202814" y="2303320"/>
                    </a:lnTo>
                    <a:cubicBezTo>
                      <a:pt x="1200601" y="2303320"/>
                      <a:pt x="1198387" y="2303320"/>
                      <a:pt x="1193961" y="2303320"/>
                    </a:cubicBezTo>
                    <a:lnTo>
                      <a:pt x="1194622" y="2303453"/>
                    </a:lnTo>
                    <a:lnTo>
                      <a:pt x="1185661" y="2303598"/>
                    </a:lnTo>
                    <a:cubicBezTo>
                      <a:pt x="1179575" y="2304432"/>
                      <a:pt x="1174042" y="2305544"/>
                      <a:pt x="1171829" y="2305544"/>
                    </a:cubicBezTo>
                    <a:lnTo>
                      <a:pt x="1174042" y="2303320"/>
                    </a:lnTo>
                    <a:cubicBezTo>
                      <a:pt x="1178468" y="2301096"/>
                      <a:pt x="1189534" y="2301096"/>
                      <a:pt x="1203367" y="2302764"/>
                    </a:cubicBezTo>
                    <a:lnTo>
                      <a:pt x="1241264" y="2310564"/>
                    </a:lnTo>
                    <a:lnTo>
                      <a:pt x="1242664" y="2309765"/>
                    </a:lnTo>
                    <a:cubicBezTo>
                      <a:pt x="1243765" y="2309765"/>
                      <a:pt x="1247067" y="2308650"/>
                      <a:pt x="1249818" y="2308650"/>
                    </a:cubicBezTo>
                    <a:lnTo>
                      <a:pt x="1253120" y="2313431"/>
                    </a:lnTo>
                    <a:lnTo>
                      <a:pt x="1253478" y="2313544"/>
                    </a:lnTo>
                    <a:lnTo>
                      <a:pt x="1253120" y="2312275"/>
                    </a:lnTo>
                    <a:cubicBezTo>
                      <a:pt x="1252570" y="2310323"/>
                      <a:pt x="1251469" y="2306418"/>
                      <a:pt x="1249268" y="2298610"/>
                    </a:cubicBezTo>
                    <a:cubicBezTo>
                      <a:pt x="1249268" y="2298610"/>
                      <a:pt x="1249268" y="2298610"/>
                      <a:pt x="1247067" y="2296379"/>
                    </a:cubicBezTo>
                    <a:cubicBezTo>
                      <a:pt x="1247067" y="2294147"/>
                      <a:pt x="1244865" y="2289685"/>
                      <a:pt x="1244865" y="2287454"/>
                    </a:cubicBezTo>
                    <a:cubicBezTo>
                      <a:pt x="1247067" y="2282992"/>
                      <a:pt x="1247067" y="2276299"/>
                      <a:pt x="1247067" y="2271836"/>
                    </a:cubicBezTo>
                    <a:cubicBezTo>
                      <a:pt x="1244865" y="2269605"/>
                      <a:pt x="1244865" y="2267374"/>
                      <a:pt x="1247067" y="2265143"/>
                    </a:cubicBezTo>
                    <a:cubicBezTo>
                      <a:pt x="1244865" y="2265143"/>
                      <a:pt x="1247067" y="2256219"/>
                      <a:pt x="1249268" y="2253987"/>
                    </a:cubicBezTo>
                    <a:cubicBezTo>
                      <a:pt x="1249268" y="2253987"/>
                      <a:pt x="1249268" y="2253987"/>
                      <a:pt x="1249268" y="2251756"/>
                    </a:cubicBezTo>
                    <a:cubicBezTo>
                      <a:pt x="1249268" y="2251756"/>
                      <a:pt x="1249268" y="2251756"/>
                      <a:pt x="1249268" y="2249525"/>
                    </a:cubicBezTo>
                    <a:cubicBezTo>
                      <a:pt x="1249268" y="2247294"/>
                      <a:pt x="1249268" y="2247294"/>
                      <a:pt x="1249268" y="2245063"/>
                    </a:cubicBezTo>
                    <a:cubicBezTo>
                      <a:pt x="1253670" y="2240601"/>
                      <a:pt x="1258073" y="2236139"/>
                      <a:pt x="1260274" y="2231676"/>
                    </a:cubicBezTo>
                    <a:cubicBezTo>
                      <a:pt x="1260274" y="2231676"/>
                      <a:pt x="1260274" y="2231676"/>
                      <a:pt x="1262475" y="2231676"/>
                    </a:cubicBezTo>
                    <a:cubicBezTo>
                      <a:pt x="1264676" y="2231676"/>
                      <a:pt x="1262475" y="2233907"/>
                      <a:pt x="1264676" y="2233907"/>
                    </a:cubicBezTo>
                    <a:lnTo>
                      <a:pt x="1265703" y="2231827"/>
                    </a:lnTo>
                    <a:lnTo>
                      <a:pt x="1249514" y="2229120"/>
                    </a:lnTo>
                    <a:cubicBezTo>
                      <a:pt x="1240657" y="2228010"/>
                      <a:pt x="1231800" y="2226899"/>
                      <a:pt x="1229586" y="2225788"/>
                    </a:cubicBezTo>
                    <a:lnTo>
                      <a:pt x="1225157" y="2225788"/>
                    </a:lnTo>
                    <a:cubicBezTo>
                      <a:pt x="1220729" y="2223567"/>
                      <a:pt x="1216301" y="2223567"/>
                      <a:pt x="1211872" y="2223567"/>
                    </a:cubicBezTo>
                    <a:cubicBezTo>
                      <a:pt x="1216301" y="2223567"/>
                      <a:pt x="1218515" y="2223567"/>
                      <a:pt x="1222943" y="2223567"/>
                    </a:cubicBezTo>
                    <a:cubicBezTo>
                      <a:pt x="1217408" y="2222457"/>
                      <a:pt x="1209105" y="2221902"/>
                      <a:pt x="1201355" y="2221624"/>
                    </a:cubicBezTo>
                    <a:lnTo>
                      <a:pt x="1186357" y="2221396"/>
                    </a:lnTo>
                    <a:lnTo>
                      <a:pt x="1185748" y="2223226"/>
                    </a:lnTo>
                    <a:lnTo>
                      <a:pt x="1187387" y="2223226"/>
                    </a:lnTo>
                    <a:cubicBezTo>
                      <a:pt x="1189655" y="2223226"/>
                      <a:pt x="1189655" y="2225451"/>
                      <a:pt x="1189655" y="2227676"/>
                    </a:cubicBezTo>
                    <a:cubicBezTo>
                      <a:pt x="1189655" y="2227676"/>
                      <a:pt x="1189655" y="2227676"/>
                      <a:pt x="1189655" y="2229901"/>
                    </a:cubicBezTo>
                    <a:cubicBezTo>
                      <a:pt x="1189655" y="2229901"/>
                      <a:pt x="1189655" y="2229901"/>
                      <a:pt x="1189655" y="2232126"/>
                    </a:cubicBezTo>
                    <a:cubicBezTo>
                      <a:pt x="1189655" y="2232126"/>
                      <a:pt x="1189655" y="2232126"/>
                      <a:pt x="1187387" y="2232126"/>
                    </a:cubicBezTo>
                    <a:cubicBezTo>
                      <a:pt x="1187387" y="2232126"/>
                      <a:pt x="1187387" y="2232126"/>
                      <a:pt x="1185120" y="2232126"/>
                    </a:cubicBezTo>
                    <a:cubicBezTo>
                      <a:pt x="1185120" y="2232126"/>
                      <a:pt x="1185120" y="2232126"/>
                      <a:pt x="1182853" y="2234351"/>
                    </a:cubicBezTo>
                    <a:cubicBezTo>
                      <a:pt x="1182853" y="2234351"/>
                      <a:pt x="1180585" y="2234351"/>
                      <a:pt x="1180585" y="2236575"/>
                    </a:cubicBezTo>
                    <a:cubicBezTo>
                      <a:pt x="1178318" y="2236575"/>
                      <a:pt x="1176051" y="2238800"/>
                      <a:pt x="1176051" y="2241025"/>
                    </a:cubicBezTo>
                    <a:lnTo>
                      <a:pt x="1174265" y="2244529"/>
                    </a:lnTo>
                    <a:lnTo>
                      <a:pt x="1178396" y="2251630"/>
                    </a:lnTo>
                    <a:cubicBezTo>
                      <a:pt x="1178396" y="2252734"/>
                      <a:pt x="1176177" y="2251077"/>
                      <a:pt x="1173957" y="2249145"/>
                    </a:cubicBezTo>
                    <a:lnTo>
                      <a:pt x="1173340" y="2248569"/>
                    </a:lnTo>
                    <a:lnTo>
                      <a:pt x="1171516" y="2252150"/>
                    </a:lnTo>
                    <a:cubicBezTo>
                      <a:pt x="1171516" y="2254375"/>
                      <a:pt x="1171516" y="2254375"/>
                      <a:pt x="1171516" y="2254375"/>
                    </a:cubicBezTo>
                    <a:cubicBezTo>
                      <a:pt x="1171516" y="2254375"/>
                      <a:pt x="1171516" y="2254375"/>
                      <a:pt x="1171516" y="2256599"/>
                    </a:cubicBezTo>
                    <a:cubicBezTo>
                      <a:pt x="1171516" y="2256599"/>
                      <a:pt x="1169249" y="2258824"/>
                      <a:pt x="1169249" y="2258824"/>
                    </a:cubicBezTo>
                    <a:lnTo>
                      <a:pt x="1169249" y="2261917"/>
                    </a:lnTo>
                    <a:lnTo>
                      <a:pt x="1169953" y="2262875"/>
                    </a:lnTo>
                    <a:lnTo>
                      <a:pt x="1169249" y="2262502"/>
                    </a:lnTo>
                    <a:lnTo>
                      <a:pt x="1169249" y="2263274"/>
                    </a:lnTo>
                    <a:cubicBezTo>
                      <a:pt x="1169249" y="2265499"/>
                      <a:pt x="1171516" y="2267724"/>
                      <a:pt x="1171516" y="2267724"/>
                    </a:cubicBezTo>
                    <a:cubicBezTo>
                      <a:pt x="1171516" y="2269949"/>
                      <a:pt x="1171516" y="2281073"/>
                      <a:pt x="1171516" y="2283298"/>
                    </a:cubicBezTo>
                    <a:cubicBezTo>
                      <a:pt x="1171516" y="2283298"/>
                      <a:pt x="1171516" y="2283298"/>
                      <a:pt x="1169249" y="2281073"/>
                    </a:cubicBezTo>
                    <a:cubicBezTo>
                      <a:pt x="1169249" y="2281073"/>
                      <a:pt x="1169249" y="2281073"/>
                      <a:pt x="1169249" y="2278848"/>
                    </a:cubicBezTo>
                    <a:cubicBezTo>
                      <a:pt x="1169249" y="2278848"/>
                      <a:pt x="1169249" y="2278848"/>
                      <a:pt x="1169249" y="2276623"/>
                    </a:cubicBezTo>
                    <a:cubicBezTo>
                      <a:pt x="1169249" y="2276623"/>
                      <a:pt x="1169249" y="2276623"/>
                      <a:pt x="1169249" y="2272174"/>
                    </a:cubicBezTo>
                    <a:cubicBezTo>
                      <a:pt x="1169249" y="2269949"/>
                      <a:pt x="1169249" y="2269949"/>
                      <a:pt x="1169249" y="2269949"/>
                    </a:cubicBezTo>
                    <a:lnTo>
                      <a:pt x="1169249" y="2265499"/>
                    </a:lnTo>
                    <a:cubicBezTo>
                      <a:pt x="1166981" y="2265499"/>
                      <a:pt x="1166981" y="2269949"/>
                      <a:pt x="1166981" y="2269949"/>
                    </a:cubicBezTo>
                    <a:cubicBezTo>
                      <a:pt x="1166981" y="2274399"/>
                      <a:pt x="1166981" y="2278848"/>
                      <a:pt x="1169249" y="2281073"/>
                    </a:cubicBezTo>
                    <a:cubicBezTo>
                      <a:pt x="1169249" y="2281073"/>
                      <a:pt x="1169249" y="2281073"/>
                      <a:pt x="1169249" y="2283298"/>
                    </a:cubicBezTo>
                    <a:cubicBezTo>
                      <a:pt x="1169249" y="2281073"/>
                      <a:pt x="1169249" y="2283298"/>
                      <a:pt x="1169249" y="2285523"/>
                    </a:cubicBezTo>
                    <a:cubicBezTo>
                      <a:pt x="1169249" y="2289973"/>
                      <a:pt x="1173783" y="2296647"/>
                      <a:pt x="1173783" y="2298872"/>
                    </a:cubicBezTo>
                    <a:lnTo>
                      <a:pt x="1169249" y="2287396"/>
                    </a:lnTo>
                    <a:lnTo>
                      <a:pt x="1168399" y="2285245"/>
                    </a:lnTo>
                    <a:cubicBezTo>
                      <a:pt x="1166415" y="2278848"/>
                      <a:pt x="1164714" y="2271061"/>
                      <a:pt x="1164714" y="2263274"/>
                    </a:cubicBezTo>
                    <a:lnTo>
                      <a:pt x="1165356" y="2260440"/>
                    </a:lnTo>
                    <a:lnTo>
                      <a:pt x="1165237" y="2260377"/>
                    </a:lnTo>
                    <a:cubicBezTo>
                      <a:pt x="1162740" y="2258434"/>
                      <a:pt x="1159966" y="2256213"/>
                      <a:pt x="1158856" y="2256213"/>
                    </a:cubicBezTo>
                    <a:cubicBezTo>
                      <a:pt x="1158856" y="2256213"/>
                      <a:pt x="1158856" y="2258433"/>
                      <a:pt x="1156636" y="2256213"/>
                    </a:cubicBezTo>
                    <a:cubicBezTo>
                      <a:pt x="1156636" y="2256213"/>
                      <a:pt x="1156636" y="2256213"/>
                      <a:pt x="1152198" y="2249550"/>
                    </a:cubicBezTo>
                    <a:cubicBezTo>
                      <a:pt x="1149978" y="2249550"/>
                      <a:pt x="1149978" y="2247329"/>
                      <a:pt x="1149978" y="2247329"/>
                    </a:cubicBezTo>
                    <a:cubicBezTo>
                      <a:pt x="1143320" y="2240666"/>
                      <a:pt x="1136662" y="2234003"/>
                      <a:pt x="1127784" y="2227341"/>
                    </a:cubicBezTo>
                    <a:cubicBezTo>
                      <a:pt x="1121126" y="2220678"/>
                      <a:pt x="1114468" y="2214015"/>
                      <a:pt x="1105591" y="2209573"/>
                    </a:cubicBezTo>
                    <a:cubicBezTo>
                      <a:pt x="1103371" y="2205131"/>
                      <a:pt x="1103371" y="2207352"/>
                      <a:pt x="1105591" y="2207352"/>
                    </a:cubicBezTo>
                    <a:cubicBezTo>
                      <a:pt x="1105591" y="2207352"/>
                      <a:pt x="1105591" y="2207352"/>
                      <a:pt x="1103371" y="2205131"/>
                    </a:cubicBezTo>
                    <a:cubicBezTo>
                      <a:pt x="1103371" y="2205131"/>
                      <a:pt x="1098932" y="2200690"/>
                      <a:pt x="1096713" y="2200690"/>
                    </a:cubicBezTo>
                    <a:cubicBezTo>
                      <a:pt x="1096713" y="2200690"/>
                      <a:pt x="1096713" y="2200690"/>
                      <a:pt x="1098932" y="2200690"/>
                    </a:cubicBezTo>
                    <a:cubicBezTo>
                      <a:pt x="1092274" y="2196248"/>
                      <a:pt x="1083397" y="2191806"/>
                      <a:pt x="1081177" y="2189585"/>
                    </a:cubicBezTo>
                    <a:cubicBezTo>
                      <a:pt x="1076738" y="2187364"/>
                      <a:pt x="1072300" y="2185143"/>
                      <a:pt x="1067861" y="2180701"/>
                    </a:cubicBezTo>
                    <a:cubicBezTo>
                      <a:pt x="1056764" y="2175149"/>
                      <a:pt x="1048441" y="2170707"/>
                      <a:pt x="1039841" y="2166265"/>
                    </a:cubicBezTo>
                    <a:lnTo>
                      <a:pt x="1030772" y="2161855"/>
                    </a:lnTo>
                    <a:lnTo>
                      <a:pt x="994202" y="2156655"/>
                    </a:lnTo>
                    <a:cubicBezTo>
                      <a:pt x="963133" y="2154446"/>
                      <a:pt x="925407" y="2156655"/>
                      <a:pt x="896557" y="2163281"/>
                    </a:cubicBezTo>
                    <a:cubicBezTo>
                      <a:pt x="872146" y="2165490"/>
                      <a:pt x="854392" y="2176533"/>
                      <a:pt x="821104" y="2178742"/>
                    </a:cubicBezTo>
                    <a:cubicBezTo>
                      <a:pt x="821104" y="2178742"/>
                      <a:pt x="778940" y="2180951"/>
                      <a:pt x="776720" y="2180951"/>
                    </a:cubicBezTo>
                    <a:cubicBezTo>
                      <a:pt x="750090" y="2180951"/>
                      <a:pt x="743432" y="2180951"/>
                      <a:pt x="714583" y="2180951"/>
                    </a:cubicBezTo>
                    <a:cubicBezTo>
                      <a:pt x="694610" y="2180951"/>
                      <a:pt x="687952" y="2180951"/>
                      <a:pt x="670199" y="2180951"/>
                    </a:cubicBezTo>
                    <a:cubicBezTo>
                      <a:pt x="665760" y="2180951"/>
                      <a:pt x="656883" y="2180951"/>
                      <a:pt x="654664" y="2180951"/>
                    </a:cubicBezTo>
                    <a:cubicBezTo>
                      <a:pt x="634691" y="2178742"/>
                      <a:pt x="639130" y="2178742"/>
                      <a:pt x="632472" y="2180951"/>
                    </a:cubicBezTo>
                    <a:cubicBezTo>
                      <a:pt x="630253" y="2180951"/>
                      <a:pt x="605842" y="2176533"/>
                      <a:pt x="594746" y="2176533"/>
                    </a:cubicBezTo>
                    <a:cubicBezTo>
                      <a:pt x="583650" y="2176533"/>
                      <a:pt x="565896" y="2174325"/>
                      <a:pt x="550362" y="2174325"/>
                    </a:cubicBezTo>
                    <a:cubicBezTo>
                      <a:pt x="545923" y="2174325"/>
                      <a:pt x="543704" y="2174325"/>
                      <a:pt x="541485" y="2174325"/>
                    </a:cubicBezTo>
                    <a:cubicBezTo>
                      <a:pt x="534827" y="2174325"/>
                      <a:pt x="528170" y="2174325"/>
                      <a:pt x="521512" y="2172116"/>
                    </a:cubicBezTo>
                    <a:lnTo>
                      <a:pt x="509662" y="2171736"/>
                    </a:lnTo>
                    <a:lnTo>
                      <a:pt x="469638" y="2168803"/>
                    </a:lnTo>
                    <a:cubicBezTo>
                      <a:pt x="452717" y="2167699"/>
                      <a:pt x="436073" y="2166594"/>
                      <a:pt x="426086" y="2165490"/>
                    </a:cubicBezTo>
                    <a:lnTo>
                      <a:pt x="267871" y="2159510"/>
                    </a:lnTo>
                    <a:lnTo>
                      <a:pt x="257233" y="2158967"/>
                    </a:lnTo>
                    <a:lnTo>
                      <a:pt x="353408" y="2159140"/>
                    </a:lnTo>
                    <a:cubicBezTo>
                      <a:pt x="407223" y="2161625"/>
                      <a:pt x="462703" y="2165490"/>
                      <a:pt x="517074" y="2167699"/>
                    </a:cubicBezTo>
                    <a:cubicBezTo>
                      <a:pt x="623595" y="2169907"/>
                      <a:pt x="705706" y="2178742"/>
                      <a:pt x="814447" y="2174325"/>
                    </a:cubicBezTo>
                    <a:cubicBezTo>
                      <a:pt x="814447" y="2174325"/>
                      <a:pt x="814447" y="2174325"/>
                      <a:pt x="832200" y="2172116"/>
                    </a:cubicBezTo>
                    <a:cubicBezTo>
                      <a:pt x="845516" y="2172116"/>
                      <a:pt x="858831" y="2167699"/>
                      <a:pt x="874365" y="2163281"/>
                    </a:cubicBezTo>
                    <a:cubicBezTo>
                      <a:pt x="900996" y="2156655"/>
                      <a:pt x="929845" y="2152238"/>
                      <a:pt x="952037" y="2152238"/>
                    </a:cubicBezTo>
                    <a:cubicBezTo>
                      <a:pt x="969791" y="2150029"/>
                      <a:pt x="972010" y="2150029"/>
                      <a:pt x="987544" y="2150029"/>
                    </a:cubicBezTo>
                    <a:cubicBezTo>
                      <a:pt x="987544" y="2149477"/>
                      <a:pt x="990318" y="2149339"/>
                      <a:pt x="994757" y="2149546"/>
                    </a:cubicBezTo>
                    <a:lnTo>
                      <a:pt x="1006764" y="2150654"/>
                    </a:lnTo>
                    <a:lnTo>
                      <a:pt x="966879" y="2136838"/>
                    </a:lnTo>
                    <a:cubicBezTo>
                      <a:pt x="951898" y="2131841"/>
                      <a:pt x="936917" y="2127399"/>
                      <a:pt x="923601" y="2125178"/>
                    </a:cubicBezTo>
                    <a:lnTo>
                      <a:pt x="914116" y="2122297"/>
                    </a:lnTo>
                    <a:lnTo>
                      <a:pt x="900839" y="2121538"/>
                    </a:lnTo>
                    <a:lnTo>
                      <a:pt x="874780" y="2123612"/>
                    </a:lnTo>
                    <a:cubicBezTo>
                      <a:pt x="863131" y="2125282"/>
                      <a:pt x="850927" y="2127507"/>
                      <a:pt x="836504" y="2129733"/>
                    </a:cubicBezTo>
                    <a:cubicBezTo>
                      <a:pt x="836504" y="2129733"/>
                      <a:pt x="796563" y="2138635"/>
                      <a:pt x="794344" y="2140860"/>
                    </a:cubicBezTo>
                    <a:cubicBezTo>
                      <a:pt x="769936" y="2149762"/>
                      <a:pt x="765498" y="2149762"/>
                      <a:pt x="736652" y="2158665"/>
                    </a:cubicBezTo>
                    <a:cubicBezTo>
                      <a:pt x="718901" y="2163116"/>
                      <a:pt x="714463" y="2163116"/>
                      <a:pt x="696712" y="2165341"/>
                    </a:cubicBezTo>
                    <a:cubicBezTo>
                      <a:pt x="692274" y="2165341"/>
                      <a:pt x="683398" y="2167567"/>
                      <a:pt x="681179" y="2167567"/>
                    </a:cubicBezTo>
                    <a:cubicBezTo>
                      <a:pt x="661209" y="2167567"/>
                      <a:pt x="665647" y="2165341"/>
                      <a:pt x="658990" y="2167567"/>
                    </a:cubicBezTo>
                    <a:cubicBezTo>
                      <a:pt x="656771" y="2167567"/>
                      <a:pt x="632363" y="2165341"/>
                      <a:pt x="623487" y="2163116"/>
                    </a:cubicBezTo>
                    <a:cubicBezTo>
                      <a:pt x="612393" y="2163116"/>
                      <a:pt x="596860" y="2163116"/>
                      <a:pt x="579109" y="2160890"/>
                    </a:cubicBezTo>
                    <a:cubicBezTo>
                      <a:pt x="576890" y="2160890"/>
                      <a:pt x="574671" y="2160890"/>
                      <a:pt x="572452" y="2160890"/>
                    </a:cubicBezTo>
                    <a:cubicBezTo>
                      <a:pt x="568014" y="2160890"/>
                      <a:pt x="561357" y="2160890"/>
                      <a:pt x="552482" y="2158665"/>
                    </a:cubicBezTo>
                    <a:lnTo>
                      <a:pt x="533872" y="2157377"/>
                    </a:lnTo>
                    <a:lnTo>
                      <a:pt x="504498" y="2154214"/>
                    </a:lnTo>
                    <a:cubicBezTo>
                      <a:pt x="488688" y="2152544"/>
                      <a:pt x="472601" y="2150875"/>
                      <a:pt x="461506" y="2149762"/>
                    </a:cubicBezTo>
                    <a:lnTo>
                      <a:pt x="430023" y="2146815"/>
                    </a:lnTo>
                    <a:lnTo>
                      <a:pt x="420733" y="2145868"/>
                    </a:lnTo>
                    <a:cubicBezTo>
                      <a:pt x="404369" y="2144198"/>
                      <a:pt x="371640" y="2140860"/>
                      <a:pt x="306182" y="2134184"/>
                    </a:cubicBezTo>
                    <a:lnTo>
                      <a:pt x="321259" y="2136344"/>
                    </a:lnTo>
                    <a:lnTo>
                      <a:pt x="299525" y="2134184"/>
                    </a:lnTo>
                    <a:lnTo>
                      <a:pt x="295087" y="2134184"/>
                    </a:lnTo>
                    <a:lnTo>
                      <a:pt x="291693" y="2133783"/>
                    </a:lnTo>
                    <a:lnTo>
                      <a:pt x="281773" y="2131958"/>
                    </a:lnTo>
                    <a:lnTo>
                      <a:pt x="284799" y="2132970"/>
                    </a:lnTo>
                    <a:lnTo>
                      <a:pt x="279173" y="2132306"/>
                    </a:lnTo>
                    <a:cubicBezTo>
                      <a:pt x="273868" y="2131680"/>
                      <a:pt x="266796" y="2130845"/>
                      <a:pt x="257365" y="2129733"/>
                    </a:cubicBezTo>
                    <a:cubicBezTo>
                      <a:pt x="249599" y="2128620"/>
                      <a:pt x="239614" y="2127507"/>
                      <a:pt x="228519" y="2126116"/>
                    </a:cubicBezTo>
                    <a:lnTo>
                      <a:pt x="210586" y="2123446"/>
                    </a:lnTo>
                    <a:lnTo>
                      <a:pt x="244052" y="2127507"/>
                    </a:lnTo>
                    <a:cubicBezTo>
                      <a:pt x="261803" y="2127507"/>
                      <a:pt x="277336" y="2129733"/>
                      <a:pt x="286211" y="2131958"/>
                    </a:cubicBezTo>
                    <a:cubicBezTo>
                      <a:pt x="297306" y="2131958"/>
                      <a:pt x="275117" y="2129733"/>
                      <a:pt x="244052" y="2127507"/>
                    </a:cubicBezTo>
                    <a:cubicBezTo>
                      <a:pt x="228519" y="2125282"/>
                      <a:pt x="212987" y="2123056"/>
                      <a:pt x="193017" y="2120830"/>
                    </a:cubicBezTo>
                    <a:lnTo>
                      <a:pt x="210586" y="2123446"/>
                    </a:lnTo>
                    <a:lnTo>
                      <a:pt x="197628" y="2121874"/>
                    </a:lnTo>
                    <a:cubicBezTo>
                      <a:pt x="143646" y="2115823"/>
                      <a:pt x="73750" y="2109146"/>
                      <a:pt x="48787" y="2107477"/>
                    </a:cubicBezTo>
                    <a:lnTo>
                      <a:pt x="64319" y="2107477"/>
                    </a:lnTo>
                    <a:cubicBezTo>
                      <a:pt x="115354" y="2109703"/>
                      <a:pt x="341684" y="2138635"/>
                      <a:pt x="550263" y="2154213"/>
                    </a:cubicBezTo>
                    <a:cubicBezTo>
                      <a:pt x="601298" y="2156439"/>
                      <a:pt x="645676" y="2160890"/>
                      <a:pt x="690055" y="2158665"/>
                    </a:cubicBezTo>
                    <a:cubicBezTo>
                      <a:pt x="734433" y="2156439"/>
                      <a:pt x="778812" y="2138635"/>
                      <a:pt x="829847" y="2127507"/>
                    </a:cubicBezTo>
                    <a:cubicBezTo>
                      <a:pt x="829847" y="2127507"/>
                      <a:pt x="829847" y="2127507"/>
                      <a:pt x="845379" y="2123056"/>
                    </a:cubicBezTo>
                    <a:cubicBezTo>
                      <a:pt x="845379" y="2123056"/>
                      <a:pt x="845379" y="2123056"/>
                      <a:pt x="863165" y="2121178"/>
                    </a:cubicBezTo>
                    <a:lnTo>
                      <a:pt x="865558" y="2120925"/>
                    </a:lnTo>
                    <a:lnTo>
                      <a:pt x="854527" y="2120847"/>
                    </a:lnTo>
                    <a:cubicBezTo>
                      <a:pt x="854527" y="2120847"/>
                      <a:pt x="816816" y="2118618"/>
                      <a:pt x="812379" y="2118618"/>
                    </a:cubicBezTo>
                    <a:cubicBezTo>
                      <a:pt x="787978" y="2118618"/>
                      <a:pt x="781323" y="2116390"/>
                      <a:pt x="754704" y="2116390"/>
                    </a:cubicBezTo>
                    <a:cubicBezTo>
                      <a:pt x="734739" y="2114162"/>
                      <a:pt x="730303" y="2114162"/>
                      <a:pt x="714775" y="2114162"/>
                    </a:cubicBezTo>
                    <a:cubicBezTo>
                      <a:pt x="710338" y="2114162"/>
                      <a:pt x="701465" y="2114162"/>
                      <a:pt x="699247" y="2111934"/>
                    </a:cubicBezTo>
                    <a:cubicBezTo>
                      <a:pt x="679282" y="2111934"/>
                      <a:pt x="683719" y="2109705"/>
                      <a:pt x="677064" y="2111934"/>
                    </a:cubicBezTo>
                    <a:cubicBezTo>
                      <a:pt x="674846" y="2111934"/>
                      <a:pt x="652663" y="2107477"/>
                      <a:pt x="643790" y="2107477"/>
                    </a:cubicBezTo>
                    <a:cubicBezTo>
                      <a:pt x="632698" y="2107477"/>
                      <a:pt x="617170" y="2105249"/>
                      <a:pt x="601642" y="2103021"/>
                    </a:cubicBezTo>
                    <a:cubicBezTo>
                      <a:pt x="597205" y="2103021"/>
                      <a:pt x="594987" y="2103021"/>
                      <a:pt x="594987" y="2103021"/>
                    </a:cubicBezTo>
                    <a:cubicBezTo>
                      <a:pt x="588332" y="2103021"/>
                      <a:pt x="581677" y="2103021"/>
                      <a:pt x="572804" y="2100792"/>
                    </a:cubicBezTo>
                    <a:lnTo>
                      <a:pt x="566207" y="2100564"/>
                    </a:lnTo>
                    <a:lnTo>
                      <a:pt x="526220" y="2096336"/>
                    </a:lnTo>
                    <a:cubicBezTo>
                      <a:pt x="510138" y="2094665"/>
                      <a:pt x="494055" y="2092994"/>
                      <a:pt x="484073" y="2091879"/>
                    </a:cubicBezTo>
                    <a:cubicBezTo>
                      <a:pt x="430834" y="2087423"/>
                      <a:pt x="375377" y="2080738"/>
                      <a:pt x="322138" y="2074053"/>
                    </a:cubicBezTo>
                    <a:cubicBezTo>
                      <a:pt x="322138" y="2074053"/>
                      <a:pt x="322138" y="2074053"/>
                      <a:pt x="284427" y="2069597"/>
                    </a:cubicBezTo>
                    <a:cubicBezTo>
                      <a:pt x="266681" y="2067369"/>
                      <a:pt x="244498" y="2065140"/>
                      <a:pt x="220097" y="2060684"/>
                    </a:cubicBezTo>
                    <a:cubicBezTo>
                      <a:pt x="240061" y="2062912"/>
                      <a:pt x="255589" y="2065140"/>
                      <a:pt x="268899" y="2067369"/>
                    </a:cubicBezTo>
                    <a:cubicBezTo>
                      <a:pt x="302173" y="2071825"/>
                      <a:pt x="322138" y="2074053"/>
                      <a:pt x="313265" y="2071825"/>
                    </a:cubicBezTo>
                    <a:cubicBezTo>
                      <a:pt x="302173" y="2071825"/>
                      <a:pt x="288863" y="2069597"/>
                      <a:pt x="268899" y="2067369"/>
                    </a:cubicBezTo>
                    <a:cubicBezTo>
                      <a:pt x="222315" y="2060684"/>
                      <a:pt x="113619" y="2045086"/>
                      <a:pt x="82563" y="2036173"/>
                    </a:cubicBezTo>
                    <a:lnTo>
                      <a:pt x="95872" y="2038401"/>
                    </a:lnTo>
                    <a:cubicBezTo>
                      <a:pt x="144675" y="2051771"/>
                      <a:pt x="366504" y="2082966"/>
                      <a:pt x="570586" y="2096336"/>
                    </a:cubicBezTo>
                    <a:cubicBezTo>
                      <a:pt x="670409" y="2103021"/>
                      <a:pt x="745831" y="2109705"/>
                      <a:pt x="850090" y="2116390"/>
                    </a:cubicBezTo>
                    <a:cubicBezTo>
                      <a:pt x="850090" y="2116390"/>
                      <a:pt x="850090" y="2116390"/>
                      <a:pt x="865618" y="2116390"/>
                    </a:cubicBezTo>
                    <a:cubicBezTo>
                      <a:pt x="865618" y="2116390"/>
                      <a:pt x="865618" y="2116390"/>
                      <a:pt x="883399" y="2116390"/>
                    </a:cubicBezTo>
                    <a:lnTo>
                      <a:pt x="894672" y="2116390"/>
                    </a:lnTo>
                    <a:lnTo>
                      <a:pt x="892529" y="2115739"/>
                    </a:lnTo>
                    <a:cubicBezTo>
                      <a:pt x="881432" y="2113518"/>
                      <a:pt x="869226" y="2111853"/>
                      <a:pt x="854800" y="2109632"/>
                    </a:cubicBezTo>
                    <a:cubicBezTo>
                      <a:pt x="854800" y="2109632"/>
                      <a:pt x="819289" y="2105190"/>
                      <a:pt x="814851" y="2105190"/>
                    </a:cubicBezTo>
                    <a:cubicBezTo>
                      <a:pt x="790437" y="2105190"/>
                      <a:pt x="785999" y="2102969"/>
                      <a:pt x="759366" y="2100748"/>
                    </a:cubicBezTo>
                    <a:cubicBezTo>
                      <a:pt x="739391" y="2098527"/>
                      <a:pt x="734953" y="2098527"/>
                      <a:pt x="719417" y="2096306"/>
                    </a:cubicBezTo>
                    <a:cubicBezTo>
                      <a:pt x="714978" y="2096306"/>
                      <a:pt x="708320" y="2096306"/>
                      <a:pt x="706101" y="2096306"/>
                    </a:cubicBezTo>
                    <a:cubicBezTo>
                      <a:pt x="686126" y="2094085"/>
                      <a:pt x="690565" y="2091864"/>
                      <a:pt x="683907" y="2094085"/>
                    </a:cubicBezTo>
                    <a:cubicBezTo>
                      <a:pt x="681687" y="2094085"/>
                      <a:pt x="659493" y="2089643"/>
                      <a:pt x="650616" y="2087422"/>
                    </a:cubicBezTo>
                    <a:cubicBezTo>
                      <a:pt x="639519" y="2087422"/>
                      <a:pt x="623983" y="2085202"/>
                      <a:pt x="610667" y="2082981"/>
                    </a:cubicBezTo>
                    <a:cubicBezTo>
                      <a:pt x="606228" y="2082981"/>
                      <a:pt x="604009" y="2082981"/>
                      <a:pt x="604009" y="2082981"/>
                    </a:cubicBezTo>
                    <a:cubicBezTo>
                      <a:pt x="597350" y="2082981"/>
                      <a:pt x="590692" y="2080760"/>
                      <a:pt x="584034" y="2080760"/>
                    </a:cubicBezTo>
                    <a:cubicBezTo>
                      <a:pt x="559621" y="2076318"/>
                      <a:pt x="541866" y="2076318"/>
                      <a:pt x="521891" y="2074097"/>
                    </a:cubicBezTo>
                    <a:cubicBezTo>
                      <a:pt x="495259" y="2069655"/>
                      <a:pt x="342121" y="2045225"/>
                      <a:pt x="326585" y="2040783"/>
                    </a:cubicBezTo>
                    <a:cubicBezTo>
                      <a:pt x="326585" y="2040783"/>
                      <a:pt x="326585" y="2040783"/>
                      <a:pt x="333243" y="2040783"/>
                    </a:cubicBezTo>
                    <a:cubicBezTo>
                      <a:pt x="333243" y="2040783"/>
                      <a:pt x="333243" y="2040783"/>
                      <a:pt x="350998" y="2043004"/>
                    </a:cubicBezTo>
                    <a:cubicBezTo>
                      <a:pt x="350998" y="2043004"/>
                      <a:pt x="350998" y="2043004"/>
                      <a:pt x="344340" y="2043004"/>
                    </a:cubicBezTo>
                    <a:lnTo>
                      <a:pt x="363942" y="2045993"/>
                    </a:lnTo>
                    <a:lnTo>
                      <a:pt x="379850" y="2049667"/>
                    </a:lnTo>
                    <a:cubicBezTo>
                      <a:pt x="390947" y="2051888"/>
                      <a:pt x="404264" y="2054109"/>
                      <a:pt x="417580" y="2056330"/>
                    </a:cubicBezTo>
                    <a:lnTo>
                      <a:pt x="466683" y="2062226"/>
                    </a:lnTo>
                    <a:lnTo>
                      <a:pt x="478943" y="2064299"/>
                    </a:lnTo>
                    <a:lnTo>
                      <a:pt x="493039" y="2067434"/>
                    </a:lnTo>
                    <a:cubicBezTo>
                      <a:pt x="493039" y="2067434"/>
                      <a:pt x="493039" y="2067434"/>
                      <a:pt x="490542" y="2066879"/>
                    </a:cubicBezTo>
                    <a:lnTo>
                      <a:pt x="478943" y="2064299"/>
                    </a:lnTo>
                    <a:lnTo>
                      <a:pt x="497478" y="2067434"/>
                    </a:lnTo>
                    <a:lnTo>
                      <a:pt x="526823" y="2070830"/>
                    </a:lnTo>
                    <a:lnTo>
                      <a:pt x="577376" y="2078539"/>
                    </a:lnTo>
                    <a:cubicBezTo>
                      <a:pt x="568498" y="2076318"/>
                      <a:pt x="553518" y="2074097"/>
                      <a:pt x="538259" y="2072154"/>
                    </a:cubicBezTo>
                    <a:lnTo>
                      <a:pt x="526823" y="2070830"/>
                    </a:lnTo>
                    <a:lnTo>
                      <a:pt x="441152" y="2057767"/>
                    </a:lnTo>
                    <a:lnTo>
                      <a:pt x="414921" y="2053471"/>
                    </a:lnTo>
                    <a:lnTo>
                      <a:pt x="339901" y="2040783"/>
                    </a:lnTo>
                    <a:cubicBezTo>
                      <a:pt x="339901" y="2040783"/>
                      <a:pt x="339901" y="2040783"/>
                      <a:pt x="304391" y="2034120"/>
                    </a:cubicBezTo>
                    <a:cubicBezTo>
                      <a:pt x="288855" y="2031899"/>
                      <a:pt x="266662" y="2025237"/>
                      <a:pt x="242248" y="2020795"/>
                    </a:cubicBezTo>
                    <a:cubicBezTo>
                      <a:pt x="262223" y="2025237"/>
                      <a:pt x="277759" y="2027458"/>
                      <a:pt x="291075" y="2029679"/>
                    </a:cubicBezTo>
                    <a:cubicBezTo>
                      <a:pt x="319927" y="2036341"/>
                      <a:pt x="339901" y="2040783"/>
                      <a:pt x="331024" y="2038562"/>
                    </a:cubicBezTo>
                    <a:cubicBezTo>
                      <a:pt x="322146" y="2036341"/>
                      <a:pt x="308830" y="2034120"/>
                      <a:pt x="291075" y="2029679"/>
                    </a:cubicBezTo>
                    <a:cubicBezTo>
                      <a:pt x="244468" y="2020795"/>
                      <a:pt x="140156" y="1998586"/>
                      <a:pt x="113524" y="1980818"/>
                    </a:cubicBezTo>
                    <a:lnTo>
                      <a:pt x="126840" y="1985260"/>
                    </a:lnTo>
                    <a:cubicBezTo>
                      <a:pt x="169008" y="2007469"/>
                      <a:pt x="384289" y="2051888"/>
                      <a:pt x="579595" y="2074097"/>
                    </a:cubicBezTo>
                    <a:cubicBezTo>
                      <a:pt x="677248" y="2085202"/>
                      <a:pt x="750488" y="2094085"/>
                      <a:pt x="852580" y="2105190"/>
                    </a:cubicBezTo>
                    <a:cubicBezTo>
                      <a:pt x="852580" y="2105190"/>
                      <a:pt x="852580" y="2105190"/>
                      <a:pt x="865897" y="2107411"/>
                    </a:cubicBezTo>
                    <a:cubicBezTo>
                      <a:pt x="879213" y="2109632"/>
                      <a:pt x="892529" y="2111853"/>
                      <a:pt x="905846" y="2114074"/>
                    </a:cubicBezTo>
                    <a:lnTo>
                      <a:pt x="914528" y="2116596"/>
                    </a:lnTo>
                    <a:lnTo>
                      <a:pt x="934759" y="2117212"/>
                    </a:lnTo>
                    <a:lnTo>
                      <a:pt x="962982" y="2116379"/>
                    </a:lnTo>
                    <a:cubicBezTo>
                      <a:pt x="978514" y="2116379"/>
                      <a:pt x="980733" y="2114154"/>
                      <a:pt x="996266" y="2116379"/>
                    </a:cubicBezTo>
                    <a:cubicBezTo>
                      <a:pt x="996266" y="2114154"/>
                      <a:pt x="1038425" y="2120830"/>
                      <a:pt x="1056177" y="2127507"/>
                    </a:cubicBezTo>
                    <a:cubicBezTo>
                      <a:pt x="1058396" y="2127507"/>
                      <a:pt x="1056177" y="2125282"/>
                      <a:pt x="1060614" y="2127507"/>
                    </a:cubicBezTo>
                    <a:cubicBezTo>
                      <a:pt x="1065052" y="2127507"/>
                      <a:pt x="1071709" y="2129733"/>
                      <a:pt x="1073928" y="2129733"/>
                    </a:cubicBezTo>
                    <a:cubicBezTo>
                      <a:pt x="1080585" y="2131958"/>
                      <a:pt x="1089460" y="2134184"/>
                      <a:pt x="1093898" y="2136409"/>
                    </a:cubicBezTo>
                    <a:lnTo>
                      <a:pt x="1106992" y="2142246"/>
                    </a:lnTo>
                    <a:lnTo>
                      <a:pt x="1109630" y="2143129"/>
                    </a:lnTo>
                    <a:lnTo>
                      <a:pt x="1111615" y="2144307"/>
                    </a:lnTo>
                    <a:lnTo>
                      <a:pt x="1131342" y="2153101"/>
                    </a:lnTo>
                    <a:cubicBezTo>
                      <a:pt x="1143824" y="2160334"/>
                      <a:pt x="1156028" y="2168680"/>
                      <a:pt x="1167123" y="2176469"/>
                    </a:cubicBezTo>
                    <a:cubicBezTo>
                      <a:pt x="1167123" y="2176469"/>
                      <a:pt x="1164904" y="2176469"/>
                      <a:pt x="1164904" y="2176469"/>
                    </a:cubicBezTo>
                    <a:cubicBezTo>
                      <a:pt x="1164904" y="2176469"/>
                      <a:pt x="1167123" y="2178694"/>
                      <a:pt x="1167123" y="2178694"/>
                    </a:cubicBezTo>
                    <a:cubicBezTo>
                      <a:pt x="1164904" y="2176469"/>
                      <a:pt x="1164904" y="2178694"/>
                      <a:pt x="1173779" y="2185371"/>
                    </a:cubicBezTo>
                    <a:cubicBezTo>
                      <a:pt x="1171561" y="2183145"/>
                      <a:pt x="1167123" y="2180920"/>
                      <a:pt x="1169342" y="2183145"/>
                    </a:cubicBezTo>
                    <a:cubicBezTo>
                      <a:pt x="1171561" y="2185371"/>
                      <a:pt x="1176553" y="2189266"/>
                      <a:pt x="1180991" y="2192882"/>
                    </a:cubicBezTo>
                    <a:lnTo>
                      <a:pt x="1184705" y="2196483"/>
                    </a:lnTo>
                    <a:lnTo>
                      <a:pt x="1182825" y="2172000"/>
                    </a:lnTo>
                    <a:cubicBezTo>
                      <a:pt x="1180607" y="2163109"/>
                      <a:pt x="1176170" y="2156440"/>
                      <a:pt x="1169515" y="2149772"/>
                    </a:cubicBezTo>
                    <a:cubicBezTo>
                      <a:pt x="1167297" y="2145327"/>
                      <a:pt x="1167297" y="2147549"/>
                      <a:pt x="1169515" y="2147549"/>
                    </a:cubicBezTo>
                    <a:cubicBezTo>
                      <a:pt x="1169515" y="2147549"/>
                      <a:pt x="1169515" y="2147549"/>
                      <a:pt x="1167297" y="2145327"/>
                    </a:cubicBezTo>
                    <a:cubicBezTo>
                      <a:pt x="1167297" y="2145327"/>
                      <a:pt x="1162860" y="2140881"/>
                      <a:pt x="1160642" y="2140881"/>
                    </a:cubicBezTo>
                    <a:cubicBezTo>
                      <a:pt x="1160642" y="2140881"/>
                      <a:pt x="1160642" y="2140881"/>
                      <a:pt x="1162860" y="2140881"/>
                    </a:cubicBezTo>
                    <a:cubicBezTo>
                      <a:pt x="1158423" y="2136436"/>
                      <a:pt x="1149550" y="2131990"/>
                      <a:pt x="1145113" y="2129767"/>
                    </a:cubicBezTo>
                    <a:cubicBezTo>
                      <a:pt x="1140677" y="2127545"/>
                      <a:pt x="1136240" y="2125322"/>
                      <a:pt x="1129585" y="2120876"/>
                    </a:cubicBezTo>
                    <a:cubicBezTo>
                      <a:pt x="1107402" y="2111986"/>
                      <a:pt x="1096310" y="2107540"/>
                      <a:pt x="1067472" y="2100872"/>
                    </a:cubicBezTo>
                    <a:cubicBezTo>
                      <a:pt x="1040852" y="2094204"/>
                      <a:pt x="1003141" y="2087535"/>
                      <a:pt x="976521" y="2087535"/>
                    </a:cubicBezTo>
                    <a:cubicBezTo>
                      <a:pt x="954338" y="2083090"/>
                      <a:pt x="934373" y="2083090"/>
                      <a:pt x="903317" y="2083090"/>
                    </a:cubicBezTo>
                    <a:cubicBezTo>
                      <a:pt x="903317" y="2083090"/>
                      <a:pt x="865605" y="2080867"/>
                      <a:pt x="863387" y="2080867"/>
                    </a:cubicBezTo>
                    <a:cubicBezTo>
                      <a:pt x="836767" y="2078644"/>
                      <a:pt x="832330" y="2078644"/>
                      <a:pt x="803492" y="2074199"/>
                    </a:cubicBezTo>
                    <a:cubicBezTo>
                      <a:pt x="785746" y="2071976"/>
                      <a:pt x="781309" y="2071976"/>
                      <a:pt x="763562" y="2069753"/>
                    </a:cubicBezTo>
                    <a:cubicBezTo>
                      <a:pt x="759126" y="2069753"/>
                      <a:pt x="752471" y="2069753"/>
                      <a:pt x="750253" y="2067531"/>
                    </a:cubicBezTo>
                    <a:cubicBezTo>
                      <a:pt x="730288" y="2065308"/>
                      <a:pt x="734724" y="2065308"/>
                      <a:pt x="728069" y="2065308"/>
                    </a:cubicBezTo>
                    <a:cubicBezTo>
                      <a:pt x="725851" y="2065308"/>
                      <a:pt x="703668" y="2058640"/>
                      <a:pt x="694795" y="2058640"/>
                    </a:cubicBezTo>
                    <a:cubicBezTo>
                      <a:pt x="681485" y="2056417"/>
                      <a:pt x="665956" y="2054194"/>
                      <a:pt x="650428" y="2051971"/>
                    </a:cubicBezTo>
                    <a:cubicBezTo>
                      <a:pt x="648210" y="2049749"/>
                      <a:pt x="645991" y="2049749"/>
                      <a:pt x="643773" y="2049749"/>
                    </a:cubicBezTo>
                    <a:cubicBezTo>
                      <a:pt x="639337" y="2049749"/>
                      <a:pt x="632682" y="2047526"/>
                      <a:pt x="623808" y="2047526"/>
                    </a:cubicBezTo>
                    <a:cubicBezTo>
                      <a:pt x="601625" y="2043080"/>
                      <a:pt x="581660" y="2040858"/>
                      <a:pt x="561695" y="2036412"/>
                    </a:cubicBezTo>
                    <a:cubicBezTo>
                      <a:pt x="535075" y="2031967"/>
                      <a:pt x="377575" y="1994180"/>
                      <a:pt x="364265" y="1987512"/>
                    </a:cubicBezTo>
                    <a:cubicBezTo>
                      <a:pt x="364265" y="1987512"/>
                      <a:pt x="364265" y="1987512"/>
                      <a:pt x="368701" y="1987512"/>
                    </a:cubicBezTo>
                    <a:cubicBezTo>
                      <a:pt x="368701" y="1987512"/>
                      <a:pt x="368701" y="1987512"/>
                      <a:pt x="388666" y="1994180"/>
                    </a:cubicBezTo>
                    <a:lnTo>
                      <a:pt x="418149" y="2001038"/>
                    </a:lnTo>
                    <a:lnTo>
                      <a:pt x="455216" y="2011962"/>
                    </a:lnTo>
                    <a:cubicBezTo>
                      <a:pt x="475181" y="2016407"/>
                      <a:pt x="492927" y="2018630"/>
                      <a:pt x="512892" y="2023076"/>
                    </a:cubicBezTo>
                    <a:cubicBezTo>
                      <a:pt x="532857" y="2027521"/>
                      <a:pt x="532857" y="2027521"/>
                      <a:pt x="532857" y="2027521"/>
                    </a:cubicBezTo>
                    <a:cubicBezTo>
                      <a:pt x="512892" y="2023076"/>
                      <a:pt x="512892" y="2023076"/>
                      <a:pt x="512892" y="2023076"/>
                    </a:cubicBezTo>
                    <a:lnTo>
                      <a:pt x="418149" y="2001038"/>
                    </a:lnTo>
                    <a:lnTo>
                      <a:pt x="417505" y="2000848"/>
                    </a:lnTo>
                    <a:cubicBezTo>
                      <a:pt x="406413" y="1998626"/>
                      <a:pt x="397540" y="1996403"/>
                      <a:pt x="388666" y="1994180"/>
                    </a:cubicBezTo>
                    <a:cubicBezTo>
                      <a:pt x="388666" y="1994180"/>
                      <a:pt x="388666" y="1994180"/>
                      <a:pt x="382011" y="1991957"/>
                    </a:cubicBezTo>
                    <a:lnTo>
                      <a:pt x="481123" y="2014232"/>
                    </a:lnTo>
                    <a:lnTo>
                      <a:pt x="537294" y="2027521"/>
                    </a:lnTo>
                    <a:cubicBezTo>
                      <a:pt x="557259" y="2031967"/>
                      <a:pt x="599407" y="2040858"/>
                      <a:pt x="619372" y="2045303"/>
                    </a:cubicBezTo>
                    <a:lnTo>
                      <a:pt x="481123" y="2014232"/>
                    </a:lnTo>
                    <a:lnTo>
                      <a:pt x="377575" y="1989735"/>
                    </a:lnTo>
                    <a:cubicBezTo>
                      <a:pt x="377575" y="1989735"/>
                      <a:pt x="377575" y="1989735"/>
                      <a:pt x="339863" y="1978621"/>
                    </a:cubicBezTo>
                    <a:cubicBezTo>
                      <a:pt x="324335" y="1974175"/>
                      <a:pt x="302152" y="1967507"/>
                      <a:pt x="279969" y="1958616"/>
                    </a:cubicBezTo>
                    <a:cubicBezTo>
                      <a:pt x="297715" y="1965284"/>
                      <a:pt x="313243" y="1969730"/>
                      <a:pt x="328772" y="1974175"/>
                    </a:cubicBezTo>
                    <a:cubicBezTo>
                      <a:pt x="357610" y="1983066"/>
                      <a:pt x="377575" y="1989735"/>
                      <a:pt x="368701" y="1985289"/>
                    </a:cubicBezTo>
                    <a:cubicBezTo>
                      <a:pt x="359828" y="1983066"/>
                      <a:pt x="344300" y="1978621"/>
                      <a:pt x="328772" y="1974175"/>
                    </a:cubicBezTo>
                    <a:cubicBezTo>
                      <a:pt x="305479" y="1967507"/>
                      <a:pt x="267213" y="1954726"/>
                      <a:pt x="232275" y="1940278"/>
                    </a:cubicBezTo>
                    <a:lnTo>
                      <a:pt x="225648" y="1937166"/>
                    </a:lnTo>
                    <a:close/>
                    <a:moveTo>
                      <a:pt x="188357" y="1919653"/>
                    </a:moveTo>
                    <a:lnTo>
                      <a:pt x="225648" y="1937166"/>
                    </a:lnTo>
                    <a:lnTo>
                      <a:pt x="225412" y="1937083"/>
                    </a:lnTo>
                    <a:cubicBezTo>
                      <a:pt x="211097" y="1931110"/>
                      <a:pt x="198809" y="1925379"/>
                      <a:pt x="188922" y="1920031"/>
                    </a:cubicBezTo>
                    <a:lnTo>
                      <a:pt x="188357" y="1919653"/>
                    </a:lnTo>
                    <a:close/>
                    <a:moveTo>
                      <a:pt x="175044" y="1910756"/>
                    </a:moveTo>
                    <a:lnTo>
                      <a:pt x="188357" y="1919653"/>
                    </a:lnTo>
                    <a:lnTo>
                      <a:pt x="184650" y="1917912"/>
                    </a:lnTo>
                    <a:lnTo>
                      <a:pt x="175044" y="1910756"/>
                    </a:lnTo>
                    <a:close/>
                    <a:moveTo>
                      <a:pt x="155743" y="1896379"/>
                    </a:moveTo>
                    <a:lnTo>
                      <a:pt x="175044" y="1910756"/>
                    </a:lnTo>
                    <a:lnTo>
                      <a:pt x="166834" y="1905270"/>
                    </a:lnTo>
                    <a:lnTo>
                      <a:pt x="155743" y="1896379"/>
                    </a:lnTo>
                    <a:close/>
                    <a:moveTo>
                      <a:pt x="4712851" y="1887403"/>
                    </a:moveTo>
                    <a:lnTo>
                      <a:pt x="4713748" y="1887403"/>
                    </a:lnTo>
                    <a:cubicBezTo>
                      <a:pt x="4712083" y="1889068"/>
                      <a:pt x="4711944" y="1888929"/>
                      <a:pt x="4712291" y="1888270"/>
                    </a:cubicBezTo>
                    <a:lnTo>
                      <a:pt x="4712851" y="1887403"/>
                    </a:lnTo>
                    <a:close/>
                    <a:moveTo>
                      <a:pt x="2544154" y="1887140"/>
                    </a:moveTo>
                    <a:lnTo>
                      <a:pt x="2543085" y="1888508"/>
                    </a:lnTo>
                    <a:lnTo>
                      <a:pt x="2545374" y="1889080"/>
                    </a:lnTo>
                    <a:lnTo>
                      <a:pt x="2545374" y="1888179"/>
                    </a:lnTo>
                    <a:lnTo>
                      <a:pt x="2545192" y="1888179"/>
                    </a:lnTo>
                    <a:lnTo>
                      <a:pt x="2544154" y="1887140"/>
                    </a:lnTo>
                    <a:close/>
                    <a:moveTo>
                      <a:pt x="4713748" y="1886015"/>
                    </a:moveTo>
                    <a:lnTo>
                      <a:pt x="4712851" y="1887403"/>
                    </a:lnTo>
                    <a:lnTo>
                      <a:pt x="4712629" y="1887403"/>
                    </a:lnTo>
                    <a:lnTo>
                      <a:pt x="4713748" y="1886015"/>
                    </a:lnTo>
                    <a:close/>
                    <a:moveTo>
                      <a:pt x="2530438" y="1879143"/>
                    </a:moveTo>
                    <a:lnTo>
                      <a:pt x="2532052" y="1880757"/>
                    </a:lnTo>
                    <a:cubicBezTo>
                      <a:pt x="2529832" y="1880757"/>
                      <a:pt x="2529832" y="1880757"/>
                      <a:pt x="2534273" y="1885195"/>
                    </a:cubicBezTo>
                    <a:cubicBezTo>
                      <a:pt x="2534273" y="1885195"/>
                      <a:pt x="2529832" y="1885195"/>
                      <a:pt x="2532052" y="1885195"/>
                    </a:cubicBezTo>
                    <a:lnTo>
                      <a:pt x="2534439" y="1887580"/>
                    </a:lnTo>
                    <a:lnTo>
                      <a:pt x="2537150" y="1888642"/>
                    </a:lnTo>
                    <a:lnTo>
                      <a:pt x="2538565" y="1887935"/>
                    </a:lnTo>
                    <a:lnTo>
                      <a:pt x="2540303" y="1887935"/>
                    </a:lnTo>
                    <a:lnTo>
                      <a:pt x="2541367" y="1885273"/>
                    </a:lnTo>
                    <a:lnTo>
                      <a:pt x="2541756" y="1884736"/>
                    </a:lnTo>
                    <a:lnTo>
                      <a:pt x="2540752" y="1883731"/>
                    </a:lnTo>
                    <a:cubicBezTo>
                      <a:pt x="2538533" y="1883731"/>
                      <a:pt x="2538533" y="1881507"/>
                      <a:pt x="2538533" y="1881507"/>
                    </a:cubicBezTo>
                    <a:cubicBezTo>
                      <a:pt x="2538533" y="1881507"/>
                      <a:pt x="2538533" y="1881507"/>
                      <a:pt x="2536868" y="1879282"/>
                    </a:cubicBezTo>
                    <a:lnTo>
                      <a:pt x="2536764" y="1879143"/>
                    </a:lnTo>
                    <a:lnTo>
                      <a:pt x="2532396" y="1879143"/>
                    </a:lnTo>
                    <a:lnTo>
                      <a:pt x="2530438" y="1879143"/>
                    </a:lnTo>
                    <a:close/>
                    <a:moveTo>
                      <a:pt x="164188" y="1874800"/>
                    </a:moveTo>
                    <a:lnTo>
                      <a:pt x="177499" y="1881458"/>
                    </a:lnTo>
                    <a:cubicBezTo>
                      <a:pt x="221868" y="1910308"/>
                      <a:pt x="448154" y="1970227"/>
                      <a:pt x="656692" y="1996858"/>
                    </a:cubicBezTo>
                    <a:cubicBezTo>
                      <a:pt x="758742" y="2010174"/>
                      <a:pt x="836389" y="2021270"/>
                      <a:pt x="942876" y="2027928"/>
                    </a:cubicBezTo>
                    <a:cubicBezTo>
                      <a:pt x="949532" y="2027928"/>
                      <a:pt x="953969" y="2027928"/>
                      <a:pt x="958406" y="2027928"/>
                    </a:cubicBezTo>
                    <a:cubicBezTo>
                      <a:pt x="973935" y="2030147"/>
                      <a:pt x="987246" y="2032366"/>
                      <a:pt x="1002775" y="2034585"/>
                    </a:cubicBezTo>
                    <a:cubicBezTo>
                      <a:pt x="1029397" y="2041243"/>
                      <a:pt x="1056019" y="2047901"/>
                      <a:pt x="1075985" y="2052339"/>
                    </a:cubicBezTo>
                    <a:cubicBezTo>
                      <a:pt x="1091515" y="2058997"/>
                      <a:pt x="1095952" y="2058997"/>
                      <a:pt x="1109263" y="2063435"/>
                    </a:cubicBezTo>
                    <a:cubicBezTo>
                      <a:pt x="1109263" y="2061216"/>
                      <a:pt x="1149195" y="2078970"/>
                      <a:pt x="1164725" y="2090066"/>
                    </a:cubicBezTo>
                    <a:cubicBezTo>
                      <a:pt x="1166943" y="2090066"/>
                      <a:pt x="1166943" y="2090066"/>
                      <a:pt x="1171380" y="2090066"/>
                    </a:cubicBezTo>
                    <a:cubicBezTo>
                      <a:pt x="1173599" y="2092285"/>
                      <a:pt x="1178036" y="2096724"/>
                      <a:pt x="1180254" y="2098943"/>
                    </a:cubicBezTo>
                    <a:cubicBezTo>
                      <a:pt x="1186910" y="2101162"/>
                      <a:pt x="1193565" y="2107820"/>
                      <a:pt x="1198002" y="2112259"/>
                    </a:cubicBezTo>
                    <a:cubicBezTo>
                      <a:pt x="1220187" y="2130013"/>
                      <a:pt x="1229061" y="2169959"/>
                      <a:pt x="1211313" y="2194370"/>
                    </a:cubicBezTo>
                    <a:cubicBezTo>
                      <a:pt x="1211313" y="2194370"/>
                      <a:pt x="1211313" y="2192151"/>
                      <a:pt x="1213531" y="2192151"/>
                    </a:cubicBezTo>
                    <a:lnTo>
                      <a:pt x="1209094" y="2196590"/>
                    </a:lnTo>
                    <a:lnTo>
                      <a:pt x="1207319" y="2199253"/>
                    </a:lnTo>
                    <a:lnTo>
                      <a:pt x="1206876" y="2198809"/>
                    </a:lnTo>
                    <a:cubicBezTo>
                      <a:pt x="1202439" y="2205467"/>
                      <a:pt x="1189128" y="2218782"/>
                      <a:pt x="1189128" y="2218782"/>
                    </a:cubicBezTo>
                    <a:cubicBezTo>
                      <a:pt x="1184691" y="2221001"/>
                      <a:pt x="1193565" y="2209905"/>
                      <a:pt x="1191347" y="2209905"/>
                    </a:cubicBezTo>
                    <a:cubicBezTo>
                      <a:pt x="1193565" y="2207686"/>
                      <a:pt x="1191347" y="2207686"/>
                      <a:pt x="1193565" y="2205467"/>
                    </a:cubicBezTo>
                    <a:cubicBezTo>
                      <a:pt x="1193565" y="2203247"/>
                      <a:pt x="1195784" y="2201028"/>
                      <a:pt x="1198002" y="2198809"/>
                    </a:cubicBezTo>
                    <a:cubicBezTo>
                      <a:pt x="1198002" y="2196590"/>
                      <a:pt x="1198002" y="2196590"/>
                      <a:pt x="1198002" y="2196590"/>
                    </a:cubicBezTo>
                    <a:cubicBezTo>
                      <a:pt x="1204657" y="2187713"/>
                      <a:pt x="1206876" y="2178836"/>
                      <a:pt x="1209094" y="2169959"/>
                    </a:cubicBezTo>
                    <a:cubicBezTo>
                      <a:pt x="1209094" y="2158863"/>
                      <a:pt x="1209094" y="2149986"/>
                      <a:pt x="1204657" y="2141109"/>
                    </a:cubicBezTo>
                    <a:cubicBezTo>
                      <a:pt x="1202439" y="2136670"/>
                      <a:pt x="1204657" y="2138889"/>
                      <a:pt x="1204657" y="2138889"/>
                    </a:cubicBezTo>
                    <a:cubicBezTo>
                      <a:pt x="1202439" y="2136670"/>
                      <a:pt x="1200220" y="2132232"/>
                      <a:pt x="1200220" y="2130013"/>
                    </a:cubicBezTo>
                    <a:cubicBezTo>
                      <a:pt x="1198002" y="2125574"/>
                      <a:pt x="1189128" y="2118916"/>
                      <a:pt x="1186910" y="2114478"/>
                    </a:cubicBezTo>
                    <a:cubicBezTo>
                      <a:pt x="1182473" y="2112259"/>
                      <a:pt x="1178036" y="2107820"/>
                      <a:pt x="1173599" y="2105601"/>
                    </a:cubicBezTo>
                    <a:cubicBezTo>
                      <a:pt x="1151414" y="2090066"/>
                      <a:pt x="1140321" y="2083409"/>
                      <a:pt x="1113700" y="2072312"/>
                    </a:cubicBezTo>
                    <a:cubicBezTo>
                      <a:pt x="1084859" y="2061216"/>
                      <a:pt x="1049363" y="2050120"/>
                      <a:pt x="1022742" y="2043462"/>
                    </a:cubicBezTo>
                    <a:cubicBezTo>
                      <a:pt x="998338" y="2039024"/>
                      <a:pt x="978372" y="2034585"/>
                      <a:pt x="949532" y="2032366"/>
                    </a:cubicBezTo>
                    <a:cubicBezTo>
                      <a:pt x="949532" y="2032366"/>
                      <a:pt x="907380" y="2032366"/>
                      <a:pt x="905162" y="2030147"/>
                    </a:cubicBezTo>
                    <a:cubicBezTo>
                      <a:pt x="880759" y="2030147"/>
                      <a:pt x="874103" y="2027928"/>
                      <a:pt x="845263" y="2025708"/>
                    </a:cubicBezTo>
                    <a:cubicBezTo>
                      <a:pt x="825296" y="2023489"/>
                      <a:pt x="820859" y="2023489"/>
                      <a:pt x="803112" y="2021270"/>
                    </a:cubicBezTo>
                    <a:cubicBezTo>
                      <a:pt x="798675" y="2021270"/>
                      <a:pt x="789801" y="2021270"/>
                      <a:pt x="787582" y="2021270"/>
                    </a:cubicBezTo>
                    <a:cubicBezTo>
                      <a:pt x="767616" y="2019051"/>
                      <a:pt x="772053" y="2016831"/>
                      <a:pt x="765397" y="2019051"/>
                    </a:cubicBezTo>
                    <a:cubicBezTo>
                      <a:pt x="763179" y="2019051"/>
                      <a:pt x="740994" y="2012393"/>
                      <a:pt x="732120" y="2012393"/>
                    </a:cubicBezTo>
                    <a:cubicBezTo>
                      <a:pt x="718809" y="2010174"/>
                      <a:pt x="703280" y="2007954"/>
                      <a:pt x="685532" y="2005735"/>
                    </a:cubicBezTo>
                    <a:cubicBezTo>
                      <a:pt x="683313" y="2005735"/>
                      <a:pt x="681095" y="2005735"/>
                      <a:pt x="678876" y="2005735"/>
                    </a:cubicBezTo>
                    <a:cubicBezTo>
                      <a:pt x="674439" y="2003516"/>
                      <a:pt x="667784" y="2003516"/>
                      <a:pt x="658910" y="2001297"/>
                    </a:cubicBezTo>
                    <a:cubicBezTo>
                      <a:pt x="634507" y="1999078"/>
                      <a:pt x="614540" y="1996858"/>
                      <a:pt x="592355" y="1992420"/>
                    </a:cubicBezTo>
                    <a:cubicBezTo>
                      <a:pt x="579045" y="1991310"/>
                      <a:pt x="531902" y="1982433"/>
                      <a:pt x="486146" y="1973002"/>
                    </a:cubicBezTo>
                    <a:lnTo>
                      <a:pt x="480921" y="1971872"/>
                    </a:lnTo>
                    <a:lnTo>
                      <a:pt x="483650" y="1972447"/>
                    </a:lnTo>
                    <a:cubicBezTo>
                      <a:pt x="503616" y="1974666"/>
                      <a:pt x="523582" y="1979104"/>
                      <a:pt x="541330" y="1981324"/>
                    </a:cubicBezTo>
                    <a:cubicBezTo>
                      <a:pt x="541330" y="1981324"/>
                      <a:pt x="541330" y="1981324"/>
                      <a:pt x="563515" y="1985762"/>
                    </a:cubicBezTo>
                    <a:cubicBezTo>
                      <a:pt x="563515" y="1985762"/>
                      <a:pt x="563515" y="1985762"/>
                      <a:pt x="541330" y="1981324"/>
                    </a:cubicBezTo>
                    <a:lnTo>
                      <a:pt x="413832" y="1957135"/>
                    </a:lnTo>
                    <a:lnTo>
                      <a:pt x="411994" y="1956691"/>
                    </a:lnTo>
                    <a:lnTo>
                      <a:pt x="406003" y="1954693"/>
                    </a:lnTo>
                    <a:lnTo>
                      <a:pt x="473156" y="1966796"/>
                    </a:lnTo>
                    <a:lnTo>
                      <a:pt x="567952" y="1985762"/>
                    </a:lnTo>
                    <a:cubicBezTo>
                      <a:pt x="587918" y="1990201"/>
                      <a:pt x="632288" y="1996858"/>
                      <a:pt x="652255" y="1999078"/>
                    </a:cubicBezTo>
                    <a:lnTo>
                      <a:pt x="473156" y="1966796"/>
                    </a:lnTo>
                    <a:lnTo>
                      <a:pt x="401566" y="1952474"/>
                    </a:lnTo>
                    <a:cubicBezTo>
                      <a:pt x="401566" y="1952474"/>
                      <a:pt x="401566" y="1952474"/>
                      <a:pt x="363851" y="1945816"/>
                    </a:cubicBezTo>
                    <a:lnTo>
                      <a:pt x="311931" y="1929697"/>
                    </a:lnTo>
                    <a:lnTo>
                      <a:pt x="348322" y="1939158"/>
                    </a:lnTo>
                    <a:cubicBezTo>
                      <a:pt x="381599" y="1948035"/>
                      <a:pt x="401566" y="1952474"/>
                      <a:pt x="392692" y="1950254"/>
                    </a:cubicBezTo>
                    <a:cubicBezTo>
                      <a:pt x="381599" y="1948035"/>
                      <a:pt x="368288" y="1943597"/>
                      <a:pt x="348322" y="1939158"/>
                    </a:cubicBezTo>
                    <a:cubicBezTo>
                      <a:pt x="335011" y="1936939"/>
                      <a:pt x="319482" y="1932500"/>
                      <a:pt x="299515" y="1925843"/>
                    </a:cubicBezTo>
                    <a:lnTo>
                      <a:pt x="311931" y="1929697"/>
                    </a:lnTo>
                    <a:lnTo>
                      <a:pt x="303640" y="1927542"/>
                    </a:lnTo>
                    <a:cubicBezTo>
                      <a:pt x="251541" y="1913082"/>
                      <a:pt x="184154" y="1891445"/>
                      <a:pt x="164188" y="1874800"/>
                    </a:cubicBezTo>
                    <a:close/>
                    <a:moveTo>
                      <a:pt x="1761639" y="1867350"/>
                    </a:moveTo>
                    <a:lnTo>
                      <a:pt x="1763203" y="1867373"/>
                    </a:lnTo>
                    <a:lnTo>
                      <a:pt x="1763181" y="1867394"/>
                    </a:lnTo>
                    <a:lnTo>
                      <a:pt x="1761639" y="1867350"/>
                    </a:lnTo>
                    <a:close/>
                    <a:moveTo>
                      <a:pt x="1773656" y="1865906"/>
                    </a:moveTo>
                    <a:lnTo>
                      <a:pt x="1773577" y="1866185"/>
                    </a:lnTo>
                    <a:lnTo>
                      <a:pt x="1772075" y="1867141"/>
                    </a:lnTo>
                    <a:cubicBezTo>
                      <a:pt x="1770133" y="1868528"/>
                      <a:pt x="1768468" y="1869639"/>
                      <a:pt x="1770688" y="1867418"/>
                    </a:cubicBezTo>
                    <a:lnTo>
                      <a:pt x="1770742" y="1867310"/>
                    </a:lnTo>
                    <a:lnTo>
                      <a:pt x="1773656" y="1865906"/>
                    </a:lnTo>
                    <a:close/>
                    <a:moveTo>
                      <a:pt x="1774299" y="1865725"/>
                    </a:moveTo>
                    <a:lnTo>
                      <a:pt x="1774295" y="1865753"/>
                    </a:lnTo>
                    <a:cubicBezTo>
                      <a:pt x="1774017" y="1867418"/>
                      <a:pt x="1774017" y="1868528"/>
                      <a:pt x="1775127" y="1867418"/>
                    </a:cubicBezTo>
                    <a:cubicBezTo>
                      <a:pt x="1772907" y="1869639"/>
                      <a:pt x="1772907" y="1868528"/>
                      <a:pt x="1773462" y="1866586"/>
                    </a:cubicBezTo>
                    <a:lnTo>
                      <a:pt x="1773577" y="1866185"/>
                    </a:lnTo>
                    <a:lnTo>
                      <a:pt x="1774299" y="1865725"/>
                    </a:lnTo>
                    <a:close/>
                    <a:moveTo>
                      <a:pt x="1775127" y="1865198"/>
                    </a:moveTo>
                    <a:lnTo>
                      <a:pt x="1774299" y="1865725"/>
                    </a:lnTo>
                    <a:lnTo>
                      <a:pt x="1774322" y="1865585"/>
                    </a:lnTo>
                    <a:lnTo>
                      <a:pt x="1775127" y="1865198"/>
                    </a:lnTo>
                    <a:close/>
                    <a:moveTo>
                      <a:pt x="1773859" y="1865198"/>
                    </a:moveTo>
                    <a:lnTo>
                      <a:pt x="1774387" y="1865198"/>
                    </a:lnTo>
                    <a:lnTo>
                      <a:pt x="1774322" y="1865585"/>
                    </a:lnTo>
                    <a:lnTo>
                      <a:pt x="1773656" y="1865906"/>
                    </a:lnTo>
                    <a:lnTo>
                      <a:pt x="1773859" y="1865198"/>
                    </a:lnTo>
                    <a:close/>
                    <a:moveTo>
                      <a:pt x="1765466" y="1865198"/>
                    </a:moveTo>
                    <a:lnTo>
                      <a:pt x="1771798" y="1865198"/>
                    </a:lnTo>
                    <a:lnTo>
                      <a:pt x="1770742" y="1867310"/>
                    </a:lnTo>
                    <a:lnTo>
                      <a:pt x="1770517" y="1867418"/>
                    </a:lnTo>
                    <a:lnTo>
                      <a:pt x="1767636" y="1868806"/>
                    </a:lnTo>
                    <a:lnTo>
                      <a:pt x="1762326" y="1868216"/>
                    </a:lnTo>
                    <a:lnTo>
                      <a:pt x="1763181" y="1867394"/>
                    </a:lnTo>
                    <a:lnTo>
                      <a:pt x="1764029" y="1867418"/>
                    </a:lnTo>
                    <a:cubicBezTo>
                      <a:pt x="1764029" y="1867418"/>
                      <a:pt x="1764029" y="1867418"/>
                      <a:pt x="1765417" y="1867418"/>
                    </a:cubicBezTo>
                    <a:lnTo>
                      <a:pt x="1766249" y="1867418"/>
                    </a:lnTo>
                    <a:lnTo>
                      <a:pt x="1763203" y="1867373"/>
                    </a:lnTo>
                    <a:lnTo>
                      <a:pt x="1765466" y="1865198"/>
                    </a:lnTo>
                    <a:close/>
                    <a:moveTo>
                      <a:pt x="1766992" y="1863732"/>
                    </a:moveTo>
                    <a:lnTo>
                      <a:pt x="1765466" y="1865198"/>
                    </a:lnTo>
                    <a:lnTo>
                      <a:pt x="1764029" y="1865198"/>
                    </a:lnTo>
                    <a:lnTo>
                      <a:pt x="1757075" y="1864996"/>
                    </a:lnTo>
                    <a:lnTo>
                      <a:pt x="1766992" y="1863732"/>
                    </a:lnTo>
                    <a:close/>
                    <a:moveTo>
                      <a:pt x="2578787" y="1863585"/>
                    </a:moveTo>
                    <a:cubicBezTo>
                      <a:pt x="2578787" y="1863585"/>
                      <a:pt x="2578787" y="1863585"/>
                      <a:pt x="2578787" y="1865808"/>
                    </a:cubicBezTo>
                    <a:cubicBezTo>
                      <a:pt x="2578787" y="1863585"/>
                      <a:pt x="2576572" y="1863585"/>
                      <a:pt x="2574356" y="1868031"/>
                    </a:cubicBezTo>
                    <a:cubicBezTo>
                      <a:pt x="2574356" y="1868031"/>
                      <a:pt x="2574356" y="1866919"/>
                      <a:pt x="2574079" y="1866086"/>
                    </a:cubicBezTo>
                    <a:lnTo>
                      <a:pt x="2572758" y="1865896"/>
                    </a:lnTo>
                    <a:lnTo>
                      <a:pt x="2570975" y="1873339"/>
                    </a:lnTo>
                    <a:lnTo>
                      <a:pt x="2570027" y="1885616"/>
                    </a:lnTo>
                    <a:lnTo>
                      <a:pt x="2570102" y="1885465"/>
                    </a:lnTo>
                    <a:cubicBezTo>
                      <a:pt x="2570102" y="1885465"/>
                      <a:pt x="2570102" y="1885465"/>
                      <a:pt x="2572314" y="1885465"/>
                    </a:cubicBezTo>
                    <a:cubicBezTo>
                      <a:pt x="2572314" y="1885465"/>
                      <a:pt x="2572314" y="1885465"/>
                      <a:pt x="2574525" y="1883244"/>
                    </a:cubicBezTo>
                    <a:cubicBezTo>
                      <a:pt x="2574525" y="1883244"/>
                      <a:pt x="2574525" y="1883244"/>
                      <a:pt x="2581160" y="1883244"/>
                    </a:cubicBezTo>
                    <a:cubicBezTo>
                      <a:pt x="2583372" y="1885465"/>
                      <a:pt x="2585583" y="1885465"/>
                      <a:pt x="2587795" y="1885465"/>
                    </a:cubicBezTo>
                    <a:lnTo>
                      <a:pt x="2587795" y="1885747"/>
                    </a:lnTo>
                    <a:lnTo>
                      <a:pt x="2594084" y="1885747"/>
                    </a:lnTo>
                    <a:cubicBezTo>
                      <a:pt x="2594084" y="1883557"/>
                      <a:pt x="2594084" y="1883557"/>
                      <a:pt x="2594084" y="1883557"/>
                    </a:cubicBezTo>
                    <a:cubicBezTo>
                      <a:pt x="2594084" y="1883557"/>
                      <a:pt x="2594084" y="1883557"/>
                      <a:pt x="2596857" y="1883284"/>
                    </a:cubicBezTo>
                    <a:lnTo>
                      <a:pt x="2598171" y="1883154"/>
                    </a:lnTo>
                    <a:lnTo>
                      <a:pt x="2600816" y="1879303"/>
                    </a:lnTo>
                    <a:cubicBezTo>
                      <a:pt x="2600816" y="1879303"/>
                      <a:pt x="2600816" y="1877083"/>
                      <a:pt x="2603034" y="1877083"/>
                    </a:cubicBezTo>
                    <a:cubicBezTo>
                      <a:pt x="2603034" y="1877083"/>
                      <a:pt x="2603034" y="1877083"/>
                      <a:pt x="2607470" y="1874862"/>
                    </a:cubicBezTo>
                    <a:lnTo>
                      <a:pt x="2607874" y="1874457"/>
                    </a:lnTo>
                    <a:lnTo>
                      <a:pt x="2607229" y="1874457"/>
                    </a:lnTo>
                    <a:cubicBezTo>
                      <a:pt x="2609449" y="1872239"/>
                      <a:pt x="2611669" y="1872239"/>
                      <a:pt x="2609449" y="1872239"/>
                    </a:cubicBezTo>
                    <a:cubicBezTo>
                      <a:pt x="2605009" y="1872239"/>
                      <a:pt x="2593910" y="1874457"/>
                      <a:pt x="2591690" y="1874457"/>
                    </a:cubicBezTo>
                    <a:cubicBezTo>
                      <a:pt x="2589470" y="1872239"/>
                      <a:pt x="2596130" y="1867802"/>
                      <a:pt x="2596130" y="1865584"/>
                    </a:cubicBezTo>
                    <a:lnTo>
                      <a:pt x="2596130" y="1864246"/>
                    </a:lnTo>
                    <a:lnTo>
                      <a:pt x="2588298" y="1870073"/>
                    </a:lnTo>
                    <a:cubicBezTo>
                      <a:pt x="2585249" y="1872575"/>
                      <a:pt x="2582477" y="1874799"/>
                      <a:pt x="2581368" y="1874799"/>
                    </a:cubicBezTo>
                    <a:cubicBezTo>
                      <a:pt x="2579150" y="1874799"/>
                      <a:pt x="2583585" y="1865904"/>
                      <a:pt x="2581368" y="1865904"/>
                    </a:cubicBezTo>
                    <a:lnTo>
                      <a:pt x="2581158" y="1865483"/>
                    </a:lnTo>
                    <a:lnTo>
                      <a:pt x="2581003" y="1865808"/>
                    </a:lnTo>
                    <a:cubicBezTo>
                      <a:pt x="2581003" y="1865808"/>
                      <a:pt x="2578787" y="1863585"/>
                      <a:pt x="2578787" y="1863585"/>
                    </a:cubicBezTo>
                    <a:close/>
                    <a:moveTo>
                      <a:pt x="1774529" y="1856487"/>
                    </a:moveTo>
                    <a:lnTo>
                      <a:pt x="1773462" y="1860757"/>
                    </a:lnTo>
                    <a:cubicBezTo>
                      <a:pt x="1772907" y="1862977"/>
                      <a:pt x="1772907" y="1862977"/>
                      <a:pt x="1772907" y="1862977"/>
                    </a:cubicBezTo>
                    <a:lnTo>
                      <a:pt x="1766992" y="1863732"/>
                    </a:lnTo>
                    <a:lnTo>
                      <a:pt x="1774529" y="1856487"/>
                    </a:lnTo>
                    <a:close/>
                    <a:moveTo>
                      <a:pt x="1776720" y="1854381"/>
                    </a:moveTo>
                    <a:lnTo>
                      <a:pt x="1775127" y="1860757"/>
                    </a:lnTo>
                    <a:lnTo>
                      <a:pt x="1773859" y="1865198"/>
                    </a:lnTo>
                    <a:lnTo>
                      <a:pt x="1772907" y="1865198"/>
                    </a:lnTo>
                    <a:lnTo>
                      <a:pt x="1771798" y="1865198"/>
                    </a:lnTo>
                    <a:lnTo>
                      <a:pt x="1772907" y="1862977"/>
                    </a:lnTo>
                    <a:lnTo>
                      <a:pt x="1774807" y="1856220"/>
                    </a:lnTo>
                    <a:lnTo>
                      <a:pt x="1776720" y="1854381"/>
                    </a:lnTo>
                    <a:close/>
                    <a:moveTo>
                      <a:pt x="1778557" y="1852616"/>
                    </a:moveTo>
                    <a:lnTo>
                      <a:pt x="1777936" y="1854893"/>
                    </a:lnTo>
                    <a:cubicBezTo>
                      <a:pt x="1775127" y="1865198"/>
                      <a:pt x="1775127" y="1865198"/>
                      <a:pt x="1775127" y="1865198"/>
                    </a:cubicBezTo>
                    <a:lnTo>
                      <a:pt x="1774387" y="1865198"/>
                    </a:lnTo>
                    <a:lnTo>
                      <a:pt x="1775127" y="1860757"/>
                    </a:lnTo>
                    <a:cubicBezTo>
                      <a:pt x="1775127" y="1860757"/>
                      <a:pt x="1775127" y="1860757"/>
                      <a:pt x="1775682" y="1858536"/>
                    </a:cubicBezTo>
                    <a:lnTo>
                      <a:pt x="1776720" y="1854381"/>
                    </a:lnTo>
                    <a:lnTo>
                      <a:pt x="1778557" y="1852616"/>
                    </a:lnTo>
                    <a:close/>
                    <a:moveTo>
                      <a:pt x="875906" y="1852033"/>
                    </a:moveTo>
                    <a:lnTo>
                      <a:pt x="894730" y="1852365"/>
                    </a:lnTo>
                    <a:cubicBezTo>
                      <a:pt x="987065" y="1853991"/>
                      <a:pt x="1134800" y="1856593"/>
                      <a:pt x="1371177" y="1860757"/>
                    </a:cubicBezTo>
                    <a:cubicBezTo>
                      <a:pt x="1371177" y="1860757"/>
                      <a:pt x="1371177" y="1860757"/>
                      <a:pt x="1686347" y="1865198"/>
                    </a:cubicBezTo>
                    <a:cubicBezTo>
                      <a:pt x="1686347" y="1865198"/>
                      <a:pt x="1686347" y="1865198"/>
                      <a:pt x="1719119" y="1866135"/>
                    </a:cubicBezTo>
                    <a:lnTo>
                      <a:pt x="1761639" y="1867350"/>
                    </a:lnTo>
                    <a:lnTo>
                      <a:pt x="1761567" y="1867349"/>
                    </a:lnTo>
                    <a:cubicBezTo>
                      <a:pt x="1747522" y="1867141"/>
                      <a:pt x="1691341" y="1866308"/>
                      <a:pt x="1466616" y="1862977"/>
                    </a:cubicBezTo>
                    <a:cubicBezTo>
                      <a:pt x="1466616" y="1862977"/>
                      <a:pt x="1466616" y="1862977"/>
                      <a:pt x="1065155" y="1855539"/>
                    </a:cubicBezTo>
                    <a:lnTo>
                      <a:pt x="875906" y="1852033"/>
                    </a:lnTo>
                    <a:close/>
                    <a:moveTo>
                      <a:pt x="864432" y="1851831"/>
                    </a:moveTo>
                    <a:lnTo>
                      <a:pt x="865027" y="1851840"/>
                    </a:lnTo>
                    <a:cubicBezTo>
                      <a:pt x="867350" y="1851875"/>
                      <a:pt x="867350" y="1851875"/>
                      <a:pt x="867350" y="1851875"/>
                    </a:cubicBezTo>
                    <a:lnTo>
                      <a:pt x="875906" y="1852033"/>
                    </a:lnTo>
                    <a:lnTo>
                      <a:pt x="864432" y="1851831"/>
                    </a:lnTo>
                    <a:close/>
                    <a:moveTo>
                      <a:pt x="660811" y="1849170"/>
                    </a:moveTo>
                    <a:lnTo>
                      <a:pt x="660993" y="1849430"/>
                    </a:lnTo>
                    <a:lnTo>
                      <a:pt x="660937" y="1849654"/>
                    </a:lnTo>
                    <a:lnTo>
                      <a:pt x="660761" y="1849865"/>
                    </a:lnTo>
                    <a:lnTo>
                      <a:pt x="660776" y="1849654"/>
                    </a:lnTo>
                    <a:lnTo>
                      <a:pt x="660811" y="1849170"/>
                    </a:lnTo>
                    <a:close/>
                    <a:moveTo>
                      <a:pt x="661295" y="1848220"/>
                    </a:moveTo>
                    <a:lnTo>
                      <a:pt x="661429" y="1848512"/>
                    </a:lnTo>
                    <a:lnTo>
                      <a:pt x="661044" y="1849502"/>
                    </a:lnTo>
                    <a:lnTo>
                      <a:pt x="660993" y="1849430"/>
                    </a:lnTo>
                    <a:lnTo>
                      <a:pt x="661214" y="1848544"/>
                    </a:lnTo>
                    <a:lnTo>
                      <a:pt x="661295" y="1848220"/>
                    </a:lnTo>
                    <a:close/>
                    <a:moveTo>
                      <a:pt x="2623504" y="1845614"/>
                    </a:moveTo>
                    <a:lnTo>
                      <a:pt x="2622204" y="1846091"/>
                    </a:lnTo>
                    <a:lnTo>
                      <a:pt x="2616505" y="1852142"/>
                    </a:lnTo>
                    <a:lnTo>
                      <a:pt x="2622755" y="1850060"/>
                    </a:lnTo>
                    <a:lnTo>
                      <a:pt x="2621286" y="1850060"/>
                    </a:lnTo>
                    <a:cubicBezTo>
                      <a:pt x="2621286" y="1847837"/>
                      <a:pt x="2623504" y="1845614"/>
                      <a:pt x="2623504" y="1845614"/>
                    </a:cubicBezTo>
                    <a:close/>
                    <a:moveTo>
                      <a:pt x="1779566" y="1842993"/>
                    </a:moveTo>
                    <a:lnTo>
                      <a:pt x="1776720" y="1854381"/>
                    </a:lnTo>
                    <a:lnTo>
                      <a:pt x="1779011" y="1845214"/>
                    </a:lnTo>
                    <a:cubicBezTo>
                      <a:pt x="1779566" y="1842993"/>
                      <a:pt x="1779566" y="1842993"/>
                      <a:pt x="1779566" y="1842993"/>
                    </a:cubicBezTo>
                    <a:close/>
                    <a:moveTo>
                      <a:pt x="663519" y="1842993"/>
                    </a:moveTo>
                    <a:lnTo>
                      <a:pt x="663600" y="1842993"/>
                    </a:lnTo>
                    <a:lnTo>
                      <a:pt x="663434" y="1843548"/>
                    </a:lnTo>
                    <a:lnTo>
                      <a:pt x="662180" y="1847434"/>
                    </a:lnTo>
                    <a:lnTo>
                      <a:pt x="661665" y="1849030"/>
                    </a:lnTo>
                    <a:lnTo>
                      <a:pt x="661429" y="1848512"/>
                    </a:lnTo>
                    <a:lnTo>
                      <a:pt x="661847" y="1847434"/>
                    </a:lnTo>
                    <a:lnTo>
                      <a:pt x="662601" y="1845491"/>
                    </a:lnTo>
                    <a:lnTo>
                      <a:pt x="663519" y="1842993"/>
                    </a:lnTo>
                    <a:close/>
                    <a:moveTo>
                      <a:pt x="661381" y="1842993"/>
                    </a:moveTo>
                    <a:lnTo>
                      <a:pt x="662601" y="1842993"/>
                    </a:lnTo>
                    <a:lnTo>
                      <a:pt x="661492" y="1847434"/>
                    </a:lnTo>
                    <a:lnTo>
                      <a:pt x="661295" y="1848220"/>
                    </a:lnTo>
                    <a:lnTo>
                      <a:pt x="660937" y="1847434"/>
                    </a:lnTo>
                    <a:lnTo>
                      <a:pt x="660811" y="1849170"/>
                    </a:lnTo>
                    <a:lnTo>
                      <a:pt x="659603" y="1847439"/>
                    </a:lnTo>
                    <a:lnTo>
                      <a:pt x="661381" y="1842993"/>
                    </a:lnTo>
                    <a:close/>
                    <a:moveTo>
                      <a:pt x="2614130" y="1812430"/>
                    </a:moveTo>
                    <a:cubicBezTo>
                      <a:pt x="2611911" y="1813542"/>
                      <a:pt x="2608028" y="1815765"/>
                      <a:pt x="2604700" y="1817710"/>
                    </a:cubicBezTo>
                    <a:lnTo>
                      <a:pt x="2603625" y="1818346"/>
                    </a:lnTo>
                    <a:lnTo>
                      <a:pt x="2590951" y="1844937"/>
                    </a:lnTo>
                    <a:lnTo>
                      <a:pt x="2596891" y="1836995"/>
                    </a:lnTo>
                    <a:cubicBezTo>
                      <a:pt x="2596891" y="1836995"/>
                      <a:pt x="2596891" y="1836995"/>
                      <a:pt x="2612414" y="1821428"/>
                    </a:cubicBezTo>
                    <a:cubicBezTo>
                      <a:pt x="2614632" y="1821428"/>
                      <a:pt x="2614632" y="1821428"/>
                      <a:pt x="2614632" y="1823652"/>
                    </a:cubicBezTo>
                    <a:cubicBezTo>
                      <a:pt x="2616849" y="1821428"/>
                      <a:pt x="2619067" y="1819204"/>
                      <a:pt x="2619067" y="1816981"/>
                    </a:cubicBezTo>
                    <a:cubicBezTo>
                      <a:pt x="2619067" y="1816981"/>
                      <a:pt x="2619067" y="1816981"/>
                      <a:pt x="2619067" y="1819204"/>
                    </a:cubicBezTo>
                    <a:lnTo>
                      <a:pt x="2622365" y="1815897"/>
                    </a:lnTo>
                    <a:lnTo>
                      <a:pt x="2620786" y="1816876"/>
                    </a:lnTo>
                    <a:cubicBezTo>
                      <a:pt x="2620786" y="1816876"/>
                      <a:pt x="2620786" y="1814653"/>
                      <a:pt x="2620786" y="1814653"/>
                    </a:cubicBezTo>
                    <a:cubicBezTo>
                      <a:pt x="2620786" y="1814653"/>
                      <a:pt x="2620786" y="1814653"/>
                      <a:pt x="2618567" y="1816876"/>
                    </a:cubicBezTo>
                    <a:cubicBezTo>
                      <a:pt x="2620786" y="1814653"/>
                      <a:pt x="2618567" y="1812430"/>
                      <a:pt x="2614130" y="1816876"/>
                    </a:cubicBezTo>
                    <a:cubicBezTo>
                      <a:pt x="2614130" y="1814653"/>
                      <a:pt x="2616349" y="1812430"/>
                      <a:pt x="2614130" y="1812430"/>
                    </a:cubicBezTo>
                    <a:close/>
                    <a:moveTo>
                      <a:pt x="2440704" y="1807553"/>
                    </a:moveTo>
                    <a:cubicBezTo>
                      <a:pt x="2436268" y="1803117"/>
                      <a:pt x="2445140" y="1814208"/>
                      <a:pt x="2460665" y="1829736"/>
                    </a:cubicBezTo>
                    <a:lnTo>
                      <a:pt x="2465937" y="1835025"/>
                    </a:lnTo>
                    <a:lnTo>
                      <a:pt x="2465948" y="1835019"/>
                    </a:lnTo>
                    <a:lnTo>
                      <a:pt x="2460665" y="1829736"/>
                    </a:lnTo>
                    <a:cubicBezTo>
                      <a:pt x="2451793" y="1820863"/>
                      <a:pt x="2445140" y="1814208"/>
                      <a:pt x="2440704" y="1807553"/>
                    </a:cubicBezTo>
                    <a:close/>
                    <a:moveTo>
                      <a:pt x="1793177" y="1786840"/>
                    </a:moveTo>
                    <a:lnTo>
                      <a:pt x="1793137" y="1787521"/>
                    </a:lnTo>
                    <a:lnTo>
                      <a:pt x="1792168" y="1794465"/>
                    </a:lnTo>
                    <a:lnTo>
                      <a:pt x="1790386" y="1800804"/>
                    </a:lnTo>
                    <a:cubicBezTo>
                      <a:pt x="1789137" y="1805245"/>
                      <a:pt x="1787265" y="1811907"/>
                      <a:pt x="1784456" y="1821899"/>
                    </a:cubicBezTo>
                    <a:lnTo>
                      <a:pt x="1774807" y="1856220"/>
                    </a:lnTo>
                    <a:lnTo>
                      <a:pt x="1774529" y="1856487"/>
                    </a:lnTo>
                    <a:lnTo>
                      <a:pt x="1777346" y="1845213"/>
                    </a:lnTo>
                    <a:cubicBezTo>
                      <a:pt x="1777346" y="1845213"/>
                      <a:pt x="1777346" y="1845213"/>
                      <a:pt x="1786224" y="1811906"/>
                    </a:cubicBezTo>
                    <a:cubicBezTo>
                      <a:pt x="1787334" y="1806355"/>
                      <a:pt x="1788999" y="1800249"/>
                      <a:pt x="1790663" y="1794698"/>
                    </a:cubicBezTo>
                    <a:lnTo>
                      <a:pt x="1793177" y="1786840"/>
                    </a:lnTo>
                    <a:close/>
                    <a:moveTo>
                      <a:pt x="1794463" y="1782819"/>
                    </a:moveTo>
                    <a:lnTo>
                      <a:pt x="1794504" y="1783860"/>
                    </a:lnTo>
                    <a:lnTo>
                      <a:pt x="1790663" y="1807465"/>
                    </a:lnTo>
                    <a:cubicBezTo>
                      <a:pt x="1790663" y="1807465"/>
                      <a:pt x="1790663" y="1807465"/>
                      <a:pt x="1779566" y="1842993"/>
                    </a:cubicBezTo>
                    <a:cubicBezTo>
                      <a:pt x="1779566" y="1842993"/>
                      <a:pt x="1779566" y="1842993"/>
                      <a:pt x="1790663" y="1805245"/>
                    </a:cubicBezTo>
                    <a:lnTo>
                      <a:pt x="1792168" y="1794465"/>
                    </a:lnTo>
                    <a:lnTo>
                      <a:pt x="1792571" y="1793033"/>
                    </a:lnTo>
                    <a:cubicBezTo>
                      <a:pt x="1792883" y="1791922"/>
                      <a:pt x="1792883" y="1791922"/>
                      <a:pt x="1792883" y="1791922"/>
                    </a:cubicBezTo>
                    <a:lnTo>
                      <a:pt x="1793137" y="1787521"/>
                    </a:lnTo>
                    <a:lnTo>
                      <a:pt x="1793275" y="1786531"/>
                    </a:lnTo>
                    <a:lnTo>
                      <a:pt x="1794463" y="1782819"/>
                    </a:lnTo>
                    <a:close/>
                    <a:moveTo>
                      <a:pt x="3204136" y="1777163"/>
                    </a:moveTo>
                    <a:cubicBezTo>
                      <a:pt x="3208572" y="1777163"/>
                      <a:pt x="3208572" y="1777163"/>
                      <a:pt x="3208572" y="1777163"/>
                    </a:cubicBezTo>
                    <a:lnTo>
                      <a:pt x="3198829" y="1778049"/>
                    </a:lnTo>
                    <a:lnTo>
                      <a:pt x="3202472" y="1777441"/>
                    </a:lnTo>
                    <a:cubicBezTo>
                      <a:pt x="3204136" y="1777163"/>
                      <a:pt x="3204136" y="1777163"/>
                      <a:pt x="3204136" y="1777163"/>
                    </a:cubicBezTo>
                    <a:close/>
                    <a:moveTo>
                      <a:pt x="1794599" y="1777046"/>
                    </a:moveTo>
                    <a:lnTo>
                      <a:pt x="1795056" y="1780471"/>
                    </a:lnTo>
                    <a:lnTo>
                      <a:pt x="1794892" y="1781477"/>
                    </a:lnTo>
                    <a:lnTo>
                      <a:pt x="1794463" y="1782819"/>
                    </a:lnTo>
                    <a:lnTo>
                      <a:pt x="1794315" y="1779087"/>
                    </a:lnTo>
                    <a:lnTo>
                      <a:pt x="1794599" y="1777046"/>
                    </a:lnTo>
                    <a:close/>
                    <a:moveTo>
                      <a:pt x="1794002" y="1772565"/>
                    </a:moveTo>
                    <a:lnTo>
                      <a:pt x="1794078" y="1773134"/>
                    </a:lnTo>
                    <a:lnTo>
                      <a:pt x="1794315" y="1779087"/>
                    </a:lnTo>
                    <a:lnTo>
                      <a:pt x="1793275" y="1786531"/>
                    </a:lnTo>
                    <a:lnTo>
                      <a:pt x="1793177" y="1786840"/>
                    </a:lnTo>
                    <a:lnTo>
                      <a:pt x="1794002" y="1772565"/>
                    </a:lnTo>
                    <a:close/>
                    <a:moveTo>
                      <a:pt x="1794635" y="1761616"/>
                    </a:moveTo>
                    <a:lnTo>
                      <a:pt x="1795831" y="1768226"/>
                    </a:lnTo>
                    <a:lnTo>
                      <a:pt x="1794599" y="1777046"/>
                    </a:lnTo>
                    <a:lnTo>
                      <a:pt x="1794547" y="1776657"/>
                    </a:lnTo>
                    <a:lnTo>
                      <a:pt x="1794078" y="1773134"/>
                    </a:lnTo>
                    <a:lnTo>
                      <a:pt x="1794034" y="1772020"/>
                    </a:lnTo>
                    <a:lnTo>
                      <a:pt x="1794635" y="1761616"/>
                    </a:lnTo>
                    <a:close/>
                    <a:moveTo>
                      <a:pt x="2636758" y="1760881"/>
                    </a:moveTo>
                    <a:cubicBezTo>
                      <a:pt x="2632321" y="1767545"/>
                      <a:pt x="2625666" y="1776430"/>
                      <a:pt x="2619011" y="1785315"/>
                    </a:cubicBezTo>
                    <a:lnTo>
                      <a:pt x="2613283" y="1792771"/>
                    </a:lnTo>
                    <a:lnTo>
                      <a:pt x="2613369" y="1792942"/>
                    </a:lnTo>
                    <a:lnTo>
                      <a:pt x="2619011" y="1785315"/>
                    </a:lnTo>
                    <a:cubicBezTo>
                      <a:pt x="2632321" y="1767545"/>
                      <a:pt x="2641195" y="1756439"/>
                      <a:pt x="2636758" y="1760881"/>
                    </a:cubicBezTo>
                    <a:close/>
                    <a:moveTo>
                      <a:pt x="2545056" y="1753642"/>
                    </a:moveTo>
                    <a:cubicBezTo>
                      <a:pt x="2545022" y="1752774"/>
                      <a:pt x="2545022" y="1753052"/>
                      <a:pt x="2545022" y="1754719"/>
                    </a:cubicBezTo>
                    <a:lnTo>
                      <a:pt x="2545213" y="1757423"/>
                    </a:lnTo>
                    <a:lnTo>
                      <a:pt x="2545297" y="1759440"/>
                    </a:lnTo>
                    <a:cubicBezTo>
                      <a:pt x="2545572" y="1765273"/>
                      <a:pt x="2546121" y="1774716"/>
                      <a:pt x="2547221" y="1785826"/>
                    </a:cubicBezTo>
                    <a:lnTo>
                      <a:pt x="2548023" y="1812719"/>
                    </a:lnTo>
                    <a:lnTo>
                      <a:pt x="2549168" y="1817300"/>
                    </a:lnTo>
                    <a:lnTo>
                      <a:pt x="2547221" y="1785826"/>
                    </a:lnTo>
                    <a:lnTo>
                      <a:pt x="2545213" y="1757423"/>
                    </a:lnTo>
                    <a:lnTo>
                      <a:pt x="2545056" y="1753642"/>
                    </a:lnTo>
                    <a:close/>
                    <a:moveTo>
                      <a:pt x="1793171" y="1750316"/>
                    </a:moveTo>
                    <a:lnTo>
                      <a:pt x="1794715" y="1760245"/>
                    </a:lnTo>
                    <a:lnTo>
                      <a:pt x="1794635" y="1761616"/>
                    </a:lnTo>
                    <a:lnTo>
                      <a:pt x="1793334" y="1754421"/>
                    </a:lnTo>
                    <a:lnTo>
                      <a:pt x="1793171" y="1750316"/>
                    </a:lnTo>
                    <a:close/>
                    <a:moveTo>
                      <a:pt x="1791940" y="1742403"/>
                    </a:moveTo>
                    <a:lnTo>
                      <a:pt x="1793114" y="1748886"/>
                    </a:lnTo>
                    <a:lnTo>
                      <a:pt x="1793171" y="1750316"/>
                    </a:lnTo>
                    <a:lnTo>
                      <a:pt x="1791940" y="1742403"/>
                    </a:lnTo>
                    <a:close/>
                    <a:moveTo>
                      <a:pt x="1790892" y="1736614"/>
                    </a:moveTo>
                    <a:lnTo>
                      <a:pt x="1791191" y="1737582"/>
                    </a:lnTo>
                    <a:lnTo>
                      <a:pt x="1791940" y="1742403"/>
                    </a:lnTo>
                    <a:lnTo>
                      <a:pt x="1790892" y="1736614"/>
                    </a:lnTo>
                    <a:close/>
                    <a:moveTo>
                      <a:pt x="1787566" y="1725820"/>
                    </a:moveTo>
                    <a:lnTo>
                      <a:pt x="1789007" y="1730497"/>
                    </a:lnTo>
                    <a:lnTo>
                      <a:pt x="1793334" y="1754421"/>
                    </a:lnTo>
                    <a:lnTo>
                      <a:pt x="1794034" y="1772020"/>
                    </a:lnTo>
                    <a:lnTo>
                      <a:pt x="1794002" y="1772565"/>
                    </a:lnTo>
                    <a:lnTo>
                      <a:pt x="1793230" y="1766768"/>
                    </a:lnTo>
                    <a:cubicBezTo>
                      <a:pt x="1792605" y="1762085"/>
                      <a:pt x="1791773" y="1755840"/>
                      <a:pt x="1790663" y="1747513"/>
                    </a:cubicBezTo>
                    <a:lnTo>
                      <a:pt x="1787566" y="1725820"/>
                    </a:lnTo>
                    <a:close/>
                    <a:moveTo>
                      <a:pt x="3401552" y="1715503"/>
                    </a:moveTo>
                    <a:lnTo>
                      <a:pt x="3402022" y="1718647"/>
                    </a:lnTo>
                    <a:lnTo>
                      <a:pt x="3400394" y="1717018"/>
                    </a:lnTo>
                    <a:lnTo>
                      <a:pt x="3401552" y="1715503"/>
                    </a:lnTo>
                    <a:close/>
                    <a:moveTo>
                      <a:pt x="2674990" y="1714631"/>
                    </a:moveTo>
                    <a:lnTo>
                      <a:pt x="2670003" y="1721732"/>
                    </a:lnTo>
                    <a:lnTo>
                      <a:pt x="2661730" y="1733513"/>
                    </a:lnTo>
                    <a:lnTo>
                      <a:pt x="2661160" y="1734226"/>
                    </a:lnTo>
                    <a:cubicBezTo>
                      <a:pt x="2656723" y="1740890"/>
                      <a:pt x="2652287" y="1747554"/>
                      <a:pt x="2647850" y="1751996"/>
                    </a:cubicBezTo>
                    <a:lnTo>
                      <a:pt x="2674990" y="1714631"/>
                    </a:lnTo>
                    <a:close/>
                    <a:moveTo>
                      <a:pt x="1787470" y="1714448"/>
                    </a:moveTo>
                    <a:lnTo>
                      <a:pt x="1788444" y="1723087"/>
                    </a:lnTo>
                    <a:lnTo>
                      <a:pt x="1790892" y="1736614"/>
                    </a:lnTo>
                    <a:lnTo>
                      <a:pt x="1789007" y="1730497"/>
                    </a:lnTo>
                    <a:lnTo>
                      <a:pt x="1788721" y="1728916"/>
                    </a:lnTo>
                    <a:lnTo>
                      <a:pt x="1787470" y="1714448"/>
                    </a:lnTo>
                    <a:close/>
                    <a:moveTo>
                      <a:pt x="3397583" y="1714206"/>
                    </a:moveTo>
                    <a:lnTo>
                      <a:pt x="3400394" y="1717018"/>
                    </a:lnTo>
                    <a:lnTo>
                      <a:pt x="3375388" y="1749733"/>
                    </a:lnTo>
                    <a:cubicBezTo>
                      <a:pt x="3366510" y="1763056"/>
                      <a:pt x="3357632" y="1774158"/>
                      <a:pt x="3350973" y="1787481"/>
                    </a:cubicBezTo>
                    <a:cubicBezTo>
                      <a:pt x="3344315" y="1814127"/>
                      <a:pt x="3362071" y="1814127"/>
                      <a:pt x="3366510" y="1827450"/>
                    </a:cubicBezTo>
                    <a:cubicBezTo>
                      <a:pt x="3382046" y="1849654"/>
                      <a:pt x="3393144" y="1867418"/>
                      <a:pt x="3404241" y="1885182"/>
                    </a:cubicBezTo>
                    <a:lnTo>
                      <a:pt x="3364290" y="1825229"/>
                    </a:lnTo>
                    <a:cubicBezTo>
                      <a:pt x="3359851" y="1811906"/>
                      <a:pt x="3344315" y="1816347"/>
                      <a:pt x="3348754" y="1787481"/>
                    </a:cubicBezTo>
                    <a:cubicBezTo>
                      <a:pt x="3348754" y="1787481"/>
                      <a:pt x="3348754" y="1787481"/>
                      <a:pt x="3368729" y="1756395"/>
                    </a:cubicBezTo>
                    <a:cubicBezTo>
                      <a:pt x="3377607" y="1743072"/>
                      <a:pt x="3386485" y="1729749"/>
                      <a:pt x="3397583" y="1714206"/>
                    </a:cubicBezTo>
                    <a:close/>
                    <a:moveTo>
                      <a:pt x="3400864" y="1710907"/>
                    </a:moveTo>
                    <a:lnTo>
                      <a:pt x="3404241" y="1711985"/>
                    </a:lnTo>
                    <a:lnTo>
                      <a:pt x="3401552" y="1715503"/>
                    </a:lnTo>
                    <a:lnTo>
                      <a:pt x="3400864" y="1710907"/>
                    </a:lnTo>
                    <a:close/>
                    <a:moveTo>
                      <a:pt x="3399802" y="1709765"/>
                    </a:moveTo>
                    <a:cubicBezTo>
                      <a:pt x="3400080" y="1708932"/>
                      <a:pt x="3400357" y="1708654"/>
                      <a:pt x="3400704" y="1709834"/>
                    </a:cubicBezTo>
                    <a:lnTo>
                      <a:pt x="3400864" y="1710907"/>
                    </a:lnTo>
                    <a:lnTo>
                      <a:pt x="3399456" y="1710457"/>
                    </a:lnTo>
                    <a:lnTo>
                      <a:pt x="3399802" y="1709765"/>
                    </a:lnTo>
                    <a:close/>
                    <a:moveTo>
                      <a:pt x="1784959" y="1707566"/>
                    </a:moveTo>
                    <a:lnTo>
                      <a:pt x="1787566" y="1725820"/>
                    </a:lnTo>
                    <a:lnTo>
                      <a:pt x="1784469" y="1715771"/>
                    </a:lnTo>
                    <a:lnTo>
                      <a:pt x="1784959" y="1707566"/>
                    </a:lnTo>
                    <a:close/>
                    <a:moveTo>
                      <a:pt x="1979131" y="1703392"/>
                    </a:moveTo>
                    <a:cubicBezTo>
                      <a:pt x="1981351" y="1703392"/>
                      <a:pt x="1981351" y="1703392"/>
                      <a:pt x="1981351" y="1703392"/>
                    </a:cubicBezTo>
                    <a:lnTo>
                      <a:pt x="1991102" y="1708125"/>
                    </a:lnTo>
                    <a:lnTo>
                      <a:pt x="1985237" y="1706169"/>
                    </a:lnTo>
                    <a:cubicBezTo>
                      <a:pt x="1983572" y="1705614"/>
                      <a:pt x="1983572" y="1705614"/>
                      <a:pt x="1983572" y="1705614"/>
                    </a:cubicBezTo>
                    <a:cubicBezTo>
                      <a:pt x="1979131" y="1703392"/>
                      <a:pt x="1979131" y="1703392"/>
                      <a:pt x="1979131" y="1703392"/>
                    </a:cubicBezTo>
                    <a:close/>
                    <a:moveTo>
                      <a:pt x="1785742" y="1694470"/>
                    </a:moveTo>
                    <a:lnTo>
                      <a:pt x="1787470" y="1714448"/>
                    </a:lnTo>
                    <a:lnTo>
                      <a:pt x="1785560" y="1697509"/>
                    </a:lnTo>
                    <a:lnTo>
                      <a:pt x="1785742" y="1694470"/>
                    </a:lnTo>
                    <a:close/>
                    <a:moveTo>
                      <a:pt x="1785464" y="1689790"/>
                    </a:moveTo>
                    <a:lnTo>
                      <a:pt x="1785793" y="1693622"/>
                    </a:lnTo>
                    <a:lnTo>
                      <a:pt x="1785742" y="1694470"/>
                    </a:lnTo>
                    <a:lnTo>
                      <a:pt x="1785357" y="1690023"/>
                    </a:lnTo>
                    <a:lnTo>
                      <a:pt x="1785464" y="1689790"/>
                    </a:lnTo>
                    <a:close/>
                    <a:moveTo>
                      <a:pt x="3166639" y="1683676"/>
                    </a:moveTo>
                    <a:lnTo>
                      <a:pt x="3137309" y="1692390"/>
                    </a:lnTo>
                    <a:lnTo>
                      <a:pt x="3151378" y="1687835"/>
                    </a:lnTo>
                    <a:lnTo>
                      <a:pt x="3156069" y="1686317"/>
                    </a:lnTo>
                    <a:lnTo>
                      <a:pt x="3166639" y="1683676"/>
                    </a:lnTo>
                    <a:close/>
                    <a:moveTo>
                      <a:pt x="1791364" y="1681549"/>
                    </a:moveTo>
                    <a:lnTo>
                      <a:pt x="1794547" y="1714761"/>
                    </a:lnTo>
                    <a:cubicBezTo>
                      <a:pt x="1796767" y="1729749"/>
                      <a:pt x="1799541" y="1745292"/>
                      <a:pt x="1801761" y="1758615"/>
                    </a:cubicBezTo>
                    <a:cubicBezTo>
                      <a:pt x="1802871" y="1786371"/>
                      <a:pt x="1798986" y="1821343"/>
                      <a:pt x="1785392" y="1846046"/>
                    </a:cubicBezTo>
                    <a:lnTo>
                      <a:pt x="1778557" y="1852616"/>
                    </a:lnTo>
                    <a:lnTo>
                      <a:pt x="1781785" y="1840773"/>
                    </a:lnTo>
                    <a:cubicBezTo>
                      <a:pt x="1786224" y="1824119"/>
                      <a:pt x="1791773" y="1808021"/>
                      <a:pt x="1794825" y="1791922"/>
                    </a:cubicBezTo>
                    <a:lnTo>
                      <a:pt x="1794504" y="1783860"/>
                    </a:lnTo>
                    <a:lnTo>
                      <a:pt x="1794892" y="1781477"/>
                    </a:lnTo>
                    <a:lnTo>
                      <a:pt x="1795102" y="1780820"/>
                    </a:lnTo>
                    <a:lnTo>
                      <a:pt x="1795056" y="1780471"/>
                    </a:lnTo>
                    <a:lnTo>
                      <a:pt x="1796490" y="1771660"/>
                    </a:lnTo>
                    <a:lnTo>
                      <a:pt x="1794715" y="1760245"/>
                    </a:lnTo>
                    <a:lnTo>
                      <a:pt x="1794825" y="1758338"/>
                    </a:lnTo>
                    <a:lnTo>
                      <a:pt x="1793114" y="1748886"/>
                    </a:lnTo>
                    <a:lnTo>
                      <a:pt x="1792883" y="1743072"/>
                    </a:lnTo>
                    <a:lnTo>
                      <a:pt x="1791191" y="1737582"/>
                    </a:lnTo>
                    <a:lnTo>
                      <a:pt x="1790663" y="1734190"/>
                    </a:lnTo>
                    <a:cubicBezTo>
                      <a:pt x="1786224" y="1698662"/>
                      <a:pt x="1786224" y="1698662"/>
                      <a:pt x="1786224" y="1698662"/>
                    </a:cubicBezTo>
                    <a:lnTo>
                      <a:pt x="1785793" y="1693622"/>
                    </a:lnTo>
                    <a:lnTo>
                      <a:pt x="1785912" y="1691619"/>
                    </a:lnTo>
                    <a:lnTo>
                      <a:pt x="1791364" y="1681549"/>
                    </a:lnTo>
                    <a:close/>
                    <a:moveTo>
                      <a:pt x="1784596" y="1679660"/>
                    </a:moveTo>
                    <a:lnTo>
                      <a:pt x="1785036" y="1684795"/>
                    </a:lnTo>
                    <a:lnTo>
                      <a:pt x="1784282" y="1686172"/>
                    </a:lnTo>
                    <a:lnTo>
                      <a:pt x="1785560" y="1697509"/>
                    </a:lnTo>
                    <a:lnTo>
                      <a:pt x="1784959" y="1707566"/>
                    </a:lnTo>
                    <a:lnTo>
                      <a:pt x="1781785" y="1685339"/>
                    </a:lnTo>
                    <a:lnTo>
                      <a:pt x="1784596" y="1679660"/>
                    </a:lnTo>
                    <a:close/>
                    <a:moveTo>
                      <a:pt x="1790686" y="1674477"/>
                    </a:moveTo>
                    <a:lnTo>
                      <a:pt x="1790998" y="1677724"/>
                    </a:lnTo>
                    <a:lnTo>
                      <a:pt x="1785464" y="1689790"/>
                    </a:lnTo>
                    <a:lnTo>
                      <a:pt x="1785036" y="1684795"/>
                    </a:lnTo>
                    <a:lnTo>
                      <a:pt x="1790686" y="1674477"/>
                    </a:lnTo>
                    <a:close/>
                    <a:moveTo>
                      <a:pt x="1791038" y="1673834"/>
                    </a:moveTo>
                    <a:lnTo>
                      <a:pt x="1790686" y="1674477"/>
                    </a:lnTo>
                    <a:lnTo>
                      <a:pt x="1790663" y="1674237"/>
                    </a:lnTo>
                    <a:lnTo>
                      <a:pt x="1791038" y="1673834"/>
                    </a:lnTo>
                    <a:close/>
                    <a:moveTo>
                      <a:pt x="1790360" y="1668015"/>
                    </a:moveTo>
                    <a:lnTo>
                      <a:pt x="1784596" y="1679660"/>
                    </a:lnTo>
                    <a:lnTo>
                      <a:pt x="1784560" y="1679233"/>
                    </a:lnTo>
                    <a:lnTo>
                      <a:pt x="1790360" y="1668015"/>
                    </a:lnTo>
                    <a:close/>
                    <a:moveTo>
                      <a:pt x="1801804" y="1662266"/>
                    </a:moveTo>
                    <a:lnTo>
                      <a:pt x="1791364" y="1681549"/>
                    </a:lnTo>
                    <a:lnTo>
                      <a:pt x="1790998" y="1677724"/>
                    </a:lnTo>
                    <a:lnTo>
                      <a:pt x="1794474" y="1670142"/>
                    </a:lnTo>
                    <a:lnTo>
                      <a:pt x="1801804" y="1662266"/>
                    </a:lnTo>
                    <a:close/>
                    <a:moveTo>
                      <a:pt x="1801761" y="1654253"/>
                    </a:moveTo>
                    <a:lnTo>
                      <a:pt x="1794474" y="1670142"/>
                    </a:lnTo>
                    <a:lnTo>
                      <a:pt x="1791038" y="1673834"/>
                    </a:lnTo>
                    <a:lnTo>
                      <a:pt x="1801761" y="1654253"/>
                    </a:lnTo>
                    <a:close/>
                    <a:moveTo>
                      <a:pt x="3333544" y="1635861"/>
                    </a:moveTo>
                    <a:lnTo>
                      <a:pt x="3333662" y="1637226"/>
                    </a:lnTo>
                    <a:lnTo>
                      <a:pt x="3333217" y="1636489"/>
                    </a:lnTo>
                    <a:lnTo>
                      <a:pt x="3333544" y="1635861"/>
                    </a:lnTo>
                    <a:close/>
                    <a:moveTo>
                      <a:pt x="2107989" y="1612273"/>
                    </a:moveTo>
                    <a:lnTo>
                      <a:pt x="2108572" y="1612739"/>
                    </a:lnTo>
                    <a:lnTo>
                      <a:pt x="2107989" y="1612273"/>
                    </a:lnTo>
                    <a:close/>
                    <a:moveTo>
                      <a:pt x="1842650" y="1609016"/>
                    </a:moveTo>
                    <a:lnTo>
                      <a:pt x="1842614" y="1609079"/>
                    </a:lnTo>
                    <a:lnTo>
                      <a:pt x="1819551" y="1634581"/>
                    </a:lnTo>
                    <a:cubicBezTo>
                      <a:pt x="1801761" y="1654253"/>
                      <a:pt x="1801761" y="1654253"/>
                      <a:pt x="1801761" y="1654253"/>
                    </a:cubicBezTo>
                    <a:cubicBezTo>
                      <a:pt x="1817297" y="1637044"/>
                      <a:pt x="1828950" y="1624138"/>
                      <a:pt x="1837689" y="1614458"/>
                    </a:cubicBezTo>
                    <a:lnTo>
                      <a:pt x="1840009" y="1611888"/>
                    </a:lnTo>
                    <a:lnTo>
                      <a:pt x="1842650" y="1609016"/>
                    </a:lnTo>
                    <a:close/>
                    <a:moveTo>
                      <a:pt x="2101345" y="1607846"/>
                    </a:moveTo>
                    <a:lnTo>
                      <a:pt x="2106845" y="1611511"/>
                    </a:lnTo>
                    <a:cubicBezTo>
                      <a:pt x="2107989" y="1612273"/>
                      <a:pt x="2107989" y="1612273"/>
                      <a:pt x="2107989" y="1612273"/>
                    </a:cubicBezTo>
                    <a:lnTo>
                      <a:pt x="2107067" y="1611720"/>
                    </a:lnTo>
                    <a:lnTo>
                      <a:pt x="2101345" y="1607846"/>
                    </a:lnTo>
                    <a:close/>
                    <a:moveTo>
                      <a:pt x="1846264" y="1602649"/>
                    </a:moveTo>
                    <a:lnTo>
                      <a:pt x="1842732" y="1608872"/>
                    </a:lnTo>
                    <a:lnTo>
                      <a:pt x="1840009" y="1611888"/>
                    </a:lnTo>
                    <a:lnTo>
                      <a:pt x="1837550" y="1614562"/>
                    </a:lnTo>
                    <a:cubicBezTo>
                      <a:pt x="1831169" y="1621501"/>
                      <a:pt x="1818407" y="1635379"/>
                      <a:pt x="1792883" y="1663135"/>
                    </a:cubicBezTo>
                    <a:lnTo>
                      <a:pt x="1790360" y="1668015"/>
                    </a:lnTo>
                    <a:lnTo>
                      <a:pt x="1795935" y="1656751"/>
                    </a:lnTo>
                    <a:cubicBezTo>
                      <a:pt x="1802871" y="1649812"/>
                      <a:pt x="1810639" y="1644261"/>
                      <a:pt x="1815078" y="1636489"/>
                    </a:cubicBezTo>
                    <a:lnTo>
                      <a:pt x="1846264" y="1602649"/>
                    </a:lnTo>
                    <a:close/>
                    <a:moveTo>
                      <a:pt x="1853446" y="1589995"/>
                    </a:moveTo>
                    <a:lnTo>
                      <a:pt x="1851145" y="1597353"/>
                    </a:lnTo>
                    <a:lnTo>
                      <a:pt x="1846264" y="1602649"/>
                    </a:lnTo>
                    <a:lnTo>
                      <a:pt x="1853446" y="1589995"/>
                    </a:lnTo>
                    <a:close/>
                    <a:moveTo>
                      <a:pt x="3362170" y="1581939"/>
                    </a:moveTo>
                    <a:lnTo>
                      <a:pt x="3362071" y="1583198"/>
                    </a:lnTo>
                    <a:lnTo>
                      <a:pt x="3361679" y="1582675"/>
                    </a:lnTo>
                    <a:lnTo>
                      <a:pt x="3362170" y="1581939"/>
                    </a:lnTo>
                    <a:close/>
                    <a:moveTo>
                      <a:pt x="3360048" y="1580499"/>
                    </a:moveTo>
                    <a:lnTo>
                      <a:pt x="3361239" y="1582087"/>
                    </a:lnTo>
                    <a:lnTo>
                      <a:pt x="3361679" y="1582675"/>
                    </a:lnTo>
                    <a:lnTo>
                      <a:pt x="3359851" y="1585418"/>
                    </a:lnTo>
                    <a:lnTo>
                      <a:pt x="3333544" y="1635861"/>
                    </a:lnTo>
                    <a:lnTo>
                      <a:pt x="3333217" y="1632048"/>
                    </a:lnTo>
                    <a:cubicBezTo>
                      <a:pt x="3333217" y="1632048"/>
                      <a:pt x="3333217" y="1632048"/>
                      <a:pt x="3342095" y="1616505"/>
                    </a:cubicBezTo>
                    <a:cubicBezTo>
                      <a:pt x="3342095" y="1616505"/>
                      <a:pt x="3342095" y="1616505"/>
                      <a:pt x="3359851" y="1580977"/>
                    </a:cubicBezTo>
                    <a:lnTo>
                      <a:pt x="3360048" y="1580499"/>
                    </a:lnTo>
                    <a:close/>
                    <a:moveTo>
                      <a:pt x="3364567" y="1576814"/>
                    </a:moveTo>
                    <a:cubicBezTo>
                      <a:pt x="3364845" y="1575981"/>
                      <a:pt x="3365400" y="1576536"/>
                      <a:pt x="3366510" y="1583198"/>
                    </a:cubicBezTo>
                    <a:cubicBezTo>
                      <a:pt x="3364290" y="1578757"/>
                      <a:pt x="3364290" y="1578757"/>
                      <a:pt x="3364290" y="1578757"/>
                    </a:cubicBezTo>
                    <a:cubicBezTo>
                      <a:pt x="3364290" y="1579867"/>
                      <a:pt x="3364290" y="1577647"/>
                      <a:pt x="3364567" y="1576814"/>
                    </a:cubicBezTo>
                    <a:close/>
                    <a:moveTo>
                      <a:pt x="3362585" y="1576625"/>
                    </a:moveTo>
                    <a:lnTo>
                      <a:pt x="3364290" y="1578757"/>
                    </a:lnTo>
                    <a:cubicBezTo>
                      <a:pt x="3364290" y="1578757"/>
                      <a:pt x="3364290" y="1578757"/>
                      <a:pt x="3363735" y="1579590"/>
                    </a:cubicBezTo>
                    <a:lnTo>
                      <a:pt x="3362170" y="1581939"/>
                    </a:lnTo>
                    <a:lnTo>
                      <a:pt x="3362585" y="1576625"/>
                    </a:lnTo>
                    <a:close/>
                    <a:moveTo>
                      <a:pt x="2054236" y="1575953"/>
                    </a:moveTo>
                    <a:lnTo>
                      <a:pt x="2090575" y="1600555"/>
                    </a:lnTo>
                    <a:lnTo>
                      <a:pt x="2101345" y="1607846"/>
                    </a:lnTo>
                    <a:lnTo>
                      <a:pt x="2098831" y="1606171"/>
                    </a:lnTo>
                    <a:cubicBezTo>
                      <a:pt x="2094252" y="1603120"/>
                      <a:pt x="2087383" y="1598544"/>
                      <a:pt x="2077080" y="1591679"/>
                    </a:cubicBezTo>
                    <a:lnTo>
                      <a:pt x="2058034" y="1578990"/>
                    </a:lnTo>
                    <a:lnTo>
                      <a:pt x="2054236" y="1575953"/>
                    </a:lnTo>
                    <a:close/>
                    <a:moveTo>
                      <a:pt x="3362660" y="1575669"/>
                    </a:moveTo>
                    <a:lnTo>
                      <a:pt x="3362585" y="1576625"/>
                    </a:lnTo>
                    <a:lnTo>
                      <a:pt x="3362116" y="1576039"/>
                    </a:lnTo>
                    <a:lnTo>
                      <a:pt x="3362660" y="1575669"/>
                    </a:lnTo>
                    <a:close/>
                    <a:moveTo>
                      <a:pt x="3146921" y="1574404"/>
                    </a:moveTo>
                    <a:lnTo>
                      <a:pt x="3145288" y="1575177"/>
                    </a:lnTo>
                    <a:lnTo>
                      <a:pt x="3146712" y="1574474"/>
                    </a:lnTo>
                    <a:lnTo>
                      <a:pt x="3146921" y="1574404"/>
                    </a:lnTo>
                    <a:close/>
                    <a:moveTo>
                      <a:pt x="3151356" y="1572181"/>
                    </a:moveTo>
                    <a:cubicBezTo>
                      <a:pt x="3146921" y="1574404"/>
                      <a:pt x="3146921" y="1574404"/>
                      <a:pt x="3146921" y="1574404"/>
                    </a:cubicBezTo>
                    <a:lnTo>
                      <a:pt x="3147230" y="1574218"/>
                    </a:lnTo>
                    <a:lnTo>
                      <a:pt x="3149034" y="1573327"/>
                    </a:lnTo>
                    <a:cubicBezTo>
                      <a:pt x="3151356" y="1572181"/>
                      <a:pt x="3151356" y="1572181"/>
                      <a:pt x="3151356" y="1572181"/>
                    </a:cubicBezTo>
                    <a:close/>
                    <a:moveTo>
                      <a:pt x="2048386" y="1571993"/>
                    </a:moveTo>
                    <a:lnTo>
                      <a:pt x="2052484" y="1574552"/>
                    </a:lnTo>
                    <a:lnTo>
                      <a:pt x="2054236" y="1575953"/>
                    </a:lnTo>
                    <a:lnTo>
                      <a:pt x="2049709" y="1572888"/>
                    </a:lnTo>
                    <a:lnTo>
                      <a:pt x="2048386" y="1571993"/>
                    </a:lnTo>
                    <a:close/>
                    <a:moveTo>
                      <a:pt x="2032502" y="1561239"/>
                    </a:moveTo>
                    <a:cubicBezTo>
                      <a:pt x="2032502" y="1561239"/>
                      <a:pt x="2032502" y="1561239"/>
                      <a:pt x="2034653" y="1562695"/>
                    </a:cubicBezTo>
                    <a:lnTo>
                      <a:pt x="2048386" y="1571993"/>
                    </a:lnTo>
                    <a:lnTo>
                      <a:pt x="2034722" y="1563458"/>
                    </a:lnTo>
                    <a:cubicBezTo>
                      <a:pt x="2034722" y="1563458"/>
                      <a:pt x="2034722" y="1563458"/>
                      <a:pt x="2032502" y="1561239"/>
                    </a:cubicBezTo>
                    <a:close/>
                    <a:moveTo>
                      <a:pt x="2021400" y="1554582"/>
                    </a:moveTo>
                    <a:lnTo>
                      <a:pt x="2026233" y="1558367"/>
                    </a:lnTo>
                    <a:lnTo>
                      <a:pt x="2025008" y="1557633"/>
                    </a:lnTo>
                    <a:cubicBezTo>
                      <a:pt x="2023621" y="1556801"/>
                      <a:pt x="2023621" y="1556801"/>
                      <a:pt x="2023621" y="1556801"/>
                    </a:cubicBezTo>
                    <a:cubicBezTo>
                      <a:pt x="2021400" y="1554582"/>
                      <a:pt x="2021400" y="1554582"/>
                      <a:pt x="2021400" y="1554582"/>
                    </a:cubicBezTo>
                    <a:close/>
                    <a:moveTo>
                      <a:pt x="1871726" y="1503275"/>
                    </a:moveTo>
                    <a:lnTo>
                      <a:pt x="1870337" y="1517875"/>
                    </a:lnTo>
                    <a:lnTo>
                      <a:pt x="1869178" y="1521024"/>
                    </a:lnTo>
                    <a:lnTo>
                      <a:pt x="1867289" y="1549891"/>
                    </a:lnTo>
                    <a:lnTo>
                      <a:pt x="1865491" y="1568773"/>
                    </a:lnTo>
                    <a:lnTo>
                      <a:pt x="1853446" y="1589995"/>
                    </a:lnTo>
                    <a:lnTo>
                      <a:pt x="1863907" y="1556552"/>
                    </a:lnTo>
                    <a:cubicBezTo>
                      <a:pt x="1867236" y="1542119"/>
                      <a:pt x="1867236" y="1528796"/>
                      <a:pt x="1868068" y="1516583"/>
                    </a:cubicBezTo>
                    <a:lnTo>
                      <a:pt x="1871726" y="1503275"/>
                    </a:lnTo>
                    <a:close/>
                    <a:moveTo>
                      <a:pt x="1877067" y="1497188"/>
                    </a:moveTo>
                    <a:lnTo>
                      <a:pt x="1875212" y="1504579"/>
                    </a:lnTo>
                    <a:cubicBezTo>
                      <a:pt x="1874033" y="1506175"/>
                      <a:pt x="1873617" y="1504093"/>
                      <a:pt x="1875559" y="1499375"/>
                    </a:cubicBezTo>
                    <a:lnTo>
                      <a:pt x="1877067" y="1497188"/>
                    </a:lnTo>
                    <a:close/>
                    <a:moveTo>
                      <a:pt x="1879769" y="1493269"/>
                    </a:moveTo>
                    <a:lnTo>
                      <a:pt x="1874172" y="1529074"/>
                    </a:lnTo>
                    <a:cubicBezTo>
                      <a:pt x="1873895" y="1557107"/>
                      <a:pt x="1876114" y="1587639"/>
                      <a:pt x="1850590" y="1609843"/>
                    </a:cubicBezTo>
                    <a:cubicBezTo>
                      <a:pt x="1850590" y="1609843"/>
                      <a:pt x="1850590" y="1609843"/>
                      <a:pt x="1825308" y="1637009"/>
                    </a:cubicBezTo>
                    <a:lnTo>
                      <a:pt x="1801804" y="1662266"/>
                    </a:lnTo>
                    <a:lnTo>
                      <a:pt x="1808697" y="1649534"/>
                    </a:lnTo>
                    <a:cubicBezTo>
                      <a:pt x="1819101" y="1636350"/>
                      <a:pt x="1831239" y="1623652"/>
                      <a:pt x="1841885" y="1610364"/>
                    </a:cubicBezTo>
                    <a:lnTo>
                      <a:pt x="1842614" y="1609079"/>
                    </a:lnTo>
                    <a:lnTo>
                      <a:pt x="1843931" y="1607623"/>
                    </a:lnTo>
                    <a:cubicBezTo>
                      <a:pt x="1843931" y="1607623"/>
                      <a:pt x="1843931" y="1607623"/>
                      <a:pt x="1843134" y="1608490"/>
                    </a:cubicBezTo>
                    <a:lnTo>
                      <a:pt x="1842650" y="1609016"/>
                    </a:lnTo>
                    <a:lnTo>
                      <a:pt x="1842732" y="1608872"/>
                    </a:lnTo>
                    <a:lnTo>
                      <a:pt x="1856139" y="1594022"/>
                    </a:lnTo>
                    <a:cubicBezTo>
                      <a:pt x="1863907" y="1585418"/>
                      <a:pt x="1863907" y="1585418"/>
                      <a:pt x="1863907" y="1585418"/>
                    </a:cubicBezTo>
                    <a:lnTo>
                      <a:pt x="1865491" y="1568773"/>
                    </a:lnTo>
                    <a:lnTo>
                      <a:pt x="1866126" y="1567654"/>
                    </a:lnTo>
                    <a:lnTo>
                      <a:pt x="1867289" y="1549891"/>
                    </a:lnTo>
                    <a:lnTo>
                      <a:pt x="1870337" y="1517875"/>
                    </a:lnTo>
                    <a:lnTo>
                      <a:pt x="1878955" y="1494450"/>
                    </a:lnTo>
                    <a:lnTo>
                      <a:pt x="1879769" y="1493269"/>
                    </a:lnTo>
                    <a:close/>
                    <a:moveTo>
                      <a:pt x="1875554" y="1489350"/>
                    </a:moveTo>
                    <a:lnTo>
                      <a:pt x="1871726" y="1503275"/>
                    </a:lnTo>
                    <a:lnTo>
                      <a:pt x="1872785" y="1492158"/>
                    </a:lnTo>
                    <a:lnTo>
                      <a:pt x="1875554" y="1489350"/>
                    </a:lnTo>
                    <a:close/>
                    <a:moveTo>
                      <a:pt x="1884001" y="1487130"/>
                    </a:moveTo>
                    <a:lnTo>
                      <a:pt x="1879769" y="1493269"/>
                    </a:lnTo>
                    <a:lnTo>
                      <a:pt x="1880050" y="1491474"/>
                    </a:lnTo>
                    <a:lnTo>
                      <a:pt x="1880614" y="1489941"/>
                    </a:lnTo>
                    <a:lnTo>
                      <a:pt x="1884001" y="1487130"/>
                    </a:lnTo>
                    <a:close/>
                    <a:moveTo>
                      <a:pt x="1882213" y="1485593"/>
                    </a:moveTo>
                    <a:lnTo>
                      <a:pt x="1880614" y="1489941"/>
                    </a:lnTo>
                    <a:lnTo>
                      <a:pt x="1880241" y="1490250"/>
                    </a:lnTo>
                    <a:lnTo>
                      <a:pt x="1880050" y="1491474"/>
                    </a:lnTo>
                    <a:lnTo>
                      <a:pt x="1878955" y="1494450"/>
                    </a:lnTo>
                    <a:lnTo>
                      <a:pt x="1877067" y="1497188"/>
                    </a:lnTo>
                    <a:lnTo>
                      <a:pt x="1879443" y="1487717"/>
                    </a:lnTo>
                    <a:lnTo>
                      <a:pt x="1882213" y="1485593"/>
                    </a:lnTo>
                    <a:close/>
                    <a:moveTo>
                      <a:pt x="3102255" y="1476781"/>
                    </a:moveTo>
                    <a:lnTo>
                      <a:pt x="3072108" y="1496000"/>
                    </a:lnTo>
                    <a:lnTo>
                      <a:pt x="3087278" y="1485950"/>
                    </a:lnTo>
                    <a:lnTo>
                      <a:pt x="3097595" y="1479115"/>
                    </a:lnTo>
                    <a:lnTo>
                      <a:pt x="3102255" y="1476781"/>
                    </a:lnTo>
                    <a:close/>
                    <a:moveTo>
                      <a:pt x="3273826" y="1460376"/>
                    </a:moveTo>
                    <a:lnTo>
                      <a:pt x="3283230" y="1483758"/>
                    </a:lnTo>
                    <a:lnTo>
                      <a:pt x="3275510" y="1472174"/>
                    </a:lnTo>
                    <a:lnTo>
                      <a:pt x="3273826" y="1460376"/>
                    </a:lnTo>
                    <a:close/>
                    <a:moveTo>
                      <a:pt x="2989405" y="1414477"/>
                    </a:moveTo>
                    <a:lnTo>
                      <a:pt x="2987166" y="1417097"/>
                    </a:lnTo>
                    <a:lnTo>
                      <a:pt x="2986090" y="1418048"/>
                    </a:lnTo>
                    <a:lnTo>
                      <a:pt x="2989405" y="1414477"/>
                    </a:lnTo>
                    <a:close/>
                    <a:moveTo>
                      <a:pt x="3002711" y="1403358"/>
                    </a:moveTo>
                    <a:lnTo>
                      <a:pt x="2991081" y="1413637"/>
                    </a:lnTo>
                    <a:lnTo>
                      <a:pt x="2989405" y="1414477"/>
                    </a:lnTo>
                    <a:cubicBezTo>
                      <a:pt x="2998276" y="1405582"/>
                      <a:pt x="2998276" y="1405582"/>
                      <a:pt x="2998276" y="1405582"/>
                    </a:cubicBezTo>
                    <a:cubicBezTo>
                      <a:pt x="3002711" y="1403358"/>
                      <a:pt x="3002711" y="1403358"/>
                      <a:pt x="3002711" y="1403358"/>
                    </a:cubicBezTo>
                    <a:close/>
                    <a:moveTo>
                      <a:pt x="1988813" y="1391232"/>
                    </a:moveTo>
                    <a:lnTo>
                      <a:pt x="1988754" y="1391404"/>
                    </a:lnTo>
                    <a:lnTo>
                      <a:pt x="1988696" y="1391463"/>
                    </a:lnTo>
                    <a:lnTo>
                      <a:pt x="1988813" y="1391232"/>
                    </a:lnTo>
                    <a:close/>
                    <a:moveTo>
                      <a:pt x="1991473" y="1389533"/>
                    </a:moveTo>
                    <a:lnTo>
                      <a:pt x="1983760" y="1405560"/>
                    </a:lnTo>
                    <a:lnTo>
                      <a:pt x="1980232" y="1408467"/>
                    </a:lnTo>
                    <a:lnTo>
                      <a:pt x="1991473" y="1389533"/>
                    </a:lnTo>
                    <a:close/>
                    <a:moveTo>
                      <a:pt x="3257880" y="1372946"/>
                    </a:moveTo>
                    <a:lnTo>
                      <a:pt x="3262193" y="1374473"/>
                    </a:lnTo>
                    <a:cubicBezTo>
                      <a:pt x="3262193" y="1374473"/>
                      <a:pt x="3262193" y="1374473"/>
                      <a:pt x="3271071" y="1441087"/>
                    </a:cubicBezTo>
                    <a:cubicBezTo>
                      <a:pt x="3271071" y="1441087"/>
                      <a:pt x="3271071" y="1441087"/>
                      <a:pt x="3272944" y="1454202"/>
                    </a:cubicBezTo>
                    <a:lnTo>
                      <a:pt x="3273826" y="1460376"/>
                    </a:lnTo>
                    <a:lnTo>
                      <a:pt x="3267742" y="1445251"/>
                    </a:lnTo>
                    <a:cubicBezTo>
                      <a:pt x="3266078" y="1429430"/>
                      <a:pt x="3266632" y="1413331"/>
                      <a:pt x="3262193" y="1396678"/>
                    </a:cubicBezTo>
                    <a:cubicBezTo>
                      <a:pt x="3262193" y="1396678"/>
                      <a:pt x="3262193" y="1396678"/>
                      <a:pt x="3260321" y="1386374"/>
                    </a:cubicBezTo>
                    <a:lnTo>
                      <a:pt x="3257880" y="1372946"/>
                    </a:lnTo>
                    <a:close/>
                    <a:moveTo>
                      <a:pt x="3257754" y="1372253"/>
                    </a:moveTo>
                    <a:lnTo>
                      <a:pt x="3257880" y="1372946"/>
                    </a:lnTo>
                    <a:lnTo>
                      <a:pt x="3256740" y="1372543"/>
                    </a:lnTo>
                    <a:lnTo>
                      <a:pt x="3257754" y="1372253"/>
                    </a:lnTo>
                    <a:close/>
                    <a:moveTo>
                      <a:pt x="2665117" y="1324040"/>
                    </a:moveTo>
                    <a:lnTo>
                      <a:pt x="2663794" y="1329931"/>
                    </a:lnTo>
                    <a:lnTo>
                      <a:pt x="2664015" y="1328826"/>
                    </a:lnTo>
                    <a:lnTo>
                      <a:pt x="2665117" y="1324040"/>
                    </a:lnTo>
                    <a:close/>
                    <a:moveTo>
                      <a:pt x="2035674" y="1302329"/>
                    </a:moveTo>
                    <a:lnTo>
                      <a:pt x="2024049" y="1309971"/>
                    </a:lnTo>
                    <a:lnTo>
                      <a:pt x="2021776" y="1313523"/>
                    </a:lnTo>
                    <a:lnTo>
                      <a:pt x="2023156" y="1308692"/>
                    </a:lnTo>
                    <a:cubicBezTo>
                      <a:pt x="2023711" y="1306749"/>
                      <a:pt x="2023711" y="1305638"/>
                      <a:pt x="2021491" y="1307859"/>
                    </a:cubicBezTo>
                    <a:cubicBezTo>
                      <a:pt x="2032589" y="1303418"/>
                      <a:pt x="2032589" y="1303418"/>
                      <a:pt x="2032589" y="1303418"/>
                    </a:cubicBezTo>
                    <a:lnTo>
                      <a:pt x="2035674" y="1302329"/>
                    </a:lnTo>
                    <a:close/>
                    <a:moveTo>
                      <a:pt x="2671777" y="1294381"/>
                    </a:moveTo>
                    <a:cubicBezTo>
                      <a:pt x="2669560" y="1301047"/>
                      <a:pt x="2667342" y="1307712"/>
                      <a:pt x="2667342" y="1314378"/>
                    </a:cubicBezTo>
                    <a:lnTo>
                      <a:pt x="2665117" y="1324040"/>
                    </a:lnTo>
                    <a:lnTo>
                      <a:pt x="2665189" y="1323717"/>
                    </a:lnTo>
                    <a:cubicBezTo>
                      <a:pt x="2667099" y="1315211"/>
                      <a:pt x="2669282" y="1305490"/>
                      <a:pt x="2671777" y="1294381"/>
                    </a:cubicBezTo>
                    <a:close/>
                    <a:moveTo>
                      <a:pt x="2671777" y="1289937"/>
                    </a:moveTo>
                    <a:lnTo>
                      <a:pt x="2671777" y="1290392"/>
                    </a:lnTo>
                    <a:lnTo>
                      <a:pt x="2671509" y="1291280"/>
                    </a:lnTo>
                    <a:lnTo>
                      <a:pt x="2671777" y="1289937"/>
                    </a:lnTo>
                    <a:close/>
                    <a:moveTo>
                      <a:pt x="2074252" y="1287259"/>
                    </a:moveTo>
                    <a:lnTo>
                      <a:pt x="2072540" y="1287875"/>
                    </a:lnTo>
                    <a:lnTo>
                      <a:pt x="2055519" y="1293944"/>
                    </a:lnTo>
                    <a:lnTo>
                      <a:pt x="2042091" y="1298110"/>
                    </a:lnTo>
                    <a:lnTo>
                      <a:pt x="2038465" y="1300494"/>
                    </a:lnTo>
                    <a:lnTo>
                      <a:pt x="2021491" y="1307859"/>
                    </a:lnTo>
                    <a:lnTo>
                      <a:pt x="2016840" y="1321238"/>
                    </a:lnTo>
                    <a:lnTo>
                      <a:pt x="2012613" y="1327843"/>
                    </a:lnTo>
                    <a:lnTo>
                      <a:pt x="2001489" y="1363836"/>
                    </a:lnTo>
                    <a:lnTo>
                      <a:pt x="2001769" y="1364116"/>
                    </a:lnTo>
                    <a:lnTo>
                      <a:pt x="2003735" y="1358930"/>
                    </a:lnTo>
                    <a:lnTo>
                      <a:pt x="2016840" y="1321238"/>
                    </a:lnTo>
                    <a:lnTo>
                      <a:pt x="2021776" y="1313523"/>
                    </a:lnTo>
                    <a:lnTo>
                      <a:pt x="2021491" y="1314520"/>
                    </a:lnTo>
                    <a:cubicBezTo>
                      <a:pt x="2021491" y="1314520"/>
                      <a:pt x="2021491" y="1314520"/>
                      <a:pt x="2014833" y="1334505"/>
                    </a:cubicBezTo>
                    <a:lnTo>
                      <a:pt x="2003713" y="1366061"/>
                    </a:lnTo>
                    <a:lnTo>
                      <a:pt x="2012644" y="1374993"/>
                    </a:lnTo>
                    <a:cubicBezTo>
                      <a:pt x="2012644" y="1374993"/>
                      <a:pt x="2012644" y="1374993"/>
                      <a:pt x="2028170" y="1390521"/>
                    </a:cubicBezTo>
                    <a:cubicBezTo>
                      <a:pt x="2030388" y="1392739"/>
                      <a:pt x="2028170" y="1392739"/>
                      <a:pt x="2028170" y="1392739"/>
                    </a:cubicBezTo>
                    <a:cubicBezTo>
                      <a:pt x="2025952" y="1392739"/>
                      <a:pt x="2025952" y="1392739"/>
                      <a:pt x="2028170" y="1394957"/>
                    </a:cubicBezTo>
                    <a:cubicBezTo>
                      <a:pt x="2028170" y="1394957"/>
                      <a:pt x="2030388" y="1397176"/>
                      <a:pt x="2032606" y="1399394"/>
                    </a:cubicBezTo>
                    <a:cubicBezTo>
                      <a:pt x="2032606" y="1399394"/>
                      <a:pt x="2032606" y="1399394"/>
                      <a:pt x="2030388" y="1399394"/>
                    </a:cubicBezTo>
                    <a:cubicBezTo>
                      <a:pt x="2034824" y="1403831"/>
                      <a:pt x="2041477" y="1406049"/>
                      <a:pt x="2041477" y="1408267"/>
                    </a:cubicBezTo>
                    <a:cubicBezTo>
                      <a:pt x="2043695" y="1412704"/>
                      <a:pt x="2045913" y="1414922"/>
                      <a:pt x="2050349" y="1417140"/>
                    </a:cubicBezTo>
                    <a:cubicBezTo>
                      <a:pt x="2061439" y="1432668"/>
                      <a:pt x="2068093" y="1439323"/>
                      <a:pt x="2081400" y="1452632"/>
                    </a:cubicBezTo>
                    <a:cubicBezTo>
                      <a:pt x="2096926" y="1468160"/>
                      <a:pt x="2114669" y="1488124"/>
                      <a:pt x="2130194" y="1499215"/>
                    </a:cubicBezTo>
                    <a:cubicBezTo>
                      <a:pt x="2139066" y="1512525"/>
                      <a:pt x="2150156" y="1521398"/>
                      <a:pt x="2165681" y="1534708"/>
                    </a:cubicBezTo>
                    <a:cubicBezTo>
                      <a:pt x="2165681" y="1534708"/>
                      <a:pt x="2185642" y="1552454"/>
                      <a:pt x="2187860" y="1554672"/>
                    </a:cubicBezTo>
                    <a:cubicBezTo>
                      <a:pt x="2203386" y="1565763"/>
                      <a:pt x="2203386" y="1570200"/>
                      <a:pt x="2218911" y="1583509"/>
                    </a:cubicBezTo>
                    <a:cubicBezTo>
                      <a:pt x="2230001" y="1592382"/>
                      <a:pt x="2232219" y="1592382"/>
                      <a:pt x="2238873" y="1601255"/>
                    </a:cubicBezTo>
                    <a:cubicBezTo>
                      <a:pt x="2243308" y="1605692"/>
                      <a:pt x="2247744" y="1607910"/>
                      <a:pt x="2247744" y="1607910"/>
                    </a:cubicBezTo>
                    <a:cubicBezTo>
                      <a:pt x="2258834" y="1619001"/>
                      <a:pt x="2254398" y="1619001"/>
                      <a:pt x="2261052" y="1619001"/>
                    </a:cubicBezTo>
                    <a:cubicBezTo>
                      <a:pt x="2261052" y="1619001"/>
                      <a:pt x="2269924" y="1634529"/>
                      <a:pt x="2274359" y="1638966"/>
                    </a:cubicBezTo>
                    <a:cubicBezTo>
                      <a:pt x="2281013" y="1643402"/>
                      <a:pt x="2287667" y="1652275"/>
                      <a:pt x="2296539" y="1661148"/>
                    </a:cubicBezTo>
                    <a:cubicBezTo>
                      <a:pt x="2298757" y="1661148"/>
                      <a:pt x="2300975" y="1663366"/>
                      <a:pt x="2300975" y="1663366"/>
                    </a:cubicBezTo>
                    <a:cubicBezTo>
                      <a:pt x="2303192" y="1665585"/>
                      <a:pt x="2307628" y="1670021"/>
                      <a:pt x="2312064" y="1672239"/>
                    </a:cubicBezTo>
                    <a:cubicBezTo>
                      <a:pt x="2323154" y="1685549"/>
                      <a:pt x="2334243" y="1692204"/>
                      <a:pt x="2345333" y="1703295"/>
                    </a:cubicBezTo>
                    <a:cubicBezTo>
                      <a:pt x="2360858" y="1714386"/>
                      <a:pt x="2438486" y="1796462"/>
                      <a:pt x="2445140" y="1807553"/>
                    </a:cubicBezTo>
                    <a:cubicBezTo>
                      <a:pt x="2445140" y="1807553"/>
                      <a:pt x="2445140" y="1807553"/>
                      <a:pt x="2442922" y="1805335"/>
                    </a:cubicBezTo>
                    <a:cubicBezTo>
                      <a:pt x="2442922" y="1805335"/>
                      <a:pt x="2442922" y="1805335"/>
                      <a:pt x="2441536" y="1803948"/>
                    </a:cubicBezTo>
                    <a:lnTo>
                      <a:pt x="2436267" y="1798680"/>
                    </a:lnTo>
                    <a:lnTo>
                      <a:pt x="2436268" y="1798680"/>
                    </a:lnTo>
                    <a:cubicBezTo>
                      <a:pt x="2431832" y="1794244"/>
                      <a:pt x="2431832" y="1794244"/>
                      <a:pt x="2431832" y="1794244"/>
                    </a:cubicBezTo>
                    <a:cubicBezTo>
                      <a:pt x="2427396" y="1789807"/>
                      <a:pt x="2422960" y="1785370"/>
                      <a:pt x="2418524" y="1778716"/>
                    </a:cubicBezTo>
                    <a:cubicBezTo>
                      <a:pt x="2411871" y="1772061"/>
                      <a:pt x="2405217" y="1765406"/>
                      <a:pt x="2398563" y="1758751"/>
                    </a:cubicBezTo>
                    <a:cubicBezTo>
                      <a:pt x="2387474" y="1749878"/>
                      <a:pt x="2378602" y="1741005"/>
                      <a:pt x="2367512" y="1729914"/>
                    </a:cubicBezTo>
                    <a:cubicBezTo>
                      <a:pt x="2356423" y="1718823"/>
                      <a:pt x="2356423" y="1718823"/>
                      <a:pt x="2356423" y="1718823"/>
                    </a:cubicBezTo>
                    <a:cubicBezTo>
                      <a:pt x="2367512" y="1729914"/>
                      <a:pt x="2367512" y="1729914"/>
                      <a:pt x="2367512" y="1729914"/>
                    </a:cubicBezTo>
                    <a:cubicBezTo>
                      <a:pt x="2367512" y="1729914"/>
                      <a:pt x="2367512" y="1729914"/>
                      <a:pt x="2431832" y="1794244"/>
                    </a:cubicBezTo>
                    <a:lnTo>
                      <a:pt x="2436267" y="1798680"/>
                    </a:lnTo>
                    <a:lnTo>
                      <a:pt x="2434327" y="1796774"/>
                    </a:lnTo>
                    <a:cubicBezTo>
                      <a:pt x="2428505" y="1791055"/>
                      <a:pt x="2405217" y="1768179"/>
                      <a:pt x="2312064" y="1676676"/>
                    </a:cubicBezTo>
                    <a:cubicBezTo>
                      <a:pt x="2320936" y="1687767"/>
                      <a:pt x="2343115" y="1709950"/>
                      <a:pt x="2354205" y="1718823"/>
                    </a:cubicBezTo>
                    <a:cubicBezTo>
                      <a:pt x="2380820" y="1747660"/>
                      <a:pt x="2409653" y="1774279"/>
                      <a:pt x="2436268" y="1800898"/>
                    </a:cubicBezTo>
                    <a:cubicBezTo>
                      <a:pt x="2436268" y="1800898"/>
                      <a:pt x="2436268" y="1800898"/>
                      <a:pt x="2456229" y="1820863"/>
                    </a:cubicBezTo>
                    <a:lnTo>
                      <a:pt x="2468314" y="1834809"/>
                    </a:lnTo>
                    <a:lnTo>
                      <a:pt x="2474327" y="1840817"/>
                    </a:lnTo>
                    <a:cubicBezTo>
                      <a:pt x="2478767" y="1840817"/>
                      <a:pt x="2485428" y="1845255"/>
                      <a:pt x="2487648" y="1847474"/>
                    </a:cubicBezTo>
                    <a:lnTo>
                      <a:pt x="2508997" y="1860327"/>
                    </a:lnTo>
                    <a:lnTo>
                      <a:pt x="2507973" y="1859130"/>
                    </a:lnTo>
                    <a:cubicBezTo>
                      <a:pt x="2507973" y="1859130"/>
                      <a:pt x="2507973" y="1859130"/>
                      <a:pt x="2494651" y="1841341"/>
                    </a:cubicBezTo>
                    <a:cubicBezTo>
                      <a:pt x="2492431" y="1839117"/>
                      <a:pt x="2494651" y="1839117"/>
                      <a:pt x="2494651" y="1839117"/>
                    </a:cubicBezTo>
                    <a:cubicBezTo>
                      <a:pt x="2496871" y="1839117"/>
                      <a:pt x="2496871" y="1839117"/>
                      <a:pt x="2494651" y="1836894"/>
                    </a:cubicBezTo>
                    <a:cubicBezTo>
                      <a:pt x="2494651" y="1836894"/>
                      <a:pt x="2492431" y="1834670"/>
                      <a:pt x="2492431" y="1832446"/>
                    </a:cubicBezTo>
                    <a:cubicBezTo>
                      <a:pt x="2490211" y="1827999"/>
                      <a:pt x="2485770" y="1823552"/>
                      <a:pt x="2483550" y="1821328"/>
                    </a:cubicBezTo>
                    <a:cubicBezTo>
                      <a:pt x="2481329" y="1819104"/>
                      <a:pt x="2479109" y="1816881"/>
                      <a:pt x="2476889" y="1812433"/>
                    </a:cubicBezTo>
                    <a:cubicBezTo>
                      <a:pt x="2465787" y="1796868"/>
                      <a:pt x="2463567" y="1790197"/>
                      <a:pt x="2450245" y="1774631"/>
                    </a:cubicBezTo>
                    <a:cubicBezTo>
                      <a:pt x="2436923" y="1759065"/>
                      <a:pt x="2423602" y="1736829"/>
                      <a:pt x="2410280" y="1723487"/>
                    </a:cubicBezTo>
                    <a:cubicBezTo>
                      <a:pt x="2401399" y="1710145"/>
                      <a:pt x="2392517" y="1701250"/>
                      <a:pt x="2379196" y="1683461"/>
                    </a:cubicBezTo>
                    <a:cubicBezTo>
                      <a:pt x="2379196" y="1683461"/>
                      <a:pt x="2361433" y="1663448"/>
                      <a:pt x="2361433" y="1663448"/>
                    </a:cubicBezTo>
                    <a:cubicBezTo>
                      <a:pt x="2348111" y="1650106"/>
                      <a:pt x="2348111" y="1645658"/>
                      <a:pt x="2334790" y="1632316"/>
                    </a:cubicBezTo>
                    <a:cubicBezTo>
                      <a:pt x="2325908" y="1621198"/>
                      <a:pt x="2323688" y="1618974"/>
                      <a:pt x="2317027" y="1610080"/>
                    </a:cubicBezTo>
                    <a:cubicBezTo>
                      <a:pt x="2314807" y="1607856"/>
                      <a:pt x="2310366" y="1603409"/>
                      <a:pt x="2308146" y="1603409"/>
                    </a:cubicBezTo>
                    <a:cubicBezTo>
                      <a:pt x="2301485" y="1592290"/>
                      <a:pt x="2305926" y="1592290"/>
                      <a:pt x="2299265" y="1592290"/>
                    </a:cubicBezTo>
                    <a:cubicBezTo>
                      <a:pt x="2297045" y="1592290"/>
                      <a:pt x="2292604" y="1574501"/>
                      <a:pt x="2288163" y="1570054"/>
                    </a:cubicBezTo>
                    <a:cubicBezTo>
                      <a:pt x="2281503" y="1565606"/>
                      <a:pt x="2274842" y="1556712"/>
                      <a:pt x="2268181" y="1547817"/>
                    </a:cubicBezTo>
                    <a:cubicBezTo>
                      <a:pt x="2268181" y="1545593"/>
                      <a:pt x="2265960" y="1543370"/>
                      <a:pt x="2265960" y="1543370"/>
                    </a:cubicBezTo>
                    <a:cubicBezTo>
                      <a:pt x="2261520" y="1541146"/>
                      <a:pt x="2259300" y="1536699"/>
                      <a:pt x="2257079" y="1532251"/>
                    </a:cubicBezTo>
                    <a:cubicBezTo>
                      <a:pt x="2245978" y="1521133"/>
                      <a:pt x="2237097" y="1512238"/>
                      <a:pt x="2225995" y="1501120"/>
                    </a:cubicBezTo>
                    <a:cubicBezTo>
                      <a:pt x="2214894" y="1485554"/>
                      <a:pt x="2148285" y="1396608"/>
                      <a:pt x="2143844" y="1387713"/>
                    </a:cubicBezTo>
                    <a:cubicBezTo>
                      <a:pt x="2143844" y="1387713"/>
                      <a:pt x="2143844" y="1387713"/>
                      <a:pt x="2146064" y="1389937"/>
                    </a:cubicBezTo>
                    <a:cubicBezTo>
                      <a:pt x="2146064" y="1389937"/>
                      <a:pt x="2146064" y="1389937"/>
                      <a:pt x="2154945" y="1401055"/>
                    </a:cubicBezTo>
                    <a:cubicBezTo>
                      <a:pt x="2159386" y="1405502"/>
                      <a:pt x="2161606" y="1412173"/>
                      <a:pt x="2166047" y="1416621"/>
                    </a:cubicBezTo>
                    <a:cubicBezTo>
                      <a:pt x="2172708" y="1423292"/>
                      <a:pt x="2177148" y="1432186"/>
                      <a:pt x="2183809" y="1438857"/>
                    </a:cubicBezTo>
                    <a:cubicBezTo>
                      <a:pt x="2192691" y="1449976"/>
                      <a:pt x="2201572" y="1458870"/>
                      <a:pt x="2208233" y="1469989"/>
                    </a:cubicBezTo>
                    <a:cubicBezTo>
                      <a:pt x="2217114" y="1481107"/>
                      <a:pt x="2217114" y="1481107"/>
                      <a:pt x="2217114" y="1481107"/>
                    </a:cubicBezTo>
                    <a:cubicBezTo>
                      <a:pt x="2208233" y="1469989"/>
                      <a:pt x="2208233" y="1469989"/>
                      <a:pt x="2208233" y="1469989"/>
                    </a:cubicBezTo>
                    <a:cubicBezTo>
                      <a:pt x="2208233" y="1469989"/>
                      <a:pt x="2208233" y="1469989"/>
                      <a:pt x="2154945" y="1401055"/>
                    </a:cubicBezTo>
                    <a:cubicBezTo>
                      <a:pt x="2154945" y="1401055"/>
                      <a:pt x="2154945" y="1401055"/>
                      <a:pt x="2152725" y="1396608"/>
                    </a:cubicBezTo>
                    <a:cubicBezTo>
                      <a:pt x="2152725" y="1396608"/>
                      <a:pt x="2152725" y="1396608"/>
                      <a:pt x="2254859" y="1527804"/>
                    </a:cubicBezTo>
                    <a:cubicBezTo>
                      <a:pt x="2248198" y="1516686"/>
                      <a:pt x="2230436" y="1494449"/>
                      <a:pt x="2221554" y="1483331"/>
                    </a:cubicBezTo>
                    <a:cubicBezTo>
                      <a:pt x="2197131" y="1452199"/>
                      <a:pt x="2174928" y="1423292"/>
                      <a:pt x="2150505" y="1392160"/>
                    </a:cubicBezTo>
                    <a:cubicBezTo>
                      <a:pt x="2150505" y="1392160"/>
                      <a:pt x="2150505" y="1392160"/>
                      <a:pt x="2134963" y="1372147"/>
                    </a:cubicBezTo>
                    <a:lnTo>
                      <a:pt x="2111046" y="1335129"/>
                    </a:lnTo>
                    <a:lnTo>
                      <a:pt x="2113384" y="1338132"/>
                    </a:lnTo>
                    <a:cubicBezTo>
                      <a:pt x="2120947" y="1347826"/>
                      <a:pt x="2127747" y="1356582"/>
                      <a:pt x="2132743" y="1363253"/>
                    </a:cubicBezTo>
                    <a:cubicBezTo>
                      <a:pt x="2143844" y="1381042"/>
                      <a:pt x="2152725" y="1392160"/>
                      <a:pt x="2150505" y="1387713"/>
                    </a:cubicBezTo>
                    <a:cubicBezTo>
                      <a:pt x="2146064" y="1381042"/>
                      <a:pt x="2139403" y="1372147"/>
                      <a:pt x="2132743" y="1363253"/>
                    </a:cubicBezTo>
                    <a:cubicBezTo>
                      <a:pt x="2126082" y="1354358"/>
                      <a:pt x="2119421" y="1345463"/>
                      <a:pt x="2110540" y="1334345"/>
                    </a:cubicBezTo>
                    <a:lnTo>
                      <a:pt x="2111046" y="1335129"/>
                    </a:lnTo>
                    <a:lnTo>
                      <a:pt x="2089447" y="1307383"/>
                    </a:lnTo>
                    <a:lnTo>
                      <a:pt x="2075144" y="1288441"/>
                    </a:lnTo>
                    <a:lnTo>
                      <a:pt x="2070321" y="1290095"/>
                    </a:lnTo>
                    <a:cubicBezTo>
                      <a:pt x="2070321" y="1290095"/>
                      <a:pt x="2070321" y="1290095"/>
                      <a:pt x="2065604" y="1291760"/>
                    </a:cubicBezTo>
                    <a:lnTo>
                      <a:pt x="2035674" y="1302329"/>
                    </a:lnTo>
                    <a:lnTo>
                      <a:pt x="2038465" y="1300494"/>
                    </a:lnTo>
                    <a:lnTo>
                      <a:pt x="2044519" y="1297867"/>
                    </a:lnTo>
                    <a:lnTo>
                      <a:pt x="2055519" y="1293944"/>
                    </a:lnTo>
                    <a:lnTo>
                      <a:pt x="2074787" y="1287967"/>
                    </a:lnTo>
                    <a:lnTo>
                      <a:pt x="2074252" y="1287259"/>
                    </a:lnTo>
                    <a:close/>
                    <a:moveTo>
                      <a:pt x="2673177" y="1285968"/>
                    </a:moveTo>
                    <a:lnTo>
                      <a:pt x="2671777" y="1294381"/>
                    </a:lnTo>
                    <a:lnTo>
                      <a:pt x="2671777" y="1290392"/>
                    </a:lnTo>
                    <a:lnTo>
                      <a:pt x="2672960" y="1286478"/>
                    </a:lnTo>
                    <a:lnTo>
                      <a:pt x="2673177" y="1285968"/>
                    </a:lnTo>
                    <a:close/>
                    <a:moveTo>
                      <a:pt x="2676212" y="1278827"/>
                    </a:moveTo>
                    <a:lnTo>
                      <a:pt x="2673177" y="1285968"/>
                    </a:lnTo>
                    <a:lnTo>
                      <a:pt x="2673718" y="1282716"/>
                    </a:lnTo>
                    <a:cubicBezTo>
                      <a:pt x="2673995" y="1281049"/>
                      <a:pt x="2673995" y="1281049"/>
                      <a:pt x="2673995" y="1281049"/>
                    </a:cubicBezTo>
                    <a:cubicBezTo>
                      <a:pt x="2676212" y="1278827"/>
                      <a:pt x="2676212" y="1278827"/>
                      <a:pt x="2676212" y="1278827"/>
                    </a:cubicBezTo>
                    <a:close/>
                    <a:moveTo>
                      <a:pt x="2101957" y="1277286"/>
                    </a:moveTo>
                    <a:lnTo>
                      <a:pt x="2093981" y="1281287"/>
                    </a:lnTo>
                    <a:lnTo>
                      <a:pt x="2086804" y="1282740"/>
                    </a:lnTo>
                    <a:lnTo>
                      <a:pt x="2101957" y="1277286"/>
                    </a:lnTo>
                    <a:close/>
                    <a:moveTo>
                      <a:pt x="2176821" y="1229814"/>
                    </a:moveTo>
                    <a:lnTo>
                      <a:pt x="2164034" y="1247910"/>
                    </a:lnTo>
                    <a:lnTo>
                      <a:pt x="2156518" y="1253511"/>
                    </a:lnTo>
                    <a:lnTo>
                      <a:pt x="2176821" y="1229814"/>
                    </a:lnTo>
                    <a:close/>
                    <a:moveTo>
                      <a:pt x="2182004" y="1222413"/>
                    </a:moveTo>
                    <a:lnTo>
                      <a:pt x="2181296" y="1223481"/>
                    </a:lnTo>
                    <a:cubicBezTo>
                      <a:pt x="2169088" y="1244575"/>
                      <a:pt x="2151332" y="1257343"/>
                      <a:pt x="2131912" y="1266503"/>
                    </a:cubicBezTo>
                    <a:lnTo>
                      <a:pt x="2101957" y="1277286"/>
                    </a:lnTo>
                    <a:lnTo>
                      <a:pt x="2122826" y="1266815"/>
                    </a:lnTo>
                    <a:cubicBezTo>
                      <a:pt x="2141206" y="1255192"/>
                      <a:pt x="2158269" y="1240273"/>
                      <a:pt x="2176302" y="1225979"/>
                    </a:cubicBezTo>
                    <a:lnTo>
                      <a:pt x="2182004" y="1222413"/>
                    </a:lnTo>
                    <a:close/>
                    <a:moveTo>
                      <a:pt x="2938312" y="1214620"/>
                    </a:moveTo>
                    <a:lnTo>
                      <a:pt x="2940296" y="1214877"/>
                    </a:lnTo>
                    <a:cubicBezTo>
                      <a:pt x="2946747" y="1215709"/>
                      <a:pt x="2972548" y="1219040"/>
                      <a:pt x="3075755" y="1232363"/>
                    </a:cubicBezTo>
                    <a:cubicBezTo>
                      <a:pt x="3084633" y="1234583"/>
                      <a:pt x="3106828" y="1234583"/>
                      <a:pt x="3104609" y="1236804"/>
                    </a:cubicBezTo>
                    <a:cubicBezTo>
                      <a:pt x="3104609" y="1236804"/>
                      <a:pt x="3104609" y="1236804"/>
                      <a:pt x="3115706" y="1270111"/>
                    </a:cubicBezTo>
                    <a:cubicBezTo>
                      <a:pt x="3124584" y="1292316"/>
                      <a:pt x="3122365" y="1314520"/>
                      <a:pt x="3142340" y="1334505"/>
                    </a:cubicBezTo>
                    <a:cubicBezTo>
                      <a:pt x="3162316" y="1342276"/>
                      <a:pt x="3186176" y="1348938"/>
                      <a:pt x="3208093" y="1355322"/>
                    </a:cubicBezTo>
                    <a:lnTo>
                      <a:pt x="3256740" y="1372543"/>
                    </a:lnTo>
                    <a:lnTo>
                      <a:pt x="3253870" y="1373363"/>
                    </a:lnTo>
                    <a:cubicBezTo>
                      <a:pt x="3249431" y="1371698"/>
                      <a:pt x="3243328" y="1368922"/>
                      <a:pt x="3239998" y="1367812"/>
                    </a:cubicBezTo>
                    <a:cubicBezTo>
                      <a:pt x="3239998" y="1367812"/>
                      <a:pt x="3239998" y="1367812"/>
                      <a:pt x="3188950" y="1352268"/>
                    </a:cubicBezTo>
                    <a:cubicBezTo>
                      <a:pt x="3188950" y="1352268"/>
                      <a:pt x="3188950" y="1352268"/>
                      <a:pt x="3137901" y="1336725"/>
                    </a:cubicBezTo>
                    <a:cubicBezTo>
                      <a:pt x="3122365" y="1310079"/>
                      <a:pt x="3122365" y="1298977"/>
                      <a:pt x="3115706" y="1278993"/>
                    </a:cubicBezTo>
                    <a:cubicBezTo>
                      <a:pt x="3115706" y="1278993"/>
                      <a:pt x="3115706" y="1278993"/>
                      <a:pt x="3106828" y="1250127"/>
                    </a:cubicBezTo>
                    <a:cubicBezTo>
                      <a:pt x="3106828" y="1250127"/>
                      <a:pt x="3106828" y="1250127"/>
                      <a:pt x="3102389" y="1236804"/>
                    </a:cubicBezTo>
                    <a:cubicBezTo>
                      <a:pt x="3111267" y="1241245"/>
                      <a:pt x="3095731" y="1236804"/>
                      <a:pt x="3093511" y="1236804"/>
                    </a:cubicBezTo>
                    <a:cubicBezTo>
                      <a:pt x="3093511" y="1236804"/>
                      <a:pt x="3093511" y="1236804"/>
                      <a:pt x="3033585" y="1227922"/>
                    </a:cubicBezTo>
                    <a:cubicBezTo>
                      <a:pt x="3003621" y="1221260"/>
                      <a:pt x="2972410" y="1225840"/>
                      <a:pt x="2941822" y="1216369"/>
                    </a:cubicBezTo>
                    <a:lnTo>
                      <a:pt x="2938312" y="1214620"/>
                    </a:lnTo>
                    <a:close/>
                    <a:moveTo>
                      <a:pt x="2937833" y="1214382"/>
                    </a:moveTo>
                    <a:lnTo>
                      <a:pt x="2938312" y="1214620"/>
                    </a:lnTo>
                    <a:lnTo>
                      <a:pt x="2938146" y="1214599"/>
                    </a:lnTo>
                    <a:lnTo>
                      <a:pt x="2937833" y="1214382"/>
                    </a:lnTo>
                    <a:close/>
                    <a:moveTo>
                      <a:pt x="2312871" y="1179073"/>
                    </a:moveTo>
                    <a:lnTo>
                      <a:pt x="2307066" y="1182377"/>
                    </a:lnTo>
                    <a:lnTo>
                      <a:pt x="2261475" y="1189341"/>
                    </a:lnTo>
                    <a:lnTo>
                      <a:pt x="2229538" y="1192684"/>
                    </a:lnTo>
                    <a:lnTo>
                      <a:pt x="2235604" y="1188890"/>
                    </a:lnTo>
                    <a:cubicBezTo>
                      <a:pt x="2246736" y="1184328"/>
                      <a:pt x="2258684" y="1180902"/>
                      <a:pt x="2271732" y="1179102"/>
                    </a:cubicBezTo>
                    <a:lnTo>
                      <a:pt x="2312871" y="1179073"/>
                    </a:lnTo>
                    <a:close/>
                    <a:moveTo>
                      <a:pt x="2317266" y="1176570"/>
                    </a:moveTo>
                    <a:lnTo>
                      <a:pt x="2314466" y="1179071"/>
                    </a:lnTo>
                    <a:lnTo>
                      <a:pt x="2312871" y="1179073"/>
                    </a:lnTo>
                    <a:lnTo>
                      <a:pt x="2317266" y="1176570"/>
                    </a:lnTo>
                    <a:close/>
                    <a:moveTo>
                      <a:pt x="2324165" y="1175438"/>
                    </a:moveTo>
                    <a:lnTo>
                      <a:pt x="2315229" y="1182819"/>
                    </a:lnTo>
                    <a:cubicBezTo>
                      <a:pt x="2303784" y="1189064"/>
                      <a:pt x="2291161" y="1191839"/>
                      <a:pt x="2276734" y="1187953"/>
                    </a:cubicBezTo>
                    <a:cubicBezTo>
                      <a:pt x="2264527" y="1191284"/>
                      <a:pt x="2249545" y="1192394"/>
                      <a:pt x="2235674" y="1193782"/>
                    </a:cubicBezTo>
                    <a:lnTo>
                      <a:pt x="2223564" y="1196420"/>
                    </a:lnTo>
                    <a:lnTo>
                      <a:pt x="2228863" y="1193106"/>
                    </a:lnTo>
                    <a:lnTo>
                      <a:pt x="2274515" y="1187953"/>
                    </a:lnTo>
                    <a:cubicBezTo>
                      <a:pt x="2285057" y="1189064"/>
                      <a:pt x="2294768" y="1187537"/>
                      <a:pt x="2303854" y="1184206"/>
                    </a:cubicBezTo>
                    <a:lnTo>
                      <a:pt x="2307066" y="1182377"/>
                    </a:lnTo>
                    <a:lnTo>
                      <a:pt x="2313946" y="1181327"/>
                    </a:lnTo>
                    <a:lnTo>
                      <a:pt x="2324165" y="1175438"/>
                    </a:lnTo>
                    <a:close/>
                    <a:moveTo>
                      <a:pt x="2344949" y="1158271"/>
                    </a:moveTo>
                    <a:lnTo>
                      <a:pt x="2337359" y="1167835"/>
                    </a:lnTo>
                    <a:lnTo>
                      <a:pt x="2324165" y="1175438"/>
                    </a:lnTo>
                    <a:lnTo>
                      <a:pt x="2344949" y="1158271"/>
                    </a:lnTo>
                    <a:close/>
                    <a:moveTo>
                      <a:pt x="2533518" y="1129463"/>
                    </a:moveTo>
                    <a:lnTo>
                      <a:pt x="2530867" y="1130221"/>
                    </a:lnTo>
                    <a:cubicBezTo>
                      <a:pt x="2523099" y="1132441"/>
                      <a:pt x="2523099" y="1132441"/>
                      <a:pt x="2523099" y="1132441"/>
                    </a:cubicBezTo>
                    <a:lnTo>
                      <a:pt x="2519175" y="1132021"/>
                    </a:lnTo>
                    <a:lnTo>
                      <a:pt x="2533518" y="1129463"/>
                    </a:lnTo>
                    <a:close/>
                    <a:moveTo>
                      <a:pt x="2845529" y="1125726"/>
                    </a:moveTo>
                    <a:lnTo>
                      <a:pt x="2847147" y="1125780"/>
                    </a:lnTo>
                    <a:lnTo>
                      <a:pt x="2850988" y="1130477"/>
                    </a:lnTo>
                    <a:lnTo>
                      <a:pt x="2845529" y="1125726"/>
                    </a:lnTo>
                    <a:close/>
                    <a:moveTo>
                      <a:pt x="2403246" y="1119119"/>
                    </a:moveTo>
                    <a:cubicBezTo>
                      <a:pt x="2393258" y="1117454"/>
                      <a:pt x="2383964" y="1121894"/>
                      <a:pt x="2374739" y="1129250"/>
                    </a:cubicBezTo>
                    <a:lnTo>
                      <a:pt x="2353119" y="1150506"/>
                    </a:lnTo>
                    <a:lnTo>
                      <a:pt x="2359171" y="1175657"/>
                    </a:lnTo>
                    <a:cubicBezTo>
                      <a:pt x="2374475" y="1239207"/>
                      <a:pt x="2401961" y="1350888"/>
                      <a:pt x="2436943" y="1452568"/>
                    </a:cubicBezTo>
                    <a:cubicBezTo>
                      <a:pt x="2459154" y="1519244"/>
                      <a:pt x="2470259" y="1570361"/>
                      <a:pt x="2490249" y="1639259"/>
                    </a:cubicBezTo>
                    <a:cubicBezTo>
                      <a:pt x="2490249" y="1639259"/>
                      <a:pt x="2490249" y="1639259"/>
                      <a:pt x="2494691" y="1650372"/>
                    </a:cubicBezTo>
                    <a:cubicBezTo>
                      <a:pt x="2494691" y="1650372"/>
                      <a:pt x="2494691" y="1650372"/>
                      <a:pt x="2501355" y="1677042"/>
                    </a:cubicBezTo>
                    <a:cubicBezTo>
                      <a:pt x="2508018" y="1694822"/>
                      <a:pt x="2512460" y="1712602"/>
                      <a:pt x="2516902" y="1725937"/>
                    </a:cubicBezTo>
                    <a:cubicBezTo>
                      <a:pt x="2519123" y="1737050"/>
                      <a:pt x="2521344" y="1739272"/>
                      <a:pt x="2525786" y="1748163"/>
                    </a:cubicBezTo>
                    <a:cubicBezTo>
                      <a:pt x="2528008" y="1748163"/>
                      <a:pt x="2534671" y="1774833"/>
                      <a:pt x="2536892" y="1788168"/>
                    </a:cubicBezTo>
                    <a:cubicBezTo>
                      <a:pt x="2539113" y="1788168"/>
                      <a:pt x="2539113" y="1788168"/>
                      <a:pt x="2541334" y="1790390"/>
                    </a:cubicBezTo>
                    <a:cubicBezTo>
                      <a:pt x="2541334" y="1792613"/>
                      <a:pt x="2541334" y="1797058"/>
                      <a:pt x="2543555" y="1799280"/>
                    </a:cubicBezTo>
                    <a:lnTo>
                      <a:pt x="2544055" y="1800781"/>
                    </a:lnTo>
                    <a:lnTo>
                      <a:pt x="2543098" y="1782493"/>
                    </a:lnTo>
                    <a:cubicBezTo>
                      <a:pt x="2539525" y="1719167"/>
                      <a:pt x="2534028" y="1642510"/>
                      <a:pt x="2525232" y="1570297"/>
                    </a:cubicBezTo>
                    <a:cubicBezTo>
                      <a:pt x="2516436" y="1496972"/>
                      <a:pt x="2516436" y="1441423"/>
                      <a:pt x="2509839" y="1368099"/>
                    </a:cubicBezTo>
                    <a:cubicBezTo>
                      <a:pt x="2509839" y="1368099"/>
                      <a:pt x="2509839" y="1368099"/>
                      <a:pt x="2507640" y="1356989"/>
                    </a:cubicBezTo>
                    <a:cubicBezTo>
                      <a:pt x="2507640" y="1356989"/>
                      <a:pt x="2507640" y="1356989"/>
                      <a:pt x="2505441" y="1325882"/>
                    </a:cubicBezTo>
                    <a:cubicBezTo>
                      <a:pt x="2503242" y="1308106"/>
                      <a:pt x="2503242" y="1288109"/>
                      <a:pt x="2501043" y="1274777"/>
                    </a:cubicBezTo>
                    <a:cubicBezTo>
                      <a:pt x="2501043" y="1263667"/>
                      <a:pt x="2498844" y="1261445"/>
                      <a:pt x="2496645" y="1250336"/>
                    </a:cubicBezTo>
                    <a:cubicBezTo>
                      <a:pt x="2494446" y="1250336"/>
                      <a:pt x="2492248" y="1221450"/>
                      <a:pt x="2492248" y="1208118"/>
                    </a:cubicBezTo>
                    <a:cubicBezTo>
                      <a:pt x="2492248" y="1205897"/>
                      <a:pt x="2490049" y="1208118"/>
                      <a:pt x="2490049" y="1203675"/>
                    </a:cubicBezTo>
                    <a:cubicBezTo>
                      <a:pt x="2490049" y="1201453"/>
                      <a:pt x="2490049" y="1197009"/>
                      <a:pt x="2490049" y="1194787"/>
                    </a:cubicBezTo>
                    <a:cubicBezTo>
                      <a:pt x="2487850" y="1190343"/>
                      <a:pt x="2487850" y="1183677"/>
                      <a:pt x="2487850" y="1181455"/>
                    </a:cubicBezTo>
                    <a:lnTo>
                      <a:pt x="2485872" y="1129491"/>
                    </a:lnTo>
                    <a:lnTo>
                      <a:pt x="2459973" y="1126886"/>
                    </a:lnTo>
                    <a:cubicBezTo>
                      <a:pt x="2441220" y="1123594"/>
                      <a:pt x="2422389" y="1119952"/>
                      <a:pt x="2403246" y="1119119"/>
                    </a:cubicBezTo>
                    <a:close/>
                    <a:moveTo>
                      <a:pt x="2384851" y="1118252"/>
                    </a:moveTo>
                    <a:lnTo>
                      <a:pt x="2383346" y="1120134"/>
                    </a:lnTo>
                    <a:lnTo>
                      <a:pt x="2382215" y="1120710"/>
                    </a:lnTo>
                    <a:lnTo>
                      <a:pt x="2384851" y="1118252"/>
                    </a:lnTo>
                    <a:close/>
                    <a:moveTo>
                      <a:pt x="2392981" y="1115233"/>
                    </a:moveTo>
                    <a:cubicBezTo>
                      <a:pt x="2399362" y="1115233"/>
                      <a:pt x="2406575" y="1116898"/>
                      <a:pt x="2414343" y="1116898"/>
                    </a:cubicBezTo>
                    <a:cubicBezTo>
                      <a:pt x="2414343" y="1116898"/>
                      <a:pt x="2414343" y="1116898"/>
                      <a:pt x="2456514" y="1123560"/>
                    </a:cubicBezTo>
                    <a:lnTo>
                      <a:pt x="2477667" y="1126285"/>
                    </a:lnTo>
                    <a:lnTo>
                      <a:pt x="2433555" y="1121720"/>
                    </a:lnTo>
                    <a:lnTo>
                      <a:pt x="2416809" y="1119237"/>
                    </a:lnTo>
                    <a:lnTo>
                      <a:pt x="2398807" y="1116343"/>
                    </a:lnTo>
                    <a:lnTo>
                      <a:pt x="2398097" y="1116410"/>
                    </a:lnTo>
                    <a:lnTo>
                      <a:pt x="2392501" y="1115477"/>
                    </a:lnTo>
                    <a:lnTo>
                      <a:pt x="2392981" y="1115233"/>
                    </a:lnTo>
                    <a:close/>
                    <a:moveTo>
                      <a:pt x="2387709" y="1114678"/>
                    </a:moveTo>
                    <a:lnTo>
                      <a:pt x="2392501" y="1115477"/>
                    </a:lnTo>
                    <a:lnTo>
                      <a:pt x="2388976" y="1117270"/>
                    </a:lnTo>
                    <a:lnTo>
                      <a:pt x="2385559" y="1117592"/>
                    </a:lnTo>
                    <a:lnTo>
                      <a:pt x="2384851" y="1118252"/>
                    </a:lnTo>
                    <a:lnTo>
                      <a:pt x="2387709" y="1114678"/>
                    </a:lnTo>
                    <a:close/>
                    <a:moveTo>
                      <a:pt x="2593942" y="1112938"/>
                    </a:moveTo>
                    <a:lnTo>
                      <a:pt x="2574767" y="1117673"/>
                    </a:lnTo>
                    <a:lnTo>
                      <a:pt x="2585245" y="1114678"/>
                    </a:lnTo>
                    <a:cubicBezTo>
                      <a:pt x="2585245" y="1114678"/>
                      <a:pt x="2585245" y="1114678"/>
                      <a:pt x="2589407" y="1113845"/>
                    </a:cubicBezTo>
                    <a:lnTo>
                      <a:pt x="2593942" y="1112938"/>
                    </a:lnTo>
                    <a:close/>
                    <a:moveTo>
                      <a:pt x="2625196" y="1108016"/>
                    </a:moveTo>
                    <a:cubicBezTo>
                      <a:pt x="2625196" y="1108016"/>
                      <a:pt x="2625196" y="1108016"/>
                      <a:pt x="2616318" y="1110237"/>
                    </a:cubicBezTo>
                    <a:lnTo>
                      <a:pt x="2598830" y="1114611"/>
                    </a:lnTo>
                    <a:lnTo>
                      <a:pt x="2600729" y="1124068"/>
                    </a:lnTo>
                    <a:cubicBezTo>
                      <a:pt x="2598501" y="1159580"/>
                      <a:pt x="2582903" y="1314944"/>
                      <a:pt x="2582903" y="1456991"/>
                    </a:cubicBezTo>
                    <a:cubicBezTo>
                      <a:pt x="2582903" y="1528015"/>
                      <a:pt x="2576218" y="1581283"/>
                      <a:pt x="2573990" y="1654526"/>
                    </a:cubicBezTo>
                    <a:cubicBezTo>
                      <a:pt x="2573990" y="1654526"/>
                      <a:pt x="2573990" y="1654526"/>
                      <a:pt x="2573990" y="1663404"/>
                    </a:cubicBezTo>
                    <a:cubicBezTo>
                      <a:pt x="2573990" y="1663404"/>
                      <a:pt x="2573990" y="1663404"/>
                      <a:pt x="2571762" y="1692257"/>
                    </a:cubicBezTo>
                    <a:cubicBezTo>
                      <a:pt x="2571762" y="1712232"/>
                      <a:pt x="2571762" y="1729988"/>
                      <a:pt x="2571762" y="1743305"/>
                    </a:cubicBezTo>
                    <a:cubicBezTo>
                      <a:pt x="2571762" y="1754403"/>
                      <a:pt x="2571762" y="1756622"/>
                      <a:pt x="2571762" y="1767720"/>
                    </a:cubicBezTo>
                    <a:cubicBezTo>
                      <a:pt x="2572876" y="1767720"/>
                      <a:pt x="2573433" y="1769523"/>
                      <a:pt x="2573642" y="1772401"/>
                    </a:cubicBezTo>
                    <a:lnTo>
                      <a:pt x="2573515" y="1779161"/>
                    </a:lnTo>
                    <a:lnTo>
                      <a:pt x="2576421" y="1767655"/>
                    </a:lnTo>
                    <a:cubicBezTo>
                      <a:pt x="2578638" y="1747658"/>
                      <a:pt x="2587509" y="1723216"/>
                      <a:pt x="2589726" y="1703219"/>
                    </a:cubicBezTo>
                    <a:cubicBezTo>
                      <a:pt x="2594161" y="1687665"/>
                      <a:pt x="2594161" y="1674333"/>
                      <a:pt x="2598597" y="1654336"/>
                    </a:cubicBezTo>
                    <a:cubicBezTo>
                      <a:pt x="2598597" y="1654336"/>
                      <a:pt x="2603032" y="1627673"/>
                      <a:pt x="2603032" y="1625451"/>
                    </a:cubicBezTo>
                    <a:cubicBezTo>
                      <a:pt x="2605249" y="1607675"/>
                      <a:pt x="2607467" y="1603231"/>
                      <a:pt x="2609685" y="1585456"/>
                    </a:cubicBezTo>
                    <a:cubicBezTo>
                      <a:pt x="2611902" y="1572124"/>
                      <a:pt x="2611902" y="1567680"/>
                      <a:pt x="2614120" y="1556570"/>
                    </a:cubicBezTo>
                    <a:cubicBezTo>
                      <a:pt x="2616337" y="1554348"/>
                      <a:pt x="2616337" y="1547683"/>
                      <a:pt x="2616337" y="1545461"/>
                    </a:cubicBezTo>
                    <a:cubicBezTo>
                      <a:pt x="2618555" y="1532129"/>
                      <a:pt x="2620773" y="1536573"/>
                      <a:pt x="2618555" y="1532129"/>
                    </a:cubicBezTo>
                    <a:cubicBezTo>
                      <a:pt x="2616337" y="1529907"/>
                      <a:pt x="2625208" y="1514353"/>
                      <a:pt x="2627425" y="1509909"/>
                    </a:cubicBezTo>
                    <a:cubicBezTo>
                      <a:pt x="2627425" y="1501022"/>
                      <a:pt x="2631861" y="1489912"/>
                      <a:pt x="2631861" y="1478802"/>
                    </a:cubicBezTo>
                    <a:cubicBezTo>
                      <a:pt x="2631861" y="1476580"/>
                      <a:pt x="2634078" y="1474358"/>
                      <a:pt x="2631861" y="1474358"/>
                    </a:cubicBezTo>
                    <a:cubicBezTo>
                      <a:pt x="2634078" y="1469914"/>
                      <a:pt x="2634078" y="1465471"/>
                      <a:pt x="2636296" y="1461027"/>
                    </a:cubicBezTo>
                    <a:cubicBezTo>
                      <a:pt x="2638513" y="1443251"/>
                      <a:pt x="2638513" y="1429919"/>
                      <a:pt x="2640731" y="1416588"/>
                    </a:cubicBezTo>
                    <a:cubicBezTo>
                      <a:pt x="2644057" y="1401590"/>
                      <a:pt x="2658610" y="1336598"/>
                      <a:pt x="2668486" y="1301290"/>
                    </a:cubicBezTo>
                    <a:lnTo>
                      <a:pt x="2671509" y="1291280"/>
                    </a:lnTo>
                    <a:lnTo>
                      <a:pt x="2671257" y="1292541"/>
                    </a:lnTo>
                    <a:cubicBezTo>
                      <a:pt x="2670738" y="1295145"/>
                      <a:pt x="2669698" y="1300352"/>
                      <a:pt x="2667619" y="1310768"/>
                    </a:cubicBezTo>
                    <a:lnTo>
                      <a:pt x="2664015" y="1328826"/>
                    </a:lnTo>
                    <a:lnTo>
                      <a:pt x="2660689" y="1343264"/>
                    </a:lnTo>
                    <a:cubicBezTo>
                      <a:pt x="2658472" y="1356595"/>
                      <a:pt x="2656254" y="1369927"/>
                      <a:pt x="2651819" y="1383259"/>
                    </a:cubicBezTo>
                    <a:cubicBezTo>
                      <a:pt x="2649601" y="1396590"/>
                      <a:pt x="2649601" y="1396590"/>
                      <a:pt x="2649601" y="1396590"/>
                    </a:cubicBezTo>
                    <a:cubicBezTo>
                      <a:pt x="2651819" y="1383259"/>
                      <a:pt x="2651819" y="1383259"/>
                      <a:pt x="2651819" y="1383259"/>
                    </a:cubicBezTo>
                    <a:cubicBezTo>
                      <a:pt x="2651819" y="1383259"/>
                      <a:pt x="2651819" y="1383259"/>
                      <a:pt x="2660239" y="1345763"/>
                    </a:cubicBezTo>
                    <a:lnTo>
                      <a:pt x="2663794" y="1329931"/>
                    </a:lnTo>
                    <a:lnTo>
                      <a:pt x="2663656" y="1330622"/>
                    </a:lnTo>
                    <a:cubicBezTo>
                      <a:pt x="2658784" y="1355033"/>
                      <a:pt x="2650987" y="1394091"/>
                      <a:pt x="2638513" y="1456583"/>
                    </a:cubicBezTo>
                    <a:cubicBezTo>
                      <a:pt x="2642949" y="1443251"/>
                      <a:pt x="2647384" y="1414366"/>
                      <a:pt x="2651819" y="1401034"/>
                    </a:cubicBezTo>
                    <a:cubicBezTo>
                      <a:pt x="2658472" y="1363261"/>
                      <a:pt x="2667342" y="1325488"/>
                      <a:pt x="2673995" y="1287715"/>
                    </a:cubicBezTo>
                    <a:cubicBezTo>
                      <a:pt x="2673995" y="1287715"/>
                      <a:pt x="2673995" y="1287715"/>
                      <a:pt x="2680648" y="1261052"/>
                    </a:cubicBezTo>
                    <a:lnTo>
                      <a:pt x="2691882" y="1225405"/>
                    </a:lnTo>
                    <a:lnTo>
                      <a:pt x="2685083" y="1252164"/>
                    </a:lnTo>
                    <a:cubicBezTo>
                      <a:pt x="2680648" y="1274383"/>
                      <a:pt x="2676212" y="1287715"/>
                      <a:pt x="2678430" y="1283271"/>
                    </a:cubicBezTo>
                    <a:cubicBezTo>
                      <a:pt x="2680648" y="1274383"/>
                      <a:pt x="2682865" y="1265495"/>
                      <a:pt x="2685083" y="1252164"/>
                    </a:cubicBezTo>
                    <a:cubicBezTo>
                      <a:pt x="2687300" y="1243276"/>
                      <a:pt x="2689518" y="1232166"/>
                      <a:pt x="2693953" y="1218835"/>
                    </a:cubicBezTo>
                    <a:lnTo>
                      <a:pt x="2691882" y="1225405"/>
                    </a:lnTo>
                    <a:lnTo>
                      <a:pt x="2692740" y="1222029"/>
                    </a:lnTo>
                    <a:cubicBezTo>
                      <a:pt x="2698354" y="1198421"/>
                      <a:pt x="2704660" y="1169813"/>
                      <a:pt x="2709719" y="1148427"/>
                    </a:cubicBezTo>
                    <a:lnTo>
                      <a:pt x="2710552" y="1145161"/>
                    </a:lnTo>
                    <a:lnTo>
                      <a:pt x="2685123" y="1132441"/>
                    </a:lnTo>
                    <a:cubicBezTo>
                      <a:pt x="2665147" y="1125780"/>
                      <a:pt x="2638513" y="1103575"/>
                      <a:pt x="2625196" y="1108016"/>
                    </a:cubicBezTo>
                    <a:close/>
                    <a:moveTo>
                      <a:pt x="2631855" y="1103575"/>
                    </a:moveTo>
                    <a:lnTo>
                      <a:pt x="2606816" y="1110362"/>
                    </a:lnTo>
                    <a:lnTo>
                      <a:pt x="2593942" y="1112938"/>
                    </a:lnTo>
                    <a:lnTo>
                      <a:pt x="2631855" y="1103575"/>
                    </a:lnTo>
                    <a:close/>
                    <a:moveTo>
                      <a:pt x="2490049" y="1099243"/>
                    </a:moveTo>
                    <a:cubicBezTo>
                      <a:pt x="2494446" y="1097021"/>
                      <a:pt x="2496645" y="1105909"/>
                      <a:pt x="2498844" y="1105909"/>
                    </a:cubicBezTo>
                    <a:cubicBezTo>
                      <a:pt x="2501043" y="1105909"/>
                      <a:pt x="2501043" y="1105909"/>
                      <a:pt x="2503242" y="1108131"/>
                    </a:cubicBezTo>
                    <a:cubicBezTo>
                      <a:pt x="2503242" y="1108131"/>
                      <a:pt x="2503242" y="1108131"/>
                      <a:pt x="2503242" y="1112575"/>
                    </a:cubicBezTo>
                    <a:cubicBezTo>
                      <a:pt x="2505441" y="1114796"/>
                      <a:pt x="2505441" y="1114796"/>
                      <a:pt x="2505441" y="1114796"/>
                    </a:cubicBezTo>
                    <a:cubicBezTo>
                      <a:pt x="2505441" y="1114796"/>
                      <a:pt x="2505441" y="1114796"/>
                      <a:pt x="2507296" y="1124170"/>
                    </a:cubicBezTo>
                    <a:lnTo>
                      <a:pt x="2508146" y="1128461"/>
                    </a:lnTo>
                    <a:lnTo>
                      <a:pt x="2544184" y="1125225"/>
                    </a:lnTo>
                    <a:lnTo>
                      <a:pt x="2574767" y="1117673"/>
                    </a:lnTo>
                    <a:lnTo>
                      <a:pt x="2549317" y="1124947"/>
                    </a:lnTo>
                    <a:lnTo>
                      <a:pt x="2548378" y="1125216"/>
                    </a:lnTo>
                    <a:lnTo>
                      <a:pt x="2528544" y="1129180"/>
                    </a:lnTo>
                    <a:lnTo>
                      <a:pt x="2508149" y="1128479"/>
                    </a:lnTo>
                    <a:lnTo>
                      <a:pt x="2508626" y="1130890"/>
                    </a:lnTo>
                    <a:lnTo>
                      <a:pt x="2519175" y="1132021"/>
                    </a:lnTo>
                    <a:lnTo>
                      <a:pt x="2516232" y="1132546"/>
                    </a:lnTo>
                    <a:lnTo>
                      <a:pt x="2508806" y="1131799"/>
                    </a:lnTo>
                    <a:lnTo>
                      <a:pt x="2509839" y="1137016"/>
                    </a:lnTo>
                    <a:cubicBezTo>
                      <a:pt x="2509839" y="1137016"/>
                      <a:pt x="2509839" y="1137016"/>
                      <a:pt x="2509839" y="1159236"/>
                    </a:cubicBezTo>
                    <a:cubicBezTo>
                      <a:pt x="2509839" y="1163679"/>
                      <a:pt x="2507640" y="1161457"/>
                      <a:pt x="2507640" y="1161457"/>
                    </a:cubicBezTo>
                    <a:cubicBezTo>
                      <a:pt x="2507640" y="1163679"/>
                      <a:pt x="2507640" y="1168123"/>
                      <a:pt x="2507640" y="1170345"/>
                    </a:cubicBezTo>
                    <a:cubicBezTo>
                      <a:pt x="2507640" y="1170345"/>
                      <a:pt x="2507640" y="1170345"/>
                      <a:pt x="2505441" y="1168123"/>
                    </a:cubicBezTo>
                    <a:cubicBezTo>
                      <a:pt x="2505441" y="1172567"/>
                      <a:pt x="2507640" y="1181455"/>
                      <a:pt x="2507640" y="1183677"/>
                    </a:cubicBezTo>
                    <a:cubicBezTo>
                      <a:pt x="2507640" y="1185899"/>
                      <a:pt x="2507640" y="1190343"/>
                      <a:pt x="2507640" y="1197009"/>
                    </a:cubicBezTo>
                    <a:cubicBezTo>
                      <a:pt x="2507640" y="1214784"/>
                      <a:pt x="2507640" y="1223672"/>
                      <a:pt x="2509839" y="1243670"/>
                    </a:cubicBezTo>
                    <a:cubicBezTo>
                      <a:pt x="2512038" y="1265889"/>
                      <a:pt x="2512038" y="1290331"/>
                      <a:pt x="2514237" y="1310328"/>
                    </a:cubicBezTo>
                    <a:cubicBezTo>
                      <a:pt x="2514237" y="1328104"/>
                      <a:pt x="2516436" y="1341436"/>
                      <a:pt x="2518635" y="1363655"/>
                    </a:cubicBezTo>
                    <a:cubicBezTo>
                      <a:pt x="2518635" y="1363655"/>
                      <a:pt x="2520834" y="1390318"/>
                      <a:pt x="2523033" y="1392540"/>
                    </a:cubicBezTo>
                    <a:cubicBezTo>
                      <a:pt x="2525232" y="1410316"/>
                      <a:pt x="2523033" y="1414760"/>
                      <a:pt x="2527431" y="1434758"/>
                    </a:cubicBezTo>
                    <a:cubicBezTo>
                      <a:pt x="2527431" y="1448089"/>
                      <a:pt x="2529629" y="1452533"/>
                      <a:pt x="2529629" y="1463643"/>
                    </a:cubicBezTo>
                    <a:cubicBezTo>
                      <a:pt x="2529629" y="1468087"/>
                      <a:pt x="2531828" y="1472531"/>
                      <a:pt x="2531828" y="1474753"/>
                    </a:cubicBezTo>
                    <a:cubicBezTo>
                      <a:pt x="2531828" y="1488084"/>
                      <a:pt x="2529629" y="1485862"/>
                      <a:pt x="2534027" y="1490306"/>
                    </a:cubicBezTo>
                    <a:cubicBezTo>
                      <a:pt x="2536226" y="1492528"/>
                      <a:pt x="2531828" y="1508082"/>
                      <a:pt x="2531828" y="1514748"/>
                    </a:cubicBezTo>
                    <a:cubicBezTo>
                      <a:pt x="2534027" y="1523636"/>
                      <a:pt x="2534027" y="1534745"/>
                      <a:pt x="2534027" y="1545855"/>
                    </a:cubicBezTo>
                    <a:cubicBezTo>
                      <a:pt x="2534027" y="1548077"/>
                      <a:pt x="2536226" y="1550299"/>
                      <a:pt x="2536226" y="1550299"/>
                    </a:cubicBezTo>
                    <a:cubicBezTo>
                      <a:pt x="2536226" y="1554743"/>
                      <a:pt x="2536226" y="1559187"/>
                      <a:pt x="2536226" y="1565853"/>
                    </a:cubicBezTo>
                    <a:cubicBezTo>
                      <a:pt x="2538425" y="1583628"/>
                      <a:pt x="2542823" y="1596960"/>
                      <a:pt x="2542823" y="1612514"/>
                    </a:cubicBezTo>
                    <a:cubicBezTo>
                      <a:pt x="2545022" y="1630289"/>
                      <a:pt x="2551619" y="1745831"/>
                      <a:pt x="2549420" y="1759162"/>
                    </a:cubicBezTo>
                    <a:cubicBezTo>
                      <a:pt x="2549420" y="1759162"/>
                      <a:pt x="2549420" y="1759162"/>
                      <a:pt x="2549420" y="1754719"/>
                    </a:cubicBezTo>
                    <a:cubicBezTo>
                      <a:pt x="2549420" y="1754719"/>
                      <a:pt x="2549420" y="1754719"/>
                      <a:pt x="2547221" y="1741387"/>
                    </a:cubicBezTo>
                    <a:cubicBezTo>
                      <a:pt x="2547221" y="1741387"/>
                      <a:pt x="2547221" y="1741387"/>
                      <a:pt x="2547221" y="1719167"/>
                    </a:cubicBezTo>
                    <a:cubicBezTo>
                      <a:pt x="2547221" y="1710279"/>
                      <a:pt x="2547221" y="1699170"/>
                      <a:pt x="2545022" y="1690282"/>
                    </a:cubicBezTo>
                    <a:cubicBezTo>
                      <a:pt x="2545022" y="1674728"/>
                      <a:pt x="2542823" y="1661397"/>
                      <a:pt x="2542823" y="1648065"/>
                    </a:cubicBezTo>
                    <a:cubicBezTo>
                      <a:pt x="2542823" y="1648065"/>
                      <a:pt x="2542823" y="1648065"/>
                      <a:pt x="2540624" y="1632511"/>
                    </a:cubicBezTo>
                    <a:cubicBezTo>
                      <a:pt x="2540624" y="1632511"/>
                      <a:pt x="2540624" y="1632511"/>
                      <a:pt x="2542823" y="1648065"/>
                    </a:cubicBezTo>
                    <a:cubicBezTo>
                      <a:pt x="2542823" y="1648065"/>
                      <a:pt x="2542823" y="1648065"/>
                      <a:pt x="2547221" y="1741387"/>
                    </a:cubicBezTo>
                    <a:cubicBezTo>
                      <a:pt x="2547221" y="1741387"/>
                      <a:pt x="2547221" y="1741387"/>
                      <a:pt x="2547221" y="1745831"/>
                    </a:cubicBezTo>
                    <a:cubicBezTo>
                      <a:pt x="2547221" y="1745831"/>
                      <a:pt x="2547221" y="1745831"/>
                      <a:pt x="2538382" y="1628237"/>
                    </a:cubicBezTo>
                    <a:lnTo>
                      <a:pt x="2538263" y="1626653"/>
                    </a:lnTo>
                    <a:lnTo>
                      <a:pt x="2537051" y="1599460"/>
                    </a:lnTo>
                    <a:cubicBezTo>
                      <a:pt x="2536226" y="1588072"/>
                      <a:pt x="2535127" y="1576962"/>
                      <a:pt x="2534027" y="1570297"/>
                    </a:cubicBezTo>
                    <a:lnTo>
                      <a:pt x="2538263" y="1626653"/>
                    </a:lnTo>
                    <a:lnTo>
                      <a:pt x="2538425" y="1630289"/>
                    </a:lnTo>
                    <a:cubicBezTo>
                      <a:pt x="2540624" y="1670284"/>
                      <a:pt x="2545022" y="1708058"/>
                      <a:pt x="2547221" y="1748053"/>
                    </a:cubicBezTo>
                    <a:cubicBezTo>
                      <a:pt x="2547221" y="1748053"/>
                      <a:pt x="2547221" y="1748053"/>
                      <a:pt x="2549420" y="1774716"/>
                    </a:cubicBezTo>
                    <a:lnTo>
                      <a:pt x="2549420" y="1818309"/>
                    </a:lnTo>
                    <a:lnTo>
                      <a:pt x="2551974" y="1828535"/>
                    </a:lnTo>
                    <a:lnTo>
                      <a:pt x="2553936" y="1818768"/>
                    </a:lnTo>
                    <a:cubicBezTo>
                      <a:pt x="2556164" y="1801012"/>
                      <a:pt x="2558392" y="1792134"/>
                      <a:pt x="2558392" y="1772159"/>
                    </a:cubicBezTo>
                    <a:cubicBezTo>
                      <a:pt x="2558392" y="1752183"/>
                      <a:pt x="2562849" y="1725549"/>
                      <a:pt x="2562849" y="1707794"/>
                    </a:cubicBezTo>
                    <a:cubicBezTo>
                      <a:pt x="2565077" y="1690038"/>
                      <a:pt x="2562849" y="1676721"/>
                      <a:pt x="2565077" y="1656745"/>
                    </a:cubicBezTo>
                    <a:cubicBezTo>
                      <a:pt x="2565077" y="1656745"/>
                      <a:pt x="2565077" y="1630111"/>
                      <a:pt x="2565077" y="1627892"/>
                    </a:cubicBezTo>
                    <a:cubicBezTo>
                      <a:pt x="2562849" y="1610136"/>
                      <a:pt x="2565077" y="1605697"/>
                      <a:pt x="2565077" y="1585722"/>
                    </a:cubicBezTo>
                    <a:cubicBezTo>
                      <a:pt x="2565077" y="1572405"/>
                      <a:pt x="2565077" y="1570185"/>
                      <a:pt x="2565077" y="1559088"/>
                    </a:cubicBezTo>
                    <a:cubicBezTo>
                      <a:pt x="2565077" y="1554649"/>
                      <a:pt x="2565077" y="1550210"/>
                      <a:pt x="2565077" y="1547990"/>
                    </a:cubicBezTo>
                    <a:cubicBezTo>
                      <a:pt x="2565077" y="1534673"/>
                      <a:pt x="2567305" y="1536893"/>
                      <a:pt x="2565077" y="1532454"/>
                    </a:cubicBezTo>
                    <a:cubicBezTo>
                      <a:pt x="2562849" y="1530235"/>
                      <a:pt x="2569533" y="1514698"/>
                      <a:pt x="2569533" y="1508040"/>
                    </a:cubicBezTo>
                    <a:cubicBezTo>
                      <a:pt x="2569533" y="1501381"/>
                      <a:pt x="2571762" y="1490284"/>
                      <a:pt x="2571762" y="1479186"/>
                    </a:cubicBezTo>
                    <a:cubicBezTo>
                      <a:pt x="2571762" y="1476967"/>
                      <a:pt x="2571762" y="1474747"/>
                      <a:pt x="2569533" y="1474747"/>
                    </a:cubicBezTo>
                    <a:cubicBezTo>
                      <a:pt x="2569533" y="1470308"/>
                      <a:pt x="2571762" y="1465869"/>
                      <a:pt x="2571762" y="1459211"/>
                    </a:cubicBezTo>
                    <a:cubicBezTo>
                      <a:pt x="2571762" y="1443675"/>
                      <a:pt x="2569533" y="1430358"/>
                      <a:pt x="2569533" y="1414821"/>
                    </a:cubicBezTo>
                    <a:cubicBezTo>
                      <a:pt x="2569533" y="1397065"/>
                      <a:pt x="2578447" y="1283871"/>
                      <a:pt x="2582903" y="1272774"/>
                    </a:cubicBezTo>
                    <a:cubicBezTo>
                      <a:pt x="2582903" y="1272774"/>
                      <a:pt x="2582903" y="1272774"/>
                      <a:pt x="2582903" y="1277213"/>
                    </a:cubicBezTo>
                    <a:cubicBezTo>
                      <a:pt x="2582903" y="1277213"/>
                      <a:pt x="2582903" y="1277213"/>
                      <a:pt x="2580675" y="1290530"/>
                    </a:cubicBezTo>
                    <a:cubicBezTo>
                      <a:pt x="2580675" y="1290530"/>
                      <a:pt x="2580675" y="1290530"/>
                      <a:pt x="2578447" y="1310505"/>
                    </a:cubicBezTo>
                    <a:lnTo>
                      <a:pt x="2578447" y="1334920"/>
                    </a:lnTo>
                    <a:lnTo>
                      <a:pt x="2578099" y="1341856"/>
                    </a:lnTo>
                    <a:cubicBezTo>
                      <a:pt x="2576218" y="1379309"/>
                      <a:pt x="2576218" y="1379309"/>
                      <a:pt x="2576218" y="1379309"/>
                    </a:cubicBezTo>
                    <a:cubicBezTo>
                      <a:pt x="2576218" y="1365992"/>
                      <a:pt x="2576218" y="1352676"/>
                      <a:pt x="2578447" y="1339359"/>
                    </a:cubicBezTo>
                    <a:lnTo>
                      <a:pt x="2578447" y="1334920"/>
                    </a:lnTo>
                    <a:lnTo>
                      <a:pt x="2579204" y="1319834"/>
                    </a:lnTo>
                    <a:cubicBezTo>
                      <a:pt x="2579631" y="1311338"/>
                      <a:pt x="2580118" y="1301627"/>
                      <a:pt x="2580675" y="1290530"/>
                    </a:cubicBezTo>
                    <a:lnTo>
                      <a:pt x="2582755" y="1286387"/>
                    </a:lnTo>
                    <a:lnTo>
                      <a:pt x="2576218" y="1397065"/>
                    </a:lnTo>
                    <a:cubicBezTo>
                      <a:pt x="2576218" y="1412602"/>
                      <a:pt x="2573990" y="1441455"/>
                      <a:pt x="2573990" y="1454772"/>
                    </a:cubicBezTo>
                    <a:cubicBezTo>
                      <a:pt x="2582903" y="1286091"/>
                      <a:pt x="2582903" y="1286091"/>
                      <a:pt x="2582903" y="1286091"/>
                    </a:cubicBezTo>
                    <a:lnTo>
                      <a:pt x="2582755" y="1286387"/>
                    </a:lnTo>
                    <a:lnTo>
                      <a:pt x="2582903" y="1283871"/>
                    </a:lnTo>
                    <a:cubicBezTo>
                      <a:pt x="2582903" y="1283871"/>
                      <a:pt x="2582903" y="1283871"/>
                      <a:pt x="2585131" y="1257238"/>
                    </a:cubicBezTo>
                    <a:cubicBezTo>
                      <a:pt x="2586246" y="1251689"/>
                      <a:pt x="2587360" y="1244476"/>
                      <a:pt x="2588474" y="1236707"/>
                    </a:cubicBezTo>
                    <a:lnTo>
                      <a:pt x="2591652" y="1214023"/>
                    </a:lnTo>
                    <a:lnTo>
                      <a:pt x="2591607" y="1214721"/>
                    </a:lnTo>
                    <a:cubicBezTo>
                      <a:pt x="2590842" y="1226858"/>
                      <a:pt x="2590145" y="1237817"/>
                      <a:pt x="2589588" y="1246140"/>
                    </a:cubicBezTo>
                    <a:cubicBezTo>
                      <a:pt x="2587360" y="1268335"/>
                      <a:pt x="2585131" y="1283871"/>
                      <a:pt x="2587360" y="1277213"/>
                    </a:cubicBezTo>
                    <a:cubicBezTo>
                      <a:pt x="2587360" y="1270554"/>
                      <a:pt x="2587360" y="1259457"/>
                      <a:pt x="2589588" y="1246140"/>
                    </a:cubicBezTo>
                    <a:cubicBezTo>
                      <a:pt x="2589588" y="1237262"/>
                      <a:pt x="2589588" y="1226165"/>
                      <a:pt x="2591816" y="1212848"/>
                    </a:cubicBezTo>
                    <a:lnTo>
                      <a:pt x="2591652" y="1214023"/>
                    </a:lnTo>
                    <a:lnTo>
                      <a:pt x="2594045" y="1176226"/>
                    </a:lnTo>
                    <a:cubicBezTo>
                      <a:pt x="2594880" y="1163187"/>
                      <a:pt x="2595716" y="1150425"/>
                      <a:pt x="2596482" y="1139397"/>
                    </a:cubicBezTo>
                    <a:lnTo>
                      <a:pt x="2598367" y="1114727"/>
                    </a:lnTo>
                    <a:lnTo>
                      <a:pt x="2595233" y="1115510"/>
                    </a:lnTo>
                    <a:cubicBezTo>
                      <a:pt x="2585245" y="1118009"/>
                      <a:pt x="2571928" y="1121339"/>
                      <a:pt x="2554172" y="1125780"/>
                    </a:cubicBezTo>
                    <a:lnTo>
                      <a:pt x="2533518" y="1129463"/>
                    </a:lnTo>
                    <a:lnTo>
                      <a:pt x="2548378" y="1125216"/>
                    </a:lnTo>
                    <a:lnTo>
                      <a:pt x="2562218" y="1122449"/>
                    </a:lnTo>
                    <a:lnTo>
                      <a:pt x="2606816" y="1110362"/>
                    </a:lnTo>
                    <a:lnTo>
                      <a:pt x="2618538" y="1108016"/>
                    </a:lnTo>
                    <a:cubicBezTo>
                      <a:pt x="2622977" y="1105796"/>
                      <a:pt x="2631855" y="1105796"/>
                      <a:pt x="2631855" y="1103575"/>
                    </a:cubicBezTo>
                    <a:cubicBezTo>
                      <a:pt x="2631855" y="1103575"/>
                      <a:pt x="2631855" y="1103575"/>
                      <a:pt x="2647391" y="1110237"/>
                    </a:cubicBezTo>
                    <a:cubicBezTo>
                      <a:pt x="2647391" y="1110237"/>
                      <a:pt x="2647391" y="1110237"/>
                      <a:pt x="2707318" y="1139103"/>
                    </a:cubicBezTo>
                    <a:lnTo>
                      <a:pt x="2711540" y="1141287"/>
                    </a:lnTo>
                    <a:lnTo>
                      <a:pt x="2716129" y="1123291"/>
                    </a:lnTo>
                    <a:lnTo>
                      <a:pt x="2716129" y="1134401"/>
                    </a:lnTo>
                    <a:lnTo>
                      <a:pt x="2714019" y="1142570"/>
                    </a:lnTo>
                    <a:lnTo>
                      <a:pt x="2722404" y="1146909"/>
                    </a:lnTo>
                    <a:cubicBezTo>
                      <a:pt x="2738946" y="1149928"/>
                      <a:pt x="2758921" y="1140768"/>
                      <a:pt x="2773903" y="1139103"/>
                    </a:cubicBezTo>
                    <a:cubicBezTo>
                      <a:pt x="2773903" y="1139103"/>
                      <a:pt x="2773903" y="1139103"/>
                      <a:pt x="2840488" y="1121339"/>
                    </a:cubicBezTo>
                    <a:lnTo>
                      <a:pt x="2845529" y="1125726"/>
                    </a:lnTo>
                    <a:lnTo>
                      <a:pt x="2838823" y="1125503"/>
                    </a:lnTo>
                    <a:cubicBezTo>
                      <a:pt x="2832720" y="1126890"/>
                      <a:pt x="2824951" y="1129111"/>
                      <a:pt x="2820512" y="1130221"/>
                    </a:cubicBezTo>
                    <a:cubicBezTo>
                      <a:pt x="2820512" y="1130221"/>
                      <a:pt x="2820512" y="1130221"/>
                      <a:pt x="2753927" y="1145764"/>
                    </a:cubicBezTo>
                    <a:cubicBezTo>
                      <a:pt x="2753927" y="1145764"/>
                      <a:pt x="2753927" y="1145764"/>
                      <a:pt x="2738391" y="1150205"/>
                    </a:cubicBezTo>
                    <a:cubicBezTo>
                      <a:pt x="2733952" y="1150205"/>
                      <a:pt x="2736171" y="1152426"/>
                      <a:pt x="2725074" y="1150205"/>
                    </a:cubicBezTo>
                    <a:cubicBezTo>
                      <a:pt x="2725074" y="1150205"/>
                      <a:pt x="2725074" y="1150205"/>
                      <a:pt x="2716196" y="1147985"/>
                    </a:cubicBezTo>
                    <a:lnTo>
                      <a:pt x="2713029" y="1146401"/>
                    </a:lnTo>
                    <a:lnTo>
                      <a:pt x="2711538" y="1152172"/>
                    </a:lnTo>
                    <a:cubicBezTo>
                      <a:pt x="2698077" y="1205364"/>
                      <a:pt x="2666788" y="1336598"/>
                      <a:pt x="2647384" y="1461027"/>
                    </a:cubicBezTo>
                    <a:cubicBezTo>
                      <a:pt x="2636296" y="1529907"/>
                      <a:pt x="2622990" y="1581012"/>
                      <a:pt x="2609685" y="1652114"/>
                    </a:cubicBezTo>
                    <a:cubicBezTo>
                      <a:pt x="2609685" y="1652114"/>
                      <a:pt x="2609685" y="1652114"/>
                      <a:pt x="2607467" y="1663224"/>
                    </a:cubicBezTo>
                    <a:cubicBezTo>
                      <a:pt x="2607467" y="1663224"/>
                      <a:pt x="2607467" y="1663224"/>
                      <a:pt x="2600814" y="1692109"/>
                    </a:cubicBezTo>
                    <a:cubicBezTo>
                      <a:pt x="2598597" y="1709885"/>
                      <a:pt x="2594161" y="1727660"/>
                      <a:pt x="2591944" y="1740992"/>
                    </a:cubicBezTo>
                    <a:cubicBezTo>
                      <a:pt x="2589726" y="1752102"/>
                      <a:pt x="2591944" y="1754324"/>
                      <a:pt x="2589726" y="1765433"/>
                    </a:cubicBezTo>
                    <a:cubicBezTo>
                      <a:pt x="2594161" y="1765433"/>
                      <a:pt x="2585291" y="1792097"/>
                      <a:pt x="2583073" y="1805428"/>
                    </a:cubicBezTo>
                    <a:cubicBezTo>
                      <a:pt x="2583073" y="1807650"/>
                      <a:pt x="2583073" y="1805428"/>
                      <a:pt x="2585291" y="1809872"/>
                    </a:cubicBezTo>
                    <a:lnTo>
                      <a:pt x="2584299" y="1813848"/>
                    </a:lnTo>
                    <a:lnTo>
                      <a:pt x="2586264" y="1808292"/>
                    </a:lnTo>
                    <a:cubicBezTo>
                      <a:pt x="2587095" y="1805235"/>
                      <a:pt x="2587649" y="1802457"/>
                      <a:pt x="2587649" y="1801345"/>
                    </a:cubicBezTo>
                    <a:cubicBezTo>
                      <a:pt x="2589864" y="1799123"/>
                      <a:pt x="2592080" y="1796900"/>
                      <a:pt x="2594295" y="1792454"/>
                    </a:cubicBezTo>
                    <a:cubicBezTo>
                      <a:pt x="2603157" y="1776894"/>
                      <a:pt x="2607587" y="1770226"/>
                      <a:pt x="2616449" y="1750220"/>
                    </a:cubicBezTo>
                    <a:cubicBezTo>
                      <a:pt x="2623095" y="1732437"/>
                      <a:pt x="2636387" y="1710209"/>
                      <a:pt x="2643034" y="1692426"/>
                    </a:cubicBezTo>
                    <a:cubicBezTo>
                      <a:pt x="2651895" y="1679089"/>
                      <a:pt x="2656326" y="1665752"/>
                      <a:pt x="2665188" y="1645746"/>
                    </a:cubicBezTo>
                    <a:cubicBezTo>
                      <a:pt x="2665188" y="1645746"/>
                      <a:pt x="2674049" y="1621295"/>
                      <a:pt x="2676264" y="1619072"/>
                    </a:cubicBezTo>
                    <a:cubicBezTo>
                      <a:pt x="2680695" y="1603512"/>
                      <a:pt x="2685126" y="1599066"/>
                      <a:pt x="2691772" y="1581284"/>
                    </a:cubicBezTo>
                    <a:cubicBezTo>
                      <a:pt x="2696203" y="1570169"/>
                      <a:pt x="2696203" y="1565724"/>
                      <a:pt x="2702849" y="1556832"/>
                    </a:cubicBezTo>
                    <a:cubicBezTo>
                      <a:pt x="2702849" y="1552387"/>
                      <a:pt x="2705065" y="1547941"/>
                      <a:pt x="2705065" y="1545718"/>
                    </a:cubicBezTo>
                    <a:cubicBezTo>
                      <a:pt x="2711711" y="1534604"/>
                      <a:pt x="2711711" y="1539050"/>
                      <a:pt x="2711711" y="1532381"/>
                    </a:cubicBezTo>
                    <a:cubicBezTo>
                      <a:pt x="2709495" y="1530158"/>
                      <a:pt x="2722788" y="1519044"/>
                      <a:pt x="2725003" y="1512375"/>
                    </a:cubicBezTo>
                    <a:cubicBezTo>
                      <a:pt x="2727219" y="1503484"/>
                      <a:pt x="2733865" y="1494593"/>
                      <a:pt x="2736080" y="1485701"/>
                    </a:cubicBezTo>
                    <a:cubicBezTo>
                      <a:pt x="2738296" y="1483478"/>
                      <a:pt x="2738296" y="1481256"/>
                      <a:pt x="2738296" y="1481256"/>
                    </a:cubicBezTo>
                    <a:cubicBezTo>
                      <a:pt x="2740511" y="1476810"/>
                      <a:pt x="2742726" y="1472364"/>
                      <a:pt x="2744942" y="1467918"/>
                    </a:cubicBezTo>
                    <a:cubicBezTo>
                      <a:pt x="2751588" y="1452359"/>
                      <a:pt x="2753803" y="1439021"/>
                      <a:pt x="2760449" y="1425684"/>
                    </a:cubicBezTo>
                    <a:cubicBezTo>
                      <a:pt x="2767096" y="1407902"/>
                      <a:pt x="2818050" y="1307874"/>
                      <a:pt x="2824696" y="1298982"/>
                    </a:cubicBezTo>
                    <a:cubicBezTo>
                      <a:pt x="2824696" y="1298982"/>
                      <a:pt x="2824696" y="1298982"/>
                      <a:pt x="2822480" y="1303428"/>
                    </a:cubicBezTo>
                    <a:cubicBezTo>
                      <a:pt x="2822480" y="1303428"/>
                      <a:pt x="2822480" y="1303428"/>
                      <a:pt x="2818050" y="1314542"/>
                    </a:cubicBezTo>
                    <a:cubicBezTo>
                      <a:pt x="2813619" y="1321211"/>
                      <a:pt x="2811404" y="1327879"/>
                      <a:pt x="2806973" y="1334548"/>
                    </a:cubicBezTo>
                    <a:cubicBezTo>
                      <a:pt x="2806973" y="1334548"/>
                      <a:pt x="2806973" y="1334548"/>
                      <a:pt x="2795896" y="1358999"/>
                    </a:cubicBezTo>
                    <a:lnTo>
                      <a:pt x="2795635" y="1359522"/>
                    </a:lnTo>
                    <a:lnTo>
                      <a:pt x="2794996" y="1360805"/>
                    </a:lnTo>
                    <a:lnTo>
                      <a:pt x="2784311" y="1382246"/>
                    </a:lnTo>
                    <a:lnTo>
                      <a:pt x="2783157" y="1384562"/>
                    </a:lnTo>
                    <a:lnTo>
                      <a:pt x="2782300" y="1386283"/>
                    </a:lnTo>
                    <a:lnTo>
                      <a:pt x="2778796" y="1393314"/>
                    </a:lnTo>
                    <a:cubicBezTo>
                      <a:pt x="2778173" y="1394565"/>
                      <a:pt x="2778173" y="1394565"/>
                      <a:pt x="2778173" y="1394565"/>
                    </a:cubicBezTo>
                    <a:cubicBezTo>
                      <a:pt x="2771526" y="1410124"/>
                      <a:pt x="2771526" y="1410124"/>
                      <a:pt x="2771526" y="1410124"/>
                    </a:cubicBezTo>
                    <a:cubicBezTo>
                      <a:pt x="2778173" y="1394565"/>
                      <a:pt x="2778173" y="1394565"/>
                      <a:pt x="2778173" y="1394565"/>
                    </a:cubicBezTo>
                    <a:lnTo>
                      <a:pt x="2782300" y="1386283"/>
                    </a:lnTo>
                    <a:lnTo>
                      <a:pt x="2784311" y="1382246"/>
                    </a:lnTo>
                    <a:lnTo>
                      <a:pt x="2795635" y="1359522"/>
                    </a:lnTo>
                    <a:lnTo>
                      <a:pt x="2804887" y="1340956"/>
                    </a:lnTo>
                    <a:cubicBezTo>
                      <a:pt x="2808704" y="1333298"/>
                      <a:pt x="2813065" y="1324545"/>
                      <a:pt x="2818050" y="1314542"/>
                    </a:cubicBezTo>
                    <a:cubicBezTo>
                      <a:pt x="2818050" y="1314542"/>
                      <a:pt x="2818050" y="1314542"/>
                      <a:pt x="2820265" y="1312319"/>
                    </a:cubicBezTo>
                    <a:cubicBezTo>
                      <a:pt x="2820265" y="1312319"/>
                      <a:pt x="2820265" y="1312319"/>
                      <a:pt x="2747157" y="1463473"/>
                    </a:cubicBezTo>
                    <a:cubicBezTo>
                      <a:pt x="2753803" y="1452359"/>
                      <a:pt x="2767096" y="1425684"/>
                      <a:pt x="2773742" y="1412347"/>
                    </a:cubicBezTo>
                    <a:cubicBezTo>
                      <a:pt x="2789250" y="1379005"/>
                      <a:pt x="2804757" y="1343439"/>
                      <a:pt x="2822480" y="1310096"/>
                    </a:cubicBezTo>
                    <a:cubicBezTo>
                      <a:pt x="2822480" y="1310096"/>
                      <a:pt x="2822480" y="1310096"/>
                      <a:pt x="2833557" y="1285645"/>
                    </a:cubicBezTo>
                    <a:cubicBezTo>
                      <a:pt x="2840204" y="1274531"/>
                      <a:pt x="2846850" y="1261194"/>
                      <a:pt x="2855711" y="1245634"/>
                    </a:cubicBezTo>
                    <a:cubicBezTo>
                      <a:pt x="2849065" y="1258971"/>
                      <a:pt x="2844634" y="1270085"/>
                      <a:pt x="2840204" y="1278977"/>
                    </a:cubicBezTo>
                    <a:cubicBezTo>
                      <a:pt x="2835773" y="1290091"/>
                      <a:pt x="2831342" y="1298982"/>
                      <a:pt x="2826911" y="1305651"/>
                    </a:cubicBezTo>
                    <a:cubicBezTo>
                      <a:pt x="2824696" y="1310096"/>
                      <a:pt x="2831342" y="1296759"/>
                      <a:pt x="2840204" y="1278977"/>
                    </a:cubicBezTo>
                    <a:cubicBezTo>
                      <a:pt x="2851834" y="1255637"/>
                      <a:pt x="2873434" y="1211041"/>
                      <a:pt x="2888181" y="1181762"/>
                    </a:cubicBezTo>
                    <a:lnTo>
                      <a:pt x="2890562" y="1177173"/>
                    </a:lnTo>
                    <a:lnTo>
                      <a:pt x="2867122" y="1150205"/>
                    </a:lnTo>
                    <a:cubicBezTo>
                      <a:pt x="2867122" y="1150205"/>
                      <a:pt x="2867122" y="1150205"/>
                      <a:pt x="2858695" y="1139901"/>
                    </a:cubicBezTo>
                    <a:lnTo>
                      <a:pt x="2850988" y="1130477"/>
                    </a:lnTo>
                    <a:lnTo>
                      <a:pt x="2862614" y="1140595"/>
                    </a:lnTo>
                    <a:lnTo>
                      <a:pt x="2891859" y="1174671"/>
                    </a:lnTo>
                    <a:lnTo>
                      <a:pt x="2900019" y="1158943"/>
                    </a:lnTo>
                    <a:lnTo>
                      <a:pt x="2897804" y="1170057"/>
                    </a:lnTo>
                    <a:lnTo>
                      <a:pt x="2894119" y="1177304"/>
                    </a:lnTo>
                    <a:lnTo>
                      <a:pt x="2908530" y="1194094"/>
                    </a:lnTo>
                    <a:lnTo>
                      <a:pt x="2937833" y="1214382"/>
                    </a:lnTo>
                    <a:lnTo>
                      <a:pt x="2911512" y="1201276"/>
                    </a:lnTo>
                    <a:cubicBezTo>
                      <a:pt x="2911512" y="1201276"/>
                      <a:pt x="2911512" y="1201276"/>
                      <a:pt x="2905963" y="1194893"/>
                    </a:cubicBezTo>
                    <a:lnTo>
                      <a:pt x="2892848" y="1179803"/>
                    </a:lnTo>
                    <a:lnTo>
                      <a:pt x="2889440" y="1186507"/>
                    </a:lnTo>
                    <a:cubicBezTo>
                      <a:pt x="2864331" y="1235527"/>
                      <a:pt x="2802542" y="1355387"/>
                      <a:pt x="2756019" y="1470141"/>
                    </a:cubicBezTo>
                    <a:cubicBezTo>
                      <a:pt x="2729434" y="1534604"/>
                      <a:pt x="2702849" y="1581284"/>
                      <a:pt x="2674049" y="1647969"/>
                    </a:cubicBezTo>
                    <a:cubicBezTo>
                      <a:pt x="2674049" y="1647969"/>
                      <a:pt x="2674049" y="1647969"/>
                      <a:pt x="2669618" y="1656860"/>
                    </a:cubicBezTo>
                    <a:cubicBezTo>
                      <a:pt x="2669618" y="1656860"/>
                      <a:pt x="2669618" y="1656860"/>
                      <a:pt x="2658541" y="1683535"/>
                    </a:cubicBezTo>
                    <a:cubicBezTo>
                      <a:pt x="2649680" y="1699094"/>
                      <a:pt x="2643034" y="1716877"/>
                      <a:pt x="2636387" y="1730214"/>
                    </a:cubicBezTo>
                    <a:cubicBezTo>
                      <a:pt x="2631957" y="1739106"/>
                      <a:pt x="2634172" y="1743551"/>
                      <a:pt x="2629741" y="1752443"/>
                    </a:cubicBezTo>
                    <a:cubicBezTo>
                      <a:pt x="2630849" y="1752443"/>
                      <a:pt x="2628080" y="1758556"/>
                      <a:pt x="2624203" y="1766336"/>
                    </a:cubicBezTo>
                    <a:lnTo>
                      <a:pt x="2612270" y="1789737"/>
                    </a:lnTo>
                    <a:lnTo>
                      <a:pt x="2618456" y="1781428"/>
                    </a:lnTo>
                    <a:cubicBezTo>
                      <a:pt x="2655614" y="1730894"/>
                      <a:pt x="2699982" y="1668699"/>
                      <a:pt x="2738804" y="1607614"/>
                    </a:cubicBezTo>
                    <a:cubicBezTo>
                      <a:pt x="2778735" y="1547640"/>
                      <a:pt x="2812011" y="1503214"/>
                      <a:pt x="2854160" y="1443240"/>
                    </a:cubicBezTo>
                    <a:cubicBezTo>
                      <a:pt x="2854160" y="1443240"/>
                      <a:pt x="2854160" y="1443240"/>
                      <a:pt x="2858597" y="1434355"/>
                    </a:cubicBezTo>
                    <a:cubicBezTo>
                      <a:pt x="2858597" y="1434355"/>
                      <a:pt x="2858597" y="1434355"/>
                      <a:pt x="2876344" y="1409921"/>
                    </a:cubicBezTo>
                    <a:cubicBezTo>
                      <a:pt x="2887436" y="1394372"/>
                      <a:pt x="2896310" y="1378823"/>
                      <a:pt x="2905183" y="1365496"/>
                    </a:cubicBezTo>
                    <a:cubicBezTo>
                      <a:pt x="2911839" y="1356611"/>
                      <a:pt x="2911839" y="1354389"/>
                      <a:pt x="2918494" y="1345504"/>
                    </a:cubicBezTo>
                    <a:cubicBezTo>
                      <a:pt x="2914057" y="1343283"/>
                      <a:pt x="2931804" y="1321070"/>
                      <a:pt x="2940678" y="1309964"/>
                    </a:cubicBezTo>
                    <a:cubicBezTo>
                      <a:pt x="2940678" y="1307743"/>
                      <a:pt x="2938459" y="1307743"/>
                      <a:pt x="2940678" y="1305522"/>
                    </a:cubicBezTo>
                    <a:cubicBezTo>
                      <a:pt x="2940678" y="1303300"/>
                      <a:pt x="2945114" y="1301079"/>
                      <a:pt x="2945114" y="1298858"/>
                    </a:cubicBezTo>
                    <a:cubicBezTo>
                      <a:pt x="2947333" y="1294415"/>
                      <a:pt x="2951770" y="1287751"/>
                      <a:pt x="2953988" y="1285530"/>
                    </a:cubicBezTo>
                    <a:cubicBezTo>
                      <a:pt x="2962862" y="1269981"/>
                      <a:pt x="2976172" y="1254432"/>
                      <a:pt x="2987264" y="1238883"/>
                    </a:cubicBezTo>
                    <a:cubicBezTo>
                      <a:pt x="2987264" y="1238883"/>
                      <a:pt x="2987264" y="1241105"/>
                      <a:pt x="2987264" y="1241105"/>
                    </a:cubicBezTo>
                    <a:cubicBezTo>
                      <a:pt x="2987264" y="1241105"/>
                      <a:pt x="2989482" y="1241105"/>
                      <a:pt x="2989482" y="1238883"/>
                    </a:cubicBezTo>
                    <a:cubicBezTo>
                      <a:pt x="2989482" y="1241105"/>
                      <a:pt x="2989482" y="1243326"/>
                      <a:pt x="2993919" y="1236662"/>
                    </a:cubicBezTo>
                    <a:cubicBezTo>
                      <a:pt x="2993919" y="1238883"/>
                      <a:pt x="2993919" y="1241105"/>
                      <a:pt x="2993919" y="1241105"/>
                    </a:cubicBezTo>
                    <a:cubicBezTo>
                      <a:pt x="2998356" y="1236662"/>
                      <a:pt x="3007229" y="1225556"/>
                      <a:pt x="3007229" y="1225556"/>
                    </a:cubicBezTo>
                    <a:cubicBezTo>
                      <a:pt x="3011666" y="1225556"/>
                      <a:pt x="3007229" y="1234441"/>
                      <a:pt x="3009448" y="1236662"/>
                    </a:cubicBezTo>
                    <a:cubicBezTo>
                      <a:pt x="3011666" y="1236662"/>
                      <a:pt x="3011666" y="1236662"/>
                      <a:pt x="3011666" y="1238883"/>
                    </a:cubicBezTo>
                    <a:cubicBezTo>
                      <a:pt x="3011666" y="1238883"/>
                      <a:pt x="3011666" y="1238883"/>
                      <a:pt x="3009448" y="1245547"/>
                    </a:cubicBezTo>
                    <a:cubicBezTo>
                      <a:pt x="3009448" y="1245547"/>
                      <a:pt x="3009448" y="1245547"/>
                      <a:pt x="3009448" y="1247769"/>
                    </a:cubicBezTo>
                    <a:cubicBezTo>
                      <a:pt x="3009448" y="1247769"/>
                      <a:pt x="3009448" y="1247769"/>
                      <a:pt x="2998356" y="1265539"/>
                    </a:cubicBezTo>
                    <a:cubicBezTo>
                      <a:pt x="2998356" y="1265539"/>
                      <a:pt x="2998356" y="1265539"/>
                      <a:pt x="2982827" y="1283309"/>
                    </a:cubicBezTo>
                    <a:cubicBezTo>
                      <a:pt x="2980609" y="1285530"/>
                      <a:pt x="2980609" y="1285530"/>
                      <a:pt x="2980609" y="1283309"/>
                    </a:cubicBezTo>
                    <a:cubicBezTo>
                      <a:pt x="2978390" y="1285530"/>
                      <a:pt x="2976172" y="1287751"/>
                      <a:pt x="2976172" y="1289973"/>
                    </a:cubicBezTo>
                    <a:cubicBezTo>
                      <a:pt x="2976172" y="1289973"/>
                      <a:pt x="2976172" y="1289973"/>
                      <a:pt x="2976172" y="1287751"/>
                    </a:cubicBezTo>
                    <a:cubicBezTo>
                      <a:pt x="2973954" y="1292194"/>
                      <a:pt x="2969517" y="1298858"/>
                      <a:pt x="2967298" y="1301079"/>
                    </a:cubicBezTo>
                    <a:cubicBezTo>
                      <a:pt x="2965080" y="1303300"/>
                      <a:pt x="2962862" y="1307743"/>
                      <a:pt x="2960643" y="1309964"/>
                    </a:cubicBezTo>
                    <a:cubicBezTo>
                      <a:pt x="2949551" y="1325513"/>
                      <a:pt x="2942896" y="1329955"/>
                      <a:pt x="2929586" y="1347726"/>
                    </a:cubicBezTo>
                    <a:cubicBezTo>
                      <a:pt x="2918494" y="1365496"/>
                      <a:pt x="2902965" y="1385487"/>
                      <a:pt x="2891873" y="1403257"/>
                    </a:cubicBezTo>
                    <a:cubicBezTo>
                      <a:pt x="2880781" y="1414364"/>
                      <a:pt x="2874126" y="1427691"/>
                      <a:pt x="2863034" y="1445461"/>
                    </a:cubicBezTo>
                    <a:cubicBezTo>
                      <a:pt x="2863034" y="1445461"/>
                      <a:pt x="2847505" y="1467674"/>
                      <a:pt x="2847505" y="1469895"/>
                    </a:cubicBezTo>
                    <a:cubicBezTo>
                      <a:pt x="2838632" y="1485444"/>
                      <a:pt x="2834195" y="1487666"/>
                      <a:pt x="2823103" y="1505436"/>
                    </a:cubicBezTo>
                    <a:cubicBezTo>
                      <a:pt x="2816448" y="1516542"/>
                      <a:pt x="2816448" y="1520985"/>
                      <a:pt x="2807574" y="1529870"/>
                    </a:cubicBezTo>
                    <a:cubicBezTo>
                      <a:pt x="2805356" y="1532091"/>
                      <a:pt x="2803137" y="1536533"/>
                      <a:pt x="2803137" y="1538755"/>
                    </a:cubicBezTo>
                    <a:cubicBezTo>
                      <a:pt x="2794264" y="1549861"/>
                      <a:pt x="2794264" y="1545418"/>
                      <a:pt x="2794264" y="1552082"/>
                    </a:cubicBezTo>
                    <a:cubicBezTo>
                      <a:pt x="2794264" y="1554304"/>
                      <a:pt x="2780953" y="1565410"/>
                      <a:pt x="2778735" y="1569852"/>
                    </a:cubicBezTo>
                    <a:cubicBezTo>
                      <a:pt x="2774298" y="1576516"/>
                      <a:pt x="2765425" y="1585401"/>
                      <a:pt x="2758769" y="1594286"/>
                    </a:cubicBezTo>
                    <a:cubicBezTo>
                      <a:pt x="2758769" y="1596508"/>
                      <a:pt x="2758769" y="1598729"/>
                      <a:pt x="2758769" y="1598729"/>
                    </a:cubicBezTo>
                    <a:cubicBezTo>
                      <a:pt x="2756551" y="1603171"/>
                      <a:pt x="2752114" y="1607614"/>
                      <a:pt x="2749896" y="1612057"/>
                    </a:cubicBezTo>
                    <a:cubicBezTo>
                      <a:pt x="2741022" y="1625384"/>
                      <a:pt x="2734367" y="1638712"/>
                      <a:pt x="2725494" y="1652039"/>
                    </a:cubicBezTo>
                    <a:cubicBezTo>
                      <a:pt x="2714402" y="1667588"/>
                      <a:pt x="2645631" y="1758660"/>
                      <a:pt x="2638976" y="1767545"/>
                    </a:cubicBezTo>
                    <a:cubicBezTo>
                      <a:pt x="2638976" y="1767545"/>
                      <a:pt x="2638976" y="1767545"/>
                      <a:pt x="2636758" y="1767545"/>
                    </a:cubicBezTo>
                    <a:cubicBezTo>
                      <a:pt x="2636758" y="1767545"/>
                      <a:pt x="2636758" y="1767545"/>
                      <a:pt x="2641195" y="1763103"/>
                    </a:cubicBezTo>
                    <a:cubicBezTo>
                      <a:pt x="2641195" y="1763103"/>
                      <a:pt x="2641195" y="1763103"/>
                      <a:pt x="2647850" y="1751996"/>
                    </a:cubicBezTo>
                    <a:cubicBezTo>
                      <a:pt x="2647850" y="1751996"/>
                      <a:pt x="2647850" y="1751996"/>
                      <a:pt x="2645631" y="1756439"/>
                    </a:cubicBezTo>
                    <a:cubicBezTo>
                      <a:pt x="2645631" y="1756439"/>
                      <a:pt x="2645631" y="1756439"/>
                      <a:pt x="2658110" y="1738669"/>
                    </a:cubicBezTo>
                    <a:lnTo>
                      <a:pt x="2661730" y="1733513"/>
                    </a:lnTo>
                    <a:lnTo>
                      <a:pt x="2678907" y="1712014"/>
                    </a:lnTo>
                    <a:cubicBezTo>
                      <a:pt x="2685563" y="1700907"/>
                      <a:pt x="2694436" y="1689801"/>
                      <a:pt x="2701091" y="1678695"/>
                    </a:cubicBezTo>
                    <a:cubicBezTo>
                      <a:pt x="2709965" y="1665367"/>
                      <a:pt x="2709965" y="1665367"/>
                      <a:pt x="2709965" y="1665367"/>
                    </a:cubicBezTo>
                    <a:cubicBezTo>
                      <a:pt x="2701091" y="1678695"/>
                      <a:pt x="2701091" y="1678695"/>
                      <a:pt x="2701091" y="1678695"/>
                    </a:cubicBezTo>
                    <a:cubicBezTo>
                      <a:pt x="2701091" y="1678695"/>
                      <a:pt x="2701091" y="1678695"/>
                      <a:pt x="2678630" y="1709619"/>
                    </a:cubicBezTo>
                    <a:lnTo>
                      <a:pt x="2674990" y="1714631"/>
                    </a:lnTo>
                    <a:lnTo>
                      <a:pt x="2687746" y="1696465"/>
                    </a:lnTo>
                    <a:cubicBezTo>
                      <a:pt x="2701785" y="1676473"/>
                      <a:pt x="2720502" y="1649818"/>
                      <a:pt x="2745459" y="1614278"/>
                    </a:cubicBezTo>
                    <a:cubicBezTo>
                      <a:pt x="2736586" y="1625384"/>
                      <a:pt x="2718838" y="1649818"/>
                      <a:pt x="2709965" y="1660924"/>
                    </a:cubicBezTo>
                    <a:cubicBezTo>
                      <a:pt x="2687781" y="1694243"/>
                      <a:pt x="2665597" y="1725341"/>
                      <a:pt x="2641195" y="1758660"/>
                    </a:cubicBezTo>
                    <a:cubicBezTo>
                      <a:pt x="2641195" y="1758660"/>
                      <a:pt x="2641195" y="1758660"/>
                      <a:pt x="2625666" y="1778652"/>
                    </a:cubicBezTo>
                    <a:lnTo>
                      <a:pt x="2613636" y="1793477"/>
                    </a:lnTo>
                    <a:lnTo>
                      <a:pt x="2613860" y="1793927"/>
                    </a:lnTo>
                    <a:lnTo>
                      <a:pt x="2620786" y="1787979"/>
                    </a:lnTo>
                    <a:cubicBezTo>
                      <a:pt x="2620786" y="1787979"/>
                      <a:pt x="2620786" y="1787979"/>
                      <a:pt x="2638536" y="1776865"/>
                    </a:cubicBezTo>
                    <a:cubicBezTo>
                      <a:pt x="2642974" y="1776865"/>
                      <a:pt x="2640755" y="1776865"/>
                      <a:pt x="2640755" y="1779088"/>
                    </a:cubicBezTo>
                    <a:cubicBezTo>
                      <a:pt x="2640755" y="1779088"/>
                      <a:pt x="2640755" y="1779088"/>
                      <a:pt x="2642974" y="1779088"/>
                    </a:cubicBezTo>
                    <a:cubicBezTo>
                      <a:pt x="2642974" y="1776865"/>
                      <a:pt x="2647411" y="1776865"/>
                      <a:pt x="2647411" y="1774642"/>
                    </a:cubicBezTo>
                    <a:cubicBezTo>
                      <a:pt x="2647411" y="1774642"/>
                      <a:pt x="2647411" y="1774642"/>
                      <a:pt x="2647411" y="1776865"/>
                    </a:cubicBezTo>
                    <a:cubicBezTo>
                      <a:pt x="2651849" y="1774642"/>
                      <a:pt x="2656286" y="1767974"/>
                      <a:pt x="2660724" y="1767974"/>
                    </a:cubicBezTo>
                    <a:cubicBezTo>
                      <a:pt x="2662942" y="1765751"/>
                      <a:pt x="2665161" y="1763528"/>
                      <a:pt x="2669599" y="1761305"/>
                    </a:cubicBezTo>
                    <a:lnTo>
                      <a:pt x="2682830" y="1754493"/>
                    </a:lnTo>
                    <a:lnTo>
                      <a:pt x="2693079" y="1743596"/>
                    </a:lnTo>
                    <a:cubicBezTo>
                      <a:pt x="2701118" y="1735257"/>
                      <a:pt x="2708880" y="1726918"/>
                      <a:pt x="2714424" y="1719134"/>
                    </a:cubicBezTo>
                    <a:cubicBezTo>
                      <a:pt x="2725512" y="1710239"/>
                      <a:pt x="2734382" y="1699120"/>
                      <a:pt x="2747687" y="1683554"/>
                    </a:cubicBezTo>
                    <a:cubicBezTo>
                      <a:pt x="2747687" y="1683554"/>
                      <a:pt x="2765428" y="1663540"/>
                      <a:pt x="2765428" y="1661316"/>
                    </a:cubicBezTo>
                    <a:cubicBezTo>
                      <a:pt x="2774299" y="1645750"/>
                      <a:pt x="2780951" y="1645750"/>
                      <a:pt x="2792039" y="1630183"/>
                    </a:cubicBezTo>
                    <a:cubicBezTo>
                      <a:pt x="2800910" y="1621288"/>
                      <a:pt x="2800910" y="1616841"/>
                      <a:pt x="2809780" y="1610169"/>
                    </a:cubicBezTo>
                    <a:cubicBezTo>
                      <a:pt x="2811998" y="1605722"/>
                      <a:pt x="2814215" y="1601274"/>
                      <a:pt x="2816433" y="1601274"/>
                    </a:cubicBezTo>
                    <a:cubicBezTo>
                      <a:pt x="2825303" y="1590155"/>
                      <a:pt x="2825303" y="1594603"/>
                      <a:pt x="2825303" y="1587931"/>
                    </a:cubicBezTo>
                    <a:cubicBezTo>
                      <a:pt x="2825303" y="1587931"/>
                      <a:pt x="2840826" y="1579036"/>
                      <a:pt x="2843044" y="1574589"/>
                    </a:cubicBezTo>
                    <a:cubicBezTo>
                      <a:pt x="2849697" y="1567917"/>
                      <a:pt x="2856350" y="1561246"/>
                      <a:pt x="2865220" y="1552351"/>
                    </a:cubicBezTo>
                    <a:cubicBezTo>
                      <a:pt x="2865220" y="1550127"/>
                      <a:pt x="2867438" y="1547903"/>
                      <a:pt x="2867438" y="1547903"/>
                    </a:cubicBezTo>
                    <a:cubicBezTo>
                      <a:pt x="2869655" y="1543456"/>
                      <a:pt x="2871873" y="1541232"/>
                      <a:pt x="2876308" y="1536785"/>
                    </a:cubicBezTo>
                    <a:cubicBezTo>
                      <a:pt x="2887396" y="1525666"/>
                      <a:pt x="2894049" y="1514547"/>
                      <a:pt x="2902919" y="1503428"/>
                    </a:cubicBezTo>
                    <a:cubicBezTo>
                      <a:pt x="2912898" y="1491753"/>
                      <a:pt x="2957805" y="1445054"/>
                      <a:pt x="2984312" y="1419619"/>
                    </a:cubicBezTo>
                    <a:lnTo>
                      <a:pt x="2986090" y="1418048"/>
                    </a:lnTo>
                    <a:lnTo>
                      <a:pt x="2959469" y="1446720"/>
                    </a:lnTo>
                    <a:lnTo>
                      <a:pt x="2956141" y="1450057"/>
                    </a:lnTo>
                    <a:cubicBezTo>
                      <a:pt x="2947271" y="1461176"/>
                      <a:pt x="2938401" y="1470071"/>
                      <a:pt x="2929530" y="1478966"/>
                    </a:cubicBezTo>
                    <a:cubicBezTo>
                      <a:pt x="2920660" y="1490085"/>
                      <a:pt x="2920660" y="1490085"/>
                      <a:pt x="2920660" y="1490085"/>
                    </a:cubicBezTo>
                    <a:cubicBezTo>
                      <a:pt x="2929530" y="1478966"/>
                      <a:pt x="2929530" y="1478966"/>
                      <a:pt x="2929530" y="1478966"/>
                    </a:cubicBezTo>
                    <a:cubicBezTo>
                      <a:pt x="2929530" y="1478966"/>
                      <a:pt x="2929530" y="1478966"/>
                      <a:pt x="2954790" y="1451760"/>
                    </a:cubicBezTo>
                    <a:lnTo>
                      <a:pt x="2959469" y="1446720"/>
                    </a:lnTo>
                    <a:lnTo>
                      <a:pt x="2976100" y="1430043"/>
                    </a:lnTo>
                    <a:lnTo>
                      <a:pt x="2987166" y="1417097"/>
                    </a:lnTo>
                    <a:lnTo>
                      <a:pt x="2991081" y="1413637"/>
                    </a:lnTo>
                    <a:lnTo>
                      <a:pt x="2993841" y="1412253"/>
                    </a:lnTo>
                    <a:cubicBezTo>
                      <a:pt x="2993841" y="1412253"/>
                      <a:pt x="2993841" y="1412253"/>
                      <a:pt x="2918074" y="1495679"/>
                    </a:cubicBezTo>
                    <a:lnTo>
                      <a:pt x="2907063" y="1507803"/>
                    </a:lnTo>
                    <a:lnTo>
                      <a:pt x="2899870" y="1514825"/>
                    </a:lnTo>
                    <a:cubicBezTo>
                      <a:pt x="2892386" y="1522886"/>
                      <a:pt x="2885179" y="1531225"/>
                      <a:pt x="2880743" y="1536785"/>
                    </a:cubicBezTo>
                    <a:lnTo>
                      <a:pt x="2907063" y="1507803"/>
                    </a:lnTo>
                    <a:lnTo>
                      <a:pt x="2920660" y="1494533"/>
                    </a:lnTo>
                    <a:cubicBezTo>
                      <a:pt x="2945053" y="1465624"/>
                      <a:pt x="2971665" y="1438938"/>
                      <a:pt x="2996058" y="1410029"/>
                    </a:cubicBezTo>
                    <a:cubicBezTo>
                      <a:pt x="2996058" y="1410029"/>
                      <a:pt x="2996058" y="1410029"/>
                      <a:pt x="3013799" y="1392239"/>
                    </a:cubicBezTo>
                    <a:cubicBezTo>
                      <a:pt x="3022669" y="1383344"/>
                      <a:pt x="3033757" y="1372225"/>
                      <a:pt x="3047063" y="1361106"/>
                    </a:cubicBezTo>
                    <a:cubicBezTo>
                      <a:pt x="3038192" y="1372225"/>
                      <a:pt x="3029322" y="1378896"/>
                      <a:pt x="3022669" y="1385568"/>
                    </a:cubicBezTo>
                    <a:cubicBezTo>
                      <a:pt x="3007146" y="1401134"/>
                      <a:pt x="2998276" y="1412253"/>
                      <a:pt x="3002711" y="1407805"/>
                    </a:cubicBezTo>
                    <a:cubicBezTo>
                      <a:pt x="3007146" y="1403358"/>
                      <a:pt x="3013799" y="1396686"/>
                      <a:pt x="3022669" y="1385568"/>
                    </a:cubicBezTo>
                    <a:cubicBezTo>
                      <a:pt x="3047063" y="1363330"/>
                      <a:pt x="3098067" y="1307735"/>
                      <a:pt x="3115808" y="1292169"/>
                    </a:cubicBezTo>
                    <a:lnTo>
                      <a:pt x="3109155" y="1301064"/>
                    </a:lnTo>
                    <a:cubicBezTo>
                      <a:pt x="3084762" y="1325526"/>
                      <a:pt x="2976100" y="1434491"/>
                      <a:pt x="2885178" y="1543456"/>
                    </a:cubicBezTo>
                    <a:cubicBezTo>
                      <a:pt x="2840826" y="1596827"/>
                      <a:pt x="2803127" y="1634631"/>
                      <a:pt x="2756558" y="1688001"/>
                    </a:cubicBezTo>
                    <a:cubicBezTo>
                      <a:pt x="2756558" y="1688001"/>
                      <a:pt x="2756558" y="1688001"/>
                      <a:pt x="2749905" y="1694673"/>
                    </a:cubicBezTo>
                    <a:cubicBezTo>
                      <a:pt x="2749905" y="1694673"/>
                      <a:pt x="2749905" y="1694673"/>
                      <a:pt x="2729947" y="1716911"/>
                    </a:cubicBezTo>
                    <a:lnTo>
                      <a:pt x="2711735" y="1737608"/>
                    </a:lnTo>
                    <a:lnTo>
                      <a:pt x="2762786" y="1703511"/>
                    </a:lnTo>
                    <a:cubicBezTo>
                      <a:pt x="2776099" y="1696842"/>
                      <a:pt x="2787192" y="1687951"/>
                      <a:pt x="2802724" y="1676837"/>
                    </a:cubicBezTo>
                    <a:cubicBezTo>
                      <a:pt x="2802724" y="1676837"/>
                      <a:pt x="2824911" y="1659054"/>
                      <a:pt x="2827130" y="1659054"/>
                    </a:cubicBezTo>
                    <a:cubicBezTo>
                      <a:pt x="2838224" y="1647940"/>
                      <a:pt x="2842661" y="1645717"/>
                      <a:pt x="2858192" y="1634603"/>
                    </a:cubicBezTo>
                    <a:cubicBezTo>
                      <a:pt x="2869286" y="1627934"/>
                      <a:pt x="2871505" y="1625711"/>
                      <a:pt x="2880380" y="1619043"/>
                    </a:cubicBezTo>
                    <a:cubicBezTo>
                      <a:pt x="2884817" y="1616820"/>
                      <a:pt x="2887036" y="1612374"/>
                      <a:pt x="2889255" y="1612374"/>
                    </a:cubicBezTo>
                    <a:cubicBezTo>
                      <a:pt x="2900349" y="1605706"/>
                      <a:pt x="2900349" y="1610151"/>
                      <a:pt x="2900349" y="1603483"/>
                    </a:cubicBezTo>
                    <a:cubicBezTo>
                      <a:pt x="2900349" y="1601260"/>
                      <a:pt x="2918099" y="1596814"/>
                      <a:pt x="2922536" y="1594592"/>
                    </a:cubicBezTo>
                    <a:cubicBezTo>
                      <a:pt x="2929192" y="1587923"/>
                      <a:pt x="2938067" y="1583477"/>
                      <a:pt x="2946942" y="1576809"/>
                    </a:cubicBezTo>
                    <a:cubicBezTo>
                      <a:pt x="2949161" y="1576809"/>
                      <a:pt x="2951380" y="1574586"/>
                      <a:pt x="2951380" y="1574586"/>
                    </a:cubicBezTo>
                    <a:cubicBezTo>
                      <a:pt x="2953599" y="1570140"/>
                      <a:pt x="2958036" y="1570140"/>
                      <a:pt x="2962474" y="1565695"/>
                    </a:cubicBezTo>
                    <a:cubicBezTo>
                      <a:pt x="2975786" y="1556803"/>
                      <a:pt x="2984661" y="1547912"/>
                      <a:pt x="2997974" y="1539020"/>
                    </a:cubicBezTo>
                    <a:cubicBezTo>
                      <a:pt x="3011286" y="1527906"/>
                      <a:pt x="3104474" y="1470112"/>
                      <a:pt x="3115567" y="1465666"/>
                    </a:cubicBezTo>
                    <a:cubicBezTo>
                      <a:pt x="3115567" y="1465666"/>
                      <a:pt x="3115567" y="1465666"/>
                      <a:pt x="3113349" y="1467889"/>
                    </a:cubicBezTo>
                    <a:cubicBezTo>
                      <a:pt x="3113349" y="1467889"/>
                      <a:pt x="3113349" y="1467889"/>
                      <a:pt x="3102255" y="1476781"/>
                    </a:cubicBezTo>
                    <a:cubicBezTo>
                      <a:pt x="3102255" y="1476781"/>
                      <a:pt x="3102255" y="1476781"/>
                      <a:pt x="3104474" y="1474558"/>
                    </a:cubicBezTo>
                    <a:cubicBezTo>
                      <a:pt x="3104474" y="1474558"/>
                      <a:pt x="3104474" y="1474558"/>
                      <a:pt x="3102324" y="1475982"/>
                    </a:cubicBezTo>
                    <a:lnTo>
                      <a:pt x="3097595" y="1479115"/>
                    </a:lnTo>
                    <a:lnTo>
                      <a:pt x="3084505" y="1485672"/>
                    </a:lnTo>
                    <a:cubicBezTo>
                      <a:pt x="3075630" y="1490118"/>
                      <a:pt x="3068974" y="1496786"/>
                      <a:pt x="3060099" y="1501232"/>
                    </a:cubicBezTo>
                    <a:cubicBezTo>
                      <a:pt x="3049005" y="1507901"/>
                      <a:pt x="3037911" y="1516792"/>
                      <a:pt x="3029036" y="1523460"/>
                    </a:cubicBezTo>
                    <a:cubicBezTo>
                      <a:pt x="3029036" y="1523460"/>
                      <a:pt x="3029036" y="1523460"/>
                      <a:pt x="3015724" y="1532352"/>
                    </a:cubicBezTo>
                    <a:cubicBezTo>
                      <a:pt x="3015724" y="1532352"/>
                      <a:pt x="3015724" y="1532352"/>
                      <a:pt x="3029036" y="1523460"/>
                    </a:cubicBezTo>
                    <a:cubicBezTo>
                      <a:pt x="3029036" y="1523460"/>
                      <a:pt x="3029036" y="1523460"/>
                      <a:pt x="3059925" y="1503767"/>
                    </a:cubicBezTo>
                    <a:lnTo>
                      <a:pt x="3072108" y="1496000"/>
                    </a:lnTo>
                    <a:lnTo>
                      <a:pt x="3046440" y="1513006"/>
                    </a:lnTo>
                    <a:cubicBezTo>
                      <a:pt x="3027095" y="1525822"/>
                      <a:pt x="3001302" y="1542910"/>
                      <a:pt x="2966911" y="1565695"/>
                    </a:cubicBezTo>
                    <a:cubicBezTo>
                      <a:pt x="2978005" y="1559026"/>
                      <a:pt x="3002411" y="1541243"/>
                      <a:pt x="3015724" y="1534575"/>
                    </a:cubicBezTo>
                    <a:cubicBezTo>
                      <a:pt x="3046786" y="1514569"/>
                      <a:pt x="3077849" y="1494563"/>
                      <a:pt x="3108911" y="1472335"/>
                    </a:cubicBezTo>
                    <a:cubicBezTo>
                      <a:pt x="3108911" y="1472335"/>
                      <a:pt x="3108911" y="1472335"/>
                      <a:pt x="3131099" y="1458998"/>
                    </a:cubicBezTo>
                    <a:cubicBezTo>
                      <a:pt x="3139974" y="1452329"/>
                      <a:pt x="3155505" y="1445661"/>
                      <a:pt x="3168817" y="1436769"/>
                    </a:cubicBezTo>
                    <a:cubicBezTo>
                      <a:pt x="3157724" y="1445661"/>
                      <a:pt x="3148849" y="1450107"/>
                      <a:pt x="3139974" y="1456775"/>
                    </a:cubicBezTo>
                    <a:cubicBezTo>
                      <a:pt x="3122224" y="1467889"/>
                      <a:pt x="3108911" y="1474558"/>
                      <a:pt x="3115567" y="1472335"/>
                    </a:cubicBezTo>
                    <a:cubicBezTo>
                      <a:pt x="3122224" y="1467889"/>
                      <a:pt x="3128880" y="1463444"/>
                      <a:pt x="3139974" y="1456775"/>
                    </a:cubicBezTo>
                    <a:cubicBezTo>
                      <a:pt x="3168817" y="1438992"/>
                      <a:pt x="3230942" y="1396758"/>
                      <a:pt x="3250911" y="1387867"/>
                    </a:cubicBezTo>
                    <a:lnTo>
                      <a:pt x="3244255" y="1394535"/>
                    </a:lnTo>
                    <a:cubicBezTo>
                      <a:pt x="3215411" y="1412318"/>
                      <a:pt x="3082286" y="1490118"/>
                      <a:pt x="2971349" y="1574586"/>
                    </a:cubicBezTo>
                    <a:cubicBezTo>
                      <a:pt x="2913661" y="1614597"/>
                      <a:pt x="2869286" y="1641271"/>
                      <a:pt x="2811599" y="1681283"/>
                    </a:cubicBezTo>
                    <a:cubicBezTo>
                      <a:pt x="2811599" y="1681283"/>
                      <a:pt x="2811599" y="1681283"/>
                      <a:pt x="2802724" y="1687951"/>
                    </a:cubicBezTo>
                    <a:cubicBezTo>
                      <a:pt x="2802724" y="1687951"/>
                      <a:pt x="2802724" y="1687951"/>
                      <a:pt x="2778317" y="1703511"/>
                    </a:cubicBezTo>
                    <a:cubicBezTo>
                      <a:pt x="2765005" y="1714625"/>
                      <a:pt x="2749474" y="1723517"/>
                      <a:pt x="2738380" y="1732408"/>
                    </a:cubicBezTo>
                    <a:cubicBezTo>
                      <a:pt x="2729505" y="1739077"/>
                      <a:pt x="2727286" y="1741299"/>
                      <a:pt x="2720630" y="1745745"/>
                    </a:cubicBezTo>
                    <a:cubicBezTo>
                      <a:pt x="2722849" y="1750191"/>
                      <a:pt x="2698442" y="1763528"/>
                      <a:pt x="2687349" y="1770196"/>
                    </a:cubicBezTo>
                    <a:cubicBezTo>
                      <a:pt x="2687349" y="1770196"/>
                      <a:pt x="2687349" y="1772419"/>
                      <a:pt x="2685130" y="1774642"/>
                    </a:cubicBezTo>
                    <a:lnTo>
                      <a:pt x="2679027" y="1778719"/>
                    </a:lnTo>
                    <a:lnTo>
                      <a:pt x="2674230" y="1785570"/>
                    </a:lnTo>
                    <a:cubicBezTo>
                      <a:pt x="2668408" y="1791963"/>
                      <a:pt x="2661201" y="1799190"/>
                      <a:pt x="2656766" y="1803638"/>
                    </a:cubicBezTo>
                    <a:cubicBezTo>
                      <a:pt x="2656766" y="1805862"/>
                      <a:pt x="2656766" y="1805862"/>
                      <a:pt x="2656766" y="1808086"/>
                    </a:cubicBezTo>
                    <a:cubicBezTo>
                      <a:pt x="2654548" y="1810309"/>
                      <a:pt x="2652331" y="1812533"/>
                      <a:pt x="2650113" y="1814757"/>
                    </a:cubicBezTo>
                    <a:lnTo>
                      <a:pt x="2649594" y="1815408"/>
                    </a:lnTo>
                    <a:lnTo>
                      <a:pt x="2652336" y="1814491"/>
                    </a:lnTo>
                    <a:cubicBezTo>
                      <a:pt x="2654554" y="1812268"/>
                      <a:pt x="2654554" y="1814491"/>
                      <a:pt x="2654554" y="1814491"/>
                    </a:cubicBezTo>
                    <a:cubicBezTo>
                      <a:pt x="2656772" y="1814491"/>
                      <a:pt x="2658990" y="1812268"/>
                      <a:pt x="2661208" y="1812268"/>
                    </a:cubicBezTo>
                    <a:cubicBezTo>
                      <a:pt x="2661208" y="1812268"/>
                      <a:pt x="2661208" y="1812268"/>
                      <a:pt x="2661208" y="1814491"/>
                    </a:cubicBezTo>
                    <a:cubicBezTo>
                      <a:pt x="2665644" y="1812268"/>
                      <a:pt x="2670079" y="1807822"/>
                      <a:pt x="2672297" y="1805599"/>
                    </a:cubicBezTo>
                    <a:cubicBezTo>
                      <a:pt x="2676733" y="1805599"/>
                      <a:pt x="2678951" y="1803376"/>
                      <a:pt x="2683386" y="1801153"/>
                    </a:cubicBezTo>
                    <a:cubicBezTo>
                      <a:pt x="2701129" y="1796707"/>
                      <a:pt x="2707783" y="1794484"/>
                      <a:pt x="2725526" y="1783369"/>
                    </a:cubicBezTo>
                    <a:cubicBezTo>
                      <a:pt x="2743269" y="1774477"/>
                      <a:pt x="2767665" y="1765585"/>
                      <a:pt x="2783190" y="1756692"/>
                    </a:cubicBezTo>
                    <a:cubicBezTo>
                      <a:pt x="2798716" y="1750023"/>
                      <a:pt x="2807587" y="1743354"/>
                      <a:pt x="2827548" y="1734462"/>
                    </a:cubicBezTo>
                    <a:cubicBezTo>
                      <a:pt x="2827548" y="1734462"/>
                      <a:pt x="2849726" y="1721124"/>
                      <a:pt x="2851944" y="1718901"/>
                    </a:cubicBezTo>
                    <a:cubicBezTo>
                      <a:pt x="2865252" y="1710009"/>
                      <a:pt x="2869687" y="1710009"/>
                      <a:pt x="2887430" y="1701117"/>
                    </a:cubicBezTo>
                    <a:cubicBezTo>
                      <a:pt x="2898520" y="1694448"/>
                      <a:pt x="2900737" y="1692225"/>
                      <a:pt x="2909609" y="1687779"/>
                    </a:cubicBezTo>
                    <a:cubicBezTo>
                      <a:pt x="2914045" y="1685555"/>
                      <a:pt x="2918480" y="1683332"/>
                      <a:pt x="2918480" y="1681109"/>
                    </a:cubicBezTo>
                    <a:cubicBezTo>
                      <a:pt x="2931788" y="1676663"/>
                      <a:pt x="2929570" y="1678886"/>
                      <a:pt x="2931788" y="1674440"/>
                    </a:cubicBezTo>
                    <a:cubicBezTo>
                      <a:pt x="2931788" y="1672217"/>
                      <a:pt x="2949531" y="1669994"/>
                      <a:pt x="2953966" y="1667771"/>
                    </a:cubicBezTo>
                    <a:cubicBezTo>
                      <a:pt x="2960620" y="1663325"/>
                      <a:pt x="2971709" y="1658879"/>
                      <a:pt x="2980581" y="1654433"/>
                    </a:cubicBezTo>
                    <a:cubicBezTo>
                      <a:pt x="2982799" y="1652210"/>
                      <a:pt x="2985016" y="1652210"/>
                      <a:pt x="2985016" y="1652210"/>
                    </a:cubicBezTo>
                    <a:cubicBezTo>
                      <a:pt x="2987234" y="1649987"/>
                      <a:pt x="2991670" y="1647764"/>
                      <a:pt x="2998324" y="1645541"/>
                    </a:cubicBezTo>
                    <a:cubicBezTo>
                      <a:pt x="3011631" y="1636649"/>
                      <a:pt x="3022720" y="1629980"/>
                      <a:pt x="3036027" y="1623311"/>
                    </a:cubicBezTo>
                    <a:cubicBezTo>
                      <a:pt x="3051552" y="1614418"/>
                      <a:pt x="3151356" y="1567735"/>
                      <a:pt x="3160228" y="1565512"/>
                    </a:cubicBezTo>
                    <a:cubicBezTo>
                      <a:pt x="3160228" y="1565512"/>
                      <a:pt x="3160228" y="1565512"/>
                      <a:pt x="3162446" y="1565512"/>
                    </a:cubicBezTo>
                    <a:cubicBezTo>
                      <a:pt x="3162446" y="1565512"/>
                      <a:pt x="3162446" y="1565512"/>
                      <a:pt x="3158010" y="1567735"/>
                    </a:cubicBezTo>
                    <a:cubicBezTo>
                      <a:pt x="3158010" y="1567735"/>
                      <a:pt x="3158010" y="1567735"/>
                      <a:pt x="3156624" y="1568568"/>
                    </a:cubicBezTo>
                    <a:lnTo>
                      <a:pt x="3147230" y="1574218"/>
                    </a:lnTo>
                    <a:lnTo>
                      <a:pt x="3146712" y="1574474"/>
                    </a:lnTo>
                    <a:lnTo>
                      <a:pt x="3126960" y="1581073"/>
                    </a:lnTo>
                    <a:cubicBezTo>
                      <a:pt x="3120306" y="1585519"/>
                      <a:pt x="3111435" y="1589965"/>
                      <a:pt x="3102563" y="1592188"/>
                    </a:cubicBezTo>
                    <a:cubicBezTo>
                      <a:pt x="3091474" y="1598857"/>
                      <a:pt x="3080385" y="1605526"/>
                      <a:pt x="3067077" y="1612195"/>
                    </a:cubicBezTo>
                    <a:cubicBezTo>
                      <a:pt x="3053770" y="1618865"/>
                      <a:pt x="3053770" y="1618865"/>
                      <a:pt x="3053770" y="1618865"/>
                    </a:cubicBezTo>
                    <a:cubicBezTo>
                      <a:pt x="3067077" y="1612195"/>
                      <a:pt x="3067077" y="1612195"/>
                      <a:pt x="3067077" y="1612195"/>
                    </a:cubicBezTo>
                    <a:cubicBezTo>
                      <a:pt x="3067077" y="1612195"/>
                      <a:pt x="3067077" y="1612195"/>
                      <a:pt x="3100761" y="1596252"/>
                    </a:cubicBezTo>
                    <a:lnTo>
                      <a:pt x="3145288" y="1575177"/>
                    </a:lnTo>
                    <a:lnTo>
                      <a:pt x="3132782" y="1581351"/>
                    </a:lnTo>
                    <a:cubicBezTo>
                      <a:pt x="3114207" y="1590521"/>
                      <a:pt x="3077058" y="1608861"/>
                      <a:pt x="3002759" y="1645541"/>
                    </a:cubicBezTo>
                    <a:cubicBezTo>
                      <a:pt x="3013849" y="1641095"/>
                      <a:pt x="3040463" y="1627757"/>
                      <a:pt x="3053770" y="1621088"/>
                    </a:cubicBezTo>
                    <a:cubicBezTo>
                      <a:pt x="3087038" y="1605526"/>
                      <a:pt x="3120306" y="1587742"/>
                      <a:pt x="3153574" y="1572181"/>
                    </a:cubicBezTo>
                    <a:cubicBezTo>
                      <a:pt x="3153574" y="1572181"/>
                      <a:pt x="3153574" y="1572181"/>
                      <a:pt x="3177971" y="1561066"/>
                    </a:cubicBezTo>
                    <a:cubicBezTo>
                      <a:pt x="3186842" y="1556620"/>
                      <a:pt x="3202367" y="1549951"/>
                      <a:pt x="3217892" y="1543281"/>
                    </a:cubicBezTo>
                    <a:cubicBezTo>
                      <a:pt x="3206803" y="1549951"/>
                      <a:pt x="3195714" y="1554397"/>
                      <a:pt x="3186842" y="1558843"/>
                    </a:cubicBezTo>
                    <a:cubicBezTo>
                      <a:pt x="3166881" y="1567735"/>
                      <a:pt x="3153574" y="1574404"/>
                      <a:pt x="3160228" y="1572181"/>
                    </a:cubicBezTo>
                    <a:cubicBezTo>
                      <a:pt x="3166881" y="1567735"/>
                      <a:pt x="3175753" y="1563289"/>
                      <a:pt x="3186842" y="1558843"/>
                    </a:cubicBezTo>
                    <a:cubicBezTo>
                      <a:pt x="3210130" y="1548839"/>
                      <a:pt x="3253378" y="1527581"/>
                      <a:pt x="3281968" y="1513826"/>
                    </a:cubicBezTo>
                    <a:lnTo>
                      <a:pt x="3298264" y="1506152"/>
                    </a:lnTo>
                    <a:lnTo>
                      <a:pt x="3286608" y="1492158"/>
                    </a:lnTo>
                    <a:lnTo>
                      <a:pt x="3283230" y="1483758"/>
                    </a:lnTo>
                    <a:lnTo>
                      <a:pt x="3285498" y="1487162"/>
                    </a:lnTo>
                    <a:cubicBezTo>
                      <a:pt x="3288828" y="1491048"/>
                      <a:pt x="3292157" y="1494379"/>
                      <a:pt x="3295486" y="1498820"/>
                    </a:cubicBezTo>
                    <a:cubicBezTo>
                      <a:pt x="3295486" y="1498820"/>
                      <a:pt x="3295486" y="1498820"/>
                      <a:pt x="3300480" y="1504648"/>
                    </a:cubicBezTo>
                    <a:lnTo>
                      <a:pt x="3300761" y="1504976"/>
                    </a:lnTo>
                    <a:lnTo>
                      <a:pt x="3304389" y="1503267"/>
                    </a:lnTo>
                    <a:lnTo>
                      <a:pt x="3301649" y="1506013"/>
                    </a:lnTo>
                    <a:lnTo>
                      <a:pt x="3312340" y="1518492"/>
                    </a:lnTo>
                    <a:cubicBezTo>
                      <a:pt x="3317958" y="1525049"/>
                      <a:pt x="3325449" y="1533792"/>
                      <a:pt x="3335437" y="1545450"/>
                    </a:cubicBezTo>
                    <a:cubicBezTo>
                      <a:pt x="3335437" y="1545450"/>
                      <a:pt x="3335437" y="1545450"/>
                      <a:pt x="3355412" y="1567654"/>
                    </a:cubicBezTo>
                    <a:cubicBezTo>
                      <a:pt x="3355412" y="1567654"/>
                      <a:pt x="3355412" y="1567654"/>
                      <a:pt x="3356522" y="1569042"/>
                    </a:cubicBezTo>
                    <a:lnTo>
                      <a:pt x="3362116" y="1576039"/>
                    </a:lnTo>
                    <a:lnTo>
                      <a:pt x="3361793" y="1576259"/>
                    </a:lnTo>
                    <a:lnTo>
                      <a:pt x="3360048" y="1580499"/>
                    </a:lnTo>
                    <a:lnTo>
                      <a:pt x="3355412" y="1574316"/>
                    </a:lnTo>
                    <a:cubicBezTo>
                      <a:pt x="3355412" y="1574316"/>
                      <a:pt x="3355412" y="1574316"/>
                      <a:pt x="3342095" y="1558772"/>
                    </a:cubicBezTo>
                    <a:lnTo>
                      <a:pt x="3299742" y="1507925"/>
                    </a:lnTo>
                    <a:lnTo>
                      <a:pt x="3297736" y="1509936"/>
                    </a:lnTo>
                    <a:cubicBezTo>
                      <a:pt x="3266685" y="1525497"/>
                      <a:pt x="3126960" y="1585519"/>
                      <a:pt x="3004977" y="1654433"/>
                    </a:cubicBezTo>
                    <a:cubicBezTo>
                      <a:pt x="2945095" y="1687779"/>
                      <a:pt x="2896302" y="1707786"/>
                      <a:pt x="2834201" y="1741131"/>
                    </a:cubicBezTo>
                    <a:cubicBezTo>
                      <a:pt x="2834201" y="1741131"/>
                      <a:pt x="2834201" y="1741131"/>
                      <a:pt x="2825330" y="1745577"/>
                    </a:cubicBezTo>
                    <a:cubicBezTo>
                      <a:pt x="2825330" y="1745577"/>
                      <a:pt x="2825330" y="1745577"/>
                      <a:pt x="2798716" y="1758916"/>
                    </a:cubicBezTo>
                    <a:cubicBezTo>
                      <a:pt x="2783190" y="1765585"/>
                      <a:pt x="2767665" y="1774477"/>
                      <a:pt x="2754358" y="1781146"/>
                    </a:cubicBezTo>
                    <a:cubicBezTo>
                      <a:pt x="2745487" y="1785592"/>
                      <a:pt x="2745487" y="1790038"/>
                      <a:pt x="2734397" y="1794484"/>
                    </a:cubicBezTo>
                    <a:cubicBezTo>
                      <a:pt x="2736615" y="1796707"/>
                      <a:pt x="2712219" y="1807822"/>
                      <a:pt x="2701129" y="1812268"/>
                    </a:cubicBezTo>
                    <a:cubicBezTo>
                      <a:pt x="2698912" y="1814491"/>
                      <a:pt x="2701129" y="1814491"/>
                      <a:pt x="2698912" y="1816714"/>
                    </a:cubicBezTo>
                    <a:cubicBezTo>
                      <a:pt x="2696694" y="1816714"/>
                      <a:pt x="2692258" y="1818937"/>
                      <a:pt x="2690040" y="1821160"/>
                    </a:cubicBezTo>
                    <a:cubicBezTo>
                      <a:pt x="2687822" y="1823383"/>
                      <a:pt x="2681169" y="1825606"/>
                      <a:pt x="2678951" y="1827830"/>
                    </a:cubicBezTo>
                    <a:lnTo>
                      <a:pt x="2642892" y="1843544"/>
                    </a:lnTo>
                    <a:lnTo>
                      <a:pt x="2644967" y="1845618"/>
                    </a:lnTo>
                    <a:cubicBezTo>
                      <a:pt x="2644967" y="1845618"/>
                      <a:pt x="2644967" y="1845618"/>
                      <a:pt x="2647187" y="1845618"/>
                    </a:cubicBezTo>
                    <a:cubicBezTo>
                      <a:pt x="2647187" y="1845618"/>
                      <a:pt x="2651627" y="1843400"/>
                      <a:pt x="2651627" y="1843400"/>
                    </a:cubicBezTo>
                    <a:cubicBezTo>
                      <a:pt x="2651627" y="1843400"/>
                      <a:pt x="2651627" y="1843400"/>
                      <a:pt x="2651627" y="1845618"/>
                    </a:cubicBezTo>
                    <a:cubicBezTo>
                      <a:pt x="2656067" y="1843400"/>
                      <a:pt x="2662726" y="1841182"/>
                      <a:pt x="2664946" y="1841182"/>
                    </a:cubicBezTo>
                    <a:cubicBezTo>
                      <a:pt x="2669386" y="1838963"/>
                      <a:pt x="2671606" y="1838963"/>
                      <a:pt x="2676046" y="1836745"/>
                    </a:cubicBezTo>
                    <a:cubicBezTo>
                      <a:pt x="2693805" y="1832308"/>
                      <a:pt x="2702684" y="1832308"/>
                      <a:pt x="2720443" y="1825653"/>
                    </a:cubicBezTo>
                    <a:cubicBezTo>
                      <a:pt x="2740422" y="1818998"/>
                      <a:pt x="2764841" y="1814561"/>
                      <a:pt x="2780380" y="1805687"/>
                    </a:cubicBezTo>
                    <a:cubicBezTo>
                      <a:pt x="2795919" y="1803469"/>
                      <a:pt x="2809238" y="1799032"/>
                      <a:pt x="2826998" y="1792377"/>
                    </a:cubicBezTo>
                    <a:cubicBezTo>
                      <a:pt x="2826998" y="1792377"/>
                      <a:pt x="2853636" y="1783503"/>
                      <a:pt x="2853636" y="1781285"/>
                    </a:cubicBezTo>
                    <a:cubicBezTo>
                      <a:pt x="2869175" y="1774630"/>
                      <a:pt x="2873615" y="1774630"/>
                      <a:pt x="2891374" y="1767975"/>
                    </a:cubicBezTo>
                    <a:cubicBezTo>
                      <a:pt x="2904693" y="1763538"/>
                      <a:pt x="2906913" y="1761319"/>
                      <a:pt x="2918013" y="1759101"/>
                    </a:cubicBezTo>
                    <a:cubicBezTo>
                      <a:pt x="2920232" y="1759101"/>
                      <a:pt x="2924672" y="1754664"/>
                      <a:pt x="2926892" y="1754664"/>
                    </a:cubicBezTo>
                    <a:cubicBezTo>
                      <a:pt x="2940211" y="1750227"/>
                      <a:pt x="2937992" y="1754664"/>
                      <a:pt x="2940211" y="1750227"/>
                    </a:cubicBezTo>
                    <a:cubicBezTo>
                      <a:pt x="2942431" y="1748009"/>
                      <a:pt x="2957970" y="1748009"/>
                      <a:pt x="2964630" y="1745791"/>
                    </a:cubicBezTo>
                    <a:cubicBezTo>
                      <a:pt x="2971290" y="1743572"/>
                      <a:pt x="2982389" y="1741354"/>
                      <a:pt x="2993489" y="1736917"/>
                    </a:cubicBezTo>
                    <a:cubicBezTo>
                      <a:pt x="2993489" y="1736917"/>
                      <a:pt x="2995708" y="1734699"/>
                      <a:pt x="2995708" y="1734699"/>
                    </a:cubicBezTo>
                    <a:cubicBezTo>
                      <a:pt x="3000148" y="1732480"/>
                      <a:pt x="3004588" y="1732480"/>
                      <a:pt x="3009028" y="1730262"/>
                    </a:cubicBezTo>
                    <a:cubicBezTo>
                      <a:pt x="3024567" y="1725825"/>
                      <a:pt x="3037886" y="1719170"/>
                      <a:pt x="3051205" y="1714733"/>
                    </a:cubicBezTo>
                    <a:cubicBezTo>
                      <a:pt x="3066745" y="1708078"/>
                      <a:pt x="3173299" y="1679239"/>
                      <a:pt x="3184398" y="1677021"/>
                    </a:cubicBezTo>
                    <a:cubicBezTo>
                      <a:pt x="3184398" y="1677021"/>
                      <a:pt x="3184398" y="1677021"/>
                      <a:pt x="3179959" y="1679239"/>
                    </a:cubicBezTo>
                    <a:cubicBezTo>
                      <a:pt x="3179959" y="1679239"/>
                      <a:pt x="3179959" y="1679239"/>
                      <a:pt x="3166639" y="1683676"/>
                    </a:cubicBezTo>
                    <a:cubicBezTo>
                      <a:pt x="3166639" y="1683676"/>
                      <a:pt x="3166639" y="1683676"/>
                      <a:pt x="3171079" y="1681457"/>
                    </a:cubicBezTo>
                    <a:cubicBezTo>
                      <a:pt x="3171079" y="1681457"/>
                      <a:pt x="3171079" y="1681457"/>
                      <a:pt x="3168617" y="1682255"/>
                    </a:cubicBezTo>
                    <a:lnTo>
                      <a:pt x="3156069" y="1686317"/>
                    </a:lnTo>
                    <a:lnTo>
                      <a:pt x="3148880" y="1688113"/>
                    </a:lnTo>
                    <a:lnTo>
                      <a:pt x="3125574" y="1695876"/>
                    </a:lnTo>
                    <a:lnTo>
                      <a:pt x="3119155" y="1697783"/>
                    </a:lnTo>
                    <a:cubicBezTo>
                      <a:pt x="3084504" y="1708078"/>
                      <a:pt x="3084504" y="1708078"/>
                      <a:pt x="3084504" y="1708078"/>
                    </a:cubicBezTo>
                    <a:cubicBezTo>
                      <a:pt x="3084504" y="1708078"/>
                      <a:pt x="3084504" y="1708078"/>
                      <a:pt x="3071184" y="1712515"/>
                    </a:cubicBezTo>
                    <a:cubicBezTo>
                      <a:pt x="3071184" y="1712515"/>
                      <a:pt x="3071184" y="1712515"/>
                      <a:pt x="3084504" y="1708078"/>
                    </a:cubicBezTo>
                    <a:cubicBezTo>
                      <a:pt x="3097823" y="1703641"/>
                      <a:pt x="3108922" y="1701423"/>
                      <a:pt x="3122242" y="1696986"/>
                    </a:cubicBezTo>
                    <a:lnTo>
                      <a:pt x="3125574" y="1695876"/>
                    </a:lnTo>
                    <a:lnTo>
                      <a:pt x="3137309" y="1692390"/>
                    </a:lnTo>
                    <a:lnTo>
                      <a:pt x="3104587" y="1702983"/>
                    </a:lnTo>
                    <a:cubicBezTo>
                      <a:pt x="3082422" y="1710158"/>
                      <a:pt x="3052870" y="1719725"/>
                      <a:pt x="3013467" y="1732480"/>
                    </a:cubicBezTo>
                    <a:cubicBezTo>
                      <a:pt x="3026787" y="1728044"/>
                      <a:pt x="3055645" y="1719170"/>
                      <a:pt x="3068965" y="1714733"/>
                    </a:cubicBezTo>
                    <a:cubicBezTo>
                      <a:pt x="3104483" y="1705860"/>
                      <a:pt x="3140001" y="1694768"/>
                      <a:pt x="3175519" y="1681457"/>
                    </a:cubicBezTo>
                    <a:cubicBezTo>
                      <a:pt x="3175519" y="1681457"/>
                      <a:pt x="3175519" y="1681457"/>
                      <a:pt x="3199937" y="1674802"/>
                    </a:cubicBezTo>
                    <a:lnTo>
                      <a:pt x="3238760" y="1666634"/>
                    </a:lnTo>
                    <a:lnTo>
                      <a:pt x="3211037" y="1674802"/>
                    </a:lnTo>
                    <a:cubicBezTo>
                      <a:pt x="3188838" y="1681457"/>
                      <a:pt x="3175519" y="1683676"/>
                      <a:pt x="3182178" y="1683676"/>
                    </a:cubicBezTo>
                    <a:cubicBezTo>
                      <a:pt x="3188838" y="1681457"/>
                      <a:pt x="3197718" y="1679239"/>
                      <a:pt x="3211037" y="1674802"/>
                    </a:cubicBezTo>
                    <a:cubicBezTo>
                      <a:pt x="3219916" y="1672584"/>
                      <a:pt x="3231016" y="1668147"/>
                      <a:pt x="3242115" y="1665929"/>
                    </a:cubicBezTo>
                    <a:lnTo>
                      <a:pt x="3238760" y="1666634"/>
                    </a:lnTo>
                    <a:lnTo>
                      <a:pt x="3240450" y="1666137"/>
                    </a:lnTo>
                    <a:cubicBezTo>
                      <a:pt x="3263204" y="1659343"/>
                      <a:pt x="3290398" y="1651162"/>
                      <a:pt x="3310931" y="1645478"/>
                    </a:cubicBezTo>
                    <a:lnTo>
                      <a:pt x="3333872" y="1639681"/>
                    </a:lnTo>
                    <a:lnTo>
                      <a:pt x="3333662" y="1637226"/>
                    </a:lnTo>
                    <a:lnTo>
                      <a:pt x="3334974" y="1639403"/>
                    </a:lnTo>
                    <a:lnTo>
                      <a:pt x="3335350" y="1639308"/>
                    </a:lnTo>
                    <a:lnTo>
                      <a:pt x="3335017" y="1639474"/>
                    </a:lnTo>
                    <a:lnTo>
                      <a:pt x="3342858" y="1652483"/>
                    </a:lnTo>
                    <a:cubicBezTo>
                      <a:pt x="3352222" y="1665078"/>
                      <a:pt x="3360961" y="1669241"/>
                      <a:pt x="3370949" y="1680898"/>
                    </a:cubicBezTo>
                    <a:cubicBezTo>
                      <a:pt x="3379272" y="1689225"/>
                      <a:pt x="3388843" y="1703797"/>
                      <a:pt x="3396854" y="1709626"/>
                    </a:cubicBezTo>
                    <a:lnTo>
                      <a:pt x="3399456" y="1710457"/>
                    </a:lnTo>
                    <a:lnTo>
                      <a:pt x="3397583" y="1714206"/>
                    </a:lnTo>
                    <a:cubicBezTo>
                      <a:pt x="3397583" y="1714206"/>
                      <a:pt x="3397583" y="1714206"/>
                      <a:pt x="3386485" y="1703103"/>
                    </a:cubicBezTo>
                    <a:cubicBezTo>
                      <a:pt x="3386485" y="1703103"/>
                      <a:pt x="3386485" y="1703103"/>
                      <a:pt x="3366510" y="1680898"/>
                    </a:cubicBezTo>
                    <a:cubicBezTo>
                      <a:pt x="3366510" y="1680898"/>
                      <a:pt x="3366510" y="1680898"/>
                      <a:pt x="3342095" y="1654253"/>
                    </a:cubicBezTo>
                    <a:cubicBezTo>
                      <a:pt x="3340431" y="1647591"/>
                      <a:pt x="3336269" y="1652171"/>
                      <a:pt x="3334292" y="1644573"/>
                    </a:cubicBezTo>
                    <a:lnTo>
                      <a:pt x="3333903" y="1640031"/>
                    </a:lnTo>
                    <a:lnTo>
                      <a:pt x="3326470" y="1643745"/>
                    </a:lnTo>
                    <a:cubicBezTo>
                      <a:pt x="3293172" y="1652618"/>
                      <a:pt x="3146660" y="1692549"/>
                      <a:pt x="3015687" y="1741354"/>
                    </a:cubicBezTo>
                    <a:cubicBezTo>
                      <a:pt x="2951311" y="1763538"/>
                      <a:pt x="2900254" y="1776848"/>
                      <a:pt x="2833657" y="1799032"/>
                    </a:cubicBezTo>
                    <a:cubicBezTo>
                      <a:pt x="2833657" y="1799032"/>
                      <a:pt x="2833657" y="1799032"/>
                      <a:pt x="2824778" y="1803469"/>
                    </a:cubicBezTo>
                    <a:cubicBezTo>
                      <a:pt x="2824778" y="1803469"/>
                      <a:pt x="2824778" y="1803469"/>
                      <a:pt x="2798139" y="1812342"/>
                    </a:cubicBezTo>
                    <a:cubicBezTo>
                      <a:pt x="2780380" y="1816779"/>
                      <a:pt x="2762621" y="1823434"/>
                      <a:pt x="2749302" y="1827871"/>
                    </a:cubicBezTo>
                    <a:cubicBezTo>
                      <a:pt x="2740422" y="1832308"/>
                      <a:pt x="2738202" y="1834526"/>
                      <a:pt x="2729323" y="1836745"/>
                    </a:cubicBezTo>
                    <a:cubicBezTo>
                      <a:pt x="2731543" y="1838963"/>
                      <a:pt x="2702684" y="1847837"/>
                      <a:pt x="2691585" y="1850055"/>
                    </a:cubicBezTo>
                    <a:cubicBezTo>
                      <a:pt x="2689365" y="1850055"/>
                      <a:pt x="2691585" y="1852273"/>
                      <a:pt x="2689365" y="1854492"/>
                    </a:cubicBezTo>
                    <a:cubicBezTo>
                      <a:pt x="2687145" y="1854492"/>
                      <a:pt x="2682705" y="1854492"/>
                      <a:pt x="2680485" y="1856710"/>
                    </a:cubicBezTo>
                    <a:cubicBezTo>
                      <a:pt x="2676046" y="1856710"/>
                      <a:pt x="2671606" y="1861147"/>
                      <a:pt x="2667166" y="1861147"/>
                    </a:cubicBezTo>
                    <a:lnTo>
                      <a:pt x="2649928" y="1866171"/>
                    </a:lnTo>
                    <a:lnTo>
                      <a:pt x="2651832" y="1865981"/>
                    </a:lnTo>
                    <a:cubicBezTo>
                      <a:pt x="2654050" y="1865981"/>
                      <a:pt x="2654050" y="1865981"/>
                      <a:pt x="2651832" y="1868201"/>
                    </a:cubicBezTo>
                    <a:cubicBezTo>
                      <a:pt x="2651832" y="1868201"/>
                      <a:pt x="2651832" y="1868201"/>
                      <a:pt x="2654050" y="1868201"/>
                    </a:cubicBezTo>
                    <a:cubicBezTo>
                      <a:pt x="2654050" y="1868201"/>
                      <a:pt x="2658486" y="1868201"/>
                      <a:pt x="2660704" y="1865981"/>
                    </a:cubicBezTo>
                    <a:cubicBezTo>
                      <a:pt x="2660704" y="1865981"/>
                      <a:pt x="2660704" y="1865981"/>
                      <a:pt x="2658486" y="1868201"/>
                    </a:cubicBezTo>
                    <a:cubicBezTo>
                      <a:pt x="2662922" y="1868201"/>
                      <a:pt x="2669576" y="1865981"/>
                      <a:pt x="2674012" y="1865981"/>
                    </a:cubicBezTo>
                    <a:cubicBezTo>
                      <a:pt x="2676231" y="1865981"/>
                      <a:pt x="2680667" y="1863760"/>
                      <a:pt x="2685103" y="1863760"/>
                    </a:cubicBezTo>
                    <a:cubicBezTo>
                      <a:pt x="2702848" y="1861540"/>
                      <a:pt x="2709502" y="1861540"/>
                      <a:pt x="2729465" y="1859319"/>
                    </a:cubicBezTo>
                    <a:cubicBezTo>
                      <a:pt x="2749428" y="1854878"/>
                      <a:pt x="2773826" y="1852658"/>
                      <a:pt x="2791571" y="1848217"/>
                    </a:cubicBezTo>
                    <a:cubicBezTo>
                      <a:pt x="2807098" y="1848217"/>
                      <a:pt x="2820406" y="1843776"/>
                      <a:pt x="2840369" y="1841556"/>
                    </a:cubicBezTo>
                    <a:cubicBezTo>
                      <a:pt x="2840369" y="1841556"/>
                      <a:pt x="2866986" y="1834895"/>
                      <a:pt x="2869204" y="1834895"/>
                    </a:cubicBezTo>
                    <a:cubicBezTo>
                      <a:pt x="2884731" y="1828233"/>
                      <a:pt x="2889167" y="1830454"/>
                      <a:pt x="2906912" y="1826013"/>
                    </a:cubicBezTo>
                    <a:cubicBezTo>
                      <a:pt x="2920220" y="1823792"/>
                      <a:pt x="2922438" y="1821572"/>
                      <a:pt x="2933529" y="1819352"/>
                    </a:cubicBezTo>
                    <a:cubicBezTo>
                      <a:pt x="2937965" y="1819352"/>
                      <a:pt x="2942401" y="1817131"/>
                      <a:pt x="2944619" y="1817131"/>
                    </a:cubicBezTo>
                    <a:cubicBezTo>
                      <a:pt x="2957928" y="1814911"/>
                      <a:pt x="2953492" y="1819352"/>
                      <a:pt x="2957928" y="1814911"/>
                    </a:cubicBezTo>
                    <a:cubicBezTo>
                      <a:pt x="2960146" y="1812690"/>
                      <a:pt x="2975673" y="1814911"/>
                      <a:pt x="2982327" y="1814911"/>
                    </a:cubicBezTo>
                    <a:cubicBezTo>
                      <a:pt x="2988981" y="1812690"/>
                      <a:pt x="3000072" y="1810470"/>
                      <a:pt x="3011162" y="1808249"/>
                    </a:cubicBezTo>
                    <a:cubicBezTo>
                      <a:pt x="3013380" y="1808249"/>
                      <a:pt x="3015598" y="1808249"/>
                      <a:pt x="3015598" y="1808249"/>
                    </a:cubicBezTo>
                    <a:cubicBezTo>
                      <a:pt x="3017816" y="1806029"/>
                      <a:pt x="3022253" y="1806029"/>
                      <a:pt x="3028907" y="1806029"/>
                    </a:cubicBezTo>
                    <a:cubicBezTo>
                      <a:pt x="3044433" y="1801588"/>
                      <a:pt x="3057742" y="1797147"/>
                      <a:pt x="3071050" y="1794927"/>
                    </a:cubicBezTo>
                    <a:cubicBezTo>
                      <a:pt x="3084359" y="1791596"/>
                      <a:pt x="3148822" y="1783270"/>
                      <a:pt x="3184901" y="1779314"/>
                    </a:cubicBezTo>
                    <a:lnTo>
                      <a:pt x="3198829" y="1778049"/>
                    </a:lnTo>
                    <a:lnTo>
                      <a:pt x="3190827" y="1779384"/>
                    </a:lnTo>
                    <a:cubicBezTo>
                      <a:pt x="3190827" y="1779384"/>
                      <a:pt x="3190827" y="1779384"/>
                      <a:pt x="3170865" y="1781604"/>
                    </a:cubicBezTo>
                    <a:cubicBezTo>
                      <a:pt x="3161992" y="1783825"/>
                      <a:pt x="3153120" y="1783825"/>
                      <a:pt x="3144247" y="1786045"/>
                    </a:cubicBezTo>
                    <a:cubicBezTo>
                      <a:pt x="3130939" y="1788266"/>
                      <a:pt x="3117630" y="1790486"/>
                      <a:pt x="3106540" y="1792706"/>
                    </a:cubicBezTo>
                    <a:cubicBezTo>
                      <a:pt x="3091013" y="1794927"/>
                      <a:pt x="3091013" y="1794927"/>
                      <a:pt x="3091013" y="1794927"/>
                    </a:cubicBezTo>
                    <a:cubicBezTo>
                      <a:pt x="3106540" y="1792706"/>
                      <a:pt x="3106540" y="1792706"/>
                      <a:pt x="3106540" y="1792706"/>
                    </a:cubicBezTo>
                    <a:cubicBezTo>
                      <a:pt x="3106540" y="1792706"/>
                      <a:pt x="3106540" y="1792706"/>
                      <a:pt x="3190827" y="1779384"/>
                    </a:cubicBezTo>
                    <a:cubicBezTo>
                      <a:pt x="3190827" y="1779384"/>
                      <a:pt x="3190827" y="1779384"/>
                      <a:pt x="3195263" y="1779384"/>
                    </a:cubicBezTo>
                    <a:cubicBezTo>
                      <a:pt x="3195263" y="1779384"/>
                      <a:pt x="3195263" y="1779384"/>
                      <a:pt x="3033343" y="1806029"/>
                    </a:cubicBezTo>
                    <a:cubicBezTo>
                      <a:pt x="3046652" y="1806029"/>
                      <a:pt x="3075487" y="1799368"/>
                      <a:pt x="3088795" y="1797147"/>
                    </a:cubicBezTo>
                    <a:cubicBezTo>
                      <a:pt x="3126503" y="1792706"/>
                      <a:pt x="3161992" y="1786045"/>
                      <a:pt x="3199700" y="1779384"/>
                    </a:cubicBezTo>
                    <a:cubicBezTo>
                      <a:pt x="3199700" y="1779384"/>
                      <a:pt x="3199700" y="1779384"/>
                      <a:pt x="3224099" y="1777163"/>
                    </a:cubicBezTo>
                    <a:lnTo>
                      <a:pt x="3259465" y="1773623"/>
                    </a:lnTo>
                    <a:lnTo>
                      <a:pt x="3235189" y="1777163"/>
                    </a:lnTo>
                    <a:cubicBezTo>
                      <a:pt x="3221881" y="1779384"/>
                      <a:pt x="3213008" y="1781604"/>
                      <a:pt x="3204136" y="1781604"/>
                    </a:cubicBezTo>
                    <a:cubicBezTo>
                      <a:pt x="3199700" y="1781604"/>
                      <a:pt x="3213008" y="1781604"/>
                      <a:pt x="3235189" y="1777163"/>
                    </a:cubicBezTo>
                    <a:cubicBezTo>
                      <a:pt x="3244061" y="1777163"/>
                      <a:pt x="3255152" y="1774943"/>
                      <a:pt x="3268460" y="1772722"/>
                    </a:cubicBezTo>
                    <a:lnTo>
                      <a:pt x="3259465" y="1773623"/>
                    </a:lnTo>
                    <a:lnTo>
                      <a:pt x="3264925" y="1772827"/>
                    </a:lnTo>
                    <a:cubicBezTo>
                      <a:pt x="3299652" y="1767726"/>
                      <a:pt x="3344984" y="1761065"/>
                      <a:pt x="3361620" y="1759400"/>
                    </a:cubicBezTo>
                    <a:lnTo>
                      <a:pt x="3352748" y="1763841"/>
                    </a:lnTo>
                    <a:cubicBezTo>
                      <a:pt x="3319476" y="1768282"/>
                      <a:pt x="3168646" y="1786045"/>
                      <a:pt x="3033343" y="1814911"/>
                    </a:cubicBezTo>
                    <a:cubicBezTo>
                      <a:pt x="2966800" y="1830454"/>
                      <a:pt x="2913566" y="1837115"/>
                      <a:pt x="2844805" y="1848217"/>
                    </a:cubicBezTo>
                    <a:cubicBezTo>
                      <a:pt x="2844805" y="1848217"/>
                      <a:pt x="2844805" y="1848217"/>
                      <a:pt x="2835933" y="1850438"/>
                    </a:cubicBezTo>
                    <a:cubicBezTo>
                      <a:pt x="2835933" y="1850438"/>
                      <a:pt x="2835933" y="1850438"/>
                      <a:pt x="2807098" y="1854878"/>
                    </a:cubicBezTo>
                    <a:cubicBezTo>
                      <a:pt x="2789353" y="1859319"/>
                      <a:pt x="2771608" y="1861540"/>
                      <a:pt x="2758300" y="1863760"/>
                    </a:cubicBezTo>
                    <a:cubicBezTo>
                      <a:pt x="2747209" y="1865981"/>
                      <a:pt x="2747209" y="1868201"/>
                      <a:pt x="2736119" y="1870421"/>
                    </a:cubicBezTo>
                    <a:cubicBezTo>
                      <a:pt x="2738337" y="1874862"/>
                      <a:pt x="2709502" y="1877083"/>
                      <a:pt x="2698411" y="1877083"/>
                    </a:cubicBezTo>
                    <a:cubicBezTo>
                      <a:pt x="2696193" y="1879303"/>
                      <a:pt x="2696193" y="1881524"/>
                      <a:pt x="2693975" y="1881524"/>
                    </a:cubicBezTo>
                    <a:cubicBezTo>
                      <a:pt x="2691757" y="1881524"/>
                      <a:pt x="2687321" y="1881524"/>
                      <a:pt x="2685103" y="1883745"/>
                    </a:cubicBezTo>
                    <a:cubicBezTo>
                      <a:pt x="2682885" y="1883745"/>
                      <a:pt x="2676231" y="1885965"/>
                      <a:pt x="2671794" y="1885965"/>
                    </a:cubicBezTo>
                    <a:lnTo>
                      <a:pt x="2671553" y="1885995"/>
                    </a:lnTo>
                    <a:lnTo>
                      <a:pt x="2691978" y="1888483"/>
                    </a:lnTo>
                    <a:cubicBezTo>
                      <a:pt x="2698911" y="1889030"/>
                      <a:pt x="2706121" y="1889030"/>
                      <a:pt x="2716105" y="1887936"/>
                    </a:cubicBezTo>
                    <a:cubicBezTo>
                      <a:pt x="2736072" y="1887936"/>
                      <a:pt x="2760476" y="1890125"/>
                      <a:pt x="2778225" y="1887936"/>
                    </a:cubicBezTo>
                    <a:cubicBezTo>
                      <a:pt x="2793755" y="1890125"/>
                      <a:pt x="2807066" y="1887936"/>
                      <a:pt x="2827033" y="1887936"/>
                    </a:cubicBezTo>
                    <a:cubicBezTo>
                      <a:pt x="2827033" y="1887936"/>
                      <a:pt x="2853656" y="1887936"/>
                      <a:pt x="2855875" y="1885747"/>
                    </a:cubicBezTo>
                    <a:cubicBezTo>
                      <a:pt x="2873623" y="1883557"/>
                      <a:pt x="2878060" y="1885747"/>
                      <a:pt x="2895809" y="1885747"/>
                    </a:cubicBezTo>
                    <a:cubicBezTo>
                      <a:pt x="2909120" y="1883557"/>
                      <a:pt x="2911339" y="1883557"/>
                      <a:pt x="2922432" y="1883557"/>
                    </a:cubicBezTo>
                    <a:cubicBezTo>
                      <a:pt x="2926869" y="1883557"/>
                      <a:pt x="2931306" y="1883557"/>
                      <a:pt x="2933525" y="1883557"/>
                    </a:cubicBezTo>
                    <a:cubicBezTo>
                      <a:pt x="2946836" y="1883557"/>
                      <a:pt x="2942399" y="1885747"/>
                      <a:pt x="2949054" y="1881368"/>
                    </a:cubicBezTo>
                    <a:cubicBezTo>
                      <a:pt x="2949054" y="1881368"/>
                      <a:pt x="2964584" y="1885747"/>
                      <a:pt x="2971240" y="1885747"/>
                    </a:cubicBezTo>
                    <a:cubicBezTo>
                      <a:pt x="2980114" y="1885747"/>
                      <a:pt x="2988989" y="1885747"/>
                      <a:pt x="3000082" y="1885747"/>
                    </a:cubicBezTo>
                    <a:cubicBezTo>
                      <a:pt x="3002300" y="1885747"/>
                      <a:pt x="3004519" y="1885747"/>
                      <a:pt x="3004519" y="1885747"/>
                    </a:cubicBezTo>
                    <a:cubicBezTo>
                      <a:pt x="3008956" y="1883557"/>
                      <a:pt x="3013393" y="1885747"/>
                      <a:pt x="3020049" y="1883557"/>
                    </a:cubicBezTo>
                    <a:cubicBezTo>
                      <a:pt x="3035579" y="1883557"/>
                      <a:pt x="3048890" y="1881368"/>
                      <a:pt x="3062201" y="1881368"/>
                    </a:cubicBezTo>
                    <a:cubicBezTo>
                      <a:pt x="3079950" y="1881368"/>
                      <a:pt x="3188660" y="1883557"/>
                      <a:pt x="3199753" y="1885747"/>
                    </a:cubicBezTo>
                    <a:cubicBezTo>
                      <a:pt x="3199753" y="1885747"/>
                      <a:pt x="3199753" y="1885747"/>
                      <a:pt x="3195315" y="1885747"/>
                    </a:cubicBezTo>
                    <a:cubicBezTo>
                      <a:pt x="3195315" y="1885747"/>
                      <a:pt x="3195315" y="1885747"/>
                      <a:pt x="3193929" y="1885747"/>
                    </a:cubicBezTo>
                    <a:lnTo>
                      <a:pt x="3188660" y="1885747"/>
                    </a:lnTo>
                    <a:cubicBezTo>
                      <a:pt x="3188660" y="1885747"/>
                      <a:pt x="3188660" y="1885747"/>
                      <a:pt x="3022267" y="1887936"/>
                    </a:cubicBezTo>
                    <a:cubicBezTo>
                      <a:pt x="3035579" y="1887936"/>
                      <a:pt x="3066639" y="1887936"/>
                      <a:pt x="3079950" y="1887936"/>
                    </a:cubicBezTo>
                    <a:cubicBezTo>
                      <a:pt x="3117666" y="1887936"/>
                      <a:pt x="3153163" y="1887936"/>
                      <a:pt x="3190878" y="1887936"/>
                    </a:cubicBezTo>
                    <a:cubicBezTo>
                      <a:pt x="3190878" y="1887936"/>
                      <a:pt x="3190878" y="1887936"/>
                      <a:pt x="3215283" y="1887936"/>
                    </a:cubicBezTo>
                    <a:lnTo>
                      <a:pt x="3242779" y="1890649"/>
                    </a:lnTo>
                    <a:lnTo>
                      <a:pt x="3226375" y="1890125"/>
                    </a:lnTo>
                    <a:cubicBezTo>
                      <a:pt x="3235250" y="1890125"/>
                      <a:pt x="3246342" y="1890125"/>
                      <a:pt x="3259654" y="1892314"/>
                    </a:cubicBezTo>
                    <a:lnTo>
                      <a:pt x="3242779" y="1890649"/>
                    </a:lnTo>
                    <a:lnTo>
                      <a:pt x="3294873" y="1892314"/>
                    </a:lnTo>
                    <a:cubicBezTo>
                      <a:pt x="3320109" y="1892861"/>
                      <a:pt x="3343959" y="1893409"/>
                      <a:pt x="3355052" y="1894503"/>
                    </a:cubicBezTo>
                    <a:lnTo>
                      <a:pt x="3346178" y="1896692"/>
                    </a:lnTo>
                    <a:cubicBezTo>
                      <a:pt x="3310681" y="1894503"/>
                      <a:pt x="3159818" y="1887936"/>
                      <a:pt x="3022267" y="1894503"/>
                    </a:cubicBezTo>
                    <a:cubicBezTo>
                      <a:pt x="2953492" y="1898882"/>
                      <a:pt x="2900246" y="1896692"/>
                      <a:pt x="2831470" y="1896692"/>
                    </a:cubicBezTo>
                    <a:cubicBezTo>
                      <a:pt x="2831470" y="1896692"/>
                      <a:pt x="2831470" y="1896692"/>
                      <a:pt x="2820378" y="1896692"/>
                    </a:cubicBezTo>
                    <a:cubicBezTo>
                      <a:pt x="2820378" y="1896692"/>
                      <a:pt x="2820378" y="1896692"/>
                      <a:pt x="2793755" y="1898882"/>
                    </a:cubicBezTo>
                    <a:cubicBezTo>
                      <a:pt x="2776006" y="1898882"/>
                      <a:pt x="2756039" y="1898882"/>
                      <a:pt x="2742728" y="1898882"/>
                    </a:cubicBezTo>
                    <a:cubicBezTo>
                      <a:pt x="2731635" y="1898882"/>
                      <a:pt x="2729416" y="1901071"/>
                      <a:pt x="2720542" y="1901071"/>
                    </a:cubicBezTo>
                    <a:cubicBezTo>
                      <a:pt x="2720542" y="1905449"/>
                      <a:pt x="2693919" y="1903260"/>
                      <a:pt x="2680608" y="1903260"/>
                    </a:cubicBezTo>
                    <a:cubicBezTo>
                      <a:pt x="2678389" y="1903260"/>
                      <a:pt x="2680608" y="1905449"/>
                      <a:pt x="2676171" y="1905449"/>
                    </a:cubicBezTo>
                    <a:cubicBezTo>
                      <a:pt x="2676171" y="1905449"/>
                      <a:pt x="2671734" y="1905449"/>
                      <a:pt x="2669515" y="1905449"/>
                    </a:cubicBezTo>
                    <a:cubicBezTo>
                      <a:pt x="2665078" y="1905449"/>
                      <a:pt x="2658422" y="1905449"/>
                      <a:pt x="2653985" y="1907638"/>
                    </a:cubicBezTo>
                    <a:lnTo>
                      <a:pt x="2619383" y="1906216"/>
                    </a:lnTo>
                    <a:lnTo>
                      <a:pt x="2627602" y="1912110"/>
                    </a:lnTo>
                    <a:cubicBezTo>
                      <a:pt x="2632025" y="1916551"/>
                      <a:pt x="2636448" y="1918771"/>
                      <a:pt x="2640871" y="1923212"/>
                    </a:cubicBezTo>
                    <a:cubicBezTo>
                      <a:pt x="2640871" y="1923212"/>
                      <a:pt x="2647505" y="1929873"/>
                      <a:pt x="2647505" y="1929873"/>
                    </a:cubicBezTo>
                    <a:cubicBezTo>
                      <a:pt x="2651928" y="1934314"/>
                      <a:pt x="2651928" y="1936535"/>
                      <a:pt x="2656351" y="1940976"/>
                    </a:cubicBezTo>
                    <a:cubicBezTo>
                      <a:pt x="2658563" y="1943196"/>
                      <a:pt x="2658563" y="1943196"/>
                      <a:pt x="2660774" y="1947637"/>
                    </a:cubicBezTo>
                    <a:cubicBezTo>
                      <a:pt x="2660774" y="1947637"/>
                      <a:pt x="2662986" y="1949857"/>
                      <a:pt x="2662986" y="1949857"/>
                    </a:cubicBezTo>
                    <a:cubicBezTo>
                      <a:pt x="2665197" y="1954298"/>
                      <a:pt x="2662986" y="1954298"/>
                      <a:pt x="2665197" y="1954298"/>
                    </a:cubicBezTo>
                    <a:cubicBezTo>
                      <a:pt x="2667409" y="1954298"/>
                      <a:pt x="2667409" y="1960959"/>
                      <a:pt x="2667409" y="1960959"/>
                    </a:cubicBezTo>
                    <a:cubicBezTo>
                      <a:pt x="2669620" y="1963180"/>
                      <a:pt x="2671832" y="1967621"/>
                      <a:pt x="2671832" y="1969841"/>
                    </a:cubicBezTo>
                    <a:cubicBezTo>
                      <a:pt x="2671832" y="1972062"/>
                      <a:pt x="2674043" y="1972062"/>
                      <a:pt x="2674043" y="1972062"/>
                    </a:cubicBezTo>
                    <a:cubicBezTo>
                      <a:pt x="2674043" y="1972062"/>
                      <a:pt x="2674043" y="1972062"/>
                      <a:pt x="2676255" y="1976502"/>
                    </a:cubicBezTo>
                    <a:cubicBezTo>
                      <a:pt x="2676255" y="1980943"/>
                      <a:pt x="2680678" y="1985384"/>
                      <a:pt x="2682889" y="1989825"/>
                    </a:cubicBezTo>
                    <a:cubicBezTo>
                      <a:pt x="2685101" y="1994266"/>
                      <a:pt x="2689524" y="2032013"/>
                      <a:pt x="2687312" y="2034234"/>
                    </a:cubicBezTo>
                    <a:lnTo>
                      <a:pt x="2687312" y="2040895"/>
                    </a:lnTo>
                    <a:cubicBezTo>
                      <a:pt x="2687312" y="2043115"/>
                      <a:pt x="2685101" y="2049777"/>
                      <a:pt x="2685101" y="2054218"/>
                    </a:cubicBezTo>
                    <a:cubicBezTo>
                      <a:pt x="2685101" y="2049777"/>
                      <a:pt x="2685101" y="2045336"/>
                      <a:pt x="2685101" y="2043115"/>
                    </a:cubicBezTo>
                    <a:cubicBezTo>
                      <a:pt x="2687312" y="2036454"/>
                      <a:pt x="2685101" y="2032013"/>
                      <a:pt x="2685101" y="2034234"/>
                    </a:cubicBezTo>
                    <a:cubicBezTo>
                      <a:pt x="2685101" y="2036454"/>
                      <a:pt x="2685101" y="2038675"/>
                      <a:pt x="2685101" y="2043115"/>
                    </a:cubicBezTo>
                    <a:cubicBezTo>
                      <a:pt x="2685101" y="2054218"/>
                      <a:pt x="2680678" y="2078642"/>
                      <a:pt x="2676255" y="2083083"/>
                    </a:cubicBezTo>
                    <a:lnTo>
                      <a:pt x="2676255" y="2080863"/>
                    </a:lnTo>
                    <a:cubicBezTo>
                      <a:pt x="2682889" y="2071981"/>
                      <a:pt x="2691735" y="2020911"/>
                      <a:pt x="2669620" y="1978723"/>
                    </a:cubicBezTo>
                    <a:cubicBezTo>
                      <a:pt x="2660774" y="1958739"/>
                      <a:pt x="2651928" y="1945416"/>
                      <a:pt x="2638659" y="1927653"/>
                    </a:cubicBezTo>
                    <a:cubicBezTo>
                      <a:pt x="2638659" y="1927653"/>
                      <a:pt x="2638659" y="1927653"/>
                      <a:pt x="2636448" y="1925432"/>
                    </a:cubicBezTo>
                    <a:cubicBezTo>
                      <a:pt x="2636448" y="1925432"/>
                      <a:pt x="2636448" y="1925432"/>
                      <a:pt x="2629813" y="1918771"/>
                    </a:cubicBezTo>
                    <a:cubicBezTo>
                      <a:pt x="2625390" y="1916551"/>
                      <a:pt x="2620967" y="1912110"/>
                      <a:pt x="2616544" y="1909889"/>
                    </a:cubicBezTo>
                    <a:lnTo>
                      <a:pt x="2610511" y="1905851"/>
                    </a:lnTo>
                    <a:lnTo>
                      <a:pt x="2600739" y="1905449"/>
                    </a:lnTo>
                    <a:lnTo>
                      <a:pt x="2602797" y="1903419"/>
                    </a:lnTo>
                    <a:lnTo>
                      <a:pt x="2602537" y="1903260"/>
                    </a:lnTo>
                    <a:lnTo>
                      <a:pt x="2598521" y="1903260"/>
                    </a:lnTo>
                    <a:cubicBezTo>
                      <a:pt x="2600739" y="1903260"/>
                      <a:pt x="2600739" y="1901071"/>
                      <a:pt x="2594084" y="1901071"/>
                    </a:cubicBezTo>
                    <a:lnTo>
                      <a:pt x="2594148" y="1901008"/>
                    </a:lnTo>
                    <a:lnTo>
                      <a:pt x="2590006" y="1901008"/>
                    </a:lnTo>
                    <a:lnTo>
                      <a:pt x="2580115" y="1896752"/>
                    </a:lnTo>
                    <a:lnTo>
                      <a:pt x="2578554" y="1896692"/>
                    </a:lnTo>
                    <a:lnTo>
                      <a:pt x="2578884" y="1896222"/>
                    </a:lnTo>
                    <a:lnTo>
                      <a:pt x="2574525" y="1894346"/>
                    </a:lnTo>
                    <a:cubicBezTo>
                      <a:pt x="2574525" y="1894346"/>
                      <a:pt x="2574525" y="1894346"/>
                      <a:pt x="2572314" y="1894346"/>
                    </a:cubicBezTo>
                    <a:cubicBezTo>
                      <a:pt x="2572314" y="1892126"/>
                      <a:pt x="2574525" y="1892126"/>
                      <a:pt x="2574525" y="1892126"/>
                    </a:cubicBezTo>
                    <a:lnTo>
                      <a:pt x="2569650" y="1890495"/>
                    </a:lnTo>
                    <a:lnTo>
                      <a:pt x="2569533" y="1892011"/>
                    </a:lnTo>
                    <a:cubicBezTo>
                      <a:pt x="2569533" y="1892011"/>
                      <a:pt x="2567305" y="1889792"/>
                      <a:pt x="2567305" y="1889792"/>
                    </a:cubicBezTo>
                    <a:cubicBezTo>
                      <a:pt x="2567305" y="1889792"/>
                      <a:pt x="2567305" y="1892011"/>
                      <a:pt x="2567305" y="1892011"/>
                    </a:cubicBezTo>
                    <a:cubicBezTo>
                      <a:pt x="2567305" y="1889792"/>
                      <a:pt x="2565077" y="1889792"/>
                      <a:pt x="2565077" y="1898670"/>
                    </a:cubicBezTo>
                    <a:cubicBezTo>
                      <a:pt x="2565077" y="1896450"/>
                      <a:pt x="2562849" y="1894231"/>
                      <a:pt x="2562849" y="1894231"/>
                    </a:cubicBezTo>
                    <a:lnTo>
                      <a:pt x="2561522" y="1901972"/>
                    </a:lnTo>
                    <a:lnTo>
                      <a:pt x="2562156" y="1902606"/>
                    </a:lnTo>
                    <a:lnTo>
                      <a:pt x="2568287" y="1904533"/>
                    </a:lnTo>
                    <a:cubicBezTo>
                      <a:pt x="2571895" y="1905365"/>
                      <a:pt x="2575225" y="1905920"/>
                      <a:pt x="2576335" y="1905920"/>
                    </a:cubicBezTo>
                    <a:cubicBezTo>
                      <a:pt x="2576335" y="1908140"/>
                      <a:pt x="2574115" y="1909250"/>
                      <a:pt x="2571895" y="1910083"/>
                    </a:cubicBezTo>
                    <a:lnTo>
                      <a:pt x="2571341" y="1910394"/>
                    </a:lnTo>
                    <a:lnTo>
                      <a:pt x="2574116" y="1912704"/>
                    </a:lnTo>
                    <a:lnTo>
                      <a:pt x="2585717" y="1914205"/>
                    </a:lnTo>
                    <a:lnTo>
                      <a:pt x="2575921" y="1914205"/>
                    </a:lnTo>
                    <a:lnTo>
                      <a:pt x="2576381" y="1914588"/>
                    </a:lnTo>
                    <a:cubicBezTo>
                      <a:pt x="2583055" y="1916809"/>
                      <a:pt x="2587504" y="1923473"/>
                      <a:pt x="2594177" y="1927915"/>
                    </a:cubicBezTo>
                    <a:cubicBezTo>
                      <a:pt x="2598626" y="1932357"/>
                      <a:pt x="2603075" y="1934578"/>
                      <a:pt x="2607524" y="1939020"/>
                    </a:cubicBezTo>
                    <a:cubicBezTo>
                      <a:pt x="2607524" y="1939020"/>
                      <a:pt x="2614198" y="1943462"/>
                      <a:pt x="2616422" y="1945683"/>
                    </a:cubicBezTo>
                    <a:cubicBezTo>
                      <a:pt x="2620871" y="1947904"/>
                      <a:pt x="2620871" y="1950126"/>
                      <a:pt x="2625320" y="1954568"/>
                    </a:cubicBezTo>
                    <a:cubicBezTo>
                      <a:pt x="2629769" y="1959010"/>
                      <a:pt x="2629769" y="1959010"/>
                      <a:pt x="2631994" y="1961231"/>
                    </a:cubicBezTo>
                    <a:cubicBezTo>
                      <a:pt x="2634218" y="1963452"/>
                      <a:pt x="2634218" y="1963452"/>
                      <a:pt x="2636443" y="1963452"/>
                    </a:cubicBezTo>
                    <a:cubicBezTo>
                      <a:pt x="2638667" y="1967894"/>
                      <a:pt x="2636443" y="1967894"/>
                      <a:pt x="2638667" y="1967894"/>
                    </a:cubicBezTo>
                    <a:cubicBezTo>
                      <a:pt x="2640891" y="1967894"/>
                      <a:pt x="2640891" y="1974557"/>
                      <a:pt x="2643116" y="1976779"/>
                    </a:cubicBezTo>
                    <a:cubicBezTo>
                      <a:pt x="2643116" y="1979000"/>
                      <a:pt x="2645340" y="1983442"/>
                      <a:pt x="2647565" y="1985663"/>
                    </a:cubicBezTo>
                    <a:cubicBezTo>
                      <a:pt x="2647565" y="1985663"/>
                      <a:pt x="2649789" y="1987884"/>
                      <a:pt x="2649789" y="1987884"/>
                    </a:cubicBezTo>
                    <a:cubicBezTo>
                      <a:pt x="2649789" y="1987884"/>
                      <a:pt x="2649789" y="1987884"/>
                      <a:pt x="2652014" y="1992326"/>
                    </a:cubicBezTo>
                    <a:cubicBezTo>
                      <a:pt x="2654238" y="1996768"/>
                      <a:pt x="2656463" y="2001210"/>
                      <a:pt x="2658687" y="2005653"/>
                    </a:cubicBezTo>
                    <a:cubicBezTo>
                      <a:pt x="2663136" y="2012316"/>
                      <a:pt x="2663136" y="2052295"/>
                      <a:pt x="2658687" y="2054516"/>
                    </a:cubicBezTo>
                    <a:lnTo>
                      <a:pt x="2658687" y="2052295"/>
                    </a:lnTo>
                    <a:lnTo>
                      <a:pt x="2658687" y="2050074"/>
                    </a:lnTo>
                    <a:cubicBezTo>
                      <a:pt x="2658687" y="2050074"/>
                      <a:pt x="2658687" y="2050074"/>
                      <a:pt x="2660912" y="2043411"/>
                    </a:cubicBezTo>
                    <a:cubicBezTo>
                      <a:pt x="2660912" y="2043411"/>
                      <a:pt x="2660912" y="2043411"/>
                      <a:pt x="2660912" y="2032306"/>
                    </a:cubicBezTo>
                    <a:cubicBezTo>
                      <a:pt x="2660912" y="2032306"/>
                      <a:pt x="2660912" y="2032306"/>
                      <a:pt x="2658687" y="2018979"/>
                    </a:cubicBezTo>
                    <a:cubicBezTo>
                      <a:pt x="2660912" y="2027863"/>
                      <a:pt x="2660912" y="2038969"/>
                      <a:pt x="2658687" y="2050074"/>
                    </a:cubicBezTo>
                    <a:lnTo>
                      <a:pt x="2658494" y="2048819"/>
                    </a:lnTo>
                    <a:lnTo>
                      <a:pt x="2656463" y="2012316"/>
                    </a:lnTo>
                    <a:cubicBezTo>
                      <a:pt x="2656463" y="2007874"/>
                      <a:pt x="2652014" y="1996768"/>
                      <a:pt x="2649789" y="1992326"/>
                    </a:cubicBezTo>
                    <a:lnTo>
                      <a:pt x="2654757" y="2024569"/>
                    </a:lnTo>
                    <a:lnTo>
                      <a:pt x="2645340" y="1994547"/>
                    </a:lnTo>
                    <a:cubicBezTo>
                      <a:pt x="2634218" y="1974557"/>
                      <a:pt x="2623096" y="1959010"/>
                      <a:pt x="2605300" y="1943462"/>
                    </a:cubicBezTo>
                    <a:cubicBezTo>
                      <a:pt x="2605300" y="1943462"/>
                      <a:pt x="2605300" y="1943462"/>
                      <a:pt x="2603075" y="1941241"/>
                    </a:cubicBezTo>
                    <a:cubicBezTo>
                      <a:pt x="2603075" y="1941241"/>
                      <a:pt x="2603075" y="1941241"/>
                      <a:pt x="2594177" y="1934578"/>
                    </a:cubicBezTo>
                    <a:cubicBezTo>
                      <a:pt x="2589728" y="1930136"/>
                      <a:pt x="2585279" y="1925694"/>
                      <a:pt x="2580830" y="1923473"/>
                    </a:cubicBezTo>
                    <a:cubicBezTo>
                      <a:pt x="2578606" y="1921251"/>
                      <a:pt x="2576381" y="1921251"/>
                      <a:pt x="2574156" y="1919030"/>
                    </a:cubicBezTo>
                    <a:cubicBezTo>
                      <a:pt x="2573044" y="1920141"/>
                      <a:pt x="2570820" y="1919030"/>
                      <a:pt x="2568595" y="1917365"/>
                    </a:cubicBezTo>
                    <a:lnTo>
                      <a:pt x="2566157" y="1915174"/>
                    </a:lnTo>
                    <a:lnTo>
                      <a:pt x="2565234" y="1917020"/>
                    </a:lnTo>
                    <a:lnTo>
                      <a:pt x="2561754" y="1915860"/>
                    </a:lnTo>
                    <a:lnTo>
                      <a:pt x="2560886" y="1916675"/>
                    </a:lnTo>
                    <a:cubicBezTo>
                      <a:pt x="2558666" y="1916675"/>
                      <a:pt x="2558666" y="1916675"/>
                      <a:pt x="2556445" y="1918896"/>
                    </a:cubicBezTo>
                    <a:cubicBezTo>
                      <a:pt x="2556445" y="1918896"/>
                      <a:pt x="2556445" y="1918896"/>
                      <a:pt x="2552004" y="1916675"/>
                    </a:cubicBezTo>
                    <a:lnTo>
                      <a:pt x="2551683" y="1916675"/>
                    </a:lnTo>
                    <a:lnTo>
                      <a:pt x="2551619" y="1923587"/>
                    </a:lnTo>
                    <a:lnTo>
                      <a:pt x="2549908" y="1916675"/>
                    </a:lnTo>
                    <a:lnTo>
                      <a:pt x="2549784" y="1916675"/>
                    </a:lnTo>
                    <a:cubicBezTo>
                      <a:pt x="2549784" y="1916675"/>
                      <a:pt x="2549784" y="1916675"/>
                      <a:pt x="2547286" y="1916119"/>
                    </a:cubicBezTo>
                    <a:lnTo>
                      <a:pt x="2546327" y="1915906"/>
                    </a:lnTo>
                    <a:lnTo>
                      <a:pt x="2543647" y="1915608"/>
                    </a:lnTo>
                    <a:lnTo>
                      <a:pt x="2553818" y="1927339"/>
                    </a:lnTo>
                    <a:lnTo>
                      <a:pt x="2547164" y="1920684"/>
                    </a:lnTo>
                    <a:lnTo>
                      <a:pt x="2541768" y="1915400"/>
                    </a:lnTo>
                    <a:lnTo>
                      <a:pt x="2536373" y="1914800"/>
                    </a:lnTo>
                    <a:cubicBezTo>
                      <a:pt x="2536373" y="1914800"/>
                      <a:pt x="2536373" y="1914800"/>
                      <a:pt x="2516393" y="1910360"/>
                    </a:cubicBezTo>
                    <a:lnTo>
                      <a:pt x="2515520" y="1909488"/>
                    </a:lnTo>
                    <a:lnTo>
                      <a:pt x="2470255" y="1905859"/>
                    </a:lnTo>
                    <a:cubicBezTo>
                      <a:pt x="2405580" y="1900914"/>
                      <a:pt x="2321402" y="1895441"/>
                      <a:pt x="2241442" y="1894190"/>
                    </a:cubicBezTo>
                    <a:cubicBezTo>
                      <a:pt x="2170365" y="1894190"/>
                      <a:pt x="2117058" y="1887518"/>
                      <a:pt x="2043761" y="1885294"/>
                    </a:cubicBezTo>
                    <a:cubicBezTo>
                      <a:pt x="2043761" y="1885294"/>
                      <a:pt x="2043761" y="1885294"/>
                      <a:pt x="2032655" y="1883070"/>
                    </a:cubicBezTo>
                    <a:cubicBezTo>
                      <a:pt x="2032655" y="1883070"/>
                      <a:pt x="2032655" y="1883070"/>
                      <a:pt x="2003781" y="1883070"/>
                    </a:cubicBezTo>
                    <a:cubicBezTo>
                      <a:pt x="1986012" y="1883070"/>
                      <a:pt x="1968243" y="1880846"/>
                      <a:pt x="1952695" y="1880846"/>
                    </a:cubicBezTo>
                    <a:cubicBezTo>
                      <a:pt x="1941589" y="1880846"/>
                      <a:pt x="1939368" y="1883070"/>
                      <a:pt x="1928262" y="1880846"/>
                    </a:cubicBezTo>
                    <a:cubicBezTo>
                      <a:pt x="1930483" y="1885294"/>
                      <a:pt x="1901609" y="1880846"/>
                      <a:pt x="1888282" y="1880846"/>
                    </a:cubicBezTo>
                    <a:cubicBezTo>
                      <a:pt x="1886061" y="1880846"/>
                      <a:pt x="1888282" y="1883070"/>
                      <a:pt x="1883840" y="1883070"/>
                    </a:cubicBezTo>
                    <a:cubicBezTo>
                      <a:pt x="1881619" y="1883070"/>
                      <a:pt x="1877176" y="1883070"/>
                      <a:pt x="1874955" y="1883070"/>
                    </a:cubicBezTo>
                    <a:cubicBezTo>
                      <a:pt x="1870513" y="1883070"/>
                      <a:pt x="1866071" y="1883070"/>
                      <a:pt x="1861628" y="1883070"/>
                    </a:cubicBezTo>
                    <a:cubicBezTo>
                      <a:pt x="1843859" y="1883070"/>
                      <a:pt x="1823869" y="1880846"/>
                      <a:pt x="1806100" y="1878622"/>
                    </a:cubicBezTo>
                    <a:cubicBezTo>
                      <a:pt x="1806100" y="1878622"/>
                      <a:pt x="1806100" y="1876398"/>
                      <a:pt x="1806100" y="1876398"/>
                    </a:cubicBezTo>
                    <a:cubicBezTo>
                      <a:pt x="1806100" y="1876398"/>
                      <a:pt x="1806100" y="1876398"/>
                      <a:pt x="1803879" y="1876398"/>
                    </a:cubicBezTo>
                    <a:cubicBezTo>
                      <a:pt x="1806100" y="1874174"/>
                      <a:pt x="1806100" y="1874174"/>
                      <a:pt x="1799437" y="1874174"/>
                    </a:cubicBezTo>
                    <a:cubicBezTo>
                      <a:pt x="1799437" y="1871950"/>
                      <a:pt x="1803879" y="1871950"/>
                      <a:pt x="1801658" y="1871950"/>
                    </a:cubicBezTo>
                    <a:cubicBezTo>
                      <a:pt x="1797216" y="1869726"/>
                      <a:pt x="1783889" y="1869726"/>
                      <a:pt x="1783889" y="1867502"/>
                    </a:cubicBezTo>
                    <a:cubicBezTo>
                      <a:pt x="1781668" y="1865278"/>
                      <a:pt x="1790552" y="1863054"/>
                      <a:pt x="1790552" y="1860831"/>
                    </a:cubicBezTo>
                    <a:cubicBezTo>
                      <a:pt x="1790552" y="1858607"/>
                      <a:pt x="1790552" y="1858607"/>
                      <a:pt x="1792773" y="1856383"/>
                    </a:cubicBezTo>
                    <a:cubicBezTo>
                      <a:pt x="1792773" y="1856383"/>
                      <a:pt x="1792773" y="1856383"/>
                      <a:pt x="1799437" y="1856383"/>
                    </a:cubicBezTo>
                    <a:cubicBezTo>
                      <a:pt x="1799437" y="1856383"/>
                      <a:pt x="1799437" y="1856383"/>
                      <a:pt x="1801658" y="1856383"/>
                    </a:cubicBezTo>
                    <a:cubicBezTo>
                      <a:pt x="1801658" y="1856383"/>
                      <a:pt x="1801658" y="1856383"/>
                      <a:pt x="1821648" y="1854159"/>
                    </a:cubicBezTo>
                    <a:cubicBezTo>
                      <a:pt x="1821648" y="1854159"/>
                      <a:pt x="1821648" y="1854159"/>
                      <a:pt x="1843859" y="1856383"/>
                    </a:cubicBezTo>
                    <a:cubicBezTo>
                      <a:pt x="1848302" y="1858607"/>
                      <a:pt x="1846081" y="1858607"/>
                      <a:pt x="1846081" y="1858607"/>
                    </a:cubicBezTo>
                    <a:cubicBezTo>
                      <a:pt x="1846081" y="1860831"/>
                      <a:pt x="1843859" y="1860831"/>
                      <a:pt x="1846081" y="1860831"/>
                    </a:cubicBezTo>
                    <a:cubicBezTo>
                      <a:pt x="1848302" y="1860831"/>
                      <a:pt x="1850523" y="1860831"/>
                      <a:pt x="1852744" y="1860831"/>
                    </a:cubicBezTo>
                    <a:cubicBezTo>
                      <a:pt x="1857186" y="1863054"/>
                      <a:pt x="1863850" y="1860831"/>
                      <a:pt x="1866071" y="1863054"/>
                    </a:cubicBezTo>
                    <a:cubicBezTo>
                      <a:pt x="1870513" y="1863054"/>
                      <a:pt x="1872734" y="1863054"/>
                      <a:pt x="1879397" y="1863054"/>
                    </a:cubicBezTo>
                    <a:cubicBezTo>
                      <a:pt x="1897167" y="1865278"/>
                      <a:pt x="1906051" y="1867502"/>
                      <a:pt x="1926041" y="1867502"/>
                    </a:cubicBezTo>
                    <a:cubicBezTo>
                      <a:pt x="1946031" y="1869726"/>
                      <a:pt x="1970464" y="1874174"/>
                      <a:pt x="1990454" y="1871950"/>
                    </a:cubicBezTo>
                    <a:cubicBezTo>
                      <a:pt x="2006002" y="1876398"/>
                      <a:pt x="2019329" y="1874174"/>
                      <a:pt x="2041540" y="1876398"/>
                    </a:cubicBezTo>
                    <a:cubicBezTo>
                      <a:pt x="2041540" y="1876398"/>
                      <a:pt x="2068194" y="1876398"/>
                      <a:pt x="2070415" y="1874174"/>
                    </a:cubicBezTo>
                    <a:cubicBezTo>
                      <a:pt x="2088184" y="1874174"/>
                      <a:pt x="2092626" y="1876398"/>
                      <a:pt x="2110395" y="1876398"/>
                    </a:cubicBezTo>
                    <a:cubicBezTo>
                      <a:pt x="2123722" y="1876398"/>
                      <a:pt x="2128164" y="1874174"/>
                      <a:pt x="2139270" y="1876398"/>
                    </a:cubicBezTo>
                    <a:cubicBezTo>
                      <a:pt x="2143712" y="1876398"/>
                      <a:pt x="2148154" y="1876398"/>
                      <a:pt x="2150375" y="1876398"/>
                    </a:cubicBezTo>
                    <a:cubicBezTo>
                      <a:pt x="2163702" y="1876398"/>
                      <a:pt x="2161481" y="1878622"/>
                      <a:pt x="2165923" y="1876398"/>
                    </a:cubicBezTo>
                    <a:cubicBezTo>
                      <a:pt x="2165923" y="1874174"/>
                      <a:pt x="2183692" y="1880846"/>
                      <a:pt x="2188135" y="1880846"/>
                    </a:cubicBezTo>
                    <a:cubicBezTo>
                      <a:pt x="2197019" y="1880846"/>
                      <a:pt x="2208125" y="1883070"/>
                      <a:pt x="2219230" y="1883070"/>
                    </a:cubicBezTo>
                    <a:cubicBezTo>
                      <a:pt x="2221451" y="1883070"/>
                      <a:pt x="2223673" y="1883070"/>
                      <a:pt x="2223673" y="1883070"/>
                    </a:cubicBezTo>
                    <a:cubicBezTo>
                      <a:pt x="2228115" y="1883070"/>
                      <a:pt x="2232557" y="1883070"/>
                      <a:pt x="2239221" y="1883070"/>
                    </a:cubicBezTo>
                    <a:cubicBezTo>
                      <a:pt x="2254768" y="1883070"/>
                      <a:pt x="2268095" y="1883070"/>
                      <a:pt x="2283643" y="1883070"/>
                    </a:cubicBezTo>
                    <a:cubicBezTo>
                      <a:pt x="2301412" y="1883070"/>
                      <a:pt x="2414690" y="1891966"/>
                      <a:pt x="2425795" y="1896414"/>
                    </a:cubicBezTo>
                    <a:cubicBezTo>
                      <a:pt x="2425795" y="1896414"/>
                      <a:pt x="2425795" y="1896414"/>
                      <a:pt x="2421353" y="1896414"/>
                    </a:cubicBezTo>
                    <a:cubicBezTo>
                      <a:pt x="2421353" y="1896414"/>
                      <a:pt x="2421353" y="1896414"/>
                      <a:pt x="2408026" y="1894190"/>
                    </a:cubicBezTo>
                    <a:cubicBezTo>
                      <a:pt x="2408026" y="1894190"/>
                      <a:pt x="2408026" y="1894190"/>
                      <a:pt x="2388036" y="1891966"/>
                    </a:cubicBezTo>
                    <a:cubicBezTo>
                      <a:pt x="2379152" y="1891966"/>
                      <a:pt x="2368046" y="1891966"/>
                      <a:pt x="2359162" y="1889742"/>
                    </a:cubicBezTo>
                    <a:cubicBezTo>
                      <a:pt x="2345835" y="1889742"/>
                      <a:pt x="2332508" y="1889742"/>
                      <a:pt x="2319181" y="1889742"/>
                    </a:cubicBezTo>
                    <a:lnTo>
                      <a:pt x="2312370" y="1888768"/>
                    </a:lnTo>
                    <a:lnTo>
                      <a:pt x="2303633" y="1887518"/>
                    </a:lnTo>
                    <a:cubicBezTo>
                      <a:pt x="2303633" y="1887518"/>
                      <a:pt x="2303633" y="1887518"/>
                      <a:pt x="2305577" y="1887796"/>
                    </a:cubicBezTo>
                    <a:lnTo>
                      <a:pt x="2312370" y="1888768"/>
                    </a:lnTo>
                    <a:lnTo>
                      <a:pt x="2317238" y="1889464"/>
                    </a:lnTo>
                    <a:cubicBezTo>
                      <a:pt x="2319181" y="1889742"/>
                      <a:pt x="2319181" y="1889742"/>
                      <a:pt x="2319181" y="1889742"/>
                    </a:cubicBezTo>
                    <a:cubicBezTo>
                      <a:pt x="2319181" y="1889742"/>
                      <a:pt x="2319181" y="1889742"/>
                      <a:pt x="2408026" y="1894190"/>
                    </a:cubicBezTo>
                    <a:lnTo>
                      <a:pt x="2411889" y="1896124"/>
                    </a:lnTo>
                    <a:lnTo>
                      <a:pt x="2380826" y="1894329"/>
                    </a:lnTo>
                    <a:lnTo>
                      <a:pt x="2341254" y="1891723"/>
                    </a:lnTo>
                    <a:cubicBezTo>
                      <a:pt x="2317515" y="1890159"/>
                      <a:pt x="2285864" y="1888074"/>
                      <a:pt x="2243663" y="1885294"/>
                    </a:cubicBezTo>
                    <a:cubicBezTo>
                      <a:pt x="2256990" y="1887518"/>
                      <a:pt x="2285864" y="1889742"/>
                      <a:pt x="2301412" y="1889742"/>
                    </a:cubicBezTo>
                    <a:lnTo>
                      <a:pt x="2380826" y="1894329"/>
                    </a:lnTo>
                    <a:lnTo>
                      <a:pt x="2391368" y="1895024"/>
                    </a:lnTo>
                    <a:cubicBezTo>
                      <a:pt x="2412469" y="1896414"/>
                      <a:pt x="2412469" y="1896414"/>
                      <a:pt x="2412469" y="1896414"/>
                    </a:cubicBezTo>
                    <a:lnTo>
                      <a:pt x="2411889" y="1896124"/>
                    </a:lnTo>
                    <a:lnTo>
                      <a:pt x="2416911" y="1896414"/>
                    </a:lnTo>
                    <a:cubicBezTo>
                      <a:pt x="2416911" y="1896414"/>
                      <a:pt x="2416911" y="1896414"/>
                      <a:pt x="2441343" y="1898638"/>
                    </a:cubicBezTo>
                    <a:cubicBezTo>
                      <a:pt x="2454670" y="1900862"/>
                      <a:pt x="2470218" y="1903086"/>
                      <a:pt x="2487987" y="1905310"/>
                    </a:cubicBezTo>
                    <a:cubicBezTo>
                      <a:pt x="2472439" y="1903086"/>
                      <a:pt x="2461334" y="1903086"/>
                      <a:pt x="2452449" y="1903086"/>
                    </a:cubicBezTo>
                    <a:cubicBezTo>
                      <a:pt x="2430238" y="1900862"/>
                      <a:pt x="2414690" y="1898638"/>
                      <a:pt x="2421353" y="1900862"/>
                    </a:cubicBezTo>
                    <a:cubicBezTo>
                      <a:pt x="2428017" y="1900862"/>
                      <a:pt x="2439122" y="1900862"/>
                      <a:pt x="2452449" y="1903086"/>
                    </a:cubicBezTo>
                    <a:cubicBezTo>
                      <a:pt x="2460778" y="1903642"/>
                      <a:pt x="2471884" y="1904337"/>
                      <a:pt x="2484204" y="1905136"/>
                    </a:cubicBezTo>
                    <a:lnTo>
                      <a:pt x="2514173" y="1907189"/>
                    </a:lnTo>
                    <a:lnTo>
                      <a:pt x="2514173" y="1905920"/>
                    </a:lnTo>
                    <a:cubicBezTo>
                      <a:pt x="2511953" y="1905920"/>
                      <a:pt x="2509733" y="1905920"/>
                      <a:pt x="2507512" y="1905920"/>
                    </a:cubicBezTo>
                    <a:cubicBezTo>
                      <a:pt x="2507512" y="1905920"/>
                      <a:pt x="2507512" y="1905920"/>
                      <a:pt x="2509733" y="1903700"/>
                    </a:cubicBezTo>
                    <a:cubicBezTo>
                      <a:pt x="2505292" y="1903700"/>
                      <a:pt x="2496412" y="1903700"/>
                      <a:pt x="2494192" y="1901480"/>
                    </a:cubicBezTo>
                    <a:cubicBezTo>
                      <a:pt x="2491972" y="1901480"/>
                      <a:pt x="2487532" y="1901480"/>
                      <a:pt x="2483092" y="1899260"/>
                    </a:cubicBezTo>
                    <a:cubicBezTo>
                      <a:pt x="2467551" y="1894820"/>
                      <a:pt x="2458671" y="1890380"/>
                      <a:pt x="2438690" y="1888160"/>
                    </a:cubicBezTo>
                    <a:cubicBezTo>
                      <a:pt x="2420929" y="1885940"/>
                      <a:pt x="2396509" y="1877060"/>
                      <a:pt x="2376528" y="1877060"/>
                    </a:cubicBezTo>
                    <a:cubicBezTo>
                      <a:pt x="2363208" y="1870400"/>
                      <a:pt x="2349887" y="1870400"/>
                      <a:pt x="2329906" y="1865960"/>
                    </a:cubicBezTo>
                    <a:cubicBezTo>
                      <a:pt x="2329906" y="1865960"/>
                      <a:pt x="2303265" y="1863740"/>
                      <a:pt x="2301045" y="1863740"/>
                    </a:cubicBezTo>
                    <a:cubicBezTo>
                      <a:pt x="2283285" y="1863740"/>
                      <a:pt x="2281065" y="1859300"/>
                      <a:pt x="2261084" y="1857080"/>
                    </a:cubicBezTo>
                    <a:cubicBezTo>
                      <a:pt x="2249984" y="1854860"/>
                      <a:pt x="2245544" y="1857080"/>
                      <a:pt x="2234443" y="1852640"/>
                    </a:cubicBezTo>
                    <a:cubicBezTo>
                      <a:pt x="2232223" y="1852640"/>
                      <a:pt x="2225563" y="1852640"/>
                      <a:pt x="2225563" y="1852640"/>
                    </a:cubicBezTo>
                    <a:cubicBezTo>
                      <a:pt x="2212242" y="1850420"/>
                      <a:pt x="2214462" y="1848200"/>
                      <a:pt x="2210022" y="1850420"/>
                    </a:cubicBezTo>
                    <a:cubicBezTo>
                      <a:pt x="2207802" y="1850420"/>
                      <a:pt x="2194482" y="1843760"/>
                      <a:pt x="2187822" y="1841540"/>
                    </a:cubicBezTo>
                    <a:cubicBezTo>
                      <a:pt x="2178941" y="1841540"/>
                      <a:pt x="2170061" y="1839320"/>
                      <a:pt x="2158961" y="1837100"/>
                    </a:cubicBezTo>
                    <a:cubicBezTo>
                      <a:pt x="2156740" y="1837100"/>
                      <a:pt x="2154520" y="1837100"/>
                      <a:pt x="2154520" y="1837100"/>
                    </a:cubicBezTo>
                    <a:cubicBezTo>
                      <a:pt x="2150080" y="1837100"/>
                      <a:pt x="2145640" y="1834880"/>
                      <a:pt x="2141200" y="1834880"/>
                    </a:cubicBezTo>
                    <a:cubicBezTo>
                      <a:pt x="2125659" y="1832660"/>
                      <a:pt x="2112339" y="1832660"/>
                      <a:pt x="2096798" y="1828220"/>
                    </a:cubicBezTo>
                    <a:cubicBezTo>
                      <a:pt x="2079038" y="1826000"/>
                      <a:pt x="1972474" y="1803800"/>
                      <a:pt x="1963594" y="1799360"/>
                    </a:cubicBezTo>
                    <a:cubicBezTo>
                      <a:pt x="1963594" y="1799360"/>
                      <a:pt x="1963594" y="1799360"/>
                      <a:pt x="1965814" y="1799360"/>
                    </a:cubicBezTo>
                    <a:cubicBezTo>
                      <a:pt x="1965814" y="1799360"/>
                      <a:pt x="1965814" y="1799360"/>
                      <a:pt x="1979134" y="1801580"/>
                    </a:cubicBezTo>
                    <a:cubicBezTo>
                      <a:pt x="1985795" y="1803800"/>
                      <a:pt x="1992455" y="1803800"/>
                      <a:pt x="1999115" y="1806020"/>
                    </a:cubicBezTo>
                    <a:cubicBezTo>
                      <a:pt x="2007995" y="1808240"/>
                      <a:pt x="2016876" y="1810460"/>
                      <a:pt x="2025756" y="1812680"/>
                    </a:cubicBezTo>
                    <a:cubicBezTo>
                      <a:pt x="2039076" y="1814900"/>
                      <a:pt x="2052397" y="1817120"/>
                      <a:pt x="2063497" y="1819340"/>
                    </a:cubicBezTo>
                    <a:cubicBezTo>
                      <a:pt x="2079038" y="1821560"/>
                      <a:pt x="2079038" y="1821560"/>
                      <a:pt x="2079038" y="1821560"/>
                    </a:cubicBezTo>
                    <a:cubicBezTo>
                      <a:pt x="2063497" y="1819340"/>
                      <a:pt x="2063497" y="1819340"/>
                      <a:pt x="2063497" y="1819340"/>
                    </a:cubicBezTo>
                    <a:cubicBezTo>
                      <a:pt x="2063497" y="1819340"/>
                      <a:pt x="2063497" y="1819340"/>
                      <a:pt x="1979134" y="1801580"/>
                    </a:cubicBezTo>
                    <a:lnTo>
                      <a:pt x="1975983" y="1800004"/>
                    </a:lnTo>
                    <a:lnTo>
                      <a:pt x="2024991" y="1809006"/>
                    </a:lnTo>
                    <a:lnTo>
                      <a:pt x="2043066" y="1812472"/>
                    </a:lnTo>
                    <a:cubicBezTo>
                      <a:pt x="2054461" y="1814657"/>
                      <a:pt x="2067755" y="1817207"/>
                      <a:pt x="2083266" y="1820181"/>
                    </a:cubicBezTo>
                    <a:lnTo>
                      <a:pt x="2093193" y="1822085"/>
                    </a:lnTo>
                    <a:lnTo>
                      <a:pt x="2109009" y="1825722"/>
                    </a:lnTo>
                    <a:cubicBezTo>
                      <a:pt x="2119554" y="1827665"/>
                      <a:pt x="2130100" y="1829330"/>
                      <a:pt x="2136760" y="1830440"/>
                    </a:cubicBezTo>
                    <a:lnTo>
                      <a:pt x="2093193" y="1822085"/>
                    </a:lnTo>
                    <a:lnTo>
                      <a:pt x="2081258" y="1819340"/>
                    </a:lnTo>
                    <a:lnTo>
                      <a:pt x="2024991" y="1809006"/>
                    </a:lnTo>
                    <a:lnTo>
                      <a:pt x="1994953" y="1803245"/>
                    </a:lnTo>
                    <a:cubicBezTo>
                      <a:pt x="1974694" y="1799360"/>
                      <a:pt x="1974694" y="1799360"/>
                      <a:pt x="1974694" y="1799360"/>
                    </a:cubicBezTo>
                    <a:lnTo>
                      <a:pt x="1975983" y="1800004"/>
                    </a:lnTo>
                    <a:lnTo>
                      <a:pt x="1972474" y="1799360"/>
                    </a:lnTo>
                    <a:cubicBezTo>
                      <a:pt x="1972474" y="1799360"/>
                      <a:pt x="1972474" y="1799360"/>
                      <a:pt x="1948053" y="1792700"/>
                    </a:cubicBezTo>
                    <a:cubicBezTo>
                      <a:pt x="1936953" y="1790480"/>
                      <a:pt x="1921412" y="1786040"/>
                      <a:pt x="1903652" y="1781600"/>
                    </a:cubicBezTo>
                    <a:cubicBezTo>
                      <a:pt x="1916972" y="1783820"/>
                      <a:pt x="1928073" y="1786040"/>
                      <a:pt x="1939173" y="1788260"/>
                    </a:cubicBezTo>
                    <a:cubicBezTo>
                      <a:pt x="1950273" y="1790480"/>
                      <a:pt x="1959154" y="1792700"/>
                      <a:pt x="1965814" y="1794920"/>
                    </a:cubicBezTo>
                    <a:cubicBezTo>
                      <a:pt x="1972474" y="1797140"/>
                      <a:pt x="1959154" y="1792700"/>
                      <a:pt x="1939173" y="1788260"/>
                    </a:cubicBezTo>
                    <a:cubicBezTo>
                      <a:pt x="1905872" y="1781600"/>
                      <a:pt x="1832609" y="1768280"/>
                      <a:pt x="1812629" y="1759400"/>
                    </a:cubicBezTo>
                    <a:lnTo>
                      <a:pt x="1821509" y="1761620"/>
                    </a:lnTo>
                    <a:cubicBezTo>
                      <a:pt x="1854810" y="1768280"/>
                      <a:pt x="2003555" y="1803800"/>
                      <a:pt x="2138980" y="1823780"/>
                    </a:cubicBezTo>
                    <a:cubicBezTo>
                      <a:pt x="2207802" y="1832660"/>
                      <a:pt x="2258864" y="1845980"/>
                      <a:pt x="2327686" y="1857080"/>
                    </a:cubicBezTo>
                    <a:cubicBezTo>
                      <a:pt x="2327686" y="1857080"/>
                      <a:pt x="2327686" y="1857080"/>
                      <a:pt x="2336567" y="1859300"/>
                    </a:cubicBezTo>
                    <a:cubicBezTo>
                      <a:pt x="2336567" y="1859300"/>
                      <a:pt x="2336567" y="1859300"/>
                      <a:pt x="2365428" y="1863740"/>
                    </a:cubicBezTo>
                    <a:cubicBezTo>
                      <a:pt x="2383188" y="1868180"/>
                      <a:pt x="2400949" y="1870400"/>
                      <a:pt x="2414269" y="1872620"/>
                    </a:cubicBezTo>
                    <a:cubicBezTo>
                      <a:pt x="2425370" y="1874840"/>
                      <a:pt x="2427590" y="1872620"/>
                      <a:pt x="2438690" y="1874840"/>
                    </a:cubicBezTo>
                    <a:lnTo>
                      <a:pt x="2448888" y="1874840"/>
                    </a:lnTo>
                    <a:lnTo>
                      <a:pt x="2436541" y="1870019"/>
                    </a:lnTo>
                    <a:cubicBezTo>
                      <a:pt x="2418778" y="1863354"/>
                      <a:pt x="2396574" y="1852245"/>
                      <a:pt x="2378810" y="1847802"/>
                    </a:cubicBezTo>
                    <a:cubicBezTo>
                      <a:pt x="2363267" y="1841137"/>
                      <a:pt x="2349944" y="1838915"/>
                      <a:pt x="2332181" y="1830028"/>
                    </a:cubicBezTo>
                    <a:cubicBezTo>
                      <a:pt x="2332181" y="1830028"/>
                      <a:pt x="2305535" y="1823363"/>
                      <a:pt x="2303315" y="1823363"/>
                    </a:cubicBezTo>
                    <a:cubicBezTo>
                      <a:pt x="2287772" y="1818920"/>
                      <a:pt x="2285552" y="1816698"/>
                      <a:pt x="2265568" y="1810033"/>
                    </a:cubicBezTo>
                    <a:cubicBezTo>
                      <a:pt x="2254465" y="1807811"/>
                      <a:pt x="2250024" y="1807811"/>
                      <a:pt x="2241143" y="1801146"/>
                    </a:cubicBezTo>
                    <a:cubicBezTo>
                      <a:pt x="2236702" y="1801146"/>
                      <a:pt x="2232261" y="1801146"/>
                      <a:pt x="2230041" y="1798925"/>
                    </a:cubicBezTo>
                    <a:cubicBezTo>
                      <a:pt x="2216718" y="1794481"/>
                      <a:pt x="2221159" y="1794481"/>
                      <a:pt x="2216718" y="1794481"/>
                    </a:cubicBezTo>
                    <a:cubicBezTo>
                      <a:pt x="2214497" y="1796703"/>
                      <a:pt x="2201175" y="1785595"/>
                      <a:pt x="2196734" y="1783373"/>
                    </a:cubicBezTo>
                    <a:cubicBezTo>
                      <a:pt x="2187852" y="1781151"/>
                      <a:pt x="2178970" y="1776708"/>
                      <a:pt x="2167868" y="1774486"/>
                    </a:cubicBezTo>
                    <a:cubicBezTo>
                      <a:pt x="2165648" y="1772264"/>
                      <a:pt x="2163427" y="1772264"/>
                      <a:pt x="2163427" y="1772264"/>
                    </a:cubicBezTo>
                    <a:cubicBezTo>
                      <a:pt x="2158986" y="1772264"/>
                      <a:pt x="2154546" y="1770043"/>
                      <a:pt x="2150105" y="1767821"/>
                    </a:cubicBezTo>
                    <a:cubicBezTo>
                      <a:pt x="2134562" y="1763378"/>
                      <a:pt x="2121239" y="1761156"/>
                      <a:pt x="2107916" y="1756713"/>
                    </a:cubicBezTo>
                    <a:cubicBezTo>
                      <a:pt x="2094594" y="1751714"/>
                      <a:pt x="2035058" y="1727970"/>
                      <a:pt x="2002376" y="1713598"/>
                    </a:cubicBezTo>
                    <a:lnTo>
                      <a:pt x="1991102" y="1708125"/>
                    </a:lnTo>
                    <a:lnTo>
                      <a:pt x="1996894" y="1710057"/>
                    </a:lnTo>
                    <a:lnTo>
                      <a:pt x="2018413" y="1718430"/>
                    </a:lnTo>
                    <a:lnTo>
                      <a:pt x="2039083" y="1727831"/>
                    </a:lnTo>
                    <a:cubicBezTo>
                      <a:pt x="2052405" y="1732274"/>
                      <a:pt x="2065728" y="1736717"/>
                      <a:pt x="2076830" y="1741161"/>
                    </a:cubicBezTo>
                    <a:cubicBezTo>
                      <a:pt x="2092373" y="1745604"/>
                      <a:pt x="2092373" y="1745604"/>
                      <a:pt x="2092373" y="1745604"/>
                    </a:cubicBezTo>
                    <a:cubicBezTo>
                      <a:pt x="2076830" y="1741161"/>
                      <a:pt x="2076830" y="1741161"/>
                      <a:pt x="2076830" y="1741161"/>
                    </a:cubicBezTo>
                    <a:cubicBezTo>
                      <a:pt x="2076830" y="1741161"/>
                      <a:pt x="2076830" y="1741161"/>
                      <a:pt x="2043107" y="1728039"/>
                    </a:cubicBezTo>
                    <a:lnTo>
                      <a:pt x="2018413" y="1718430"/>
                    </a:lnTo>
                    <a:lnTo>
                      <a:pt x="2014658" y="1716722"/>
                    </a:lnTo>
                    <a:cubicBezTo>
                      <a:pt x="2007997" y="1714501"/>
                      <a:pt x="2001335" y="1712279"/>
                      <a:pt x="1996894" y="1710057"/>
                    </a:cubicBezTo>
                    <a:cubicBezTo>
                      <a:pt x="1996894" y="1710057"/>
                      <a:pt x="1996894" y="1710057"/>
                      <a:pt x="1992454" y="1707836"/>
                    </a:cubicBezTo>
                    <a:cubicBezTo>
                      <a:pt x="1992454" y="1707836"/>
                      <a:pt x="1992454" y="1707836"/>
                      <a:pt x="2147884" y="1765599"/>
                    </a:cubicBezTo>
                    <a:cubicBezTo>
                      <a:pt x="2134562" y="1758934"/>
                      <a:pt x="2107916" y="1750048"/>
                      <a:pt x="2094594" y="1745604"/>
                    </a:cubicBezTo>
                    <a:cubicBezTo>
                      <a:pt x="2059067" y="1730052"/>
                      <a:pt x="2025760" y="1718944"/>
                      <a:pt x="1990233" y="1705614"/>
                    </a:cubicBezTo>
                    <a:cubicBezTo>
                      <a:pt x="1990233" y="1705614"/>
                      <a:pt x="1990233" y="1705614"/>
                      <a:pt x="1965808" y="1696727"/>
                    </a:cubicBezTo>
                    <a:cubicBezTo>
                      <a:pt x="1954706" y="1692284"/>
                      <a:pt x="1941383" y="1685619"/>
                      <a:pt x="1925840" y="1678954"/>
                    </a:cubicBezTo>
                    <a:cubicBezTo>
                      <a:pt x="1936943" y="1683397"/>
                      <a:pt x="1948045" y="1687840"/>
                      <a:pt x="1956926" y="1690062"/>
                    </a:cubicBezTo>
                    <a:cubicBezTo>
                      <a:pt x="1976910" y="1698949"/>
                      <a:pt x="1990233" y="1703392"/>
                      <a:pt x="1985792" y="1701170"/>
                    </a:cubicBezTo>
                    <a:cubicBezTo>
                      <a:pt x="1979131" y="1698949"/>
                      <a:pt x="1970249" y="1694505"/>
                      <a:pt x="1956926" y="1690062"/>
                    </a:cubicBezTo>
                    <a:cubicBezTo>
                      <a:pt x="1928061" y="1678954"/>
                      <a:pt x="1857007" y="1652293"/>
                      <a:pt x="1837023" y="1641185"/>
                    </a:cubicBezTo>
                    <a:lnTo>
                      <a:pt x="1845905" y="1643407"/>
                    </a:lnTo>
                    <a:cubicBezTo>
                      <a:pt x="1879211" y="1656737"/>
                      <a:pt x="2019099" y="1716722"/>
                      <a:pt x="2152325" y="1756713"/>
                    </a:cubicBezTo>
                    <a:cubicBezTo>
                      <a:pt x="2216718" y="1776708"/>
                      <a:pt x="2265568" y="1798925"/>
                      <a:pt x="2332181" y="1821142"/>
                    </a:cubicBezTo>
                    <a:cubicBezTo>
                      <a:pt x="2332181" y="1821142"/>
                      <a:pt x="2332181" y="1821142"/>
                      <a:pt x="2341063" y="1825585"/>
                    </a:cubicBezTo>
                    <a:cubicBezTo>
                      <a:pt x="2341063" y="1825585"/>
                      <a:pt x="2341063" y="1825585"/>
                      <a:pt x="2367708" y="1834472"/>
                    </a:cubicBezTo>
                    <a:cubicBezTo>
                      <a:pt x="2385471" y="1841137"/>
                      <a:pt x="2401014" y="1845580"/>
                      <a:pt x="2414337" y="1850023"/>
                    </a:cubicBezTo>
                    <a:cubicBezTo>
                      <a:pt x="2425439" y="1854467"/>
                      <a:pt x="2427660" y="1852245"/>
                      <a:pt x="2436541" y="1856688"/>
                    </a:cubicBezTo>
                    <a:cubicBezTo>
                      <a:pt x="2438762" y="1852245"/>
                      <a:pt x="2463187" y="1863354"/>
                      <a:pt x="2474289" y="1870019"/>
                    </a:cubicBezTo>
                    <a:cubicBezTo>
                      <a:pt x="2476509" y="1867797"/>
                      <a:pt x="2476509" y="1867797"/>
                      <a:pt x="2478730" y="1867797"/>
                    </a:cubicBezTo>
                    <a:lnTo>
                      <a:pt x="2484970" y="1869358"/>
                    </a:lnTo>
                    <a:lnTo>
                      <a:pt x="2472106" y="1860787"/>
                    </a:lnTo>
                    <a:cubicBezTo>
                      <a:pt x="2469886" y="1860787"/>
                      <a:pt x="2467666" y="1858568"/>
                      <a:pt x="2463225" y="1854131"/>
                    </a:cubicBezTo>
                    <a:cubicBezTo>
                      <a:pt x="2449904" y="1843036"/>
                      <a:pt x="2443243" y="1838598"/>
                      <a:pt x="2425482" y="1827504"/>
                    </a:cubicBezTo>
                    <a:cubicBezTo>
                      <a:pt x="2409940" y="1816410"/>
                      <a:pt x="2389958" y="1800878"/>
                      <a:pt x="2374416" y="1792002"/>
                    </a:cubicBezTo>
                    <a:cubicBezTo>
                      <a:pt x="2361095" y="1780908"/>
                      <a:pt x="2349994" y="1774251"/>
                      <a:pt x="2332232" y="1763157"/>
                    </a:cubicBezTo>
                    <a:cubicBezTo>
                      <a:pt x="2332232" y="1763157"/>
                      <a:pt x="2310030" y="1749843"/>
                      <a:pt x="2307810" y="1749843"/>
                    </a:cubicBezTo>
                    <a:cubicBezTo>
                      <a:pt x="2292268" y="1740968"/>
                      <a:pt x="2290048" y="1736530"/>
                      <a:pt x="2274506" y="1727655"/>
                    </a:cubicBezTo>
                    <a:cubicBezTo>
                      <a:pt x="2263405" y="1720998"/>
                      <a:pt x="2258965" y="1720998"/>
                      <a:pt x="2250084" y="1712123"/>
                    </a:cubicBezTo>
                    <a:cubicBezTo>
                      <a:pt x="2247863" y="1712123"/>
                      <a:pt x="2243423" y="1709904"/>
                      <a:pt x="2241203" y="1707685"/>
                    </a:cubicBezTo>
                    <a:cubicBezTo>
                      <a:pt x="2230102" y="1701028"/>
                      <a:pt x="2234542" y="1701028"/>
                      <a:pt x="2230102" y="1701028"/>
                    </a:cubicBezTo>
                    <a:cubicBezTo>
                      <a:pt x="2227881" y="1701028"/>
                      <a:pt x="2216780" y="1687715"/>
                      <a:pt x="2212340" y="1683277"/>
                    </a:cubicBezTo>
                    <a:cubicBezTo>
                      <a:pt x="2203459" y="1681058"/>
                      <a:pt x="2196798" y="1674402"/>
                      <a:pt x="2187917" y="1667745"/>
                    </a:cubicBezTo>
                    <a:cubicBezTo>
                      <a:pt x="2185697" y="1667745"/>
                      <a:pt x="2183477" y="1665526"/>
                      <a:pt x="2183477" y="1665526"/>
                    </a:cubicBezTo>
                    <a:cubicBezTo>
                      <a:pt x="2179036" y="1663307"/>
                      <a:pt x="2176816" y="1661088"/>
                      <a:pt x="2172376" y="1658870"/>
                    </a:cubicBezTo>
                    <a:cubicBezTo>
                      <a:pt x="2156834" y="1649994"/>
                      <a:pt x="2145733" y="1643337"/>
                      <a:pt x="2132412" y="1636681"/>
                    </a:cubicBezTo>
                    <a:cubicBezTo>
                      <a:pt x="2120756" y="1628360"/>
                      <a:pt x="2067887" y="1590084"/>
                      <a:pt x="2039370" y="1568658"/>
                    </a:cubicBezTo>
                    <a:lnTo>
                      <a:pt x="2026233" y="1558367"/>
                    </a:lnTo>
                    <a:lnTo>
                      <a:pt x="2034722" y="1563458"/>
                    </a:lnTo>
                    <a:lnTo>
                      <a:pt x="2058034" y="1578990"/>
                    </a:lnTo>
                    <a:lnTo>
                      <a:pt x="2074686" y="1592303"/>
                    </a:lnTo>
                    <a:lnTo>
                      <a:pt x="2107067" y="1611720"/>
                    </a:lnTo>
                    <a:lnTo>
                      <a:pt x="2108572" y="1612739"/>
                    </a:lnTo>
                    <a:lnTo>
                      <a:pt x="2109377" y="1613383"/>
                    </a:lnTo>
                    <a:cubicBezTo>
                      <a:pt x="2110765" y="1614492"/>
                      <a:pt x="2113540" y="1616711"/>
                      <a:pt x="2119090" y="1621149"/>
                    </a:cubicBezTo>
                    <a:cubicBezTo>
                      <a:pt x="2119090" y="1621149"/>
                      <a:pt x="2119090" y="1621149"/>
                      <a:pt x="2117703" y="1620039"/>
                    </a:cubicBezTo>
                    <a:lnTo>
                      <a:pt x="2108572" y="1612739"/>
                    </a:lnTo>
                    <a:lnTo>
                      <a:pt x="2124719" y="1623671"/>
                    </a:lnTo>
                    <a:cubicBezTo>
                      <a:pt x="2137893" y="1632590"/>
                      <a:pt x="2152949" y="1642783"/>
                      <a:pt x="2170156" y="1654432"/>
                    </a:cubicBezTo>
                    <a:cubicBezTo>
                      <a:pt x="2159054" y="1645556"/>
                      <a:pt x="2134632" y="1630024"/>
                      <a:pt x="2123531" y="1621149"/>
                    </a:cubicBezTo>
                    <a:cubicBezTo>
                      <a:pt x="2092448" y="1598960"/>
                      <a:pt x="2061364" y="1578990"/>
                      <a:pt x="2030281" y="1556801"/>
                    </a:cubicBezTo>
                    <a:cubicBezTo>
                      <a:pt x="2030281" y="1556801"/>
                      <a:pt x="2030281" y="1556801"/>
                      <a:pt x="2008079" y="1543488"/>
                    </a:cubicBezTo>
                    <a:lnTo>
                      <a:pt x="1979683" y="1518893"/>
                    </a:lnTo>
                    <a:lnTo>
                      <a:pt x="2001418" y="1534613"/>
                    </a:lnTo>
                    <a:cubicBezTo>
                      <a:pt x="2019180" y="1547926"/>
                      <a:pt x="2030281" y="1556801"/>
                      <a:pt x="2025841" y="1552364"/>
                    </a:cubicBezTo>
                    <a:cubicBezTo>
                      <a:pt x="2021400" y="1547926"/>
                      <a:pt x="2012520" y="1541269"/>
                      <a:pt x="2001418" y="1534613"/>
                    </a:cubicBezTo>
                    <a:cubicBezTo>
                      <a:pt x="1994758" y="1530175"/>
                      <a:pt x="1985877" y="1523518"/>
                      <a:pt x="1974776" y="1514643"/>
                    </a:cubicBezTo>
                    <a:lnTo>
                      <a:pt x="1979683" y="1518893"/>
                    </a:lnTo>
                    <a:lnTo>
                      <a:pt x="1976059" y="1516272"/>
                    </a:lnTo>
                    <a:cubicBezTo>
                      <a:pt x="1956424" y="1502335"/>
                      <a:pt x="1933042" y="1486040"/>
                      <a:pt x="1916183" y="1473767"/>
                    </a:cubicBezTo>
                    <a:lnTo>
                      <a:pt x="1907813" y="1467376"/>
                    </a:lnTo>
                    <a:lnTo>
                      <a:pt x="1884001" y="1487130"/>
                    </a:lnTo>
                    <a:lnTo>
                      <a:pt x="1888258" y="1480956"/>
                    </a:lnTo>
                    <a:lnTo>
                      <a:pt x="1906886" y="1466668"/>
                    </a:lnTo>
                    <a:lnTo>
                      <a:pt x="1905739" y="1465792"/>
                    </a:lnTo>
                    <a:lnTo>
                      <a:pt x="1890055" y="1478350"/>
                    </a:lnTo>
                    <a:lnTo>
                      <a:pt x="1888258" y="1480956"/>
                    </a:lnTo>
                    <a:lnTo>
                      <a:pt x="1882213" y="1485593"/>
                    </a:lnTo>
                    <a:lnTo>
                      <a:pt x="1883882" y="1481056"/>
                    </a:lnTo>
                    <a:cubicBezTo>
                      <a:pt x="1883882" y="1481056"/>
                      <a:pt x="1883882" y="1481056"/>
                      <a:pt x="1893038" y="1473839"/>
                    </a:cubicBezTo>
                    <a:lnTo>
                      <a:pt x="1904473" y="1464826"/>
                    </a:lnTo>
                    <a:lnTo>
                      <a:pt x="1903062" y="1463748"/>
                    </a:lnTo>
                    <a:lnTo>
                      <a:pt x="1893038" y="1471619"/>
                    </a:lnTo>
                    <a:lnTo>
                      <a:pt x="1875554" y="1489350"/>
                    </a:lnTo>
                    <a:lnTo>
                      <a:pt x="1877224" y="1483276"/>
                    </a:lnTo>
                    <a:lnTo>
                      <a:pt x="1902127" y="1463034"/>
                    </a:lnTo>
                    <a:lnTo>
                      <a:pt x="1897068" y="1459171"/>
                    </a:lnTo>
                    <a:lnTo>
                      <a:pt x="1903144" y="1462207"/>
                    </a:lnTo>
                    <a:lnTo>
                      <a:pt x="1912736" y="1454410"/>
                    </a:lnTo>
                    <a:cubicBezTo>
                      <a:pt x="1912736" y="1454410"/>
                      <a:pt x="1912736" y="1454410"/>
                      <a:pt x="1914955" y="1454410"/>
                    </a:cubicBezTo>
                    <a:lnTo>
                      <a:pt x="1904293" y="1462781"/>
                    </a:lnTo>
                    <a:lnTo>
                      <a:pt x="1905949" y="1463609"/>
                    </a:lnTo>
                    <a:lnTo>
                      <a:pt x="1905984" y="1463635"/>
                    </a:lnTo>
                    <a:lnTo>
                      <a:pt x="1914782" y="1456700"/>
                    </a:lnTo>
                    <a:cubicBezTo>
                      <a:pt x="1925082" y="1448581"/>
                      <a:pt x="1938815" y="1437757"/>
                      <a:pt x="1957126" y="1423324"/>
                    </a:cubicBezTo>
                    <a:lnTo>
                      <a:pt x="1988696" y="1391463"/>
                    </a:lnTo>
                    <a:lnTo>
                      <a:pt x="1981540" y="1405560"/>
                    </a:lnTo>
                    <a:cubicBezTo>
                      <a:pt x="1961565" y="1423324"/>
                      <a:pt x="1943809" y="1436646"/>
                      <a:pt x="1928272" y="1447749"/>
                    </a:cubicBezTo>
                    <a:lnTo>
                      <a:pt x="1907262" y="1464572"/>
                    </a:lnTo>
                    <a:lnTo>
                      <a:pt x="1908467" y="1465456"/>
                    </a:lnTo>
                    <a:lnTo>
                      <a:pt x="1946028" y="1436646"/>
                    </a:lnTo>
                    <a:lnTo>
                      <a:pt x="1980232" y="1408467"/>
                    </a:lnTo>
                    <a:lnTo>
                      <a:pt x="1979321" y="1410001"/>
                    </a:lnTo>
                    <a:cubicBezTo>
                      <a:pt x="1979321" y="1410001"/>
                      <a:pt x="1979321" y="1410001"/>
                      <a:pt x="1912736" y="1463292"/>
                    </a:cubicBezTo>
                    <a:lnTo>
                      <a:pt x="1909348" y="1466103"/>
                    </a:lnTo>
                    <a:lnTo>
                      <a:pt x="1942617" y="1490512"/>
                    </a:lnTo>
                    <a:cubicBezTo>
                      <a:pt x="1994341" y="1527956"/>
                      <a:pt x="2086342" y="1592858"/>
                      <a:pt x="2174596" y="1647775"/>
                    </a:cubicBezTo>
                    <a:cubicBezTo>
                      <a:pt x="2234542" y="1683277"/>
                      <a:pt x="2276726" y="1714341"/>
                      <a:pt x="2334452" y="1754281"/>
                    </a:cubicBezTo>
                    <a:cubicBezTo>
                      <a:pt x="2334452" y="1754281"/>
                      <a:pt x="2334452" y="1754281"/>
                      <a:pt x="2343333" y="1758719"/>
                    </a:cubicBezTo>
                    <a:cubicBezTo>
                      <a:pt x="2343333" y="1758719"/>
                      <a:pt x="2343333" y="1758719"/>
                      <a:pt x="2367756" y="1774251"/>
                    </a:cubicBezTo>
                    <a:cubicBezTo>
                      <a:pt x="2383297" y="1785345"/>
                      <a:pt x="2398839" y="1794221"/>
                      <a:pt x="2409940" y="1803096"/>
                    </a:cubicBezTo>
                    <a:cubicBezTo>
                      <a:pt x="2418821" y="1807534"/>
                      <a:pt x="2421041" y="1807534"/>
                      <a:pt x="2429922" y="1814191"/>
                    </a:cubicBezTo>
                    <a:cubicBezTo>
                      <a:pt x="2432142" y="1809753"/>
                      <a:pt x="2454345" y="1827504"/>
                      <a:pt x="2463225" y="1836380"/>
                    </a:cubicBezTo>
                    <a:lnTo>
                      <a:pt x="2464142" y="1835922"/>
                    </a:lnTo>
                    <a:lnTo>
                      <a:pt x="2457061" y="1828627"/>
                    </a:lnTo>
                    <a:cubicBezTo>
                      <a:pt x="2413534" y="1784261"/>
                      <a:pt x="2359750" y="1731023"/>
                      <a:pt x="2305410" y="1683331"/>
                    </a:cubicBezTo>
                    <a:cubicBezTo>
                      <a:pt x="2252180" y="1634529"/>
                      <a:pt x="2214475" y="1594600"/>
                      <a:pt x="2161245" y="1543581"/>
                    </a:cubicBezTo>
                    <a:cubicBezTo>
                      <a:pt x="2161245" y="1543581"/>
                      <a:pt x="2161245" y="1543581"/>
                      <a:pt x="2154592" y="1536926"/>
                    </a:cubicBezTo>
                    <a:cubicBezTo>
                      <a:pt x="2154592" y="1536926"/>
                      <a:pt x="2154592" y="1536926"/>
                      <a:pt x="2132412" y="1516962"/>
                    </a:cubicBezTo>
                    <a:cubicBezTo>
                      <a:pt x="2119105" y="1503652"/>
                      <a:pt x="2105797" y="1490342"/>
                      <a:pt x="2094708" y="1481469"/>
                    </a:cubicBezTo>
                    <a:cubicBezTo>
                      <a:pt x="2088054" y="1472596"/>
                      <a:pt x="2083618" y="1472596"/>
                      <a:pt x="2076964" y="1465942"/>
                    </a:cubicBezTo>
                    <a:cubicBezTo>
                      <a:pt x="2074746" y="1468160"/>
                      <a:pt x="2054785" y="1448196"/>
                      <a:pt x="2045913" y="1437104"/>
                    </a:cubicBezTo>
                    <a:cubicBezTo>
                      <a:pt x="2043695" y="1437104"/>
                      <a:pt x="2043695" y="1437104"/>
                      <a:pt x="2041477" y="1437104"/>
                    </a:cubicBezTo>
                    <a:cubicBezTo>
                      <a:pt x="2039260" y="1434886"/>
                      <a:pt x="2037042" y="1432668"/>
                      <a:pt x="2034824" y="1430450"/>
                    </a:cubicBezTo>
                    <a:cubicBezTo>
                      <a:pt x="2032606" y="1428231"/>
                      <a:pt x="2025952" y="1423795"/>
                      <a:pt x="2023734" y="1421577"/>
                    </a:cubicBezTo>
                    <a:cubicBezTo>
                      <a:pt x="2017081" y="1416031"/>
                      <a:pt x="2010427" y="1408822"/>
                      <a:pt x="2003773" y="1401335"/>
                    </a:cubicBezTo>
                    <a:lnTo>
                      <a:pt x="1992083" y="1388506"/>
                    </a:lnTo>
                    <a:lnTo>
                      <a:pt x="1991473" y="1389533"/>
                    </a:lnTo>
                    <a:lnTo>
                      <a:pt x="1992007" y="1388424"/>
                    </a:lnTo>
                    <a:lnTo>
                      <a:pt x="1990871" y="1387177"/>
                    </a:lnTo>
                    <a:lnTo>
                      <a:pt x="1988813" y="1391232"/>
                    </a:lnTo>
                    <a:lnTo>
                      <a:pt x="1990389" y="1386648"/>
                    </a:lnTo>
                    <a:lnTo>
                      <a:pt x="1983811" y="1379430"/>
                    </a:lnTo>
                    <a:cubicBezTo>
                      <a:pt x="1983811" y="1379430"/>
                      <a:pt x="1986029" y="1379430"/>
                      <a:pt x="1986029" y="1379430"/>
                    </a:cubicBezTo>
                    <a:cubicBezTo>
                      <a:pt x="1986029" y="1379430"/>
                      <a:pt x="1986029" y="1379430"/>
                      <a:pt x="1983811" y="1377211"/>
                    </a:cubicBezTo>
                    <a:cubicBezTo>
                      <a:pt x="1988247" y="1379430"/>
                      <a:pt x="1988247" y="1377211"/>
                      <a:pt x="1981594" y="1372775"/>
                    </a:cubicBezTo>
                    <a:cubicBezTo>
                      <a:pt x="1983811" y="1372775"/>
                      <a:pt x="1986029" y="1374993"/>
                      <a:pt x="1986029" y="1372775"/>
                    </a:cubicBezTo>
                    <a:cubicBezTo>
                      <a:pt x="1983811" y="1368338"/>
                      <a:pt x="1974940" y="1359465"/>
                      <a:pt x="1974940" y="1357247"/>
                    </a:cubicBezTo>
                    <a:cubicBezTo>
                      <a:pt x="1974940" y="1355029"/>
                      <a:pt x="1983811" y="1359465"/>
                      <a:pt x="1986029" y="1357247"/>
                    </a:cubicBezTo>
                    <a:cubicBezTo>
                      <a:pt x="1986029" y="1357247"/>
                      <a:pt x="1986029" y="1355029"/>
                      <a:pt x="1988247" y="1355029"/>
                    </a:cubicBezTo>
                    <a:cubicBezTo>
                      <a:pt x="1988247" y="1355029"/>
                      <a:pt x="1988247" y="1355029"/>
                      <a:pt x="1992683" y="1359465"/>
                    </a:cubicBezTo>
                    <a:cubicBezTo>
                      <a:pt x="1992683" y="1359465"/>
                      <a:pt x="1992683" y="1359465"/>
                      <a:pt x="1997119" y="1359465"/>
                    </a:cubicBezTo>
                    <a:cubicBezTo>
                      <a:pt x="1997119" y="1359465"/>
                      <a:pt x="1997119" y="1359465"/>
                      <a:pt x="1999060" y="1361406"/>
                    </a:cubicBezTo>
                    <a:lnTo>
                      <a:pt x="1999065" y="1361412"/>
                    </a:lnTo>
                    <a:lnTo>
                      <a:pt x="2003735" y="1347827"/>
                    </a:lnTo>
                    <a:cubicBezTo>
                      <a:pt x="2003735" y="1347827"/>
                      <a:pt x="2003735" y="1347827"/>
                      <a:pt x="2019272" y="1305638"/>
                    </a:cubicBezTo>
                    <a:cubicBezTo>
                      <a:pt x="2032589" y="1296757"/>
                      <a:pt x="2045906" y="1294536"/>
                      <a:pt x="2061443" y="1287875"/>
                    </a:cubicBezTo>
                    <a:lnTo>
                      <a:pt x="2072957" y="1285544"/>
                    </a:lnTo>
                    <a:lnTo>
                      <a:pt x="2067174" y="1277885"/>
                    </a:lnTo>
                    <a:cubicBezTo>
                      <a:pt x="2060722" y="1269025"/>
                      <a:pt x="2055587" y="1261520"/>
                      <a:pt x="2052812" y="1256517"/>
                    </a:cubicBezTo>
                    <a:lnTo>
                      <a:pt x="2061693" y="1263188"/>
                    </a:lnTo>
                    <a:cubicBezTo>
                      <a:pt x="2064191" y="1266801"/>
                      <a:pt x="2067799" y="1271944"/>
                      <a:pt x="2072378" y="1278380"/>
                    </a:cubicBezTo>
                    <a:lnTo>
                      <a:pt x="2076950" y="1284735"/>
                    </a:lnTo>
                    <a:lnTo>
                      <a:pt x="2086804" y="1282740"/>
                    </a:lnTo>
                    <a:lnTo>
                      <a:pt x="2077836" y="1285968"/>
                    </a:lnTo>
                    <a:lnTo>
                      <a:pt x="2078456" y="1286829"/>
                    </a:lnTo>
                    <a:lnTo>
                      <a:pt x="2090296" y="1283156"/>
                    </a:lnTo>
                    <a:cubicBezTo>
                      <a:pt x="2107774" y="1278576"/>
                      <a:pt x="2125808" y="1273372"/>
                      <a:pt x="2141830" y="1264456"/>
                    </a:cubicBezTo>
                    <a:lnTo>
                      <a:pt x="2156518" y="1253511"/>
                    </a:lnTo>
                    <a:lnTo>
                      <a:pt x="2148003" y="1263449"/>
                    </a:lnTo>
                    <a:cubicBezTo>
                      <a:pt x="2148003" y="1263449"/>
                      <a:pt x="2148003" y="1263449"/>
                      <a:pt x="2115231" y="1274691"/>
                    </a:cubicBezTo>
                    <a:lnTo>
                      <a:pt x="2078730" y="1287211"/>
                    </a:lnTo>
                    <a:lnTo>
                      <a:pt x="2088892" y="1301338"/>
                    </a:lnTo>
                    <a:cubicBezTo>
                      <a:pt x="2127192" y="1354080"/>
                      <a:pt x="2195466" y="1444972"/>
                      <a:pt x="2263740" y="1523357"/>
                    </a:cubicBezTo>
                    <a:cubicBezTo>
                      <a:pt x="2310366" y="1576725"/>
                      <a:pt x="2339230" y="1621198"/>
                      <a:pt x="2385857" y="1676790"/>
                    </a:cubicBezTo>
                    <a:cubicBezTo>
                      <a:pt x="2385857" y="1676790"/>
                      <a:pt x="2385857" y="1676790"/>
                      <a:pt x="2390297" y="1683461"/>
                    </a:cubicBezTo>
                    <a:cubicBezTo>
                      <a:pt x="2390297" y="1683461"/>
                      <a:pt x="2390297" y="1683461"/>
                      <a:pt x="2410280" y="1705697"/>
                    </a:cubicBezTo>
                    <a:cubicBezTo>
                      <a:pt x="2421381" y="1721263"/>
                      <a:pt x="2432483" y="1734605"/>
                      <a:pt x="2441364" y="1745723"/>
                    </a:cubicBezTo>
                    <a:cubicBezTo>
                      <a:pt x="2448025" y="1754618"/>
                      <a:pt x="2450245" y="1754618"/>
                      <a:pt x="2456906" y="1763513"/>
                    </a:cubicBezTo>
                    <a:cubicBezTo>
                      <a:pt x="2459126" y="1759065"/>
                      <a:pt x="2476889" y="1783526"/>
                      <a:pt x="2483550" y="1794644"/>
                    </a:cubicBezTo>
                    <a:cubicBezTo>
                      <a:pt x="2485770" y="1794644"/>
                      <a:pt x="2485770" y="1792420"/>
                      <a:pt x="2487990" y="1794644"/>
                    </a:cubicBezTo>
                    <a:cubicBezTo>
                      <a:pt x="2487990" y="1796868"/>
                      <a:pt x="2492431" y="1799091"/>
                      <a:pt x="2492431" y="1801315"/>
                    </a:cubicBezTo>
                    <a:lnTo>
                      <a:pt x="2502566" y="1811466"/>
                    </a:lnTo>
                    <a:lnTo>
                      <a:pt x="2494697" y="1792541"/>
                    </a:lnTo>
                    <a:cubicBezTo>
                      <a:pt x="2491922" y="1786424"/>
                      <a:pt x="2488593" y="1780308"/>
                      <a:pt x="2483044" y="1772523"/>
                    </a:cubicBezTo>
                    <a:cubicBezTo>
                      <a:pt x="2471947" y="1754730"/>
                      <a:pt x="2463068" y="1730265"/>
                      <a:pt x="2451971" y="1714696"/>
                    </a:cubicBezTo>
                    <a:cubicBezTo>
                      <a:pt x="2445312" y="1699127"/>
                      <a:pt x="2436434" y="1690230"/>
                      <a:pt x="2427556" y="1670213"/>
                    </a:cubicBezTo>
                    <a:cubicBezTo>
                      <a:pt x="2427556" y="1670213"/>
                      <a:pt x="2412019" y="1647972"/>
                      <a:pt x="2412019" y="1647972"/>
                    </a:cubicBezTo>
                    <a:cubicBezTo>
                      <a:pt x="2400921" y="1632403"/>
                      <a:pt x="2400921" y="1627955"/>
                      <a:pt x="2389824" y="1612386"/>
                    </a:cubicBezTo>
                    <a:cubicBezTo>
                      <a:pt x="2383165" y="1601265"/>
                      <a:pt x="2380945" y="1599041"/>
                      <a:pt x="2376506" y="1587920"/>
                    </a:cubicBezTo>
                    <a:cubicBezTo>
                      <a:pt x="2374287" y="1585696"/>
                      <a:pt x="2369848" y="1581248"/>
                      <a:pt x="2369848" y="1579023"/>
                    </a:cubicBezTo>
                    <a:cubicBezTo>
                      <a:pt x="2363189" y="1567903"/>
                      <a:pt x="2367628" y="1570127"/>
                      <a:pt x="2360969" y="1567903"/>
                    </a:cubicBezTo>
                    <a:cubicBezTo>
                      <a:pt x="2360969" y="1565679"/>
                      <a:pt x="2356530" y="1550110"/>
                      <a:pt x="2354311" y="1543437"/>
                    </a:cubicBezTo>
                    <a:cubicBezTo>
                      <a:pt x="2347652" y="1536765"/>
                      <a:pt x="2343213" y="1527868"/>
                      <a:pt x="2338774" y="1518972"/>
                    </a:cubicBezTo>
                    <a:cubicBezTo>
                      <a:pt x="2336554" y="1516748"/>
                      <a:pt x="2336554" y="1514524"/>
                      <a:pt x="2336554" y="1514524"/>
                    </a:cubicBezTo>
                    <a:cubicBezTo>
                      <a:pt x="2332115" y="1512299"/>
                      <a:pt x="2332115" y="1507851"/>
                      <a:pt x="2327676" y="1501179"/>
                    </a:cubicBezTo>
                    <a:cubicBezTo>
                      <a:pt x="2321018" y="1487834"/>
                      <a:pt x="2312140" y="1476713"/>
                      <a:pt x="2303261" y="1465592"/>
                    </a:cubicBezTo>
                    <a:cubicBezTo>
                      <a:pt x="2294383" y="1450024"/>
                      <a:pt x="2243334" y="1349937"/>
                      <a:pt x="2238895" y="1338817"/>
                    </a:cubicBezTo>
                    <a:cubicBezTo>
                      <a:pt x="2238895" y="1338817"/>
                      <a:pt x="2238895" y="1338817"/>
                      <a:pt x="2241114" y="1343265"/>
                    </a:cubicBezTo>
                    <a:cubicBezTo>
                      <a:pt x="2241114" y="1343265"/>
                      <a:pt x="2241114" y="1343265"/>
                      <a:pt x="2247773" y="1354386"/>
                    </a:cubicBezTo>
                    <a:cubicBezTo>
                      <a:pt x="2252212" y="1361058"/>
                      <a:pt x="2254431" y="1365506"/>
                      <a:pt x="2256651" y="1372179"/>
                    </a:cubicBezTo>
                    <a:cubicBezTo>
                      <a:pt x="2261090" y="1381075"/>
                      <a:pt x="2265529" y="1389972"/>
                      <a:pt x="2269968" y="1396644"/>
                    </a:cubicBezTo>
                    <a:cubicBezTo>
                      <a:pt x="2278846" y="1409989"/>
                      <a:pt x="2283285" y="1421110"/>
                      <a:pt x="2289944" y="1432230"/>
                    </a:cubicBezTo>
                    <a:cubicBezTo>
                      <a:pt x="2289944" y="1432230"/>
                      <a:pt x="2289944" y="1432230"/>
                      <a:pt x="2298822" y="1445575"/>
                    </a:cubicBezTo>
                    <a:cubicBezTo>
                      <a:pt x="2298822" y="1445575"/>
                      <a:pt x="2298822" y="1445575"/>
                      <a:pt x="2289944" y="1432230"/>
                    </a:cubicBezTo>
                    <a:cubicBezTo>
                      <a:pt x="2289944" y="1432230"/>
                      <a:pt x="2289944" y="1432230"/>
                      <a:pt x="2247773" y="1354386"/>
                    </a:cubicBezTo>
                    <a:cubicBezTo>
                      <a:pt x="2247773" y="1354386"/>
                      <a:pt x="2247773" y="1354386"/>
                      <a:pt x="2245553" y="1349937"/>
                    </a:cubicBezTo>
                    <a:cubicBezTo>
                      <a:pt x="2245553" y="1349937"/>
                      <a:pt x="2245553" y="1349937"/>
                      <a:pt x="2327676" y="1496730"/>
                    </a:cubicBezTo>
                    <a:cubicBezTo>
                      <a:pt x="2323237" y="1485610"/>
                      <a:pt x="2307700" y="1458920"/>
                      <a:pt x="2301042" y="1447799"/>
                    </a:cubicBezTo>
                    <a:cubicBezTo>
                      <a:pt x="2283285" y="1412213"/>
                      <a:pt x="2265529" y="1381075"/>
                      <a:pt x="2245553" y="1347713"/>
                    </a:cubicBezTo>
                    <a:cubicBezTo>
                      <a:pt x="2245553" y="1347713"/>
                      <a:pt x="2245553" y="1347713"/>
                      <a:pt x="2234455" y="1323248"/>
                    </a:cubicBezTo>
                    <a:cubicBezTo>
                      <a:pt x="2227797" y="1312127"/>
                      <a:pt x="2221138" y="1298782"/>
                      <a:pt x="2214480" y="1283213"/>
                    </a:cubicBezTo>
                    <a:cubicBezTo>
                      <a:pt x="2221138" y="1294334"/>
                      <a:pt x="2225577" y="1305455"/>
                      <a:pt x="2232236" y="1314351"/>
                    </a:cubicBezTo>
                    <a:cubicBezTo>
                      <a:pt x="2236675" y="1325472"/>
                      <a:pt x="2241114" y="1334368"/>
                      <a:pt x="2245553" y="1341041"/>
                    </a:cubicBezTo>
                    <a:cubicBezTo>
                      <a:pt x="2247773" y="1345489"/>
                      <a:pt x="2241114" y="1332144"/>
                      <a:pt x="2232236" y="1314351"/>
                    </a:cubicBezTo>
                    <a:cubicBezTo>
                      <a:pt x="2224468" y="1298782"/>
                      <a:pt x="2211150" y="1274317"/>
                      <a:pt x="2198665" y="1251241"/>
                    </a:cubicBezTo>
                    <a:lnTo>
                      <a:pt x="2183193" y="1222376"/>
                    </a:lnTo>
                    <a:lnTo>
                      <a:pt x="2176821" y="1229814"/>
                    </a:lnTo>
                    <a:lnTo>
                      <a:pt x="2181296" y="1223481"/>
                    </a:lnTo>
                    <a:lnTo>
                      <a:pt x="2182336" y="1222205"/>
                    </a:lnTo>
                    <a:lnTo>
                      <a:pt x="2182909" y="1221847"/>
                    </a:lnTo>
                    <a:lnTo>
                      <a:pt x="2182798" y="1221639"/>
                    </a:lnTo>
                    <a:lnTo>
                      <a:pt x="2182336" y="1222205"/>
                    </a:lnTo>
                    <a:lnTo>
                      <a:pt x="2182004" y="1222413"/>
                    </a:lnTo>
                    <a:lnTo>
                      <a:pt x="2182672" y="1221405"/>
                    </a:lnTo>
                    <a:lnTo>
                      <a:pt x="2181360" y="1218957"/>
                    </a:lnTo>
                    <a:cubicBezTo>
                      <a:pt x="2176331" y="1209400"/>
                      <a:pt x="2172308" y="1201476"/>
                      <a:pt x="2170089" y="1196472"/>
                    </a:cubicBezTo>
                    <a:lnTo>
                      <a:pt x="2176747" y="1203144"/>
                    </a:lnTo>
                    <a:lnTo>
                      <a:pt x="2184530" y="1218603"/>
                    </a:lnTo>
                    <a:lnTo>
                      <a:pt x="2194019" y="1204290"/>
                    </a:lnTo>
                    <a:cubicBezTo>
                      <a:pt x="2199355" y="1199637"/>
                      <a:pt x="2205693" y="1196540"/>
                      <a:pt x="2212750" y="1194441"/>
                    </a:cubicBezTo>
                    <a:lnTo>
                      <a:pt x="2229538" y="1192684"/>
                    </a:lnTo>
                    <a:lnTo>
                      <a:pt x="2228863" y="1193106"/>
                    </a:lnTo>
                    <a:lnTo>
                      <a:pt x="2220415" y="1194060"/>
                    </a:lnTo>
                    <a:lnTo>
                      <a:pt x="2203417" y="1200809"/>
                    </a:lnTo>
                    <a:lnTo>
                      <a:pt x="2201271" y="1201276"/>
                    </a:lnTo>
                    <a:lnTo>
                      <a:pt x="2200772" y="1201859"/>
                    </a:lnTo>
                    <a:lnTo>
                      <a:pt x="2198046" y="1202942"/>
                    </a:lnTo>
                    <a:lnTo>
                      <a:pt x="2184814" y="1219167"/>
                    </a:lnTo>
                    <a:lnTo>
                      <a:pt x="2185071" y="1219678"/>
                    </a:lnTo>
                    <a:lnTo>
                      <a:pt x="2185233" y="1219995"/>
                    </a:lnTo>
                    <a:lnTo>
                      <a:pt x="2200772" y="1201859"/>
                    </a:lnTo>
                    <a:lnTo>
                      <a:pt x="2203417" y="1200809"/>
                    </a:lnTo>
                    <a:lnTo>
                      <a:pt x="2223564" y="1196420"/>
                    </a:lnTo>
                    <a:lnTo>
                      <a:pt x="2185387" y="1220297"/>
                    </a:lnTo>
                    <a:lnTo>
                      <a:pt x="2197972" y="1244916"/>
                    </a:lnTo>
                    <a:cubicBezTo>
                      <a:pt x="2227936" y="1303091"/>
                      <a:pt x="2281621" y="1404429"/>
                      <a:pt x="2336554" y="1494506"/>
                    </a:cubicBezTo>
                    <a:cubicBezTo>
                      <a:pt x="2374287" y="1554558"/>
                      <a:pt x="2398702" y="1601265"/>
                      <a:pt x="2434214" y="1663541"/>
                    </a:cubicBezTo>
                    <a:cubicBezTo>
                      <a:pt x="2434214" y="1663541"/>
                      <a:pt x="2434214" y="1663541"/>
                      <a:pt x="2438653" y="1672437"/>
                    </a:cubicBezTo>
                    <a:cubicBezTo>
                      <a:pt x="2438653" y="1672437"/>
                      <a:pt x="2438653" y="1672437"/>
                      <a:pt x="2451971" y="1699127"/>
                    </a:cubicBezTo>
                    <a:cubicBezTo>
                      <a:pt x="2463068" y="1714696"/>
                      <a:pt x="2471947" y="1730265"/>
                      <a:pt x="2478605" y="1741386"/>
                    </a:cubicBezTo>
                    <a:cubicBezTo>
                      <a:pt x="2485264" y="1752506"/>
                      <a:pt x="2487483" y="1752506"/>
                      <a:pt x="2491922" y="1761403"/>
                    </a:cubicBezTo>
                    <a:cubicBezTo>
                      <a:pt x="2494142" y="1759179"/>
                      <a:pt x="2507459" y="1783644"/>
                      <a:pt x="2511898" y="1796989"/>
                    </a:cubicBezTo>
                    <a:cubicBezTo>
                      <a:pt x="2514118" y="1796989"/>
                      <a:pt x="2514118" y="1796989"/>
                      <a:pt x="2516337" y="1796989"/>
                    </a:cubicBezTo>
                    <a:cubicBezTo>
                      <a:pt x="2518557" y="1799213"/>
                      <a:pt x="2518557" y="1803661"/>
                      <a:pt x="2520777" y="1805885"/>
                    </a:cubicBezTo>
                    <a:lnTo>
                      <a:pt x="2525665" y="1812008"/>
                    </a:lnTo>
                    <a:lnTo>
                      <a:pt x="2523565" y="1801503"/>
                    </a:lnTo>
                    <a:cubicBezTo>
                      <a:pt x="2521344" y="1783723"/>
                      <a:pt x="2519123" y="1777055"/>
                      <a:pt x="2514681" y="1757053"/>
                    </a:cubicBezTo>
                    <a:cubicBezTo>
                      <a:pt x="2508018" y="1737050"/>
                      <a:pt x="2503576" y="1712602"/>
                      <a:pt x="2496912" y="1694822"/>
                    </a:cubicBezTo>
                    <a:cubicBezTo>
                      <a:pt x="2494691" y="1677042"/>
                      <a:pt x="2488028" y="1665930"/>
                      <a:pt x="2483586" y="1645927"/>
                    </a:cubicBezTo>
                    <a:cubicBezTo>
                      <a:pt x="2483586" y="1645927"/>
                      <a:pt x="2474702" y="1619257"/>
                      <a:pt x="2472480" y="1617034"/>
                    </a:cubicBezTo>
                    <a:cubicBezTo>
                      <a:pt x="2465817" y="1601477"/>
                      <a:pt x="2468038" y="1597032"/>
                      <a:pt x="2461375" y="1579252"/>
                    </a:cubicBezTo>
                    <a:cubicBezTo>
                      <a:pt x="2456933" y="1565916"/>
                      <a:pt x="2454712" y="1563694"/>
                      <a:pt x="2452491" y="1552581"/>
                    </a:cubicBezTo>
                    <a:cubicBezTo>
                      <a:pt x="2452491" y="1550359"/>
                      <a:pt x="2448049" y="1543691"/>
                      <a:pt x="2448049" y="1543691"/>
                    </a:cubicBezTo>
                    <a:cubicBezTo>
                      <a:pt x="2443606" y="1530356"/>
                      <a:pt x="2448049" y="1532579"/>
                      <a:pt x="2443606" y="1528134"/>
                    </a:cubicBezTo>
                    <a:cubicBezTo>
                      <a:pt x="2441385" y="1528134"/>
                      <a:pt x="2443606" y="1510354"/>
                      <a:pt x="2441385" y="1503686"/>
                    </a:cubicBezTo>
                    <a:cubicBezTo>
                      <a:pt x="2436943" y="1497019"/>
                      <a:pt x="2434722" y="1485906"/>
                      <a:pt x="2432501" y="1474793"/>
                    </a:cubicBezTo>
                    <a:cubicBezTo>
                      <a:pt x="2430280" y="1472571"/>
                      <a:pt x="2430280" y="1470348"/>
                      <a:pt x="2430280" y="1470348"/>
                    </a:cubicBezTo>
                    <a:cubicBezTo>
                      <a:pt x="2428059" y="1468126"/>
                      <a:pt x="2428059" y="1461458"/>
                      <a:pt x="2425838" y="1457013"/>
                    </a:cubicBezTo>
                    <a:cubicBezTo>
                      <a:pt x="2421396" y="1441456"/>
                      <a:pt x="2414732" y="1428121"/>
                      <a:pt x="2410290" y="1414786"/>
                    </a:cubicBezTo>
                    <a:cubicBezTo>
                      <a:pt x="2405848" y="1397005"/>
                      <a:pt x="2376974" y="1288102"/>
                      <a:pt x="2376974" y="1276990"/>
                    </a:cubicBezTo>
                    <a:cubicBezTo>
                      <a:pt x="2376974" y="1276990"/>
                      <a:pt x="2376974" y="1276990"/>
                      <a:pt x="2379195" y="1281435"/>
                    </a:cubicBezTo>
                    <a:cubicBezTo>
                      <a:pt x="2379195" y="1281435"/>
                      <a:pt x="2379195" y="1281435"/>
                      <a:pt x="2381416" y="1294770"/>
                    </a:cubicBezTo>
                    <a:cubicBezTo>
                      <a:pt x="2383637" y="1301437"/>
                      <a:pt x="2385858" y="1308105"/>
                      <a:pt x="2385858" y="1314772"/>
                    </a:cubicBezTo>
                    <a:cubicBezTo>
                      <a:pt x="2390300" y="1323663"/>
                      <a:pt x="2392522" y="1332553"/>
                      <a:pt x="2394743" y="1341443"/>
                    </a:cubicBezTo>
                    <a:cubicBezTo>
                      <a:pt x="2396964" y="1354778"/>
                      <a:pt x="2401406" y="1368113"/>
                      <a:pt x="2405848" y="1379225"/>
                    </a:cubicBezTo>
                    <a:cubicBezTo>
                      <a:pt x="2410290" y="1394783"/>
                      <a:pt x="2410290" y="1394783"/>
                      <a:pt x="2410290" y="1394783"/>
                    </a:cubicBezTo>
                    <a:cubicBezTo>
                      <a:pt x="2405848" y="1379225"/>
                      <a:pt x="2405848" y="1379225"/>
                      <a:pt x="2405848" y="1379225"/>
                    </a:cubicBezTo>
                    <a:cubicBezTo>
                      <a:pt x="2405848" y="1379225"/>
                      <a:pt x="2405848" y="1379225"/>
                      <a:pt x="2381416" y="1294770"/>
                    </a:cubicBezTo>
                    <a:cubicBezTo>
                      <a:pt x="2381416" y="1294770"/>
                      <a:pt x="2381416" y="1294770"/>
                      <a:pt x="2381416" y="1290325"/>
                    </a:cubicBezTo>
                    <a:cubicBezTo>
                      <a:pt x="2381416" y="1290325"/>
                      <a:pt x="2381416" y="1290325"/>
                      <a:pt x="2412663" y="1399015"/>
                    </a:cubicBezTo>
                    <a:lnTo>
                      <a:pt x="2415338" y="1408321"/>
                    </a:lnTo>
                    <a:lnTo>
                      <a:pt x="2419452" y="1424787"/>
                    </a:lnTo>
                    <a:cubicBezTo>
                      <a:pt x="2422506" y="1435344"/>
                      <a:pt x="2425838" y="1445901"/>
                      <a:pt x="2428059" y="1452568"/>
                    </a:cubicBezTo>
                    <a:lnTo>
                      <a:pt x="2415338" y="1408321"/>
                    </a:lnTo>
                    <a:lnTo>
                      <a:pt x="2412511" y="1397005"/>
                    </a:lnTo>
                    <a:cubicBezTo>
                      <a:pt x="2401406" y="1359223"/>
                      <a:pt x="2392522" y="1323663"/>
                      <a:pt x="2381416" y="1285880"/>
                    </a:cubicBezTo>
                    <a:cubicBezTo>
                      <a:pt x="2381416" y="1285880"/>
                      <a:pt x="2381416" y="1285880"/>
                      <a:pt x="2374753" y="1261432"/>
                    </a:cubicBezTo>
                    <a:cubicBezTo>
                      <a:pt x="2372532" y="1250320"/>
                      <a:pt x="2370311" y="1232540"/>
                      <a:pt x="2365869" y="1216982"/>
                    </a:cubicBezTo>
                    <a:cubicBezTo>
                      <a:pt x="2370311" y="1230317"/>
                      <a:pt x="2372532" y="1241430"/>
                      <a:pt x="2374753" y="1250320"/>
                    </a:cubicBezTo>
                    <a:cubicBezTo>
                      <a:pt x="2381416" y="1272545"/>
                      <a:pt x="2383637" y="1285880"/>
                      <a:pt x="2383637" y="1279212"/>
                    </a:cubicBezTo>
                    <a:cubicBezTo>
                      <a:pt x="2381416" y="1272545"/>
                      <a:pt x="2379195" y="1263655"/>
                      <a:pt x="2374753" y="1250320"/>
                    </a:cubicBezTo>
                    <a:cubicBezTo>
                      <a:pt x="2371421" y="1233651"/>
                      <a:pt x="2364203" y="1206981"/>
                      <a:pt x="2357540" y="1181700"/>
                    </a:cubicBezTo>
                    <a:lnTo>
                      <a:pt x="2350305" y="1153272"/>
                    </a:lnTo>
                    <a:lnTo>
                      <a:pt x="2346649" y="1156867"/>
                    </a:lnTo>
                    <a:lnTo>
                      <a:pt x="2344949" y="1158271"/>
                    </a:lnTo>
                    <a:lnTo>
                      <a:pt x="2349968" y="1151947"/>
                    </a:lnTo>
                    <a:lnTo>
                      <a:pt x="2349696" y="1150878"/>
                    </a:lnTo>
                    <a:lnTo>
                      <a:pt x="2329447" y="1169635"/>
                    </a:lnTo>
                    <a:lnTo>
                      <a:pt x="2317266" y="1176570"/>
                    </a:lnTo>
                    <a:lnTo>
                      <a:pt x="2349017" y="1148209"/>
                    </a:lnTo>
                    <a:lnTo>
                      <a:pt x="2348516" y="1146244"/>
                    </a:lnTo>
                    <a:cubicBezTo>
                      <a:pt x="2346018" y="1135721"/>
                      <a:pt x="2344213" y="1126970"/>
                      <a:pt x="2343658" y="1121414"/>
                    </a:cubicBezTo>
                    <a:lnTo>
                      <a:pt x="2348100" y="1130304"/>
                    </a:lnTo>
                    <a:lnTo>
                      <a:pt x="2351920" y="1145616"/>
                    </a:lnTo>
                    <a:lnTo>
                      <a:pt x="2376612" y="1123560"/>
                    </a:lnTo>
                    <a:lnTo>
                      <a:pt x="2382215" y="1120710"/>
                    </a:lnTo>
                    <a:lnTo>
                      <a:pt x="2374392" y="1128001"/>
                    </a:lnTo>
                    <a:lnTo>
                      <a:pt x="2363818" y="1137796"/>
                    </a:lnTo>
                    <a:lnTo>
                      <a:pt x="2359411" y="1141323"/>
                    </a:lnTo>
                    <a:cubicBezTo>
                      <a:pt x="2356636" y="1143544"/>
                      <a:pt x="2356636" y="1143544"/>
                      <a:pt x="2356636" y="1143544"/>
                    </a:cubicBezTo>
                    <a:lnTo>
                      <a:pt x="2353925" y="1146960"/>
                    </a:lnTo>
                    <a:lnTo>
                      <a:pt x="2352568" y="1148217"/>
                    </a:lnTo>
                    <a:lnTo>
                      <a:pt x="2352652" y="1148565"/>
                    </a:lnTo>
                    <a:lnTo>
                      <a:pt x="2353925" y="1146960"/>
                    </a:lnTo>
                    <a:lnTo>
                      <a:pt x="2363818" y="1137796"/>
                    </a:lnTo>
                    <a:lnTo>
                      <a:pt x="2378831" y="1125780"/>
                    </a:lnTo>
                    <a:cubicBezTo>
                      <a:pt x="2378831" y="1125780"/>
                      <a:pt x="2378831" y="1125780"/>
                      <a:pt x="2379941" y="1124392"/>
                    </a:cubicBezTo>
                    <a:lnTo>
                      <a:pt x="2383346" y="1120134"/>
                    </a:lnTo>
                    <a:lnTo>
                      <a:pt x="2388976" y="1117270"/>
                    </a:lnTo>
                    <a:lnTo>
                      <a:pt x="2398097" y="1116410"/>
                    </a:lnTo>
                    <a:lnTo>
                      <a:pt x="2401026" y="1116898"/>
                    </a:lnTo>
                    <a:lnTo>
                      <a:pt x="2416809" y="1119237"/>
                    </a:lnTo>
                    <a:lnTo>
                      <a:pt x="2429880" y="1121339"/>
                    </a:lnTo>
                    <a:lnTo>
                      <a:pt x="2433555" y="1121720"/>
                    </a:lnTo>
                    <a:lnTo>
                      <a:pt x="2460953" y="1125780"/>
                    </a:lnTo>
                    <a:lnTo>
                      <a:pt x="2485832" y="1128447"/>
                    </a:lnTo>
                    <a:lnTo>
                      <a:pt x="2485790" y="1127331"/>
                    </a:lnTo>
                    <a:lnTo>
                      <a:pt x="2477667" y="1126285"/>
                    </a:lnTo>
                    <a:lnTo>
                      <a:pt x="2485782" y="1127125"/>
                    </a:lnTo>
                    <a:lnTo>
                      <a:pt x="2485651" y="1123684"/>
                    </a:lnTo>
                    <a:cubicBezTo>
                      <a:pt x="2485651" y="1123684"/>
                      <a:pt x="2485651" y="1123684"/>
                      <a:pt x="2485651" y="1121462"/>
                    </a:cubicBezTo>
                    <a:cubicBezTo>
                      <a:pt x="2487850" y="1123684"/>
                      <a:pt x="2487850" y="1123684"/>
                      <a:pt x="2487850" y="1114796"/>
                    </a:cubicBezTo>
                    <a:cubicBezTo>
                      <a:pt x="2487850" y="1117018"/>
                      <a:pt x="2490049" y="1119240"/>
                      <a:pt x="2490049" y="1119240"/>
                    </a:cubicBezTo>
                    <a:cubicBezTo>
                      <a:pt x="2490049" y="1112575"/>
                      <a:pt x="2490049" y="1099243"/>
                      <a:pt x="2490049" y="1099243"/>
                    </a:cubicBezTo>
                    <a:close/>
                    <a:moveTo>
                      <a:pt x="2662928" y="0"/>
                    </a:moveTo>
                    <a:cubicBezTo>
                      <a:pt x="2773903" y="28866"/>
                      <a:pt x="2878220" y="91039"/>
                      <a:pt x="3000292" y="66614"/>
                    </a:cubicBezTo>
                    <a:cubicBezTo>
                      <a:pt x="3000292" y="66614"/>
                      <a:pt x="3000292" y="66614"/>
                      <a:pt x="3091292" y="62173"/>
                    </a:cubicBezTo>
                    <a:cubicBezTo>
                      <a:pt x="3120145" y="62173"/>
                      <a:pt x="3157877" y="53291"/>
                      <a:pt x="3182291" y="77717"/>
                    </a:cubicBezTo>
                    <a:cubicBezTo>
                      <a:pt x="3233340" y="111024"/>
                      <a:pt x="3286608" y="144331"/>
                      <a:pt x="3342095" y="177638"/>
                    </a:cubicBezTo>
                    <a:cubicBezTo>
                      <a:pt x="3377607" y="210945"/>
                      <a:pt x="3426436" y="208725"/>
                      <a:pt x="3477485" y="219827"/>
                    </a:cubicBezTo>
                    <a:cubicBezTo>
                      <a:pt x="3477485" y="219827"/>
                      <a:pt x="3477485" y="219827"/>
                      <a:pt x="3579582" y="233150"/>
                    </a:cubicBezTo>
                    <a:cubicBezTo>
                      <a:pt x="3579582" y="233150"/>
                      <a:pt x="3579582" y="233150"/>
                      <a:pt x="3628411" y="242032"/>
                    </a:cubicBezTo>
                    <a:cubicBezTo>
                      <a:pt x="3628411" y="242032"/>
                      <a:pt x="3628411" y="242032"/>
                      <a:pt x="3641728" y="244252"/>
                    </a:cubicBezTo>
                    <a:cubicBezTo>
                      <a:pt x="3650606" y="248693"/>
                      <a:pt x="3650606" y="250914"/>
                      <a:pt x="3655045" y="253134"/>
                    </a:cubicBezTo>
                    <a:cubicBezTo>
                      <a:pt x="3655045" y="253134"/>
                      <a:pt x="3655045" y="253134"/>
                      <a:pt x="3672801" y="273118"/>
                    </a:cubicBezTo>
                    <a:cubicBezTo>
                      <a:pt x="3721630" y="319748"/>
                      <a:pt x="3770459" y="368599"/>
                      <a:pt x="3821508" y="417449"/>
                    </a:cubicBezTo>
                    <a:cubicBezTo>
                      <a:pt x="3874776" y="441874"/>
                      <a:pt x="3939141" y="468520"/>
                      <a:pt x="3996848" y="492945"/>
                    </a:cubicBezTo>
                    <a:cubicBezTo>
                      <a:pt x="3996848" y="492945"/>
                      <a:pt x="3996848" y="492945"/>
                      <a:pt x="4039019" y="512929"/>
                    </a:cubicBezTo>
                    <a:cubicBezTo>
                      <a:pt x="4039019" y="512929"/>
                      <a:pt x="4039019" y="512929"/>
                      <a:pt x="4061214" y="521811"/>
                    </a:cubicBezTo>
                    <a:cubicBezTo>
                      <a:pt x="4065653" y="526252"/>
                      <a:pt x="4067872" y="519591"/>
                      <a:pt x="4074531" y="530693"/>
                    </a:cubicBezTo>
                    <a:cubicBezTo>
                      <a:pt x="4074531" y="530693"/>
                      <a:pt x="4074531" y="530693"/>
                      <a:pt x="4076750" y="541796"/>
                    </a:cubicBezTo>
                    <a:cubicBezTo>
                      <a:pt x="4087848" y="572882"/>
                      <a:pt x="4098946" y="601748"/>
                      <a:pt x="4107824" y="630614"/>
                    </a:cubicBezTo>
                    <a:cubicBezTo>
                      <a:pt x="4118921" y="659481"/>
                      <a:pt x="4127799" y="688347"/>
                      <a:pt x="4138896" y="717213"/>
                    </a:cubicBezTo>
                    <a:cubicBezTo>
                      <a:pt x="4138896" y="717213"/>
                      <a:pt x="4138896" y="717213"/>
                      <a:pt x="4152214" y="759402"/>
                    </a:cubicBezTo>
                    <a:cubicBezTo>
                      <a:pt x="4154433" y="763843"/>
                      <a:pt x="4156652" y="777166"/>
                      <a:pt x="4158872" y="774945"/>
                    </a:cubicBezTo>
                    <a:cubicBezTo>
                      <a:pt x="4158872" y="774945"/>
                      <a:pt x="4158872" y="774945"/>
                      <a:pt x="4176628" y="788268"/>
                    </a:cubicBezTo>
                    <a:cubicBezTo>
                      <a:pt x="4221018" y="823796"/>
                      <a:pt x="4265408" y="857103"/>
                      <a:pt x="4305359" y="888189"/>
                    </a:cubicBezTo>
                    <a:cubicBezTo>
                      <a:pt x="4320896" y="899292"/>
                      <a:pt x="4334213" y="910394"/>
                      <a:pt x="4347530" y="919276"/>
                    </a:cubicBezTo>
                    <a:cubicBezTo>
                      <a:pt x="4365286" y="939260"/>
                      <a:pt x="4356408" y="950363"/>
                      <a:pt x="4363066" y="965906"/>
                    </a:cubicBezTo>
                    <a:cubicBezTo>
                      <a:pt x="4367505" y="990331"/>
                      <a:pt x="4371944" y="1014756"/>
                      <a:pt x="4376383" y="1036961"/>
                    </a:cubicBezTo>
                    <a:cubicBezTo>
                      <a:pt x="4378603" y="1059166"/>
                      <a:pt x="4383042" y="1081371"/>
                      <a:pt x="4387481" y="1105796"/>
                    </a:cubicBezTo>
                    <a:cubicBezTo>
                      <a:pt x="4389700" y="1116898"/>
                      <a:pt x="4394139" y="1136882"/>
                      <a:pt x="4396359" y="1143544"/>
                    </a:cubicBezTo>
                    <a:cubicBezTo>
                      <a:pt x="4405237" y="1156867"/>
                      <a:pt x="4414115" y="1170190"/>
                      <a:pt x="4427432" y="1185733"/>
                    </a:cubicBezTo>
                    <a:cubicBezTo>
                      <a:pt x="4425212" y="1179071"/>
                      <a:pt x="4482919" y="1254568"/>
                      <a:pt x="4558382" y="1352268"/>
                    </a:cubicBezTo>
                    <a:cubicBezTo>
                      <a:pt x="4558382" y="1352268"/>
                      <a:pt x="4558382" y="1352268"/>
                      <a:pt x="4587236" y="1387796"/>
                    </a:cubicBezTo>
                    <a:cubicBezTo>
                      <a:pt x="4591675" y="1396678"/>
                      <a:pt x="4596114" y="1396678"/>
                      <a:pt x="4600553" y="1414442"/>
                    </a:cubicBezTo>
                    <a:cubicBezTo>
                      <a:pt x="4600553" y="1414442"/>
                      <a:pt x="4600553" y="1414442"/>
                      <a:pt x="4604992" y="1436646"/>
                    </a:cubicBezTo>
                    <a:cubicBezTo>
                      <a:pt x="4607212" y="1469953"/>
                      <a:pt x="4611650" y="1501040"/>
                      <a:pt x="4613870" y="1534347"/>
                    </a:cubicBezTo>
                    <a:cubicBezTo>
                      <a:pt x="4618309" y="1565434"/>
                      <a:pt x="4620528" y="1596520"/>
                      <a:pt x="4624968" y="1623166"/>
                    </a:cubicBezTo>
                    <a:cubicBezTo>
                      <a:pt x="4629406" y="1647591"/>
                      <a:pt x="4640504" y="1676458"/>
                      <a:pt x="4647162" y="1696442"/>
                    </a:cubicBezTo>
                    <a:cubicBezTo>
                      <a:pt x="4653821" y="1714206"/>
                      <a:pt x="4651602" y="1707544"/>
                      <a:pt x="4667138" y="1747513"/>
                    </a:cubicBezTo>
                    <a:cubicBezTo>
                      <a:pt x="4673796" y="1769717"/>
                      <a:pt x="4693772" y="1831891"/>
                      <a:pt x="4702650" y="1860757"/>
                    </a:cubicBezTo>
                    <a:cubicBezTo>
                      <a:pt x="4704870" y="1867418"/>
                      <a:pt x="4709308" y="1874080"/>
                      <a:pt x="4711528" y="1882962"/>
                    </a:cubicBezTo>
                    <a:cubicBezTo>
                      <a:pt x="4711528" y="1882962"/>
                      <a:pt x="4711528" y="1882962"/>
                      <a:pt x="4711528" y="1885182"/>
                    </a:cubicBezTo>
                    <a:cubicBezTo>
                      <a:pt x="4711528" y="1885182"/>
                      <a:pt x="4711528" y="1885182"/>
                      <a:pt x="4711528" y="1887403"/>
                    </a:cubicBezTo>
                    <a:lnTo>
                      <a:pt x="4712629" y="1887403"/>
                    </a:lnTo>
                    <a:lnTo>
                      <a:pt x="4711875" y="1888340"/>
                    </a:lnTo>
                    <a:cubicBezTo>
                      <a:pt x="4710002" y="1890734"/>
                      <a:pt x="4706534" y="1895175"/>
                      <a:pt x="4700430" y="1902946"/>
                    </a:cubicBezTo>
                    <a:cubicBezTo>
                      <a:pt x="4700430" y="1902946"/>
                      <a:pt x="4700430" y="1902946"/>
                      <a:pt x="4693772" y="1902946"/>
                    </a:cubicBezTo>
                    <a:cubicBezTo>
                      <a:pt x="4693772" y="1902946"/>
                      <a:pt x="4693772" y="1902946"/>
                      <a:pt x="4680455" y="1902946"/>
                    </a:cubicBezTo>
                    <a:cubicBezTo>
                      <a:pt x="4662699" y="1902946"/>
                      <a:pt x="4644943" y="1902946"/>
                      <a:pt x="4627187" y="1902946"/>
                    </a:cubicBezTo>
                    <a:cubicBezTo>
                      <a:pt x="4589456" y="1902946"/>
                      <a:pt x="4553943" y="1902946"/>
                      <a:pt x="4527309" y="1902946"/>
                    </a:cubicBezTo>
                    <a:cubicBezTo>
                      <a:pt x="4276506" y="1902946"/>
                      <a:pt x="3990190" y="1900726"/>
                      <a:pt x="3732728" y="1898505"/>
                    </a:cubicBezTo>
                    <a:cubicBezTo>
                      <a:pt x="3732728" y="1898505"/>
                      <a:pt x="3750484" y="1896285"/>
                      <a:pt x="3757142" y="1896285"/>
                    </a:cubicBezTo>
                    <a:cubicBezTo>
                      <a:pt x="3757142" y="1896285"/>
                      <a:pt x="3732728" y="1896285"/>
                      <a:pt x="3708313" y="1896285"/>
                    </a:cubicBezTo>
                    <a:cubicBezTo>
                      <a:pt x="3750484" y="1896285"/>
                      <a:pt x="3743825" y="1894064"/>
                      <a:pt x="3643948" y="1894064"/>
                    </a:cubicBezTo>
                    <a:cubicBezTo>
                      <a:pt x="3661704" y="1891844"/>
                      <a:pt x="3703874" y="1891844"/>
                      <a:pt x="3683898" y="1891844"/>
                    </a:cubicBezTo>
                    <a:cubicBezTo>
                      <a:pt x="3606216" y="1889623"/>
                      <a:pt x="3433095" y="1889623"/>
                      <a:pt x="3421998" y="1887403"/>
                    </a:cubicBezTo>
                    <a:cubicBezTo>
                      <a:pt x="3393144" y="1885182"/>
                      <a:pt x="3517436" y="1882962"/>
                      <a:pt x="3517436" y="1880741"/>
                    </a:cubicBezTo>
                    <a:cubicBezTo>
                      <a:pt x="3528534" y="1878521"/>
                      <a:pt x="3524094" y="1878521"/>
                      <a:pt x="3541850" y="1876300"/>
                    </a:cubicBezTo>
                    <a:cubicBezTo>
                      <a:pt x="3541850" y="1876300"/>
                      <a:pt x="3541850" y="1876300"/>
                      <a:pt x="3630630" y="1876300"/>
                    </a:cubicBezTo>
                    <a:cubicBezTo>
                      <a:pt x="3643948" y="1876300"/>
                      <a:pt x="3650606" y="1876300"/>
                      <a:pt x="3657264" y="1876300"/>
                    </a:cubicBezTo>
                    <a:cubicBezTo>
                      <a:pt x="3757142" y="1876300"/>
                      <a:pt x="3859239" y="1876300"/>
                      <a:pt x="3963556" y="1876300"/>
                    </a:cubicBezTo>
                    <a:cubicBezTo>
                      <a:pt x="4067872" y="1876300"/>
                      <a:pt x="4169970" y="1876300"/>
                      <a:pt x="4269847" y="1878521"/>
                    </a:cubicBezTo>
                    <a:cubicBezTo>
                      <a:pt x="4312018" y="1878521"/>
                      <a:pt x="4298701" y="1878521"/>
                      <a:pt x="4287603" y="1880741"/>
                    </a:cubicBezTo>
                    <a:lnTo>
                      <a:pt x="4298701" y="1880741"/>
                    </a:lnTo>
                    <a:cubicBezTo>
                      <a:pt x="4323115" y="1880741"/>
                      <a:pt x="4371944" y="1880741"/>
                      <a:pt x="4394139" y="1880741"/>
                    </a:cubicBezTo>
                    <a:cubicBezTo>
                      <a:pt x="4394139" y="1880741"/>
                      <a:pt x="4394139" y="1880741"/>
                      <a:pt x="4376383" y="1882962"/>
                    </a:cubicBezTo>
                    <a:cubicBezTo>
                      <a:pt x="4449627" y="1882962"/>
                      <a:pt x="4549504" y="1880741"/>
                      <a:pt x="4591675" y="1882962"/>
                    </a:cubicBezTo>
                    <a:cubicBezTo>
                      <a:pt x="4613870" y="1882962"/>
                      <a:pt x="4636065" y="1882962"/>
                      <a:pt x="4664918" y="1882962"/>
                    </a:cubicBezTo>
                    <a:cubicBezTo>
                      <a:pt x="4664918" y="1882962"/>
                      <a:pt x="4664918" y="1882962"/>
                      <a:pt x="4684894" y="1882962"/>
                    </a:cubicBezTo>
                    <a:cubicBezTo>
                      <a:pt x="4684894" y="1882962"/>
                      <a:pt x="4684894" y="1882962"/>
                      <a:pt x="4686281" y="1882962"/>
                    </a:cubicBezTo>
                    <a:lnTo>
                      <a:pt x="4690140" y="1882962"/>
                    </a:lnTo>
                    <a:lnTo>
                      <a:pt x="4691552" y="1887403"/>
                    </a:lnTo>
                    <a:cubicBezTo>
                      <a:pt x="4693772" y="1891844"/>
                      <a:pt x="4693772" y="1891844"/>
                      <a:pt x="4693772" y="1891844"/>
                    </a:cubicBezTo>
                    <a:lnTo>
                      <a:pt x="4693772" y="1893546"/>
                    </a:lnTo>
                    <a:lnTo>
                      <a:pt x="4692316" y="1895764"/>
                    </a:lnTo>
                    <a:cubicBezTo>
                      <a:pt x="4691830" y="1896562"/>
                      <a:pt x="4692107" y="1896285"/>
                      <a:pt x="4693772" y="1894064"/>
                    </a:cubicBezTo>
                    <a:lnTo>
                      <a:pt x="4693772" y="1893546"/>
                    </a:lnTo>
                    <a:lnTo>
                      <a:pt x="4695437" y="1891011"/>
                    </a:lnTo>
                    <a:cubicBezTo>
                      <a:pt x="4698211" y="1886848"/>
                      <a:pt x="4701540" y="1881852"/>
                      <a:pt x="4700430" y="1882962"/>
                    </a:cubicBezTo>
                    <a:cubicBezTo>
                      <a:pt x="4695992" y="1882962"/>
                      <a:pt x="4695992" y="1882962"/>
                      <a:pt x="4695992" y="1882962"/>
                    </a:cubicBezTo>
                    <a:lnTo>
                      <a:pt x="4690140" y="1882962"/>
                    </a:lnTo>
                    <a:lnTo>
                      <a:pt x="4676016" y="1838552"/>
                    </a:lnTo>
                    <a:cubicBezTo>
                      <a:pt x="4638284" y="1720867"/>
                      <a:pt x="4600553" y="1632048"/>
                      <a:pt x="4600553" y="1534347"/>
                    </a:cubicBezTo>
                    <a:cubicBezTo>
                      <a:pt x="4596114" y="1509922"/>
                      <a:pt x="4593894" y="1485497"/>
                      <a:pt x="4591675" y="1458851"/>
                    </a:cubicBezTo>
                    <a:cubicBezTo>
                      <a:pt x="4587236" y="1432205"/>
                      <a:pt x="4591675" y="1410001"/>
                      <a:pt x="4567260" y="1390016"/>
                    </a:cubicBezTo>
                    <a:cubicBezTo>
                      <a:pt x="4533968" y="1345607"/>
                      <a:pt x="4496236" y="1296757"/>
                      <a:pt x="4454066" y="1241245"/>
                    </a:cubicBezTo>
                    <a:cubicBezTo>
                      <a:pt x="4431871" y="1212379"/>
                      <a:pt x="4409676" y="1183512"/>
                      <a:pt x="4385261" y="1152426"/>
                    </a:cubicBezTo>
                    <a:cubicBezTo>
                      <a:pt x="4374164" y="1112457"/>
                      <a:pt x="4371944" y="1076930"/>
                      <a:pt x="4363066" y="1036961"/>
                    </a:cubicBezTo>
                    <a:cubicBezTo>
                      <a:pt x="4354188" y="1001434"/>
                      <a:pt x="4354188" y="954804"/>
                      <a:pt x="4338652" y="928158"/>
                    </a:cubicBezTo>
                    <a:cubicBezTo>
                      <a:pt x="4338652" y="928158"/>
                      <a:pt x="4338652" y="928158"/>
                      <a:pt x="4245432" y="854882"/>
                    </a:cubicBezTo>
                    <a:cubicBezTo>
                      <a:pt x="4245432" y="854882"/>
                      <a:pt x="4245432" y="854882"/>
                      <a:pt x="4152214" y="781607"/>
                    </a:cubicBezTo>
                    <a:cubicBezTo>
                      <a:pt x="4134458" y="741638"/>
                      <a:pt x="4125580" y="708331"/>
                      <a:pt x="4112262" y="670583"/>
                    </a:cubicBezTo>
                    <a:cubicBezTo>
                      <a:pt x="4081190" y="601748"/>
                      <a:pt x="4083409" y="517370"/>
                      <a:pt x="4003507" y="508488"/>
                    </a:cubicBezTo>
                    <a:cubicBezTo>
                      <a:pt x="3950239" y="484063"/>
                      <a:pt x="3899190" y="461858"/>
                      <a:pt x="3848142" y="439654"/>
                    </a:cubicBezTo>
                    <a:cubicBezTo>
                      <a:pt x="3821508" y="432992"/>
                      <a:pt x="3799313" y="410788"/>
                      <a:pt x="3781557" y="390803"/>
                    </a:cubicBezTo>
                    <a:cubicBezTo>
                      <a:pt x="3781557" y="390803"/>
                      <a:pt x="3781557" y="390803"/>
                      <a:pt x="3723850" y="333071"/>
                    </a:cubicBezTo>
                    <a:cubicBezTo>
                      <a:pt x="3655045" y="224268"/>
                      <a:pt x="3526314" y="244252"/>
                      <a:pt x="3377607" y="210945"/>
                    </a:cubicBezTo>
                    <a:cubicBezTo>
                      <a:pt x="3377607" y="210945"/>
                      <a:pt x="3295486" y="159874"/>
                      <a:pt x="3211145" y="108803"/>
                    </a:cubicBezTo>
                    <a:cubicBezTo>
                      <a:pt x="3191169" y="95480"/>
                      <a:pt x="3168974" y="82158"/>
                      <a:pt x="3148999" y="68835"/>
                    </a:cubicBezTo>
                    <a:cubicBezTo>
                      <a:pt x="3131243" y="71055"/>
                      <a:pt x="3104609" y="71055"/>
                      <a:pt x="3086853" y="73276"/>
                    </a:cubicBezTo>
                    <a:cubicBezTo>
                      <a:pt x="3046902" y="75496"/>
                      <a:pt x="3015829" y="75496"/>
                      <a:pt x="3009170" y="77717"/>
                    </a:cubicBezTo>
                    <a:cubicBezTo>
                      <a:pt x="2756147" y="117685"/>
                      <a:pt x="2718415" y="-71055"/>
                      <a:pt x="2452075" y="64394"/>
                    </a:cubicBezTo>
                    <a:cubicBezTo>
                      <a:pt x="2274515" y="122126"/>
                      <a:pt x="2210149" y="48850"/>
                      <a:pt x="2070321" y="111024"/>
                    </a:cubicBezTo>
                    <a:cubicBezTo>
                      <a:pt x="2025930" y="133228"/>
                      <a:pt x="1959345" y="170976"/>
                      <a:pt x="1937150" y="182079"/>
                    </a:cubicBezTo>
                    <a:cubicBezTo>
                      <a:pt x="1748493" y="246473"/>
                      <a:pt x="1792883" y="217606"/>
                      <a:pt x="1730737" y="239811"/>
                    </a:cubicBezTo>
                    <a:cubicBezTo>
                      <a:pt x="1726298" y="242032"/>
                      <a:pt x="1708542" y="244252"/>
                      <a:pt x="1681908" y="250914"/>
                    </a:cubicBezTo>
                    <a:cubicBezTo>
                      <a:pt x="1664152" y="246473"/>
                      <a:pt x="1639737" y="284221"/>
                      <a:pt x="1613103" y="304205"/>
                    </a:cubicBezTo>
                    <a:cubicBezTo>
                      <a:pt x="1557616" y="350835"/>
                      <a:pt x="1502128" y="404126"/>
                      <a:pt x="1466616" y="430772"/>
                    </a:cubicBezTo>
                    <a:cubicBezTo>
                      <a:pt x="1415567" y="459638"/>
                      <a:pt x="1355641" y="492945"/>
                      <a:pt x="1291275" y="526252"/>
                    </a:cubicBezTo>
                    <a:cubicBezTo>
                      <a:pt x="1275739" y="535134"/>
                      <a:pt x="1255763" y="546236"/>
                      <a:pt x="1244666" y="552898"/>
                    </a:cubicBezTo>
                    <a:cubicBezTo>
                      <a:pt x="1244666" y="552898"/>
                      <a:pt x="1244666" y="552898"/>
                      <a:pt x="1218032" y="601748"/>
                    </a:cubicBezTo>
                    <a:cubicBezTo>
                      <a:pt x="1198056" y="635055"/>
                      <a:pt x="1180300" y="670583"/>
                      <a:pt x="1162544" y="703890"/>
                    </a:cubicBezTo>
                    <a:cubicBezTo>
                      <a:pt x="1147008" y="730536"/>
                      <a:pt x="1135910" y="754961"/>
                      <a:pt x="1129252" y="763843"/>
                    </a:cubicBezTo>
                    <a:cubicBezTo>
                      <a:pt x="1082642" y="801591"/>
                      <a:pt x="1031594" y="841559"/>
                      <a:pt x="971667" y="890410"/>
                    </a:cubicBezTo>
                    <a:cubicBezTo>
                      <a:pt x="971667" y="890410"/>
                      <a:pt x="971667" y="890410"/>
                      <a:pt x="938375" y="919276"/>
                    </a:cubicBezTo>
                    <a:cubicBezTo>
                      <a:pt x="929497" y="919276"/>
                      <a:pt x="929497" y="941481"/>
                      <a:pt x="927277" y="952583"/>
                    </a:cubicBezTo>
                    <a:cubicBezTo>
                      <a:pt x="920618" y="981449"/>
                      <a:pt x="913960" y="1008095"/>
                      <a:pt x="909521" y="1034741"/>
                    </a:cubicBezTo>
                    <a:cubicBezTo>
                      <a:pt x="902862" y="1061386"/>
                      <a:pt x="898423" y="1085812"/>
                      <a:pt x="893984" y="1112457"/>
                    </a:cubicBezTo>
                    <a:cubicBezTo>
                      <a:pt x="893984" y="1112457"/>
                      <a:pt x="893984" y="1112457"/>
                      <a:pt x="885106" y="1150205"/>
                    </a:cubicBezTo>
                    <a:cubicBezTo>
                      <a:pt x="876228" y="1165749"/>
                      <a:pt x="871789" y="1174630"/>
                      <a:pt x="862911" y="1185733"/>
                    </a:cubicBezTo>
                    <a:cubicBezTo>
                      <a:pt x="836277" y="1227922"/>
                      <a:pt x="809643" y="1272331"/>
                      <a:pt x="780790" y="1314520"/>
                    </a:cubicBezTo>
                    <a:cubicBezTo>
                      <a:pt x="780790" y="1314520"/>
                      <a:pt x="780790" y="1314520"/>
                      <a:pt x="740839" y="1378914"/>
                    </a:cubicBezTo>
                    <a:cubicBezTo>
                      <a:pt x="725302" y="1390016"/>
                      <a:pt x="736400" y="1427764"/>
                      <a:pt x="734180" y="1449969"/>
                    </a:cubicBezTo>
                    <a:cubicBezTo>
                      <a:pt x="736400" y="1483276"/>
                      <a:pt x="736400" y="1536568"/>
                      <a:pt x="738619" y="1605402"/>
                    </a:cubicBezTo>
                    <a:cubicBezTo>
                      <a:pt x="727522" y="1676458"/>
                      <a:pt x="694229" y="1751954"/>
                      <a:pt x="667595" y="1842993"/>
                    </a:cubicBezTo>
                    <a:lnTo>
                      <a:pt x="665376" y="1842993"/>
                    </a:lnTo>
                    <a:lnTo>
                      <a:pt x="663600" y="1842993"/>
                    </a:lnTo>
                    <a:lnTo>
                      <a:pt x="663963" y="1841782"/>
                    </a:lnTo>
                    <a:lnTo>
                      <a:pt x="667595" y="1831891"/>
                    </a:lnTo>
                    <a:cubicBezTo>
                      <a:pt x="678693" y="1796363"/>
                      <a:pt x="689790" y="1763056"/>
                      <a:pt x="700888" y="1727528"/>
                    </a:cubicBezTo>
                    <a:cubicBezTo>
                      <a:pt x="667595" y="1829670"/>
                      <a:pt x="667595" y="1829670"/>
                      <a:pt x="667595" y="1829670"/>
                    </a:cubicBezTo>
                    <a:lnTo>
                      <a:pt x="663963" y="1841782"/>
                    </a:lnTo>
                    <a:lnTo>
                      <a:pt x="663519" y="1842993"/>
                    </a:lnTo>
                    <a:lnTo>
                      <a:pt x="663156" y="1842993"/>
                    </a:lnTo>
                    <a:lnTo>
                      <a:pt x="662601" y="1842993"/>
                    </a:lnTo>
                    <a:lnTo>
                      <a:pt x="663156" y="1840773"/>
                    </a:lnTo>
                    <a:cubicBezTo>
                      <a:pt x="663156" y="1840773"/>
                      <a:pt x="663156" y="1840773"/>
                      <a:pt x="685351" y="1769717"/>
                    </a:cubicBezTo>
                    <a:cubicBezTo>
                      <a:pt x="685351" y="1769717"/>
                      <a:pt x="685351" y="1769717"/>
                      <a:pt x="731961" y="1625387"/>
                    </a:cubicBezTo>
                    <a:lnTo>
                      <a:pt x="731777" y="1612891"/>
                    </a:lnTo>
                    <a:lnTo>
                      <a:pt x="731961" y="1612064"/>
                    </a:lnTo>
                    <a:lnTo>
                      <a:pt x="731355" y="1584207"/>
                    </a:lnTo>
                    <a:lnTo>
                      <a:pt x="729741" y="1474394"/>
                    </a:lnTo>
                    <a:cubicBezTo>
                      <a:pt x="729741" y="1474394"/>
                      <a:pt x="729741" y="1474394"/>
                      <a:pt x="728805" y="1443481"/>
                    </a:cubicBezTo>
                    <a:lnTo>
                      <a:pt x="727652" y="1405430"/>
                    </a:lnTo>
                    <a:lnTo>
                      <a:pt x="727564" y="1401017"/>
                    </a:lnTo>
                    <a:lnTo>
                      <a:pt x="733342" y="1387048"/>
                    </a:lnTo>
                    <a:lnTo>
                      <a:pt x="747580" y="1358057"/>
                    </a:lnTo>
                    <a:lnTo>
                      <a:pt x="760814" y="1336725"/>
                    </a:lnTo>
                    <a:cubicBezTo>
                      <a:pt x="760814" y="1336725"/>
                      <a:pt x="760814" y="1336725"/>
                      <a:pt x="842936" y="1212379"/>
                    </a:cubicBezTo>
                    <a:cubicBezTo>
                      <a:pt x="856253" y="1190174"/>
                      <a:pt x="869570" y="1172410"/>
                      <a:pt x="882887" y="1147985"/>
                    </a:cubicBezTo>
                    <a:cubicBezTo>
                      <a:pt x="882887" y="1147985"/>
                      <a:pt x="882887" y="1147985"/>
                      <a:pt x="898423" y="1074709"/>
                    </a:cubicBezTo>
                    <a:cubicBezTo>
                      <a:pt x="898423" y="1074709"/>
                      <a:pt x="898423" y="1074709"/>
                      <a:pt x="929497" y="928158"/>
                    </a:cubicBezTo>
                    <a:cubicBezTo>
                      <a:pt x="918399" y="974788"/>
                      <a:pt x="905082" y="1034741"/>
                      <a:pt x="891765" y="1103575"/>
                    </a:cubicBezTo>
                    <a:cubicBezTo>
                      <a:pt x="885106" y="1121339"/>
                      <a:pt x="885106" y="1139103"/>
                      <a:pt x="876228" y="1156867"/>
                    </a:cubicBezTo>
                    <a:cubicBezTo>
                      <a:pt x="876228" y="1156867"/>
                      <a:pt x="876228" y="1156867"/>
                      <a:pt x="847375" y="1203497"/>
                    </a:cubicBezTo>
                    <a:cubicBezTo>
                      <a:pt x="825180" y="1236804"/>
                      <a:pt x="805204" y="1270111"/>
                      <a:pt x="783009" y="1301197"/>
                    </a:cubicBezTo>
                    <a:cubicBezTo>
                      <a:pt x="774131" y="1317851"/>
                      <a:pt x="761924" y="1334505"/>
                      <a:pt x="751104" y="1350881"/>
                    </a:cubicBezTo>
                    <a:lnTo>
                      <a:pt x="747580" y="1358057"/>
                    </a:lnTo>
                    <a:lnTo>
                      <a:pt x="740839" y="1368922"/>
                    </a:lnTo>
                    <a:lnTo>
                      <a:pt x="733342" y="1387048"/>
                    </a:lnTo>
                    <a:lnTo>
                      <a:pt x="727522" y="1398898"/>
                    </a:lnTo>
                    <a:lnTo>
                      <a:pt x="727564" y="1401017"/>
                    </a:lnTo>
                    <a:lnTo>
                      <a:pt x="727522" y="1401119"/>
                    </a:lnTo>
                    <a:lnTo>
                      <a:pt x="727652" y="1405430"/>
                    </a:lnTo>
                    <a:lnTo>
                      <a:pt x="729741" y="1509922"/>
                    </a:lnTo>
                    <a:lnTo>
                      <a:pt x="731355" y="1584207"/>
                    </a:lnTo>
                    <a:lnTo>
                      <a:pt x="731777" y="1612891"/>
                    </a:lnTo>
                    <a:lnTo>
                      <a:pt x="722528" y="1654530"/>
                    </a:lnTo>
                    <a:cubicBezTo>
                      <a:pt x="718089" y="1667576"/>
                      <a:pt x="713095" y="1679788"/>
                      <a:pt x="709766" y="1692001"/>
                    </a:cubicBezTo>
                    <a:cubicBezTo>
                      <a:pt x="709766" y="1692001"/>
                      <a:pt x="709766" y="1692001"/>
                      <a:pt x="678693" y="1789702"/>
                    </a:cubicBezTo>
                    <a:cubicBezTo>
                      <a:pt x="678693" y="1789702"/>
                      <a:pt x="678693" y="1789702"/>
                      <a:pt x="663156" y="1838552"/>
                    </a:cubicBezTo>
                    <a:cubicBezTo>
                      <a:pt x="663156" y="1838552"/>
                      <a:pt x="663156" y="1838552"/>
                      <a:pt x="662601" y="1839940"/>
                    </a:cubicBezTo>
                    <a:lnTo>
                      <a:pt x="661381" y="1842993"/>
                    </a:lnTo>
                    <a:lnTo>
                      <a:pt x="658717" y="1842993"/>
                    </a:lnTo>
                    <a:cubicBezTo>
                      <a:pt x="656498" y="1842993"/>
                      <a:pt x="656498" y="1842993"/>
                      <a:pt x="656498" y="1842993"/>
                    </a:cubicBezTo>
                    <a:lnTo>
                      <a:pt x="659603" y="1847439"/>
                    </a:lnTo>
                    <a:lnTo>
                      <a:pt x="658717" y="1849654"/>
                    </a:lnTo>
                    <a:lnTo>
                      <a:pt x="656498" y="1849654"/>
                    </a:lnTo>
                    <a:cubicBezTo>
                      <a:pt x="658717" y="1852985"/>
                      <a:pt x="659272" y="1852430"/>
                      <a:pt x="659550" y="1851320"/>
                    </a:cubicBezTo>
                    <a:lnTo>
                      <a:pt x="660761" y="1849865"/>
                    </a:lnTo>
                    <a:lnTo>
                      <a:pt x="660729" y="1850314"/>
                    </a:lnTo>
                    <a:lnTo>
                      <a:pt x="660985" y="1849654"/>
                    </a:lnTo>
                    <a:lnTo>
                      <a:pt x="661044" y="1849502"/>
                    </a:lnTo>
                    <a:lnTo>
                      <a:pt x="661150" y="1849654"/>
                    </a:lnTo>
                    <a:lnTo>
                      <a:pt x="663815" y="1853471"/>
                    </a:lnTo>
                    <a:cubicBezTo>
                      <a:pt x="667457" y="1858675"/>
                      <a:pt x="662047" y="1850765"/>
                      <a:pt x="665376" y="1854095"/>
                    </a:cubicBezTo>
                    <a:cubicBezTo>
                      <a:pt x="665376" y="1851875"/>
                      <a:pt x="665376" y="1851875"/>
                      <a:pt x="665376" y="1851875"/>
                    </a:cubicBezTo>
                    <a:lnTo>
                      <a:pt x="665931" y="1849654"/>
                    </a:lnTo>
                    <a:lnTo>
                      <a:pt x="666486" y="1847434"/>
                    </a:lnTo>
                    <a:lnTo>
                      <a:pt x="667318" y="1844103"/>
                    </a:lnTo>
                    <a:cubicBezTo>
                      <a:pt x="667595" y="1842993"/>
                      <a:pt x="667595" y="1842993"/>
                      <a:pt x="667595" y="1842993"/>
                    </a:cubicBezTo>
                    <a:lnTo>
                      <a:pt x="680912" y="1842993"/>
                    </a:lnTo>
                    <a:cubicBezTo>
                      <a:pt x="680912" y="1842993"/>
                      <a:pt x="680912" y="1842993"/>
                      <a:pt x="716424" y="1845213"/>
                    </a:cubicBezTo>
                    <a:cubicBezTo>
                      <a:pt x="740839" y="1845213"/>
                      <a:pt x="767473" y="1845213"/>
                      <a:pt x="791887" y="1845213"/>
                    </a:cubicBezTo>
                    <a:cubicBezTo>
                      <a:pt x="842936" y="1847434"/>
                      <a:pt x="896204" y="1847434"/>
                      <a:pt x="951692" y="1849654"/>
                    </a:cubicBezTo>
                    <a:cubicBezTo>
                      <a:pt x="1058228" y="1849654"/>
                      <a:pt x="1171422" y="1851875"/>
                      <a:pt x="1284617" y="1854095"/>
                    </a:cubicBezTo>
                    <a:cubicBezTo>
                      <a:pt x="1395592" y="1856316"/>
                      <a:pt x="1506567" y="1858536"/>
                      <a:pt x="1610884" y="1860757"/>
                    </a:cubicBezTo>
                    <a:lnTo>
                      <a:pt x="1757075" y="1864996"/>
                    </a:lnTo>
                    <a:lnTo>
                      <a:pt x="1744609" y="1866586"/>
                    </a:lnTo>
                    <a:cubicBezTo>
                      <a:pt x="1731847" y="1866308"/>
                      <a:pt x="1717420" y="1865198"/>
                      <a:pt x="1706322" y="1865198"/>
                    </a:cubicBezTo>
                    <a:cubicBezTo>
                      <a:pt x="1579811" y="1862977"/>
                      <a:pt x="1437762" y="1860757"/>
                      <a:pt x="1311251" y="1858536"/>
                    </a:cubicBezTo>
                    <a:cubicBezTo>
                      <a:pt x="1109276" y="1854095"/>
                      <a:pt x="927277" y="1851875"/>
                      <a:pt x="740839" y="1849654"/>
                    </a:cubicBezTo>
                    <a:lnTo>
                      <a:pt x="727956" y="1849117"/>
                    </a:lnTo>
                    <a:lnTo>
                      <a:pt x="710043" y="1848371"/>
                    </a:lnTo>
                    <a:lnTo>
                      <a:pt x="700454" y="1847971"/>
                    </a:lnTo>
                    <a:lnTo>
                      <a:pt x="694229" y="1847711"/>
                    </a:lnTo>
                    <a:cubicBezTo>
                      <a:pt x="687571" y="1847434"/>
                      <a:pt x="687571" y="1847434"/>
                      <a:pt x="687571" y="1847434"/>
                    </a:cubicBezTo>
                    <a:lnTo>
                      <a:pt x="700454" y="1847971"/>
                    </a:lnTo>
                    <a:lnTo>
                      <a:pt x="718366" y="1848718"/>
                    </a:lnTo>
                    <a:lnTo>
                      <a:pt x="727956" y="1849117"/>
                    </a:lnTo>
                    <a:lnTo>
                      <a:pt x="734180" y="1849377"/>
                    </a:lnTo>
                    <a:cubicBezTo>
                      <a:pt x="740839" y="1849654"/>
                      <a:pt x="740839" y="1849654"/>
                      <a:pt x="740839" y="1849654"/>
                    </a:cubicBezTo>
                    <a:cubicBezTo>
                      <a:pt x="740839" y="1849654"/>
                      <a:pt x="740839" y="1849654"/>
                      <a:pt x="819631" y="1851042"/>
                    </a:cubicBezTo>
                    <a:lnTo>
                      <a:pt x="864432" y="1851831"/>
                    </a:lnTo>
                    <a:lnTo>
                      <a:pt x="848762" y="1851597"/>
                    </a:lnTo>
                    <a:cubicBezTo>
                      <a:pt x="830174" y="1851320"/>
                      <a:pt x="792997" y="1850765"/>
                      <a:pt x="718644" y="1849654"/>
                    </a:cubicBezTo>
                    <a:cubicBezTo>
                      <a:pt x="718644" y="1849654"/>
                      <a:pt x="718644" y="1849654"/>
                      <a:pt x="713927" y="1849654"/>
                    </a:cubicBezTo>
                    <a:lnTo>
                      <a:pt x="692010" y="1849654"/>
                    </a:lnTo>
                    <a:cubicBezTo>
                      <a:pt x="692010" y="1849654"/>
                      <a:pt x="692010" y="1849654"/>
                      <a:pt x="893984" y="1854095"/>
                    </a:cubicBezTo>
                    <a:cubicBezTo>
                      <a:pt x="893984" y="1854095"/>
                      <a:pt x="893984" y="1854095"/>
                      <a:pt x="1297934" y="1860757"/>
                    </a:cubicBezTo>
                    <a:cubicBezTo>
                      <a:pt x="1433323" y="1862977"/>
                      <a:pt x="1568713" y="1865198"/>
                      <a:pt x="1704103" y="1867418"/>
                    </a:cubicBezTo>
                    <a:cubicBezTo>
                      <a:pt x="1704103" y="1867418"/>
                      <a:pt x="1704103" y="1867418"/>
                      <a:pt x="1755151" y="1867418"/>
                    </a:cubicBezTo>
                    <a:lnTo>
                      <a:pt x="1762326" y="1868216"/>
                    </a:lnTo>
                    <a:lnTo>
                      <a:pt x="1757128" y="1873212"/>
                    </a:lnTo>
                    <a:cubicBezTo>
                      <a:pt x="1744886" y="1878243"/>
                      <a:pt x="1729627" y="1878521"/>
                      <a:pt x="1710761" y="1871859"/>
                    </a:cubicBezTo>
                    <a:cubicBezTo>
                      <a:pt x="1650835" y="1871859"/>
                      <a:pt x="1590908" y="1869639"/>
                      <a:pt x="1530982" y="1869639"/>
                    </a:cubicBezTo>
                    <a:cubicBezTo>
                      <a:pt x="1408909" y="1867418"/>
                      <a:pt x="1284617" y="1865198"/>
                      <a:pt x="1160325" y="1862977"/>
                    </a:cubicBezTo>
                    <a:cubicBezTo>
                      <a:pt x="1036033" y="1860757"/>
                      <a:pt x="911740" y="1858536"/>
                      <a:pt x="785229" y="1856316"/>
                    </a:cubicBezTo>
                    <a:cubicBezTo>
                      <a:pt x="785229" y="1856316"/>
                      <a:pt x="785229" y="1856316"/>
                      <a:pt x="689790" y="1856316"/>
                    </a:cubicBezTo>
                    <a:cubicBezTo>
                      <a:pt x="689790" y="1856316"/>
                      <a:pt x="689790" y="1856316"/>
                      <a:pt x="667595" y="1856316"/>
                    </a:cubicBezTo>
                    <a:cubicBezTo>
                      <a:pt x="663156" y="1851875"/>
                      <a:pt x="660937" y="1860757"/>
                      <a:pt x="654278" y="1849654"/>
                    </a:cubicBezTo>
                    <a:cubicBezTo>
                      <a:pt x="654278" y="1849654"/>
                      <a:pt x="654278" y="1849654"/>
                      <a:pt x="656498" y="1838552"/>
                    </a:cubicBezTo>
                    <a:cubicBezTo>
                      <a:pt x="656498" y="1838552"/>
                      <a:pt x="656498" y="1838552"/>
                      <a:pt x="672034" y="1791922"/>
                    </a:cubicBezTo>
                    <a:cubicBezTo>
                      <a:pt x="689790" y="1731969"/>
                      <a:pt x="711985" y="1672017"/>
                      <a:pt x="725302" y="1612064"/>
                    </a:cubicBezTo>
                    <a:cubicBezTo>
                      <a:pt x="725302" y="1612064"/>
                      <a:pt x="725302" y="1612064"/>
                      <a:pt x="720863" y="1421103"/>
                    </a:cubicBezTo>
                    <a:cubicBezTo>
                      <a:pt x="711985" y="1387796"/>
                      <a:pt x="738619" y="1358930"/>
                      <a:pt x="754156" y="1334505"/>
                    </a:cubicBezTo>
                    <a:cubicBezTo>
                      <a:pt x="754156" y="1334505"/>
                      <a:pt x="754156" y="1334505"/>
                      <a:pt x="805204" y="1254568"/>
                    </a:cubicBezTo>
                    <a:cubicBezTo>
                      <a:pt x="896204" y="1156867"/>
                      <a:pt x="882887" y="1023638"/>
                      <a:pt x="936155" y="905953"/>
                    </a:cubicBezTo>
                    <a:cubicBezTo>
                      <a:pt x="1029374" y="821575"/>
                      <a:pt x="1140349" y="763843"/>
                      <a:pt x="1180300" y="648378"/>
                    </a:cubicBezTo>
                    <a:cubicBezTo>
                      <a:pt x="1215812" y="524032"/>
                      <a:pt x="1348982" y="490725"/>
                      <a:pt x="1439982" y="432992"/>
                    </a:cubicBezTo>
                    <a:cubicBezTo>
                      <a:pt x="1488811" y="410788"/>
                      <a:pt x="1524323" y="359717"/>
                      <a:pt x="1566494" y="326410"/>
                    </a:cubicBezTo>
                    <a:cubicBezTo>
                      <a:pt x="1566494" y="326410"/>
                      <a:pt x="1566494" y="326410"/>
                      <a:pt x="1628640" y="268677"/>
                    </a:cubicBezTo>
                    <a:cubicBezTo>
                      <a:pt x="1628640" y="268677"/>
                      <a:pt x="1628640" y="268677"/>
                      <a:pt x="1659713" y="242032"/>
                    </a:cubicBezTo>
                    <a:cubicBezTo>
                      <a:pt x="1677469" y="233150"/>
                      <a:pt x="1688566" y="233150"/>
                      <a:pt x="1701883" y="230929"/>
                    </a:cubicBezTo>
                    <a:cubicBezTo>
                      <a:pt x="1701883" y="230929"/>
                      <a:pt x="1701883" y="230929"/>
                      <a:pt x="1863907" y="195402"/>
                    </a:cubicBezTo>
                    <a:cubicBezTo>
                      <a:pt x="1914955" y="186520"/>
                      <a:pt x="1963784" y="148772"/>
                      <a:pt x="2012613" y="126567"/>
                    </a:cubicBezTo>
                    <a:cubicBezTo>
                      <a:pt x="2012613" y="126567"/>
                      <a:pt x="2012613" y="126567"/>
                      <a:pt x="2085857" y="88819"/>
                    </a:cubicBezTo>
                    <a:cubicBezTo>
                      <a:pt x="2099174" y="82158"/>
                      <a:pt x="2105833" y="73276"/>
                      <a:pt x="2125808" y="71055"/>
                    </a:cubicBezTo>
                    <a:cubicBezTo>
                      <a:pt x="2125808" y="71055"/>
                      <a:pt x="2125808" y="71055"/>
                      <a:pt x="2167979" y="71055"/>
                    </a:cubicBezTo>
                    <a:cubicBezTo>
                      <a:pt x="2167979" y="71055"/>
                      <a:pt x="2167979" y="71055"/>
                      <a:pt x="2334441" y="73276"/>
                    </a:cubicBezTo>
                    <a:cubicBezTo>
                      <a:pt x="2440977" y="71055"/>
                      <a:pt x="2545294" y="6661"/>
                      <a:pt x="2662928" y="0"/>
                    </a:cubicBezTo>
                    <a:close/>
                  </a:path>
                </a:pathLst>
              </a:custGeom>
              <a:solidFill>
                <a:srgbClr val="004DA1"/>
              </a:solidFill>
              <a:ln w="9525">
                <a:solidFill>
                  <a:srgbClr val="004DA1"/>
                </a:solidFill>
                <a:round/>
              </a:ln>
            </p:spPr>
            <p:txBody>
              <a:bodyPr/>
              <a:lstStyle/>
              <a:p>
                <a:endParaRPr lang="zh-CN" altLang="en-US"/>
              </a:p>
            </p:txBody>
          </p:sp>
          <p:sp>
            <p:nvSpPr>
              <p:cNvPr id="15377" name="任意多边形 6"/>
              <p:cNvSpPr>
                <a:spLocks noChangeArrowheads="1"/>
              </p:cNvSpPr>
              <p:nvPr/>
            </p:nvSpPr>
            <p:spPr bwMode="auto">
              <a:xfrm>
                <a:off x="5805240" y="2344328"/>
                <a:ext cx="3888895" cy="1799493"/>
              </a:xfrm>
              <a:custGeom>
                <a:avLst/>
                <a:gdLst>
                  <a:gd name="T0" fmla="*/ 2714540 w 3888895"/>
                  <a:gd name="T1" fmla="*/ 1782063 h 1799493"/>
                  <a:gd name="T2" fmla="*/ 3712247 w 3888895"/>
                  <a:gd name="T3" fmla="*/ 1685445 h 1799493"/>
                  <a:gd name="T4" fmla="*/ 1059399 w 3888895"/>
                  <a:gd name="T5" fmla="*/ 1797273 h 1799493"/>
                  <a:gd name="T6" fmla="*/ 379944 w 3888895"/>
                  <a:gd name="T7" fmla="*/ 1686290 h 1799493"/>
                  <a:gd name="T8" fmla="*/ 3481739 w 3888895"/>
                  <a:gd name="T9" fmla="*/ 1502830 h 1799493"/>
                  <a:gd name="T10" fmla="*/ 233016 w 3888895"/>
                  <a:gd name="T11" fmla="*/ 1455506 h 1799493"/>
                  <a:gd name="T12" fmla="*/ 2699427 w 3888895"/>
                  <a:gd name="T13" fmla="*/ 1697483 h 1799493"/>
                  <a:gd name="T14" fmla="*/ 3593355 w 3888895"/>
                  <a:gd name="T15" fmla="*/ 1476597 h 1799493"/>
                  <a:gd name="T16" fmla="*/ 1060777 w 3888895"/>
                  <a:gd name="T17" fmla="*/ 1675306 h 1799493"/>
                  <a:gd name="T18" fmla="*/ 375044 w 3888895"/>
                  <a:gd name="T19" fmla="*/ 1493249 h 1799493"/>
                  <a:gd name="T20" fmla="*/ 3316043 w 3888895"/>
                  <a:gd name="T21" fmla="*/ 1324060 h 1799493"/>
                  <a:gd name="T22" fmla="*/ 3426687 w 3888895"/>
                  <a:gd name="T23" fmla="*/ 1276446 h 1799493"/>
                  <a:gd name="T24" fmla="*/ 2690027 w 3888895"/>
                  <a:gd name="T25" fmla="*/ 1599949 h 1799493"/>
                  <a:gd name="T26" fmla="*/ 3493637 w 3888895"/>
                  <a:gd name="T27" fmla="*/ 1248414 h 1799493"/>
                  <a:gd name="T28" fmla="*/ 1023840 w 3888895"/>
                  <a:gd name="T29" fmla="*/ 1541760 h 1799493"/>
                  <a:gd name="T30" fmla="*/ 329193 w 3888895"/>
                  <a:gd name="T31" fmla="*/ 1248618 h 1799493"/>
                  <a:gd name="T32" fmla="*/ 3418315 w 3888895"/>
                  <a:gd name="T33" fmla="*/ 1065071 h 1799493"/>
                  <a:gd name="T34" fmla="*/ 365871 w 3888895"/>
                  <a:gd name="T35" fmla="*/ 1029546 h 1799493"/>
                  <a:gd name="T36" fmla="*/ 832544 w 3888895"/>
                  <a:gd name="T37" fmla="*/ 1306446 h 1799493"/>
                  <a:gd name="T38" fmla="*/ 397136 w 3888895"/>
                  <a:gd name="T39" fmla="*/ 1051105 h 1799493"/>
                  <a:gd name="T40" fmla="*/ 2776930 w 3888895"/>
                  <a:gd name="T41" fmla="*/ 1497459 h 1799493"/>
                  <a:gd name="T42" fmla="*/ 3176063 w 3888895"/>
                  <a:gd name="T43" fmla="*/ 1224372 h 1799493"/>
                  <a:gd name="T44" fmla="*/ 3242976 w 3888895"/>
                  <a:gd name="T45" fmla="*/ 923631 h 1799493"/>
                  <a:gd name="T46" fmla="*/ 2659365 w 3888895"/>
                  <a:gd name="T47" fmla="*/ 1397199 h 1799493"/>
                  <a:gd name="T48" fmla="*/ 3096402 w 3888895"/>
                  <a:gd name="T49" fmla="*/ 1037682 h 1799493"/>
                  <a:gd name="T50" fmla="*/ 1125796 w 3888895"/>
                  <a:gd name="T51" fmla="*/ 1310864 h 1799493"/>
                  <a:gd name="T52" fmla="*/ 678371 w 3888895"/>
                  <a:gd name="T53" fmla="*/ 983405 h 1799493"/>
                  <a:gd name="T54" fmla="*/ 2865274 w 3888895"/>
                  <a:gd name="T55" fmla="*/ 724549 h 1799493"/>
                  <a:gd name="T56" fmla="*/ 2866708 w 3888895"/>
                  <a:gd name="T57" fmla="*/ 722649 h 1799493"/>
                  <a:gd name="T58" fmla="*/ 1283299 w 3888895"/>
                  <a:gd name="T59" fmla="*/ 1300259 h 1799493"/>
                  <a:gd name="T60" fmla="*/ 688723 w 3888895"/>
                  <a:gd name="T61" fmla="*/ 717621 h 1799493"/>
                  <a:gd name="T62" fmla="*/ 1347615 w 3888895"/>
                  <a:gd name="T63" fmla="*/ 617711 h 1799493"/>
                  <a:gd name="T64" fmla="*/ 858094 w 3888895"/>
                  <a:gd name="T65" fmla="*/ 558178 h 1799493"/>
                  <a:gd name="T66" fmla="*/ 2596848 w 3888895"/>
                  <a:gd name="T67" fmla="*/ 1301915 h 1799493"/>
                  <a:gd name="T68" fmla="*/ 3125034 w 3888895"/>
                  <a:gd name="T69" fmla="*/ 755822 h 1799493"/>
                  <a:gd name="T70" fmla="*/ 1239000 w 3888895"/>
                  <a:gd name="T71" fmla="*/ 1029171 h 1799493"/>
                  <a:gd name="T72" fmla="*/ 1110232 w 3888895"/>
                  <a:gd name="T73" fmla="*/ 882513 h 1799493"/>
                  <a:gd name="T74" fmla="*/ 1124849 w 3888895"/>
                  <a:gd name="T75" fmla="*/ 574597 h 1799493"/>
                  <a:gd name="T76" fmla="*/ 2725515 w 3888895"/>
                  <a:gd name="T77" fmla="*/ 595795 h 1799493"/>
                  <a:gd name="T78" fmla="*/ 2558979 w 3888895"/>
                  <a:gd name="T79" fmla="*/ 1139943 h 1799493"/>
                  <a:gd name="T80" fmla="*/ 2783151 w 3888895"/>
                  <a:gd name="T81" fmla="*/ 831174 h 1799493"/>
                  <a:gd name="T82" fmla="*/ 2548252 w 3888895"/>
                  <a:gd name="T83" fmla="*/ 438837 h 1799493"/>
                  <a:gd name="T84" fmla="*/ 1252259 w 3888895"/>
                  <a:gd name="T85" fmla="*/ 393269 h 1799493"/>
                  <a:gd name="T86" fmla="*/ 1447559 w 3888895"/>
                  <a:gd name="T87" fmla="*/ 1150516 h 1799493"/>
                  <a:gd name="T88" fmla="*/ 1023450 w 3888895"/>
                  <a:gd name="T89" fmla="*/ 390877 h 1799493"/>
                  <a:gd name="T90" fmla="*/ 2231139 w 3888895"/>
                  <a:gd name="T91" fmla="*/ 1131223 h 1799493"/>
                  <a:gd name="T92" fmla="*/ 2470281 w 3888895"/>
                  <a:gd name="T93" fmla="*/ 611548 h 1799493"/>
                  <a:gd name="T94" fmla="*/ 2128436 w 3888895"/>
                  <a:gd name="T95" fmla="*/ 291212 h 1799493"/>
                  <a:gd name="T96" fmla="*/ 2418951 w 3888895"/>
                  <a:gd name="T97" fmla="*/ 1155648 h 1799493"/>
                  <a:gd name="T98" fmla="*/ 2137275 w 3888895"/>
                  <a:gd name="T99" fmla="*/ 251211 h 1799493"/>
                  <a:gd name="T100" fmla="*/ 1915832 w 3888895"/>
                  <a:gd name="T101" fmla="*/ 237742 h 1799493"/>
                  <a:gd name="T102" fmla="*/ 1436319 w 3888895"/>
                  <a:gd name="T103" fmla="*/ 828820 h 1799493"/>
                  <a:gd name="T104" fmla="*/ 2213075 w 3888895"/>
                  <a:gd name="T105" fmla="*/ 806525 h 1799493"/>
                  <a:gd name="T106" fmla="*/ 2288473 w 3888895"/>
                  <a:gd name="T107" fmla="*/ 557768 h 1799493"/>
                  <a:gd name="T108" fmla="*/ 1653473 w 3888895"/>
                  <a:gd name="T109" fmla="*/ 94011 h 1799493"/>
                  <a:gd name="T110" fmla="*/ 1708913 w 3888895"/>
                  <a:gd name="T111" fmla="*/ 631453 h 1799493"/>
                  <a:gd name="T112" fmla="*/ 2051095 w 3888895"/>
                  <a:gd name="T113" fmla="*/ 835674 h 1799493"/>
                  <a:gd name="T114" fmla="*/ 2088661 w 3888895"/>
                  <a:gd name="T115" fmla="*/ 555665 h 1799493"/>
                  <a:gd name="T116" fmla="*/ 2146114 w 3888895"/>
                  <a:gd name="T117" fmla="*/ 206765 h 1799493"/>
                  <a:gd name="T118" fmla="*/ 1573697 w 3888895"/>
                  <a:gd name="T119" fmla="*/ 782350 h 1799493"/>
                  <a:gd name="T120" fmla="*/ 1500861 w 3888895"/>
                  <a:gd name="T121" fmla="*/ 498762 h 1799493"/>
                  <a:gd name="T122" fmla="*/ 1904886 w 3888895"/>
                  <a:gd name="T123" fmla="*/ 1008736 h 17994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888895" h="1799493">
                    <a:moveTo>
                      <a:pt x="3571026" y="1697503"/>
                    </a:moveTo>
                    <a:lnTo>
                      <a:pt x="3554399" y="1699107"/>
                    </a:lnTo>
                    <a:lnTo>
                      <a:pt x="3569222" y="1697623"/>
                    </a:lnTo>
                    <a:lnTo>
                      <a:pt x="3571026" y="1697503"/>
                    </a:lnTo>
                    <a:close/>
                    <a:moveTo>
                      <a:pt x="3608615" y="1693876"/>
                    </a:moveTo>
                    <a:lnTo>
                      <a:pt x="3602521" y="1695401"/>
                    </a:lnTo>
                    <a:lnTo>
                      <a:pt x="3571026" y="1697503"/>
                    </a:lnTo>
                    <a:lnTo>
                      <a:pt x="3608615" y="1693876"/>
                    </a:lnTo>
                    <a:close/>
                    <a:moveTo>
                      <a:pt x="3888895" y="1670958"/>
                    </a:moveTo>
                    <a:lnTo>
                      <a:pt x="3871135" y="1673180"/>
                    </a:lnTo>
                    <a:cubicBezTo>
                      <a:pt x="3815636" y="1677624"/>
                      <a:pt x="3564782" y="1699845"/>
                      <a:pt x="3338347" y="1724288"/>
                    </a:cubicBezTo>
                    <a:cubicBezTo>
                      <a:pt x="3225129" y="1737621"/>
                      <a:pt x="3138551" y="1744287"/>
                      <a:pt x="3023113" y="1757620"/>
                    </a:cubicBezTo>
                    <a:cubicBezTo>
                      <a:pt x="3023113" y="1757620"/>
                      <a:pt x="3023113" y="1757620"/>
                      <a:pt x="3007574" y="1759842"/>
                    </a:cubicBezTo>
                    <a:cubicBezTo>
                      <a:pt x="2992034" y="1759842"/>
                      <a:pt x="2976494" y="1762064"/>
                      <a:pt x="2960954" y="1764286"/>
                    </a:cubicBezTo>
                    <a:cubicBezTo>
                      <a:pt x="2932095" y="1766508"/>
                      <a:pt x="2901016" y="1770952"/>
                      <a:pt x="2878816" y="1773174"/>
                    </a:cubicBezTo>
                    <a:cubicBezTo>
                      <a:pt x="2861057" y="1773174"/>
                      <a:pt x="2856617" y="1775396"/>
                      <a:pt x="2841077" y="1777618"/>
                    </a:cubicBezTo>
                    <a:cubicBezTo>
                      <a:pt x="2841077" y="1779840"/>
                      <a:pt x="2796678" y="1782063"/>
                      <a:pt x="2776698" y="1784285"/>
                    </a:cubicBezTo>
                    <a:cubicBezTo>
                      <a:pt x="2774478" y="1784285"/>
                      <a:pt x="2774478" y="1784285"/>
                      <a:pt x="2770038" y="1786507"/>
                    </a:cubicBezTo>
                    <a:cubicBezTo>
                      <a:pt x="2767819" y="1786507"/>
                      <a:pt x="2758939" y="1786507"/>
                      <a:pt x="2756719" y="1786507"/>
                    </a:cubicBezTo>
                    <a:cubicBezTo>
                      <a:pt x="2750059" y="1788729"/>
                      <a:pt x="2738959" y="1788729"/>
                      <a:pt x="2732299" y="1790951"/>
                    </a:cubicBezTo>
                    <a:cubicBezTo>
                      <a:pt x="2705660" y="1793173"/>
                      <a:pt x="2672361" y="1795395"/>
                      <a:pt x="2643501" y="1797617"/>
                    </a:cubicBezTo>
                    <a:lnTo>
                      <a:pt x="2641281" y="1797617"/>
                    </a:lnTo>
                    <a:cubicBezTo>
                      <a:pt x="2645721" y="1797617"/>
                      <a:pt x="2643501" y="1795395"/>
                      <a:pt x="2632401" y="1797617"/>
                    </a:cubicBezTo>
                    <a:cubicBezTo>
                      <a:pt x="2634621" y="1797617"/>
                      <a:pt x="2639061" y="1795395"/>
                      <a:pt x="2636841" y="1795395"/>
                    </a:cubicBezTo>
                    <a:cubicBezTo>
                      <a:pt x="2627961" y="1795395"/>
                      <a:pt x="2607982" y="1797617"/>
                      <a:pt x="2607982" y="1797617"/>
                    </a:cubicBezTo>
                    <a:cubicBezTo>
                      <a:pt x="2603542" y="1797617"/>
                      <a:pt x="2619082" y="1793173"/>
                      <a:pt x="2619082" y="1793173"/>
                    </a:cubicBezTo>
                    <a:cubicBezTo>
                      <a:pt x="2619082" y="1790951"/>
                      <a:pt x="2619082" y="1790951"/>
                      <a:pt x="2621302" y="1790951"/>
                    </a:cubicBezTo>
                    <a:cubicBezTo>
                      <a:pt x="2621302" y="1790951"/>
                      <a:pt x="2621302" y="1790951"/>
                      <a:pt x="2630181" y="1788729"/>
                    </a:cubicBezTo>
                    <a:cubicBezTo>
                      <a:pt x="2632401" y="1788729"/>
                      <a:pt x="2632401" y="1788729"/>
                      <a:pt x="2634621" y="1788729"/>
                    </a:cubicBezTo>
                    <a:cubicBezTo>
                      <a:pt x="2634621" y="1788729"/>
                      <a:pt x="2634621" y="1788729"/>
                      <a:pt x="2667921" y="1784285"/>
                    </a:cubicBezTo>
                    <a:cubicBezTo>
                      <a:pt x="2667921" y="1784285"/>
                      <a:pt x="2667921" y="1784285"/>
                      <a:pt x="2703440" y="1782063"/>
                    </a:cubicBezTo>
                    <a:lnTo>
                      <a:pt x="2705660" y="1782063"/>
                    </a:lnTo>
                    <a:lnTo>
                      <a:pt x="2706215" y="1782063"/>
                    </a:lnTo>
                    <a:lnTo>
                      <a:pt x="2714540" y="1782063"/>
                    </a:lnTo>
                    <a:cubicBezTo>
                      <a:pt x="2723419" y="1782063"/>
                      <a:pt x="2734519" y="1779840"/>
                      <a:pt x="2738959" y="1779840"/>
                    </a:cubicBezTo>
                    <a:cubicBezTo>
                      <a:pt x="2743399" y="1779840"/>
                      <a:pt x="2750059" y="1777618"/>
                      <a:pt x="2758939" y="1777618"/>
                    </a:cubicBezTo>
                    <a:cubicBezTo>
                      <a:pt x="2787798" y="1775396"/>
                      <a:pt x="2801118" y="1775396"/>
                      <a:pt x="2832197" y="1770952"/>
                    </a:cubicBezTo>
                    <a:cubicBezTo>
                      <a:pt x="2865496" y="1768730"/>
                      <a:pt x="2905456" y="1764286"/>
                      <a:pt x="2936535" y="1762064"/>
                    </a:cubicBezTo>
                    <a:cubicBezTo>
                      <a:pt x="2963174" y="1759842"/>
                      <a:pt x="2983154" y="1757620"/>
                      <a:pt x="3018673" y="1753175"/>
                    </a:cubicBezTo>
                    <a:cubicBezTo>
                      <a:pt x="3018673" y="1753175"/>
                      <a:pt x="3060852" y="1748731"/>
                      <a:pt x="3065292" y="1748731"/>
                    </a:cubicBezTo>
                    <a:cubicBezTo>
                      <a:pt x="3091932" y="1744287"/>
                      <a:pt x="3098592" y="1744287"/>
                      <a:pt x="3129671" y="1739843"/>
                    </a:cubicBezTo>
                    <a:cubicBezTo>
                      <a:pt x="3151870" y="1737621"/>
                      <a:pt x="3156310" y="1737621"/>
                      <a:pt x="3174070" y="1735399"/>
                    </a:cubicBezTo>
                    <a:cubicBezTo>
                      <a:pt x="3180730" y="1735399"/>
                      <a:pt x="3189610" y="1733177"/>
                      <a:pt x="3191830" y="1733177"/>
                    </a:cubicBezTo>
                    <a:cubicBezTo>
                      <a:pt x="3214029" y="1730954"/>
                      <a:pt x="3207369" y="1733177"/>
                      <a:pt x="3216249" y="1730954"/>
                    </a:cubicBezTo>
                    <a:cubicBezTo>
                      <a:pt x="3218469" y="1728732"/>
                      <a:pt x="3245108" y="1728732"/>
                      <a:pt x="3253988" y="1728732"/>
                    </a:cubicBezTo>
                    <a:cubicBezTo>
                      <a:pt x="3267308" y="1726510"/>
                      <a:pt x="3285068" y="1726510"/>
                      <a:pt x="3302827" y="1724288"/>
                    </a:cubicBezTo>
                    <a:cubicBezTo>
                      <a:pt x="3305047" y="1724288"/>
                      <a:pt x="3309487" y="1722066"/>
                      <a:pt x="3309487" y="1722066"/>
                    </a:cubicBezTo>
                    <a:cubicBezTo>
                      <a:pt x="3316147" y="1722066"/>
                      <a:pt x="3325027" y="1722066"/>
                      <a:pt x="3331687" y="1719844"/>
                    </a:cubicBezTo>
                    <a:cubicBezTo>
                      <a:pt x="3358326" y="1717622"/>
                      <a:pt x="3380526" y="1713178"/>
                      <a:pt x="3404945" y="1710956"/>
                    </a:cubicBezTo>
                    <a:cubicBezTo>
                      <a:pt x="3433805" y="1708734"/>
                      <a:pt x="3613621" y="1690957"/>
                      <a:pt x="3631380" y="1690957"/>
                    </a:cubicBezTo>
                    <a:lnTo>
                      <a:pt x="3628818" y="1691812"/>
                    </a:lnTo>
                    <a:lnTo>
                      <a:pt x="3621113" y="1692624"/>
                    </a:lnTo>
                    <a:cubicBezTo>
                      <a:pt x="3615841" y="1693179"/>
                      <a:pt x="3615841" y="1693179"/>
                      <a:pt x="3615841" y="1693179"/>
                    </a:cubicBezTo>
                    <a:lnTo>
                      <a:pt x="3608615" y="1693876"/>
                    </a:lnTo>
                    <a:lnTo>
                      <a:pt x="3611401" y="1693179"/>
                    </a:lnTo>
                    <a:cubicBezTo>
                      <a:pt x="3611401" y="1693179"/>
                      <a:pt x="3611401" y="1693179"/>
                      <a:pt x="3340566" y="1719844"/>
                    </a:cubicBezTo>
                    <a:cubicBezTo>
                      <a:pt x="3360546" y="1719844"/>
                      <a:pt x="3409385" y="1713178"/>
                      <a:pt x="3431585" y="1710956"/>
                    </a:cubicBezTo>
                    <a:lnTo>
                      <a:pt x="3554399" y="1699107"/>
                    </a:lnTo>
                    <a:lnTo>
                      <a:pt x="3524823" y="1702067"/>
                    </a:lnTo>
                    <a:cubicBezTo>
                      <a:pt x="3502623" y="1704289"/>
                      <a:pt x="3482644" y="1706512"/>
                      <a:pt x="3460444" y="1708734"/>
                    </a:cubicBezTo>
                    <a:cubicBezTo>
                      <a:pt x="3460444" y="1708734"/>
                      <a:pt x="3460444" y="1708734"/>
                      <a:pt x="3602521" y="1695401"/>
                    </a:cubicBezTo>
                    <a:cubicBezTo>
                      <a:pt x="3624721" y="1693179"/>
                      <a:pt x="3624721" y="1693179"/>
                      <a:pt x="3624721" y="1693179"/>
                    </a:cubicBezTo>
                    <a:lnTo>
                      <a:pt x="3628818" y="1691812"/>
                    </a:lnTo>
                    <a:lnTo>
                      <a:pt x="3658020" y="1688735"/>
                    </a:lnTo>
                    <a:lnTo>
                      <a:pt x="3712247" y="1685445"/>
                    </a:lnTo>
                    <a:lnTo>
                      <a:pt x="3673560" y="1688735"/>
                    </a:lnTo>
                    <a:cubicBezTo>
                      <a:pt x="3689099" y="1688735"/>
                      <a:pt x="3709079" y="1686513"/>
                      <a:pt x="3731278" y="1684291"/>
                    </a:cubicBezTo>
                    <a:lnTo>
                      <a:pt x="3712247" y="1685445"/>
                    </a:lnTo>
                    <a:lnTo>
                      <a:pt x="3787887" y="1679013"/>
                    </a:lnTo>
                    <a:cubicBezTo>
                      <a:pt x="3830066" y="1675402"/>
                      <a:pt x="3870025" y="1672069"/>
                      <a:pt x="3888895" y="1670958"/>
                    </a:cubicBezTo>
                    <a:close/>
                    <a:moveTo>
                      <a:pt x="135696" y="1641896"/>
                    </a:moveTo>
                    <a:cubicBezTo>
                      <a:pt x="153459" y="1644116"/>
                      <a:pt x="169002" y="1646336"/>
                      <a:pt x="182325" y="1648555"/>
                    </a:cubicBezTo>
                    <a:cubicBezTo>
                      <a:pt x="200088" y="1652995"/>
                      <a:pt x="213411" y="1655214"/>
                      <a:pt x="222293" y="1657434"/>
                    </a:cubicBezTo>
                    <a:cubicBezTo>
                      <a:pt x="217852" y="1657434"/>
                      <a:pt x="217852" y="1657434"/>
                      <a:pt x="217852" y="1657434"/>
                    </a:cubicBezTo>
                    <a:lnTo>
                      <a:pt x="195648" y="1652995"/>
                    </a:lnTo>
                    <a:cubicBezTo>
                      <a:pt x="180104" y="1650775"/>
                      <a:pt x="157900" y="1646336"/>
                      <a:pt x="135696" y="1641896"/>
                    </a:cubicBezTo>
                    <a:close/>
                    <a:moveTo>
                      <a:pt x="2638780" y="1631476"/>
                    </a:moveTo>
                    <a:lnTo>
                      <a:pt x="2638414" y="1632210"/>
                    </a:lnTo>
                    <a:cubicBezTo>
                      <a:pt x="2637304" y="1632766"/>
                      <a:pt x="2635639" y="1633322"/>
                      <a:pt x="2634529" y="1633322"/>
                    </a:cubicBezTo>
                    <a:lnTo>
                      <a:pt x="2638780" y="1631476"/>
                    </a:lnTo>
                    <a:close/>
                    <a:moveTo>
                      <a:pt x="4690" y="1617480"/>
                    </a:moveTo>
                    <a:lnTo>
                      <a:pt x="20233" y="1619700"/>
                    </a:lnTo>
                    <a:cubicBezTo>
                      <a:pt x="66862" y="1626359"/>
                      <a:pt x="273363" y="1666313"/>
                      <a:pt x="462100" y="1692949"/>
                    </a:cubicBezTo>
                    <a:cubicBezTo>
                      <a:pt x="555359" y="1708487"/>
                      <a:pt x="626413" y="1721805"/>
                      <a:pt x="721892" y="1737342"/>
                    </a:cubicBezTo>
                    <a:cubicBezTo>
                      <a:pt x="721892" y="1737342"/>
                      <a:pt x="721892" y="1737342"/>
                      <a:pt x="737435" y="1739562"/>
                    </a:cubicBezTo>
                    <a:cubicBezTo>
                      <a:pt x="737435" y="1739562"/>
                      <a:pt x="737435" y="1739562"/>
                      <a:pt x="775182" y="1746221"/>
                    </a:cubicBezTo>
                    <a:cubicBezTo>
                      <a:pt x="799607" y="1748441"/>
                      <a:pt x="824032" y="1752880"/>
                      <a:pt x="844016" y="1757319"/>
                    </a:cubicBezTo>
                    <a:cubicBezTo>
                      <a:pt x="857339" y="1759539"/>
                      <a:pt x="861779" y="1757319"/>
                      <a:pt x="875102" y="1759539"/>
                    </a:cubicBezTo>
                    <a:cubicBezTo>
                      <a:pt x="875102" y="1759539"/>
                      <a:pt x="912850" y="1766198"/>
                      <a:pt x="928393" y="1768418"/>
                    </a:cubicBezTo>
                    <a:cubicBezTo>
                      <a:pt x="930613" y="1768418"/>
                      <a:pt x="930613" y="1768418"/>
                      <a:pt x="935054" y="1768418"/>
                    </a:cubicBezTo>
                    <a:cubicBezTo>
                      <a:pt x="937274" y="1768418"/>
                      <a:pt x="943936" y="1770637"/>
                      <a:pt x="946156" y="1770637"/>
                    </a:cubicBezTo>
                    <a:cubicBezTo>
                      <a:pt x="950597" y="1770637"/>
                      <a:pt x="959479" y="1772857"/>
                      <a:pt x="963920" y="1772857"/>
                    </a:cubicBezTo>
                    <a:cubicBezTo>
                      <a:pt x="988345" y="1775077"/>
                      <a:pt x="1014990" y="1781736"/>
                      <a:pt x="1039415" y="1786175"/>
                    </a:cubicBezTo>
                    <a:cubicBezTo>
                      <a:pt x="1039415" y="1786175"/>
                      <a:pt x="1037194" y="1786175"/>
                      <a:pt x="1037194" y="1786175"/>
                    </a:cubicBezTo>
                    <a:lnTo>
                      <a:pt x="1040155" y="1787655"/>
                    </a:lnTo>
                    <a:lnTo>
                      <a:pt x="1039137" y="1787562"/>
                    </a:lnTo>
                    <a:cubicBezTo>
                      <a:pt x="1038305" y="1787285"/>
                      <a:pt x="1039415" y="1787285"/>
                      <a:pt x="1041635" y="1788395"/>
                    </a:cubicBezTo>
                    <a:lnTo>
                      <a:pt x="1040155" y="1787655"/>
                    </a:lnTo>
                    <a:lnTo>
                      <a:pt x="1048296" y="1788395"/>
                    </a:lnTo>
                    <a:cubicBezTo>
                      <a:pt x="1046076" y="1790614"/>
                      <a:pt x="1041635" y="1790614"/>
                      <a:pt x="1043856" y="1790614"/>
                    </a:cubicBezTo>
                    <a:cubicBezTo>
                      <a:pt x="1050517" y="1792834"/>
                      <a:pt x="1066060" y="1795054"/>
                      <a:pt x="1068280" y="1795054"/>
                    </a:cubicBezTo>
                    <a:cubicBezTo>
                      <a:pt x="1070501" y="1797273"/>
                      <a:pt x="1059399" y="1797273"/>
                      <a:pt x="1059399" y="1797273"/>
                    </a:cubicBezTo>
                    <a:cubicBezTo>
                      <a:pt x="1057178" y="1797273"/>
                      <a:pt x="1057178" y="1799493"/>
                      <a:pt x="1054958" y="1799493"/>
                    </a:cubicBezTo>
                    <a:cubicBezTo>
                      <a:pt x="1054958" y="1799493"/>
                      <a:pt x="1054958" y="1799493"/>
                      <a:pt x="1048296" y="1797273"/>
                    </a:cubicBezTo>
                    <a:cubicBezTo>
                      <a:pt x="1046076" y="1797273"/>
                      <a:pt x="1046076" y="1797273"/>
                      <a:pt x="1043856" y="1797273"/>
                    </a:cubicBezTo>
                    <a:cubicBezTo>
                      <a:pt x="1043856" y="1797273"/>
                      <a:pt x="1043856" y="1797273"/>
                      <a:pt x="1014990" y="1795054"/>
                    </a:cubicBezTo>
                    <a:cubicBezTo>
                      <a:pt x="1014990" y="1795054"/>
                      <a:pt x="1014990" y="1795054"/>
                      <a:pt x="986124" y="1788395"/>
                    </a:cubicBezTo>
                    <a:cubicBezTo>
                      <a:pt x="986124" y="1788395"/>
                      <a:pt x="986124" y="1788395"/>
                      <a:pt x="983904" y="1786175"/>
                    </a:cubicBezTo>
                    <a:lnTo>
                      <a:pt x="977242" y="1786175"/>
                    </a:lnTo>
                    <a:cubicBezTo>
                      <a:pt x="970581" y="1783955"/>
                      <a:pt x="961699" y="1783955"/>
                      <a:pt x="957258" y="1781736"/>
                    </a:cubicBezTo>
                    <a:cubicBezTo>
                      <a:pt x="952817" y="1781736"/>
                      <a:pt x="948377" y="1781736"/>
                      <a:pt x="941715" y="1779516"/>
                    </a:cubicBezTo>
                    <a:cubicBezTo>
                      <a:pt x="917290" y="1775077"/>
                      <a:pt x="906188" y="1772857"/>
                      <a:pt x="879543" y="1768418"/>
                    </a:cubicBezTo>
                    <a:cubicBezTo>
                      <a:pt x="852898" y="1763978"/>
                      <a:pt x="819591" y="1757319"/>
                      <a:pt x="792946" y="1752880"/>
                    </a:cubicBezTo>
                    <a:cubicBezTo>
                      <a:pt x="772962" y="1748441"/>
                      <a:pt x="755198" y="1746221"/>
                      <a:pt x="726333" y="1741782"/>
                    </a:cubicBezTo>
                    <a:cubicBezTo>
                      <a:pt x="726333" y="1741782"/>
                      <a:pt x="690806" y="1737342"/>
                      <a:pt x="688585" y="1737342"/>
                    </a:cubicBezTo>
                    <a:cubicBezTo>
                      <a:pt x="664160" y="1732903"/>
                      <a:pt x="659719" y="1730683"/>
                      <a:pt x="633074" y="1728464"/>
                    </a:cubicBezTo>
                    <a:cubicBezTo>
                      <a:pt x="615311" y="1726244"/>
                      <a:pt x="610870" y="1726244"/>
                      <a:pt x="595327" y="1721805"/>
                    </a:cubicBezTo>
                    <a:cubicBezTo>
                      <a:pt x="590886" y="1721805"/>
                      <a:pt x="584225" y="1721805"/>
                      <a:pt x="582004" y="1719585"/>
                    </a:cubicBezTo>
                    <a:cubicBezTo>
                      <a:pt x="564241" y="1717365"/>
                      <a:pt x="568681" y="1717365"/>
                      <a:pt x="562020" y="1717365"/>
                    </a:cubicBezTo>
                    <a:cubicBezTo>
                      <a:pt x="559800" y="1717365"/>
                      <a:pt x="537595" y="1710706"/>
                      <a:pt x="530934" y="1710706"/>
                    </a:cubicBezTo>
                    <a:cubicBezTo>
                      <a:pt x="519832" y="1708487"/>
                      <a:pt x="504289" y="1706267"/>
                      <a:pt x="490966" y="1704047"/>
                    </a:cubicBezTo>
                    <a:cubicBezTo>
                      <a:pt x="486525" y="1704047"/>
                      <a:pt x="484305" y="1704047"/>
                      <a:pt x="484305" y="1704047"/>
                    </a:cubicBezTo>
                    <a:cubicBezTo>
                      <a:pt x="477643" y="1701828"/>
                      <a:pt x="473203" y="1701828"/>
                      <a:pt x="464321" y="1699608"/>
                    </a:cubicBezTo>
                    <a:cubicBezTo>
                      <a:pt x="442116" y="1697388"/>
                      <a:pt x="424353" y="1695169"/>
                      <a:pt x="404369" y="1690729"/>
                    </a:cubicBezTo>
                    <a:cubicBezTo>
                      <a:pt x="386050" y="1689065"/>
                      <a:pt x="297788" y="1673666"/>
                      <a:pt x="249181" y="1664197"/>
                    </a:cubicBezTo>
                    <a:lnTo>
                      <a:pt x="217852" y="1657434"/>
                    </a:lnTo>
                    <a:lnTo>
                      <a:pt x="224791" y="1658821"/>
                    </a:lnTo>
                    <a:cubicBezTo>
                      <a:pt x="228954" y="1659654"/>
                      <a:pt x="228954" y="1659654"/>
                      <a:pt x="228954" y="1659654"/>
                    </a:cubicBezTo>
                    <a:lnTo>
                      <a:pt x="235082" y="1660630"/>
                    </a:lnTo>
                    <a:lnTo>
                      <a:pt x="240056" y="1661873"/>
                    </a:lnTo>
                    <a:lnTo>
                      <a:pt x="294982" y="1671197"/>
                    </a:lnTo>
                    <a:lnTo>
                      <a:pt x="304449" y="1672972"/>
                    </a:lnTo>
                    <a:cubicBezTo>
                      <a:pt x="324433" y="1675192"/>
                      <a:pt x="342197" y="1679631"/>
                      <a:pt x="357740" y="1681851"/>
                    </a:cubicBezTo>
                    <a:cubicBezTo>
                      <a:pt x="357740" y="1681851"/>
                      <a:pt x="357740" y="1681851"/>
                      <a:pt x="360515" y="1682406"/>
                    </a:cubicBezTo>
                    <a:lnTo>
                      <a:pt x="364685" y="1683239"/>
                    </a:lnTo>
                    <a:lnTo>
                      <a:pt x="379944" y="1686290"/>
                    </a:lnTo>
                    <a:cubicBezTo>
                      <a:pt x="379944" y="1686290"/>
                      <a:pt x="379944" y="1686290"/>
                      <a:pt x="377169" y="1685735"/>
                    </a:cubicBezTo>
                    <a:lnTo>
                      <a:pt x="364685" y="1683239"/>
                    </a:lnTo>
                    <a:lnTo>
                      <a:pt x="357740" y="1681851"/>
                    </a:lnTo>
                    <a:cubicBezTo>
                      <a:pt x="357740" y="1681851"/>
                      <a:pt x="357740" y="1681851"/>
                      <a:pt x="308092" y="1673423"/>
                    </a:cubicBezTo>
                    <a:lnTo>
                      <a:pt x="294982" y="1671197"/>
                    </a:lnTo>
                    <a:lnTo>
                      <a:pt x="268922" y="1666313"/>
                    </a:lnTo>
                    <a:cubicBezTo>
                      <a:pt x="257820" y="1664093"/>
                      <a:pt x="248938" y="1664093"/>
                      <a:pt x="240056" y="1661873"/>
                    </a:cubicBezTo>
                    <a:lnTo>
                      <a:pt x="237466" y="1661010"/>
                    </a:lnTo>
                    <a:lnTo>
                      <a:pt x="331082" y="1675929"/>
                    </a:lnTo>
                    <a:lnTo>
                      <a:pt x="398881" y="1687225"/>
                    </a:lnTo>
                    <a:lnTo>
                      <a:pt x="421855" y="1691562"/>
                    </a:lnTo>
                    <a:cubicBezTo>
                      <a:pt x="436565" y="1694059"/>
                      <a:pt x="450998" y="1696279"/>
                      <a:pt x="459880" y="1697388"/>
                    </a:cubicBezTo>
                    <a:lnTo>
                      <a:pt x="398881" y="1687225"/>
                    </a:lnTo>
                    <a:lnTo>
                      <a:pt x="382164" y="1684070"/>
                    </a:lnTo>
                    <a:lnTo>
                      <a:pt x="331082" y="1675929"/>
                    </a:lnTo>
                    <a:lnTo>
                      <a:pt x="328943" y="1675573"/>
                    </a:lnTo>
                    <a:cubicBezTo>
                      <a:pt x="233395" y="1659654"/>
                      <a:pt x="233395" y="1659654"/>
                      <a:pt x="233395" y="1659654"/>
                    </a:cubicBezTo>
                    <a:lnTo>
                      <a:pt x="237466" y="1661010"/>
                    </a:lnTo>
                    <a:lnTo>
                      <a:pt x="235082" y="1660630"/>
                    </a:lnTo>
                    <a:lnTo>
                      <a:pt x="224513" y="1657989"/>
                    </a:lnTo>
                    <a:cubicBezTo>
                      <a:pt x="222293" y="1657434"/>
                      <a:pt x="222293" y="1657434"/>
                      <a:pt x="222293" y="1657434"/>
                    </a:cubicBezTo>
                    <a:cubicBezTo>
                      <a:pt x="231175" y="1657434"/>
                      <a:pt x="211191" y="1655214"/>
                      <a:pt x="182325" y="1648555"/>
                    </a:cubicBezTo>
                    <a:cubicBezTo>
                      <a:pt x="137916" y="1641896"/>
                      <a:pt x="35776" y="1624139"/>
                      <a:pt x="4690" y="1617480"/>
                    </a:cubicBezTo>
                    <a:close/>
                    <a:moveTo>
                      <a:pt x="352852" y="1486589"/>
                    </a:moveTo>
                    <a:cubicBezTo>
                      <a:pt x="352852" y="1486589"/>
                      <a:pt x="352852" y="1486589"/>
                      <a:pt x="355349" y="1487421"/>
                    </a:cubicBezTo>
                    <a:lnTo>
                      <a:pt x="361325" y="1489414"/>
                    </a:lnTo>
                    <a:lnTo>
                      <a:pt x="352852" y="1486589"/>
                    </a:lnTo>
                    <a:close/>
                    <a:moveTo>
                      <a:pt x="330185" y="1480709"/>
                    </a:moveTo>
                    <a:lnTo>
                      <a:pt x="337873" y="1482704"/>
                    </a:lnTo>
                    <a:cubicBezTo>
                      <a:pt x="352852" y="1486589"/>
                      <a:pt x="352852" y="1486589"/>
                      <a:pt x="352852" y="1486589"/>
                    </a:cubicBezTo>
                    <a:lnTo>
                      <a:pt x="341262" y="1483806"/>
                    </a:lnTo>
                    <a:lnTo>
                      <a:pt x="330185" y="1480709"/>
                    </a:lnTo>
                    <a:close/>
                    <a:moveTo>
                      <a:pt x="3600154" y="1475657"/>
                    </a:moveTo>
                    <a:cubicBezTo>
                      <a:pt x="3532488" y="1491185"/>
                      <a:pt x="3498656" y="1498949"/>
                      <a:pt x="3481739" y="1502830"/>
                    </a:cubicBezTo>
                    <a:lnTo>
                      <a:pt x="3475772" y="1504200"/>
                    </a:lnTo>
                    <a:lnTo>
                      <a:pt x="3499175" y="1498706"/>
                    </a:lnTo>
                    <a:cubicBezTo>
                      <a:pt x="3535053" y="1490283"/>
                      <a:pt x="3558972" y="1484669"/>
                      <a:pt x="3574917" y="1480925"/>
                    </a:cubicBezTo>
                    <a:lnTo>
                      <a:pt x="3581295" y="1479428"/>
                    </a:lnTo>
                    <a:lnTo>
                      <a:pt x="3600154" y="1475657"/>
                    </a:lnTo>
                    <a:close/>
                    <a:moveTo>
                      <a:pt x="3606809" y="1473439"/>
                    </a:moveTo>
                    <a:cubicBezTo>
                      <a:pt x="3600154" y="1475657"/>
                      <a:pt x="3600154" y="1475657"/>
                      <a:pt x="3600154" y="1475657"/>
                    </a:cubicBezTo>
                    <a:lnTo>
                      <a:pt x="3606806" y="1473440"/>
                    </a:lnTo>
                    <a:lnTo>
                      <a:pt x="3606809" y="1473439"/>
                    </a:lnTo>
                    <a:close/>
                    <a:moveTo>
                      <a:pt x="3627887" y="1469741"/>
                    </a:moveTo>
                    <a:lnTo>
                      <a:pt x="3619387" y="1471630"/>
                    </a:lnTo>
                    <a:lnTo>
                      <a:pt x="3618976" y="1471706"/>
                    </a:lnTo>
                    <a:cubicBezTo>
                      <a:pt x="3617624" y="1471914"/>
                      <a:pt x="3617902" y="1471775"/>
                      <a:pt x="3620120" y="1471220"/>
                    </a:cubicBezTo>
                    <a:lnTo>
                      <a:pt x="3627887" y="1469741"/>
                    </a:lnTo>
                    <a:close/>
                    <a:moveTo>
                      <a:pt x="3620120" y="1469002"/>
                    </a:moveTo>
                    <a:cubicBezTo>
                      <a:pt x="3624557" y="1469002"/>
                      <a:pt x="3624557" y="1469002"/>
                      <a:pt x="3624557" y="1469002"/>
                    </a:cubicBezTo>
                    <a:lnTo>
                      <a:pt x="3614212" y="1470971"/>
                    </a:lnTo>
                    <a:lnTo>
                      <a:pt x="3617624" y="1469834"/>
                    </a:lnTo>
                    <a:cubicBezTo>
                      <a:pt x="3620120" y="1469002"/>
                      <a:pt x="3620120" y="1469002"/>
                      <a:pt x="3620120" y="1469002"/>
                    </a:cubicBezTo>
                    <a:close/>
                    <a:moveTo>
                      <a:pt x="262353" y="1462319"/>
                    </a:moveTo>
                    <a:lnTo>
                      <a:pt x="309593" y="1474953"/>
                    </a:lnTo>
                    <a:lnTo>
                      <a:pt x="330185" y="1480709"/>
                    </a:lnTo>
                    <a:lnTo>
                      <a:pt x="302296" y="1473476"/>
                    </a:lnTo>
                    <a:lnTo>
                      <a:pt x="277304" y="1466994"/>
                    </a:lnTo>
                    <a:lnTo>
                      <a:pt x="262353" y="1462319"/>
                    </a:lnTo>
                    <a:close/>
                    <a:moveTo>
                      <a:pt x="261263" y="1462028"/>
                    </a:moveTo>
                    <a:lnTo>
                      <a:pt x="261865" y="1462167"/>
                    </a:lnTo>
                    <a:lnTo>
                      <a:pt x="262353" y="1462319"/>
                    </a:lnTo>
                    <a:lnTo>
                      <a:pt x="261263" y="1462028"/>
                    </a:lnTo>
                    <a:close/>
                    <a:moveTo>
                      <a:pt x="233016" y="1455506"/>
                    </a:moveTo>
                    <a:lnTo>
                      <a:pt x="238100" y="1456680"/>
                    </a:lnTo>
                    <a:lnTo>
                      <a:pt x="243071" y="1458108"/>
                    </a:lnTo>
                    <a:lnTo>
                      <a:pt x="243304" y="1458175"/>
                    </a:lnTo>
                    <a:lnTo>
                      <a:pt x="233016" y="1455506"/>
                    </a:lnTo>
                    <a:close/>
                    <a:moveTo>
                      <a:pt x="229757" y="1454284"/>
                    </a:moveTo>
                    <a:lnTo>
                      <a:pt x="231671" y="1454833"/>
                    </a:lnTo>
                    <a:lnTo>
                      <a:pt x="233016" y="1455506"/>
                    </a:lnTo>
                    <a:lnTo>
                      <a:pt x="229757" y="1454284"/>
                    </a:lnTo>
                    <a:close/>
                    <a:moveTo>
                      <a:pt x="228577" y="1453286"/>
                    </a:moveTo>
                    <a:cubicBezTo>
                      <a:pt x="228577" y="1453286"/>
                      <a:pt x="228577" y="1453286"/>
                      <a:pt x="256595" y="1460779"/>
                    </a:cubicBezTo>
                    <a:lnTo>
                      <a:pt x="261263" y="1462028"/>
                    </a:lnTo>
                    <a:lnTo>
                      <a:pt x="238100" y="1456680"/>
                    </a:lnTo>
                    <a:lnTo>
                      <a:pt x="231671" y="1454833"/>
                    </a:lnTo>
                    <a:lnTo>
                      <a:pt x="228577" y="1453286"/>
                    </a:lnTo>
                    <a:close/>
                    <a:moveTo>
                      <a:pt x="3717736" y="1449038"/>
                    </a:moveTo>
                    <a:cubicBezTo>
                      <a:pt x="3697769" y="1453474"/>
                      <a:pt x="3680021" y="1457911"/>
                      <a:pt x="3666710" y="1462347"/>
                    </a:cubicBezTo>
                    <a:lnTo>
                      <a:pt x="3627887" y="1469741"/>
                    </a:lnTo>
                    <a:lnTo>
                      <a:pt x="3628093" y="1469695"/>
                    </a:lnTo>
                    <a:cubicBezTo>
                      <a:pt x="3633709" y="1468448"/>
                      <a:pt x="3641196" y="1466784"/>
                      <a:pt x="3651180" y="1464566"/>
                    </a:cubicBezTo>
                    <a:cubicBezTo>
                      <a:pt x="3668928" y="1460129"/>
                      <a:pt x="3693332" y="1455692"/>
                      <a:pt x="3717736" y="1449038"/>
                    </a:cubicBezTo>
                    <a:close/>
                    <a:moveTo>
                      <a:pt x="210824" y="1448845"/>
                    </a:moveTo>
                    <a:lnTo>
                      <a:pt x="215262" y="1448845"/>
                    </a:lnTo>
                    <a:lnTo>
                      <a:pt x="217481" y="1449678"/>
                    </a:lnTo>
                    <a:lnTo>
                      <a:pt x="229757" y="1454284"/>
                    </a:lnTo>
                    <a:lnTo>
                      <a:pt x="210824" y="1448845"/>
                    </a:lnTo>
                    <a:close/>
                    <a:moveTo>
                      <a:pt x="3866378" y="1415764"/>
                    </a:moveTo>
                    <a:lnTo>
                      <a:pt x="3850848" y="1420200"/>
                    </a:lnTo>
                    <a:cubicBezTo>
                      <a:pt x="3799822" y="1433510"/>
                      <a:pt x="3562438" y="1484530"/>
                      <a:pt x="3349459" y="1537768"/>
                    </a:cubicBezTo>
                    <a:cubicBezTo>
                      <a:pt x="3245187" y="1564387"/>
                      <a:pt x="3163102" y="1582133"/>
                      <a:pt x="3054393" y="1608752"/>
                    </a:cubicBezTo>
                    <a:cubicBezTo>
                      <a:pt x="3054393" y="1608752"/>
                      <a:pt x="3054393" y="1608752"/>
                      <a:pt x="3038863" y="1613189"/>
                    </a:cubicBezTo>
                    <a:cubicBezTo>
                      <a:pt x="3038863" y="1613189"/>
                      <a:pt x="3038863" y="1613189"/>
                      <a:pt x="2996711" y="1624280"/>
                    </a:cubicBezTo>
                    <a:cubicBezTo>
                      <a:pt x="2967870" y="1630935"/>
                      <a:pt x="2941248" y="1637589"/>
                      <a:pt x="2919062" y="1642026"/>
                    </a:cubicBezTo>
                    <a:cubicBezTo>
                      <a:pt x="2903533" y="1646462"/>
                      <a:pt x="2899096" y="1648681"/>
                      <a:pt x="2883566" y="1650899"/>
                    </a:cubicBezTo>
                    <a:cubicBezTo>
                      <a:pt x="2885784" y="1653117"/>
                      <a:pt x="2843632" y="1661990"/>
                      <a:pt x="2823665" y="1666427"/>
                    </a:cubicBezTo>
                    <a:cubicBezTo>
                      <a:pt x="2821447" y="1666427"/>
                      <a:pt x="2821447" y="1668645"/>
                      <a:pt x="2817010" y="1668645"/>
                    </a:cubicBezTo>
                    <a:cubicBezTo>
                      <a:pt x="2814791" y="1670863"/>
                      <a:pt x="2808135" y="1670863"/>
                      <a:pt x="2805917" y="1673082"/>
                    </a:cubicBezTo>
                    <a:cubicBezTo>
                      <a:pt x="2799261" y="1673082"/>
                      <a:pt x="2788169" y="1677518"/>
                      <a:pt x="2783732" y="1677518"/>
                    </a:cubicBezTo>
                    <a:cubicBezTo>
                      <a:pt x="2757109" y="1684173"/>
                      <a:pt x="2726050" y="1690828"/>
                      <a:pt x="2699427" y="1697483"/>
                    </a:cubicBezTo>
                    <a:cubicBezTo>
                      <a:pt x="2699427" y="1697483"/>
                      <a:pt x="2701646" y="1695264"/>
                      <a:pt x="2701646" y="1695264"/>
                    </a:cubicBezTo>
                    <a:cubicBezTo>
                      <a:pt x="2701646" y="1695264"/>
                      <a:pt x="2699427" y="1695264"/>
                      <a:pt x="2694990" y="1697483"/>
                    </a:cubicBezTo>
                    <a:cubicBezTo>
                      <a:pt x="2699427" y="1695264"/>
                      <a:pt x="2699427" y="1695264"/>
                      <a:pt x="2688334" y="1697483"/>
                    </a:cubicBezTo>
                    <a:cubicBezTo>
                      <a:pt x="2690553" y="1697483"/>
                      <a:pt x="2694990" y="1695264"/>
                      <a:pt x="2692772" y="1695264"/>
                    </a:cubicBezTo>
                    <a:cubicBezTo>
                      <a:pt x="2683897" y="1697483"/>
                      <a:pt x="2666149" y="1701919"/>
                      <a:pt x="2663931" y="1699701"/>
                    </a:cubicBezTo>
                    <a:cubicBezTo>
                      <a:pt x="2661712" y="1699701"/>
                      <a:pt x="2675023" y="1695264"/>
                      <a:pt x="2672805" y="1695264"/>
                    </a:cubicBezTo>
                    <a:cubicBezTo>
                      <a:pt x="2675023" y="1693046"/>
                      <a:pt x="2675023" y="1693046"/>
                      <a:pt x="2675023" y="1693046"/>
                    </a:cubicBezTo>
                    <a:cubicBezTo>
                      <a:pt x="2675023" y="1693046"/>
                      <a:pt x="2675023" y="1693046"/>
                      <a:pt x="2686116" y="1688610"/>
                    </a:cubicBezTo>
                    <a:cubicBezTo>
                      <a:pt x="2686116" y="1688610"/>
                      <a:pt x="2688334" y="1688610"/>
                      <a:pt x="2688334" y="1688610"/>
                    </a:cubicBezTo>
                    <a:cubicBezTo>
                      <a:pt x="2688334" y="1688610"/>
                      <a:pt x="2688334" y="1688610"/>
                      <a:pt x="2719394" y="1679737"/>
                    </a:cubicBezTo>
                    <a:cubicBezTo>
                      <a:pt x="2719394" y="1679737"/>
                      <a:pt x="2719394" y="1679737"/>
                      <a:pt x="2752672" y="1673082"/>
                    </a:cubicBezTo>
                    <a:cubicBezTo>
                      <a:pt x="2757109" y="1670863"/>
                      <a:pt x="2757109" y="1673082"/>
                      <a:pt x="2754891" y="1673082"/>
                    </a:cubicBezTo>
                    <a:cubicBezTo>
                      <a:pt x="2754891" y="1673082"/>
                      <a:pt x="2754891" y="1673082"/>
                      <a:pt x="2757109" y="1673082"/>
                    </a:cubicBezTo>
                    <a:cubicBezTo>
                      <a:pt x="2759328" y="1673082"/>
                      <a:pt x="2763765" y="1670863"/>
                      <a:pt x="2765983" y="1670863"/>
                    </a:cubicBezTo>
                    <a:cubicBezTo>
                      <a:pt x="2772639" y="1670863"/>
                      <a:pt x="2783732" y="1666427"/>
                      <a:pt x="2788169" y="1666427"/>
                    </a:cubicBezTo>
                    <a:cubicBezTo>
                      <a:pt x="2792606" y="1664209"/>
                      <a:pt x="2797043" y="1664209"/>
                      <a:pt x="2805917" y="1661990"/>
                    </a:cubicBezTo>
                    <a:cubicBezTo>
                      <a:pt x="2832539" y="1655335"/>
                      <a:pt x="2845851" y="1655335"/>
                      <a:pt x="2876910" y="1646462"/>
                    </a:cubicBezTo>
                    <a:cubicBezTo>
                      <a:pt x="2905751" y="1639808"/>
                      <a:pt x="2945685" y="1630935"/>
                      <a:pt x="2972307" y="1624280"/>
                    </a:cubicBezTo>
                    <a:cubicBezTo>
                      <a:pt x="2998930" y="1619843"/>
                      <a:pt x="3016678" y="1613189"/>
                      <a:pt x="3049956" y="1606534"/>
                    </a:cubicBezTo>
                    <a:cubicBezTo>
                      <a:pt x="3049956" y="1606534"/>
                      <a:pt x="3089890" y="1595443"/>
                      <a:pt x="3092108" y="1595443"/>
                    </a:cubicBezTo>
                    <a:cubicBezTo>
                      <a:pt x="3118731" y="1586570"/>
                      <a:pt x="3125386" y="1586570"/>
                      <a:pt x="3154227" y="1579915"/>
                    </a:cubicBezTo>
                    <a:cubicBezTo>
                      <a:pt x="3174194" y="1573260"/>
                      <a:pt x="3178631" y="1573260"/>
                      <a:pt x="3196380" y="1568824"/>
                    </a:cubicBezTo>
                    <a:cubicBezTo>
                      <a:pt x="3200817" y="1566605"/>
                      <a:pt x="3209691" y="1564387"/>
                      <a:pt x="3211909" y="1564387"/>
                    </a:cubicBezTo>
                    <a:cubicBezTo>
                      <a:pt x="3231876" y="1559950"/>
                      <a:pt x="3227439" y="1562169"/>
                      <a:pt x="3234095" y="1557732"/>
                    </a:cubicBezTo>
                    <a:cubicBezTo>
                      <a:pt x="3236313" y="1557732"/>
                      <a:pt x="3260717" y="1555514"/>
                      <a:pt x="3269591" y="1551077"/>
                    </a:cubicBezTo>
                    <a:cubicBezTo>
                      <a:pt x="3282903" y="1548859"/>
                      <a:pt x="3300651" y="1544423"/>
                      <a:pt x="3316181" y="1542204"/>
                    </a:cubicBezTo>
                    <a:cubicBezTo>
                      <a:pt x="3318399" y="1539986"/>
                      <a:pt x="3322836" y="1539986"/>
                      <a:pt x="3322836" y="1539986"/>
                    </a:cubicBezTo>
                    <a:cubicBezTo>
                      <a:pt x="3329492" y="1537768"/>
                      <a:pt x="3336148" y="1535550"/>
                      <a:pt x="3345022" y="1533331"/>
                    </a:cubicBezTo>
                    <a:cubicBezTo>
                      <a:pt x="3369426" y="1528895"/>
                      <a:pt x="3389392" y="1522240"/>
                      <a:pt x="3411578" y="1515585"/>
                    </a:cubicBezTo>
                    <a:cubicBezTo>
                      <a:pt x="3436814" y="1509762"/>
                      <a:pt x="3569060" y="1480163"/>
                      <a:pt x="3612130" y="1471368"/>
                    </a:cubicBezTo>
                    <a:lnTo>
                      <a:pt x="3614212" y="1470971"/>
                    </a:lnTo>
                    <a:lnTo>
                      <a:pt x="3606806" y="1473440"/>
                    </a:lnTo>
                    <a:lnTo>
                      <a:pt x="3605127" y="1473834"/>
                    </a:lnTo>
                    <a:cubicBezTo>
                      <a:pt x="3603445" y="1474229"/>
                      <a:pt x="3600082" y="1475018"/>
                      <a:pt x="3593355" y="1476597"/>
                    </a:cubicBezTo>
                    <a:lnTo>
                      <a:pt x="3581295" y="1479428"/>
                    </a:lnTo>
                    <a:lnTo>
                      <a:pt x="3566875" y="1482312"/>
                    </a:lnTo>
                    <a:cubicBezTo>
                      <a:pt x="3553564" y="1484530"/>
                      <a:pt x="3538034" y="1488966"/>
                      <a:pt x="3524723" y="1491185"/>
                    </a:cubicBezTo>
                    <a:cubicBezTo>
                      <a:pt x="3504756" y="1495621"/>
                      <a:pt x="3484790" y="1502276"/>
                      <a:pt x="3464823" y="1506712"/>
                    </a:cubicBezTo>
                    <a:cubicBezTo>
                      <a:pt x="3442637" y="1511149"/>
                      <a:pt x="3442637" y="1511149"/>
                      <a:pt x="3442637" y="1511149"/>
                    </a:cubicBezTo>
                    <a:cubicBezTo>
                      <a:pt x="3464823" y="1506712"/>
                      <a:pt x="3464823" y="1506712"/>
                      <a:pt x="3464823" y="1506712"/>
                    </a:cubicBezTo>
                    <a:cubicBezTo>
                      <a:pt x="3464823" y="1506712"/>
                      <a:pt x="3464823" y="1506712"/>
                      <a:pt x="3466938" y="1506227"/>
                    </a:cubicBezTo>
                    <a:lnTo>
                      <a:pt x="3475772" y="1504200"/>
                    </a:lnTo>
                    <a:lnTo>
                      <a:pt x="3435890" y="1513562"/>
                    </a:lnTo>
                    <a:cubicBezTo>
                      <a:pt x="3411474" y="1519294"/>
                      <a:pt x="3383568" y="1525845"/>
                      <a:pt x="3351677" y="1533331"/>
                    </a:cubicBezTo>
                    <a:cubicBezTo>
                      <a:pt x="3371644" y="1528895"/>
                      <a:pt x="3418233" y="1517804"/>
                      <a:pt x="3438200" y="1513367"/>
                    </a:cubicBezTo>
                    <a:cubicBezTo>
                      <a:pt x="3495882" y="1500058"/>
                      <a:pt x="3553564" y="1486748"/>
                      <a:pt x="3611246" y="1473439"/>
                    </a:cubicBezTo>
                    <a:cubicBezTo>
                      <a:pt x="3611246" y="1473439"/>
                      <a:pt x="3611246" y="1473439"/>
                      <a:pt x="3616238" y="1472329"/>
                    </a:cubicBezTo>
                    <a:lnTo>
                      <a:pt x="3619387" y="1471630"/>
                    </a:lnTo>
                    <a:lnTo>
                      <a:pt x="3627608" y="1470111"/>
                    </a:lnTo>
                    <a:cubicBezTo>
                      <a:pt x="3636205" y="1468447"/>
                      <a:pt x="3650071" y="1465675"/>
                      <a:pt x="3666710" y="1462347"/>
                    </a:cubicBezTo>
                    <a:cubicBezTo>
                      <a:pt x="3715517" y="1449038"/>
                      <a:pt x="3833100" y="1422419"/>
                      <a:pt x="3866378" y="1415764"/>
                    </a:cubicBezTo>
                    <a:close/>
                    <a:moveTo>
                      <a:pt x="0" y="1386680"/>
                    </a:moveTo>
                    <a:lnTo>
                      <a:pt x="13315" y="1388900"/>
                    </a:lnTo>
                    <a:cubicBezTo>
                      <a:pt x="59918" y="1402221"/>
                      <a:pt x="266304" y="1462167"/>
                      <a:pt x="454935" y="1511011"/>
                    </a:cubicBezTo>
                    <a:cubicBezTo>
                      <a:pt x="550361" y="1535433"/>
                      <a:pt x="619156" y="1555415"/>
                      <a:pt x="716801" y="1579837"/>
                    </a:cubicBezTo>
                    <a:cubicBezTo>
                      <a:pt x="716801" y="1579837"/>
                      <a:pt x="716801" y="1579837"/>
                      <a:pt x="730116" y="1584278"/>
                    </a:cubicBezTo>
                    <a:cubicBezTo>
                      <a:pt x="730116" y="1584278"/>
                      <a:pt x="730116" y="1584278"/>
                      <a:pt x="767842" y="1595379"/>
                    </a:cubicBezTo>
                    <a:cubicBezTo>
                      <a:pt x="792254" y="1602039"/>
                      <a:pt x="816665" y="1608700"/>
                      <a:pt x="836638" y="1613140"/>
                    </a:cubicBezTo>
                    <a:cubicBezTo>
                      <a:pt x="852172" y="1617581"/>
                      <a:pt x="854391" y="1617581"/>
                      <a:pt x="867706" y="1619801"/>
                    </a:cubicBezTo>
                    <a:cubicBezTo>
                      <a:pt x="867706" y="1617581"/>
                      <a:pt x="905433" y="1628682"/>
                      <a:pt x="923186" y="1635342"/>
                    </a:cubicBezTo>
                    <a:cubicBezTo>
                      <a:pt x="923186" y="1635342"/>
                      <a:pt x="923186" y="1633122"/>
                      <a:pt x="927625" y="1635342"/>
                    </a:cubicBezTo>
                    <a:cubicBezTo>
                      <a:pt x="929844" y="1635342"/>
                      <a:pt x="936501" y="1637562"/>
                      <a:pt x="938721" y="1637562"/>
                    </a:cubicBezTo>
                    <a:cubicBezTo>
                      <a:pt x="945378" y="1639782"/>
                      <a:pt x="952036" y="1642003"/>
                      <a:pt x="958693" y="1642003"/>
                    </a:cubicBezTo>
                    <a:cubicBezTo>
                      <a:pt x="980885" y="1648663"/>
                      <a:pt x="1007516" y="1657544"/>
                      <a:pt x="1031927" y="1664205"/>
                    </a:cubicBezTo>
                    <a:lnTo>
                      <a:pt x="1034146" y="1664205"/>
                    </a:lnTo>
                    <a:cubicBezTo>
                      <a:pt x="1029708" y="1664205"/>
                      <a:pt x="1029708" y="1664205"/>
                      <a:pt x="1040804" y="1668645"/>
                    </a:cubicBezTo>
                    <a:cubicBezTo>
                      <a:pt x="1038585" y="1668645"/>
                      <a:pt x="1034146" y="1666425"/>
                      <a:pt x="1036365" y="1668645"/>
                    </a:cubicBezTo>
                    <a:cubicBezTo>
                      <a:pt x="1043023" y="1670865"/>
                      <a:pt x="1058557" y="1675306"/>
                      <a:pt x="1060777" y="1675306"/>
                    </a:cubicBezTo>
                    <a:cubicBezTo>
                      <a:pt x="1062996" y="1677526"/>
                      <a:pt x="1049681" y="1675306"/>
                      <a:pt x="1049681" y="1677526"/>
                    </a:cubicBezTo>
                    <a:cubicBezTo>
                      <a:pt x="1049681" y="1677526"/>
                      <a:pt x="1049681" y="1677526"/>
                      <a:pt x="1047461" y="1677526"/>
                    </a:cubicBezTo>
                    <a:cubicBezTo>
                      <a:pt x="1047461" y="1677526"/>
                      <a:pt x="1047461" y="1677526"/>
                      <a:pt x="1038585" y="1675306"/>
                    </a:cubicBezTo>
                    <a:cubicBezTo>
                      <a:pt x="1038585" y="1675306"/>
                      <a:pt x="1036365" y="1675306"/>
                      <a:pt x="1036365" y="1675306"/>
                    </a:cubicBezTo>
                    <a:cubicBezTo>
                      <a:pt x="1036365" y="1675306"/>
                      <a:pt x="1036365" y="1675306"/>
                      <a:pt x="1007516" y="1668645"/>
                    </a:cubicBezTo>
                    <a:cubicBezTo>
                      <a:pt x="1007516" y="1668645"/>
                      <a:pt x="1007516" y="1668645"/>
                      <a:pt x="978666" y="1659764"/>
                    </a:cubicBezTo>
                    <a:cubicBezTo>
                      <a:pt x="978666" y="1659764"/>
                      <a:pt x="978666" y="1659764"/>
                      <a:pt x="976447" y="1659764"/>
                    </a:cubicBezTo>
                    <a:cubicBezTo>
                      <a:pt x="974228" y="1657544"/>
                      <a:pt x="969789" y="1657544"/>
                      <a:pt x="967570" y="1655324"/>
                    </a:cubicBezTo>
                    <a:cubicBezTo>
                      <a:pt x="967570" y="1655324"/>
                      <a:pt x="967570" y="1655324"/>
                      <a:pt x="969789" y="1655324"/>
                    </a:cubicBezTo>
                    <a:cubicBezTo>
                      <a:pt x="963132" y="1653104"/>
                      <a:pt x="952036" y="1653104"/>
                      <a:pt x="949817" y="1650883"/>
                    </a:cubicBezTo>
                    <a:cubicBezTo>
                      <a:pt x="945378" y="1648663"/>
                      <a:pt x="940940" y="1648663"/>
                      <a:pt x="934282" y="1646443"/>
                    </a:cubicBezTo>
                    <a:cubicBezTo>
                      <a:pt x="909871" y="1639782"/>
                      <a:pt x="898775" y="1635342"/>
                      <a:pt x="872145" y="1628682"/>
                    </a:cubicBezTo>
                    <a:cubicBezTo>
                      <a:pt x="845514" y="1622021"/>
                      <a:pt x="812226" y="1610920"/>
                      <a:pt x="785596" y="1604259"/>
                    </a:cubicBezTo>
                    <a:cubicBezTo>
                      <a:pt x="765623" y="1597599"/>
                      <a:pt x="747870" y="1593158"/>
                      <a:pt x="719020" y="1586498"/>
                    </a:cubicBezTo>
                    <a:cubicBezTo>
                      <a:pt x="719020" y="1586498"/>
                      <a:pt x="683513" y="1577617"/>
                      <a:pt x="681294" y="1577617"/>
                    </a:cubicBezTo>
                    <a:cubicBezTo>
                      <a:pt x="656882" y="1570956"/>
                      <a:pt x="652444" y="1568736"/>
                      <a:pt x="625814" y="1562076"/>
                    </a:cubicBezTo>
                    <a:cubicBezTo>
                      <a:pt x="608060" y="1557635"/>
                      <a:pt x="603622" y="1557635"/>
                      <a:pt x="588087" y="1553195"/>
                    </a:cubicBezTo>
                    <a:cubicBezTo>
                      <a:pt x="583649" y="1550975"/>
                      <a:pt x="576991" y="1550975"/>
                      <a:pt x="574772" y="1548754"/>
                    </a:cubicBezTo>
                    <a:cubicBezTo>
                      <a:pt x="557019" y="1544314"/>
                      <a:pt x="561457" y="1544314"/>
                      <a:pt x="554799" y="1544314"/>
                    </a:cubicBezTo>
                    <a:cubicBezTo>
                      <a:pt x="552580" y="1544314"/>
                      <a:pt x="532607" y="1535433"/>
                      <a:pt x="523731" y="1533213"/>
                    </a:cubicBezTo>
                    <a:cubicBezTo>
                      <a:pt x="512635" y="1530993"/>
                      <a:pt x="497100" y="1526552"/>
                      <a:pt x="483785" y="1522112"/>
                    </a:cubicBezTo>
                    <a:cubicBezTo>
                      <a:pt x="479347" y="1522112"/>
                      <a:pt x="477127" y="1522112"/>
                      <a:pt x="477127" y="1522112"/>
                    </a:cubicBezTo>
                    <a:cubicBezTo>
                      <a:pt x="470470" y="1519892"/>
                      <a:pt x="466031" y="1517672"/>
                      <a:pt x="457155" y="1517672"/>
                    </a:cubicBezTo>
                    <a:cubicBezTo>
                      <a:pt x="434963" y="1511011"/>
                      <a:pt x="417209" y="1506571"/>
                      <a:pt x="397236" y="1502130"/>
                    </a:cubicBezTo>
                    <a:cubicBezTo>
                      <a:pt x="385031" y="1498800"/>
                      <a:pt x="342311" y="1486589"/>
                      <a:pt x="300701" y="1474655"/>
                    </a:cubicBezTo>
                    <a:lnTo>
                      <a:pt x="243304" y="1458175"/>
                    </a:lnTo>
                    <a:lnTo>
                      <a:pt x="277304" y="1466994"/>
                    </a:lnTo>
                    <a:lnTo>
                      <a:pt x="297372" y="1473268"/>
                    </a:lnTo>
                    <a:lnTo>
                      <a:pt x="341262" y="1483806"/>
                    </a:lnTo>
                    <a:lnTo>
                      <a:pt x="361325" y="1489414"/>
                    </a:lnTo>
                    <a:lnTo>
                      <a:pt x="370329" y="1492417"/>
                    </a:lnTo>
                    <a:cubicBezTo>
                      <a:pt x="372825" y="1493249"/>
                      <a:pt x="372825" y="1493249"/>
                      <a:pt x="372825" y="1493249"/>
                    </a:cubicBezTo>
                    <a:lnTo>
                      <a:pt x="361325" y="1489414"/>
                    </a:lnTo>
                    <a:lnTo>
                      <a:pt x="375044" y="1493249"/>
                    </a:lnTo>
                    <a:cubicBezTo>
                      <a:pt x="395017" y="1497690"/>
                      <a:pt x="434963" y="1508791"/>
                      <a:pt x="452716" y="1513231"/>
                    </a:cubicBezTo>
                    <a:cubicBezTo>
                      <a:pt x="396682" y="1498245"/>
                      <a:pt x="354655" y="1487005"/>
                      <a:pt x="323136" y="1478575"/>
                    </a:cubicBezTo>
                    <a:lnTo>
                      <a:pt x="309593" y="1474953"/>
                    </a:lnTo>
                    <a:lnTo>
                      <a:pt x="224139" y="1451066"/>
                    </a:lnTo>
                    <a:cubicBezTo>
                      <a:pt x="224139" y="1451066"/>
                      <a:pt x="224139" y="1451066"/>
                      <a:pt x="219700" y="1449956"/>
                    </a:cubicBezTo>
                    <a:lnTo>
                      <a:pt x="215262" y="1448845"/>
                    </a:lnTo>
                    <a:lnTo>
                      <a:pt x="188632" y="1442185"/>
                    </a:lnTo>
                    <a:lnTo>
                      <a:pt x="140259" y="1426053"/>
                    </a:lnTo>
                    <a:lnTo>
                      <a:pt x="175316" y="1435524"/>
                    </a:lnTo>
                    <a:cubicBezTo>
                      <a:pt x="193070" y="1439965"/>
                      <a:pt x="206385" y="1444405"/>
                      <a:pt x="215262" y="1446625"/>
                    </a:cubicBezTo>
                    <a:cubicBezTo>
                      <a:pt x="224139" y="1448845"/>
                      <a:pt x="206385" y="1444405"/>
                      <a:pt x="175316" y="1435524"/>
                    </a:cubicBezTo>
                    <a:cubicBezTo>
                      <a:pt x="164220" y="1433304"/>
                      <a:pt x="148686" y="1428864"/>
                      <a:pt x="128713" y="1422203"/>
                    </a:cubicBezTo>
                    <a:lnTo>
                      <a:pt x="140259" y="1426053"/>
                    </a:lnTo>
                    <a:lnTo>
                      <a:pt x="81833" y="1410269"/>
                    </a:lnTo>
                    <a:cubicBezTo>
                      <a:pt x="47158" y="1400556"/>
                      <a:pt x="14425" y="1391120"/>
                      <a:pt x="0" y="1386680"/>
                    </a:cubicBezTo>
                    <a:close/>
                    <a:moveTo>
                      <a:pt x="3222744" y="1365678"/>
                    </a:moveTo>
                    <a:lnTo>
                      <a:pt x="3218704" y="1367547"/>
                    </a:lnTo>
                    <a:lnTo>
                      <a:pt x="3216147" y="1368558"/>
                    </a:lnTo>
                    <a:lnTo>
                      <a:pt x="3222744" y="1365678"/>
                    </a:lnTo>
                    <a:close/>
                    <a:moveTo>
                      <a:pt x="3401679" y="1287504"/>
                    </a:moveTo>
                    <a:lnTo>
                      <a:pt x="3393180" y="1291262"/>
                    </a:lnTo>
                    <a:lnTo>
                      <a:pt x="3385620" y="1294563"/>
                    </a:lnTo>
                    <a:cubicBezTo>
                      <a:pt x="3363724" y="1304123"/>
                      <a:pt x="3333070" y="1317507"/>
                      <a:pt x="3290154" y="1336245"/>
                    </a:cubicBezTo>
                    <a:lnTo>
                      <a:pt x="3222744" y="1365678"/>
                    </a:lnTo>
                    <a:lnTo>
                      <a:pt x="3269425" y="1344085"/>
                    </a:lnTo>
                    <a:cubicBezTo>
                      <a:pt x="3275530" y="1341303"/>
                      <a:pt x="3289404" y="1335185"/>
                      <a:pt x="3307025" y="1327467"/>
                    </a:cubicBezTo>
                    <a:lnTo>
                      <a:pt x="3338936" y="1313544"/>
                    </a:lnTo>
                    <a:lnTo>
                      <a:pt x="3316043" y="1324060"/>
                    </a:lnTo>
                    <a:lnTo>
                      <a:pt x="3306054" y="1328510"/>
                    </a:lnTo>
                    <a:lnTo>
                      <a:pt x="3296064" y="1332960"/>
                    </a:lnTo>
                    <a:cubicBezTo>
                      <a:pt x="3296064" y="1332960"/>
                      <a:pt x="3296064" y="1332960"/>
                      <a:pt x="3298561" y="1331848"/>
                    </a:cubicBezTo>
                    <a:lnTo>
                      <a:pt x="3306054" y="1328510"/>
                    </a:lnTo>
                    <a:lnTo>
                      <a:pt x="3313546" y="1325173"/>
                    </a:lnTo>
                    <a:cubicBezTo>
                      <a:pt x="3316043" y="1324060"/>
                      <a:pt x="3316043" y="1324060"/>
                      <a:pt x="3316043" y="1324060"/>
                    </a:cubicBezTo>
                    <a:cubicBezTo>
                      <a:pt x="3316043" y="1324060"/>
                      <a:pt x="3316043" y="1324060"/>
                      <a:pt x="3396351" y="1289779"/>
                    </a:cubicBezTo>
                    <a:lnTo>
                      <a:pt x="3401679" y="1287504"/>
                    </a:lnTo>
                    <a:close/>
                    <a:moveTo>
                      <a:pt x="3401666" y="1286238"/>
                    </a:moveTo>
                    <a:lnTo>
                      <a:pt x="3367102" y="1301255"/>
                    </a:lnTo>
                    <a:lnTo>
                      <a:pt x="3338936" y="1313544"/>
                    </a:lnTo>
                    <a:lnTo>
                      <a:pt x="3369321" y="1299586"/>
                    </a:lnTo>
                    <a:lnTo>
                      <a:pt x="3401666" y="1286238"/>
                    </a:lnTo>
                    <a:close/>
                    <a:moveTo>
                      <a:pt x="406315" y="1281375"/>
                    </a:moveTo>
                    <a:lnTo>
                      <a:pt x="434229" y="1293346"/>
                    </a:lnTo>
                    <a:lnTo>
                      <a:pt x="449067" y="1299709"/>
                    </a:lnTo>
                    <a:lnTo>
                      <a:pt x="413360" y="1284664"/>
                    </a:lnTo>
                    <a:lnTo>
                      <a:pt x="406315" y="1281375"/>
                    </a:lnTo>
                    <a:close/>
                    <a:moveTo>
                      <a:pt x="3430319" y="1275046"/>
                    </a:moveTo>
                    <a:lnTo>
                      <a:pt x="3428535" y="1275825"/>
                    </a:lnTo>
                    <a:cubicBezTo>
                      <a:pt x="3424594" y="1277546"/>
                      <a:pt x="3419339" y="1279840"/>
                      <a:pt x="3412332" y="1282900"/>
                    </a:cubicBezTo>
                    <a:lnTo>
                      <a:pt x="3406515" y="1285439"/>
                    </a:lnTo>
                    <a:lnTo>
                      <a:pt x="3401679" y="1287504"/>
                    </a:lnTo>
                    <a:lnTo>
                      <a:pt x="3426687" y="1276446"/>
                    </a:lnTo>
                    <a:lnTo>
                      <a:pt x="3430319" y="1275046"/>
                    </a:lnTo>
                    <a:close/>
                    <a:moveTo>
                      <a:pt x="3440359" y="1270663"/>
                    </a:moveTo>
                    <a:cubicBezTo>
                      <a:pt x="3435919" y="1272888"/>
                      <a:pt x="3435919" y="1272888"/>
                      <a:pt x="3435919" y="1272888"/>
                    </a:cubicBezTo>
                    <a:lnTo>
                      <a:pt x="3430319" y="1275046"/>
                    </a:lnTo>
                    <a:lnTo>
                      <a:pt x="3436856" y="1272192"/>
                    </a:lnTo>
                    <a:cubicBezTo>
                      <a:pt x="3440359" y="1270663"/>
                      <a:pt x="3440359" y="1270663"/>
                      <a:pt x="3440359" y="1270663"/>
                    </a:cubicBezTo>
                    <a:close/>
                    <a:moveTo>
                      <a:pt x="371360" y="1266384"/>
                    </a:moveTo>
                    <a:cubicBezTo>
                      <a:pt x="380237" y="1270826"/>
                      <a:pt x="386895" y="1273046"/>
                      <a:pt x="397992" y="1277488"/>
                    </a:cubicBezTo>
                    <a:lnTo>
                      <a:pt x="406315" y="1281375"/>
                    </a:lnTo>
                    <a:lnTo>
                      <a:pt x="371360" y="1266384"/>
                    </a:lnTo>
                    <a:close/>
                    <a:moveTo>
                      <a:pt x="3458118" y="1261763"/>
                    </a:moveTo>
                    <a:cubicBezTo>
                      <a:pt x="3458118" y="1261763"/>
                      <a:pt x="3458118" y="1261763"/>
                      <a:pt x="3457286" y="1262319"/>
                    </a:cubicBezTo>
                    <a:lnTo>
                      <a:pt x="3454484" y="1264191"/>
                    </a:lnTo>
                    <a:lnTo>
                      <a:pt x="3449239" y="1266491"/>
                    </a:lnTo>
                    <a:cubicBezTo>
                      <a:pt x="3444799" y="1268438"/>
                      <a:pt x="3444799" y="1268438"/>
                      <a:pt x="3444799" y="1268438"/>
                    </a:cubicBezTo>
                    <a:lnTo>
                      <a:pt x="3426687" y="1276446"/>
                    </a:lnTo>
                    <a:lnTo>
                      <a:pt x="3407060" y="1284012"/>
                    </a:lnTo>
                    <a:lnTo>
                      <a:pt x="3401666" y="1286238"/>
                    </a:lnTo>
                    <a:lnTo>
                      <a:pt x="3425513" y="1275877"/>
                    </a:lnTo>
                    <a:cubicBezTo>
                      <a:pt x="3442024" y="1268716"/>
                      <a:pt x="3454233" y="1263432"/>
                      <a:pt x="3458118" y="1261763"/>
                    </a:cubicBezTo>
                    <a:close/>
                    <a:moveTo>
                      <a:pt x="3540255" y="1228389"/>
                    </a:moveTo>
                    <a:lnTo>
                      <a:pt x="3522469" y="1236464"/>
                    </a:lnTo>
                    <a:lnTo>
                      <a:pt x="3498125" y="1246554"/>
                    </a:lnTo>
                    <a:lnTo>
                      <a:pt x="3497224" y="1246873"/>
                    </a:lnTo>
                    <a:lnTo>
                      <a:pt x="3540255" y="1228389"/>
                    </a:lnTo>
                    <a:close/>
                    <a:moveTo>
                      <a:pt x="3671230" y="1172767"/>
                    </a:moveTo>
                    <a:lnTo>
                      <a:pt x="3657910" y="1179442"/>
                    </a:lnTo>
                    <a:cubicBezTo>
                      <a:pt x="3611292" y="1199466"/>
                      <a:pt x="3402620" y="1288462"/>
                      <a:pt x="3216147" y="1375233"/>
                    </a:cubicBezTo>
                    <a:cubicBezTo>
                      <a:pt x="3122911" y="1417506"/>
                      <a:pt x="3051873" y="1446430"/>
                      <a:pt x="2956417" y="1488703"/>
                    </a:cubicBezTo>
                    <a:cubicBezTo>
                      <a:pt x="2956417" y="1488703"/>
                      <a:pt x="2956417" y="1488703"/>
                      <a:pt x="2943097" y="1495378"/>
                    </a:cubicBezTo>
                    <a:cubicBezTo>
                      <a:pt x="2943097" y="1495378"/>
                      <a:pt x="2943097" y="1495378"/>
                      <a:pt x="2905359" y="1513177"/>
                    </a:cubicBezTo>
                    <a:cubicBezTo>
                      <a:pt x="2880940" y="1524302"/>
                      <a:pt x="2856521" y="1535426"/>
                      <a:pt x="2836541" y="1544326"/>
                    </a:cubicBezTo>
                    <a:cubicBezTo>
                      <a:pt x="2823222" y="1548776"/>
                      <a:pt x="2821002" y="1551001"/>
                      <a:pt x="2807683" y="1557675"/>
                    </a:cubicBezTo>
                    <a:cubicBezTo>
                      <a:pt x="2807683" y="1559900"/>
                      <a:pt x="2769944" y="1575475"/>
                      <a:pt x="2752185" y="1582149"/>
                    </a:cubicBezTo>
                    <a:cubicBezTo>
                      <a:pt x="2752185" y="1584374"/>
                      <a:pt x="2752185" y="1584374"/>
                      <a:pt x="2747745" y="1586599"/>
                    </a:cubicBezTo>
                    <a:cubicBezTo>
                      <a:pt x="2745525" y="1586599"/>
                      <a:pt x="2741085" y="1588824"/>
                      <a:pt x="2736645" y="1591049"/>
                    </a:cubicBezTo>
                    <a:cubicBezTo>
                      <a:pt x="2732205" y="1593274"/>
                      <a:pt x="2723326" y="1597724"/>
                      <a:pt x="2718886" y="1599949"/>
                    </a:cubicBezTo>
                    <a:cubicBezTo>
                      <a:pt x="2696687" y="1611073"/>
                      <a:pt x="2667828" y="1622198"/>
                      <a:pt x="2643409" y="1631097"/>
                    </a:cubicBezTo>
                    <a:cubicBezTo>
                      <a:pt x="2643409" y="1631097"/>
                      <a:pt x="2645629" y="1631097"/>
                      <a:pt x="2645629" y="1628872"/>
                    </a:cubicBezTo>
                    <a:cubicBezTo>
                      <a:pt x="2645629" y="1628872"/>
                      <a:pt x="2643409" y="1631097"/>
                      <a:pt x="2641189" y="1631097"/>
                    </a:cubicBezTo>
                    <a:cubicBezTo>
                      <a:pt x="2643409" y="1629985"/>
                      <a:pt x="2643964" y="1629429"/>
                      <a:pt x="2642854" y="1629707"/>
                    </a:cubicBezTo>
                    <a:lnTo>
                      <a:pt x="2638780" y="1631476"/>
                    </a:lnTo>
                    <a:lnTo>
                      <a:pt x="2638969" y="1631097"/>
                    </a:lnTo>
                    <a:cubicBezTo>
                      <a:pt x="2630089" y="1633322"/>
                      <a:pt x="2614550" y="1639997"/>
                      <a:pt x="2612330" y="1639997"/>
                    </a:cubicBezTo>
                    <a:cubicBezTo>
                      <a:pt x="2610110" y="1639997"/>
                      <a:pt x="2621210" y="1633322"/>
                      <a:pt x="2621210" y="1633322"/>
                    </a:cubicBezTo>
                    <a:cubicBezTo>
                      <a:pt x="2621210" y="1631097"/>
                      <a:pt x="2621210" y="1631097"/>
                      <a:pt x="2621210" y="1631097"/>
                    </a:cubicBezTo>
                    <a:cubicBezTo>
                      <a:pt x="2621210" y="1631097"/>
                      <a:pt x="2621210" y="1631097"/>
                      <a:pt x="2630089" y="1626647"/>
                    </a:cubicBezTo>
                    <a:cubicBezTo>
                      <a:pt x="2632309" y="1626647"/>
                      <a:pt x="2632309" y="1624423"/>
                      <a:pt x="2632309" y="1624423"/>
                    </a:cubicBezTo>
                    <a:cubicBezTo>
                      <a:pt x="2632309" y="1624423"/>
                      <a:pt x="2632309" y="1624423"/>
                      <a:pt x="2661168" y="1611073"/>
                    </a:cubicBezTo>
                    <a:cubicBezTo>
                      <a:pt x="2661168" y="1611073"/>
                      <a:pt x="2661168" y="1611073"/>
                      <a:pt x="2690027" y="1599949"/>
                    </a:cubicBezTo>
                    <a:cubicBezTo>
                      <a:pt x="2694467" y="1597724"/>
                      <a:pt x="2692247" y="1597724"/>
                      <a:pt x="2692247" y="1599949"/>
                    </a:cubicBezTo>
                    <a:cubicBezTo>
                      <a:pt x="2694467" y="1597724"/>
                      <a:pt x="2698907" y="1595499"/>
                      <a:pt x="2701127" y="1595499"/>
                    </a:cubicBezTo>
                    <a:cubicBezTo>
                      <a:pt x="2707786" y="1593274"/>
                      <a:pt x="2716666" y="1588824"/>
                      <a:pt x="2721106" y="1586599"/>
                    </a:cubicBezTo>
                    <a:cubicBezTo>
                      <a:pt x="2725546" y="1586599"/>
                      <a:pt x="2729985" y="1584374"/>
                      <a:pt x="2736645" y="1579924"/>
                    </a:cubicBezTo>
                    <a:cubicBezTo>
                      <a:pt x="2761064" y="1571025"/>
                      <a:pt x="2772164" y="1566575"/>
                      <a:pt x="2798803" y="1555450"/>
                    </a:cubicBezTo>
                    <a:cubicBezTo>
                      <a:pt x="2825442" y="1542101"/>
                      <a:pt x="2858741" y="1528752"/>
                      <a:pt x="2883160" y="1517627"/>
                    </a:cubicBezTo>
                    <a:cubicBezTo>
                      <a:pt x="2905359" y="1508727"/>
                      <a:pt x="2923118" y="1499828"/>
                      <a:pt x="2951977" y="1486478"/>
                    </a:cubicBezTo>
                    <a:cubicBezTo>
                      <a:pt x="2951977" y="1486478"/>
                      <a:pt x="2987496" y="1470904"/>
                      <a:pt x="2989716" y="1468679"/>
                    </a:cubicBezTo>
                    <a:cubicBezTo>
                      <a:pt x="3011915" y="1457555"/>
                      <a:pt x="3018575" y="1457555"/>
                      <a:pt x="3042994" y="1444205"/>
                    </a:cubicBezTo>
                    <a:cubicBezTo>
                      <a:pt x="3060753" y="1437531"/>
                      <a:pt x="3065193" y="1435306"/>
                      <a:pt x="3080732" y="1428631"/>
                    </a:cubicBezTo>
                    <a:cubicBezTo>
                      <a:pt x="3085172" y="1426406"/>
                      <a:pt x="3091832" y="1421956"/>
                      <a:pt x="3094052" y="1421956"/>
                    </a:cubicBezTo>
                    <a:cubicBezTo>
                      <a:pt x="3111811" y="1413057"/>
                      <a:pt x="3107371" y="1417506"/>
                      <a:pt x="3114031" y="1413057"/>
                    </a:cubicBezTo>
                    <a:cubicBezTo>
                      <a:pt x="3114031" y="1410832"/>
                      <a:pt x="3138450" y="1404157"/>
                      <a:pt x="3145110" y="1399707"/>
                    </a:cubicBezTo>
                    <a:cubicBezTo>
                      <a:pt x="3156209" y="1395257"/>
                      <a:pt x="3171749" y="1388583"/>
                      <a:pt x="3185068" y="1381908"/>
                    </a:cubicBezTo>
                    <a:cubicBezTo>
                      <a:pt x="3189508" y="1381908"/>
                      <a:pt x="3191728" y="1379683"/>
                      <a:pt x="3191728" y="1379683"/>
                    </a:cubicBezTo>
                    <a:cubicBezTo>
                      <a:pt x="3196168" y="1377458"/>
                      <a:pt x="3202828" y="1373008"/>
                      <a:pt x="3211707" y="1370783"/>
                    </a:cubicBezTo>
                    <a:lnTo>
                      <a:pt x="3218704" y="1367547"/>
                    </a:lnTo>
                    <a:lnTo>
                      <a:pt x="3233282" y="1361779"/>
                    </a:lnTo>
                    <a:cubicBezTo>
                      <a:pt x="3253469" y="1353540"/>
                      <a:pt x="3280525" y="1341860"/>
                      <a:pt x="3293844" y="1335185"/>
                    </a:cubicBezTo>
                    <a:lnTo>
                      <a:pt x="3393180" y="1291262"/>
                    </a:lnTo>
                    <a:lnTo>
                      <a:pt x="3406515" y="1285439"/>
                    </a:lnTo>
                    <a:lnTo>
                      <a:pt x="3435919" y="1272888"/>
                    </a:lnTo>
                    <a:cubicBezTo>
                      <a:pt x="3451458" y="1266213"/>
                      <a:pt x="3451458" y="1266213"/>
                      <a:pt x="3451458" y="1266213"/>
                    </a:cubicBezTo>
                    <a:lnTo>
                      <a:pt x="3454484" y="1264191"/>
                    </a:lnTo>
                    <a:lnTo>
                      <a:pt x="3459783" y="1261867"/>
                    </a:lnTo>
                    <a:cubicBezTo>
                      <a:pt x="3464778" y="1259677"/>
                      <a:pt x="3471438" y="1256757"/>
                      <a:pt x="3480317" y="1252863"/>
                    </a:cubicBezTo>
                    <a:lnTo>
                      <a:pt x="3497224" y="1246873"/>
                    </a:lnTo>
                    <a:lnTo>
                      <a:pt x="3493637" y="1248414"/>
                    </a:lnTo>
                    <a:lnTo>
                      <a:pt x="3463852" y="1262005"/>
                    </a:lnTo>
                    <a:lnTo>
                      <a:pt x="3453678" y="1266213"/>
                    </a:lnTo>
                    <a:cubicBezTo>
                      <a:pt x="3449239" y="1268438"/>
                      <a:pt x="3452014" y="1267325"/>
                      <a:pt x="3459506" y="1263988"/>
                    </a:cubicBezTo>
                    <a:lnTo>
                      <a:pt x="3463852" y="1262005"/>
                    </a:lnTo>
                    <a:lnTo>
                      <a:pt x="3471160" y="1258982"/>
                    </a:lnTo>
                    <a:cubicBezTo>
                      <a:pt x="3477542" y="1256201"/>
                      <a:pt x="3484757" y="1252863"/>
                      <a:pt x="3493637" y="1248414"/>
                    </a:cubicBezTo>
                    <a:lnTo>
                      <a:pt x="3498125" y="1246554"/>
                    </a:lnTo>
                    <a:lnTo>
                      <a:pt x="3507789" y="1243130"/>
                    </a:lnTo>
                    <a:lnTo>
                      <a:pt x="3522469" y="1236464"/>
                    </a:lnTo>
                    <a:lnTo>
                      <a:pt x="3535746" y="1230962"/>
                    </a:lnTo>
                    <a:cubicBezTo>
                      <a:pt x="3584653" y="1210312"/>
                      <a:pt x="3647921" y="1182779"/>
                      <a:pt x="3671230" y="1172767"/>
                    </a:cubicBezTo>
                    <a:close/>
                    <a:moveTo>
                      <a:pt x="153867" y="1170891"/>
                    </a:moveTo>
                    <a:lnTo>
                      <a:pt x="167183" y="1175332"/>
                    </a:lnTo>
                    <a:cubicBezTo>
                      <a:pt x="209350" y="1193099"/>
                      <a:pt x="402430" y="1277488"/>
                      <a:pt x="577757" y="1348553"/>
                    </a:cubicBezTo>
                    <a:cubicBezTo>
                      <a:pt x="666529" y="1384085"/>
                      <a:pt x="730890" y="1412955"/>
                      <a:pt x="821882" y="1450708"/>
                    </a:cubicBezTo>
                    <a:cubicBezTo>
                      <a:pt x="821882" y="1450708"/>
                      <a:pt x="821882" y="1450708"/>
                      <a:pt x="832978" y="1455150"/>
                    </a:cubicBezTo>
                    <a:cubicBezTo>
                      <a:pt x="832978" y="1455150"/>
                      <a:pt x="832978" y="1455150"/>
                      <a:pt x="870707" y="1470695"/>
                    </a:cubicBezTo>
                    <a:cubicBezTo>
                      <a:pt x="892900" y="1479578"/>
                      <a:pt x="915093" y="1488461"/>
                      <a:pt x="932848" y="1497344"/>
                    </a:cubicBezTo>
                    <a:cubicBezTo>
                      <a:pt x="946163" y="1501786"/>
                      <a:pt x="950602" y="1501786"/>
                      <a:pt x="963918" y="1508448"/>
                    </a:cubicBezTo>
                    <a:cubicBezTo>
                      <a:pt x="961699" y="1506227"/>
                      <a:pt x="997208" y="1521773"/>
                      <a:pt x="1012743" y="1528435"/>
                    </a:cubicBezTo>
                    <a:cubicBezTo>
                      <a:pt x="1014962" y="1528435"/>
                      <a:pt x="1014962" y="1528435"/>
                      <a:pt x="1019401" y="1528435"/>
                    </a:cubicBezTo>
                    <a:cubicBezTo>
                      <a:pt x="1021620" y="1530656"/>
                      <a:pt x="1026059" y="1532877"/>
                      <a:pt x="1028278" y="1535097"/>
                    </a:cubicBezTo>
                    <a:cubicBezTo>
                      <a:pt x="1034936" y="1535097"/>
                      <a:pt x="1041594" y="1539539"/>
                      <a:pt x="1046033" y="1541760"/>
                    </a:cubicBezTo>
                    <a:cubicBezTo>
                      <a:pt x="1068226" y="1548422"/>
                      <a:pt x="1094858" y="1561747"/>
                      <a:pt x="1117051" y="1570630"/>
                    </a:cubicBezTo>
                    <a:cubicBezTo>
                      <a:pt x="1117051" y="1570630"/>
                      <a:pt x="1114832" y="1570630"/>
                      <a:pt x="1112612" y="1570630"/>
                    </a:cubicBezTo>
                    <a:cubicBezTo>
                      <a:pt x="1112612" y="1570630"/>
                      <a:pt x="1114832" y="1572850"/>
                      <a:pt x="1117051" y="1572850"/>
                    </a:cubicBezTo>
                    <a:cubicBezTo>
                      <a:pt x="1114832" y="1570630"/>
                      <a:pt x="1114832" y="1572850"/>
                      <a:pt x="1123709" y="1575071"/>
                    </a:cubicBezTo>
                    <a:cubicBezTo>
                      <a:pt x="1121490" y="1575071"/>
                      <a:pt x="1117051" y="1575071"/>
                      <a:pt x="1119270" y="1575071"/>
                    </a:cubicBezTo>
                    <a:cubicBezTo>
                      <a:pt x="1125928" y="1579513"/>
                      <a:pt x="1141463" y="1586175"/>
                      <a:pt x="1141463" y="1586175"/>
                    </a:cubicBezTo>
                    <a:cubicBezTo>
                      <a:pt x="1143683" y="1588396"/>
                      <a:pt x="1132586" y="1586175"/>
                      <a:pt x="1132586" y="1586175"/>
                    </a:cubicBezTo>
                    <a:cubicBezTo>
                      <a:pt x="1130367" y="1586175"/>
                      <a:pt x="1130367" y="1588396"/>
                      <a:pt x="1128148" y="1586175"/>
                    </a:cubicBezTo>
                    <a:cubicBezTo>
                      <a:pt x="1128148" y="1586175"/>
                      <a:pt x="1128148" y="1586175"/>
                      <a:pt x="1121490" y="1583954"/>
                    </a:cubicBezTo>
                    <a:cubicBezTo>
                      <a:pt x="1119270" y="1583954"/>
                      <a:pt x="1119270" y="1583954"/>
                      <a:pt x="1119270" y="1583954"/>
                    </a:cubicBezTo>
                    <a:cubicBezTo>
                      <a:pt x="1119270" y="1583954"/>
                      <a:pt x="1119270" y="1583954"/>
                      <a:pt x="1090419" y="1572850"/>
                    </a:cubicBezTo>
                    <a:cubicBezTo>
                      <a:pt x="1090419" y="1572850"/>
                      <a:pt x="1090419" y="1572850"/>
                      <a:pt x="1063787" y="1561747"/>
                    </a:cubicBezTo>
                    <a:cubicBezTo>
                      <a:pt x="1061568" y="1559526"/>
                      <a:pt x="1061568" y="1559526"/>
                      <a:pt x="1063787" y="1559526"/>
                    </a:cubicBezTo>
                    <a:cubicBezTo>
                      <a:pt x="1061568" y="1557305"/>
                      <a:pt x="1057129" y="1557305"/>
                      <a:pt x="1054910" y="1555084"/>
                    </a:cubicBezTo>
                    <a:cubicBezTo>
                      <a:pt x="1054910" y="1555084"/>
                      <a:pt x="1054910" y="1555084"/>
                      <a:pt x="1057129" y="1555084"/>
                    </a:cubicBezTo>
                    <a:cubicBezTo>
                      <a:pt x="1050471" y="1552864"/>
                      <a:pt x="1041594" y="1550643"/>
                      <a:pt x="1037155" y="1548422"/>
                    </a:cubicBezTo>
                    <a:cubicBezTo>
                      <a:pt x="1032717" y="1546201"/>
                      <a:pt x="1028278" y="1543980"/>
                      <a:pt x="1023840" y="1541760"/>
                    </a:cubicBezTo>
                    <a:cubicBezTo>
                      <a:pt x="1001646" y="1532877"/>
                      <a:pt x="990550" y="1526214"/>
                      <a:pt x="966137" y="1517331"/>
                    </a:cubicBezTo>
                    <a:cubicBezTo>
                      <a:pt x="941725" y="1506227"/>
                      <a:pt x="910654" y="1490682"/>
                      <a:pt x="886242" y="1484020"/>
                    </a:cubicBezTo>
                    <a:cubicBezTo>
                      <a:pt x="866268" y="1472916"/>
                      <a:pt x="850733" y="1466253"/>
                      <a:pt x="824101" y="1455150"/>
                    </a:cubicBezTo>
                    <a:cubicBezTo>
                      <a:pt x="824101" y="1455150"/>
                      <a:pt x="790811" y="1444046"/>
                      <a:pt x="786373" y="1441825"/>
                    </a:cubicBezTo>
                    <a:cubicBezTo>
                      <a:pt x="766399" y="1435163"/>
                      <a:pt x="759741" y="1430721"/>
                      <a:pt x="735328" y="1421838"/>
                    </a:cubicBezTo>
                    <a:cubicBezTo>
                      <a:pt x="719793" y="1415176"/>
                      <a:pt x="715354" y="1412955"/>
                      <a:pt x="702038" y="1406293"/>
                    </a:cubicBezTo>
                    <a:cubicBezTo>
                      <a:pt x="697600" y="1406293"/>
                      <a:pt x="690942" y="1404072"/>
                      <a:pt x="688723" y="1401851"/>
                    </a:cubicBezTo>
                    <a:cubicBezTo>
                      <a:pt x="670968" y="1395189"/>
                      <a:pt x="675407" y="1395189"/>
                      <a:pt x="668749" y="1395189"/>
                    </a:cubicBezTo>
                    <a:cubicBezTo>
                      <a:pt x="668749" y="1395189"/>
                      <a:pt x="648775" y="1384085"/>
                      <a:pt x="642117" y="1379643"/>
                    </a:cubicBezTo>
                    <a:cubicBezTo>
                      <a:pt x="631020" y="1377423"/>
                      <a:pt x="617704" y="1370760"/>
                      <a:pt x="604388" y="1364098"/>
                    </a:cubicBezTo>
                    <a:cubicBezTo>
                      <a:pt x="599950" y="1364098"/>
                      <a:pt x="597730" y="1361877"/>
                      <a:pt x="597730" y="1361877"/>
                    </a:cubicBezTo>
                    <a:cubicBezTo>
                      <a:pt x="593292" y="1361877"/>
                      <a:pt x="586634" y="1357436"/>
                      <a:pt x="579976" y="1355215"/>
                    </a:cubicBezTo>
                    <a:cubicBezTo>
                      <a:pt x="560002" y="1346332"/>
                      <a:pt x="542247" y="1341890"/>
                      <a:pt x="524493" y="1333007"/>
                    </a:cubicBezTo>
                    <a:cubicBezTo>
                      <a:pt x="500080" y="1324124"/>
                      <a:pt x="362483" y="1264163"/>
                      <a:pt x="349167" y="1257501"/>
                    </a:cubicBezTo>
                    <a:cubicBezTo>
                      <a:pt x="349167" y="1257501"/>
                      <a:pt x="349167" y="1257501"/>
                      <a:pt x="355825" y="1259722"/>
                    </a:cubicBezTo>
                    <a:cubicBezTo>
                      <a:pt x="355825" y="1259722"/>
                      <a:pt x="355825" y="1259722"/>
                      <a:pt x="371360" y="1266384"/>
                    </a:cubicBezTo>
                    <a:cubicBezTo>
                      <a:pt x="371360" y="1266384"/>
                      <a:pt x="371360" y="1266384"/>
                      <a:pt x="364702" y="1264163"/>
                    </a:cubicBezTo>
                    <a:cubicBezTo>
                      <a:pt x="364702" y="1264163"/>
                      <a:pt x="364702" y="1264163"/>
                      <a:pt x="391056" y="1275267"/>
                    </a:cubicBezTo>
                    <a:lnTo>
                      <a:pt x="413360" y="1284664"/>
                    </a:lnTo>
                    <a:lnTo>
                      <a:pt x="431282" y="1293033"/>
                    </a:lnTo>
                    <a:cubicBezTo>
                      <a:pt x="449036" y="1299696"/>
                      <a:pt x="464571" y="1306358"/>
                      <a:pt x="480107" y="1313020"/>
                    </a:cubicBezTo>
                    <a:cubicBezTo>
                      <a:pt x="480107" y="1313020"/>
                      <a:pt x="480107" y="1313020"/>
                      <a:pt x="482603" y="1314131"/>
                    </a:cubicBezTo>
                    <a:lnTo>
                      <a:pt x="492782" y="1318657"/>
                    </a:lnTo>
                    <a:lnTo>
                      <a:pt x="497584" y="1320793"/>
                    </a:lnTo>
                    <a:cubicBezTo>
                      <a:pt x="500080" y="1321903"/>
                      <a:pt x="500080" y="1321903"/>
                      <a:pt x="500080" y="1321903"/>
                    </a:cubicBezTo>
                    <a:lnTo>
                      <a:pt x="492782" y="1318657"/>
                    </a:lnTo>
                    <a:lnTo>
                      <a:pt x="480107" y="1313020"/>
                    </a:lnTo>
                    <a:cubicBezTo>
                      <a:pt x="480107" y="1313020"/>
                      <a:pt x="480107" y="1313020"/>
                      <a:pt x="466513" y="1307191"/>
                    </a:cubicBezTo>
                    <a:lnTo>
                      <a:pt x="449067" y="1299709"/>
                    </a:lnTo>
                    <a:lnTo>
                      <a:pt x="453648" y="1301639"/>
                    </a:lnTo>
                    <a:cubicBezTo>
                      <a:pt x="483297" y="1314131"/>
                      <a:pt x="522828" y="1330786"/>
                      <a:pt x="575537" y="1352994"/>
                    </a:cubicBezTo>
                    <a:cubicBezTo>
                      <a:pt x="557783" y="1344111"/>
                      <a:pt x="520054" y="1328566"/>
                      <a:pt x="504519" y="1321903"/>
                    </a:cubicBezTo>
                    <a:cubicBezTo>
                      <a:pt x="455694" y="1301916"/>
                      <a:pt x="409088" y="1281929"/>
                      <a:pt x="362483" y="1261942"/>
                    </a:cubicBezTo>
                    <a:cubicBezTo>
                      <a:pt x="362483" y="1261942"/>
                      <a:pt x="362483" y="1261942"/>
                      <a:pt x="329193" y="1248618"/>
                    </a:cubicBezTo>
                    <a:lnTo>
                      <a:pt x="294192" y="1231806"/>
                    </a:lnTo>
                    <a:lnTo>
                      <a:pt x="318096" y="1241956"/>
                    </a:lnTo>
                    <a:cubicBezTo>
                      <a:pt x="333632" y="1248618"/>
                      <a:pt x="346947" y="1253059"/>
                      <a:pt x="355825" y="1257501"/>
                    </a:cubicBezTo>
                    <a:cubicBezTo>
                      <a:pt x="362483" y="1259722"/>
                      <a:pt x="344728" y="1253059"/>
                      <a:pt x="318096" y="1241956"/>
                    </a:cubicBezTo>
                    <a:cubicBezTo>
                      <a:pt x="307000" y="1235293"/>
                      <a:pt x="291464" y="1230852"/>
                      <a:pt x="273710" y="1221969"/>
                    </a:cubicBezTo>
                    <a:lnTo>
                      <a:pt x="294192" y="1231806"/>
                    </a:lnTo>
                    <a:lnTo>
                      <a:pt x="278703" y="1225230"/>
                    </a:lnTo>
                    <a:cubicBezTo>
                      <a:pt x="233346" y="1205868"/>
                      <a:pt x="175505" y="1180884"/>
                      <a:pt x="153867" y="1170891"/>
                    </a:cubicBezTo>
                    <a:close/>
                    <a:moveTo>
                      <a:pt x="3351235" y="1108922"/>
                    </a:moveTo>
                    <a:lnTo>
                      <a:pt x="3324109" y="1127029"/>
                    </a:lnTo>
                    <a:lnTo>
                      <a:pt x="3278068" y="1157763"/>
                    </a:lnTo>
                    <a:lnTo>
                      <a:pt x="3293586" y="1146109"/>
                    </a:lnTo>
                    <a:cubicBezTo>
                      <a:pt x="3295803" y="1144444"/>
                      <a:pt x="3295803" y="1144444"/>
                      <a:pt x="3295803" y="1144444"/>
                    </a:cubicBezTo>
                    <a:cubicBezTo>
                      <a:pt x="3295803" y="1144444"/>
                      <a:pt x="3295803" y="1144444"/>
                      <a:pt x="3342576" y="1114471"/>
                    </a:cubicBezTo>
                    <a:lnTo>
                      <a:pt x="3351235" y="1108922"/>
                    </a:lnTo>
                    <a:close/>
                    <a:moveTo>
                      <a:pt x="3397806" y="1078576"/>
                    </a:moveTo>
                    <a:lnTo>
                      <a:pt x="3378957" y="1091158"/>
                    </a:lnTo>
                    <a:lnTo>
                      <a:pt x="3370077" y="1096848"/>
                    </a:lnTo>
                    <a:lnTo>
                      <a:pt x="3351235" y="1108922"/>
                    </a:lnTo>
                    <a:lnTo>
                      <a:pt x="3360762" y="1102563"/>
                    </a:lnTo>
                    <a:cubicBezTo>
                      <a:pt x="3370831" y="1095842"/>
                      <a:pt x="3378886" y="1090465"/>
                      <a:pt x="3385331" y="1086163"/>
                    </a:cubicBezTo>
                    <a:lnTo>
                      <a:pt x="3388936" y="1083757"/>
                    </a:lnTo>
                    <a:lnTo>
                      <a:pt x="3397806" y="1078576"/>
                    </a:lnTo>
                    <a:close/>
                    <a:moveTo>
                      <a:pt x="3408890" y="1071177"/>
                    </a:moveTo>
                    <a:lnTo>
                      <a:pt x="3406673" y="1073397"/>
                    </a:lnTo>
                    <a:lnTo>
                      <a:pt x="3397806" y="1078576"/>
                    </a:lnTo>
                    <a:lnTo>
                      <a:pt x="3408890" y="1071177"/>
                    </a:lnTo>
                    <a:close/>
                    <a:moveTo>
                      <a:pt x="3411108" y="1068956"/>
                    </a:moveTo>
                    <a:lnTo>
                      <a:pt x="3410116" y="1069949"/>
                    </a:lnTo>
                    <a:lnTo>
                      <a:pt x="3403024" y="1074353"/>
                    </a:lnTo>
                    <a:lnTo>
                      <a:pt x="3407886" y="1071107"/>
                    </a:lnTo>
                    <a:cubicBezTo>
                      <a:pt x="3411108" y="1068956"/>
                      <a:pt x="3411108" y="1068956"/>
                      <a:pt x="3411108" y="1068956"/>
                    </a:cubicBezTo>
                    <a:close/>
                    <a:moveTo>
                      <a:pt x="3419363" y="1064321"/>
                    </a:moveTo>
                    <a:lnTo>
                      <a:pt x="3418315" y="1065071"/>
                    </a:lnTo>
                    <a:lnTo>
                      <a:pt x="3415543" y="1066736"/>
                    </a:lnTo>
                    <a:lnTo>
                      <a:pt x="3408890" y="1071177"/>
                    </a:lnTo>
                    <a:lnTo>
                      <a:pt x="3410116" y="1069949"/>
                    </a:lnTo>
                    <a:lnTo>
                      <a:pt x="3416283" y="1066120"/>
                    </a:lnTo>
                    <a:lnTo>
                      <a:pt x="3419363" y="1064321"/>
                    </a:lnTo>
                    <a:close/>
                    <a:moveTo>
                      <a:pt x="413067" y="1061815"/>
                    </a:moveTo>
                    <a:lnTo>
                      <a:pt x="418402" y="1064952"/>
                    </a:lnTo>
                    <a:lnTo>
                      <a:pt x="419797" y="1065861"/>
                    </a:lnTo>
                    <a:lnTo>
                      <a:pt x="413067" y="1061815"/>
                    </a:lnTo>
                    <a:close/>
                    <a:moveTo>
                      <a:pt x="3426628" y="1060076"/>
                    </a:moveTo>
                    <a:lnTo>
                      <a:pt x="3426620" y="1060082"/>
                    </a:lnTo>
                    <a:lnTo>
                      <a:pt x="3419363" y="1064321"/>
                    </a:lnTo>
                    <a:lnTo>
                      <a:pt x="3420255" y="1063684"/>
                    </a:lnTo>
                    <a:cubicBezTo>
                      <a:pt x="3422195" y="1062296"/>
                      <a:pt x="3422195" y="1062296"/>
                      <a:pt x="3422195" y="1062296"/>
                    </a:cubicBezTo>
                    <a:lnTo>
                      <a:pt x="3426628" y="1060076"/>
                    </a:lnTo>
                    <a:close/>
                    <a:moveTo>
                      <a:pt x="393832" y="1049213"/>
                    </a:moveTo>
                    <a:lnTo>
                      <a:pt x="397136" y="1051105"/>
                    </a:lnTo>
                    <a:lnTo>
                      <a:pt x="409590" y="1059214"/>
                    </a:lnTo>
                    <a:lnTo>
                      <a:pt x="409461" y="1059139"/>
                    </a:lnTo>
                    <a:cubicBezTo>
                      <a:pt x="406409" y="1057367"/>
                      <a:pt x="406409" y="1057367"/>
                      <a:pt x="406409" y="1057367"/>
                    </a:cubicBezTo>
                    <a:cubicBezTo>
                      <a:pt x="413067" y="1061815"/>
                      <a:pt x="413067" y="1061815"/>
                      <a:pt x="413067" y="1061815"/>
                    </a:cubicBezTo>
                    <a:cubicBezTo>
                      <a:pt x="397531" y="1052919"/>
                      <a:pt x="397531" y="1052919"/>
                      <a:pt x="397531" y="1052919"/>
                    </a:cubicBezTo>
                    <a:lnTo>
                      <a:pt x="393832" y="1049213"/>
                    </a:lnTo>
                    <a:close/>
                    <a:moveTo>
                      <a:pt x="364239" y="1028456"/>
                    </a:moveTo>
                    <a:lnTo>
                      <a:pt x="366156" y="1029718"/>
                    </a:lnTo>
                    <a:lnTo>
                      <a:pt x="365871" y="1029546"/>
                    </a:lnTo>
                    <a:lnTo>
                      <a:pt x="364239" y="1028456"/>
                    </a:lnTo>
                    <a:close/>
                    <a:moveTo>
                      <a:pt x="360823" y="1026508"/>
                    </a:moveTo>
                    <a:lnTo>
                      <a:pt x="364239" y="1028456"/>
                    </a:lnTo>
                    <a:lnTo>
                      <a:pt x="361861" y="1027132"/>
                    </a:lnTo>
                    <a:lnTo>
                      <a:pt x="360823" y="1026508"/>
                    </a:lnTo>
                    <a:close/>
                    <a:moveTo>
                      <a:pt x="324289" y="1006217"/>
                    </a:moveTo>
                    <a:lnTo>
                      <a:pt x="361861" y="1027132"/>
                    </a:lnTo>
                    <a:lnTo>
                      <a:pt x="365871" y="1029546"/>
                    </a:lnTo>
                    <a:lnTo>
                      <a:pt x="397531" y="1050695"/>
                    </a:lnTo>
                    <a:cubicBezTo>
                      <a:pt x="400860" y="1052919"/>
                      <a:pt x="398641" y="1051251"/>
                      <a:pt x="392537" y="1047082"/>
                    </a:cubicBezTo>
                    <a:lnTo>
                      <a:pt x="366156" y="1029718"/>
                    </a:lnTo>
                    <a:lnTo>
                      <a:pt x="368678" y="1031236"/>
                    </a:lnTo>
                    <a:cubicBezTo>
                      <a:pt x="438591" y="1072935"/>
                      <a:pt x="524040" y="1122973"/>
                      <a:pt x="606160" y="1168563"/>
                    </a:cubicBezTo>
                    <a:cubicBezTo>
                      <a:pt x="686060" y="1215265"/>
                      <a:pt x="745985" y="1250848"/>
                      <a:pt x="830325" y="1299774"/>
                    </a:cubicBezTo>
                    <a:cubicBezTo>
                      <a:pt x="830325" y="1299774"/>
                      <a:pt x="830325" y="1299774"/>
                      <a:pt x="841422" y="1306446"/>
                    </a:cubicBezTo>
                    <a:cubicBezTo>
                      <a:pt x="841422" y="1306446"/>
                      <a:pt x="841422" y="1306446"/>
                      <a:pt x="874714" y="1326461"/>
                    </a:cubicBezTo>
                    <a:cubicBezTo>
                      <a:pt x="896908" y="1337580"/>
                      <a:pt x="916884" y="1350924"/>
                      <a:pt x="934639" y="1359819"/>
                    </a:cubicBezTo>
                    <a:cubicBezTo>
                      <a:pt x="945736" y="1366491"/>
                      <a:pt x="950175" y="1368715"/>
                      <a:pt x="961273" y="1375387"/>
                    </a:cubicBezTo>
                    <a:cubicBezTo>
                      <a:pt x="961273" y="1373163"/>
                      <a:pt x="994564" y="1393178"/>
                      <a:pt x="1007881" y="1402074"/>
                    </a:cubicBezTo>
                    <a:cubicBezTo>
                      <a:pt x="1010101" y="1402074"/>
                      <a:pt x="1010101" y="1402074"/>
                      <a:pt x="1012320" y="1402074"/>
                    </a:cubicBezTo>
                    <a:cubicBezTo>
                      <a:pt x="1014540" y="1404298"/>
                      <a:pt x="1021198" y="1406522"/>
                      <a:pt x="1023417" y="1408746"/>
                    </a:cubicBezTo>
                    <a:cubicBezTo>
                      <a:pt x="1027856" y="1410969"/>
                      <a:pt x="1034515" y="1415417"/>
                      <a:pt x="1038954" y="1417641"/>
                    </a:cubicBezTo>
                    <a:cubicBezTo>
                      <a:pt x="1061148" y="1428761"/>
                      <a:pt x="1083343" y="1444328"/>
                      <a:pt x="1103318" y="1455448"/>
                    </a:cubicBezTo>
                    <a:cubicBezTo>
                      <a:pt x="1103318" y="1455448"/>
                      <a:pt x="1101098" y="1455448"/>
                      <a:pt x="1101098" y="1455448"/>
                    </a:cubicBezTo>
                    <a:cubicBezTo>
                      <a:pt x="1101098" y="1455448"/>
                      <a:pt x="1103318" y="1457672"/>
                      <a:pt x="1105537" y="1457672"/>
                    </a:cubicBezTo>
                    <a:cubicBezTo>
                      <a:pt x="1101098" y="1455448"/>
                      <a:pt x="1101098" y="1457672"/>
                      <a:pt x="1109976" y="1462119"/>
                    </a:cubicBezTo>
                    <a:cubicBezTo>
                      <a:pt x="1107757" y="1462119"/>
                      <a:pt x="1105537" y="1459896"/>
                      <a:pt x="1105537" y="1459896"/>
                    </a:cubicBezTo>
                    <a:cubicBezTo>
                      <a:pt x="1112196" y="1464343"/>
                      <a:pt x="1125512" y="1473239"/>
                      <a:pt x="1125512" y="1473239"/>
                    </a:cubicBezTo>
                    <a:cubicBezTo>
                      <a:pt x="1127732" y="1477687"/>
                      <a:pt x="1116635" y="1473239"/>
                      <a:pt x="1116635" y="1473239"/>
                    </a:cubicBezTo>
                    <a:cubicBezTo>
                      <a:pt x="1116635" y="1473239"/>
                      <a:pt x="1116635" y="1473239"/>
                      <a:pt x="1114415" y="1473239"/>
                    </a:cubicBezTo>
                    <a:cubicBezTo>
                      <a:pt x="1114415" y="1473239"/>
                      <a:pt x="1114415" y="1473239"/>
                      <a:pt x="1105537" y="1468791"/>
                    </a:cubicBezTo>
                    <a:cubicBezTo>
                      <a:pt x="1105537" y="1468791"/>
                      <a:pt x="1105537" y="1468791"/>
                      <a:pt x="1103318" y="1468791"/>
                    </a:cubicBezTo>
                    <a:cubicBezTo>
                      <a:pt x="1103318" y="1468791"/>
                      <a:pt x="1103318" y="1468791"/>
                      <a:pt x="1078904" y="1455448"/>
                    </a:cubicBezTo>
                    <a:cubicBezTo>
                      <a:pt x="1078904" y="1455448"/>
                      <a:pt x="1078904" y="1455448"/>
                      <a:pt x="1054490" y="1439880"/>
                    </a:cubicBezTo>
                    <a:cubicBezTo>
                      <a:pt x="1052270" y="1437656"/>
                      <a:pt x="1052270" y="1437656"/>
                      <a:pt x="1054490" y="1437656"/>
                    </a:cubicBezTo>
                    <a:cubicBezTo>
                      <a:pt x="1054490" y="1437656"/>
                      <a:pt x="1054490" y="1439880"/>
                      <a:pt x="1052270" y="1437656"/>
                    </a:cubicBezTo>
                    <a:cubicBezTo>
                      <a:pt x="1050051" y="1435433"/>
                      <a:pt x="1047831" y="1433209"/>
                      <a:pt x="1045612" y="1433209"/>
                    </a:cubicBezTo>
                    <a:cubicBezTo>
                      <a:pt x="1041173" y="1430985"/>
                      <a:pt x="1032295" y="1426537"/>
                      <a:pt x="1030076" y="1424313"/>
                    </a:cubicBezTo>
                    <a:cubicBezTo>
                      <a:pt x="1025637" y="1422089"/>
                      <a:pt x="1021198" y="1419865"/>
                      <a:pt x="1016759" y="1415417"/>
                    </a:cubicBezTo>
                    <a:cubicBezTo>
                      <a:pt x="996784" y="1402074"/>
                      <a:pt x="985687" y="1395402"/>
                      <a:pt x="963492" y="1382059"/>
                    </a:cubicBezTo>
                    <a:cubicBezTo>
                      <a:pt x="939078" y="1368715"/>
                      <a:pt x="912445" y="1350924"/>
                      <a:pt x="890250" y="1339804"/>
                    </a:cubicBezTo>
                    <a:cubicBezTo>
                      <a:pt x="870275" y="1328685"/>
                      <a:pt x="854739" y="1319789"/>
                      <a:pt x="832544" y="1306446"/>
                    </a:cubicBezTo>
                    <a:cubicBezTo>
                      <a:pt x="832544" y="1306446"/>
                      <a:pt x="799252" y="1288654"/>
                      <a:pt x="797033" y="1286430"/>
                    </a:cubicBezTo>
                    <a:cubicBezTo>
                      <a:pt x="777058" y="1277535"/>
                      <a:pt x="772619" y="1273087"/>
                      <a:pt x="750424" y="1259743"/>
                    </a:cubicBezTo>
                    <a:cubicBezTo>
                      <a:pt x="734888" y="1250848"/>
                      <a:pt x="730449" y="1250848"/>
                      <a:pt x="719352" y="1241952"/>
                    </a:cubicBezTo>
                    <a:cubicBezTo>
                      <a:pt x="714913" y="1239728"/>
                      <a:pt x="708255" y="1237504"/>
                      <a:pt x="706035" y="1235280"/>
                    </a:cubicBezTo>
                    <a:cubicBezTo>
                      <a:pt x="690499" y="1226385"/>
                      <a:pt x="694938" y="1226385"/>
                      <a:pt x="688280" y="1226385"/>
                    </a:cubicBezTo>
                    <a:cubicBezTo>
                      <a:pt x="686060" y="1224161"/>
                      <a:pt x="668305" y="1210817"/>
                      <a:pt x="661646" y="1208593"/>
                    </a:cubicBezTo>
                    <a:cubicBezTo>
                      <a:pt x="652768" y="1201922"/>
                      <a:pt x="639452" y="1195250"/>
                      <a:pt x="628354" y="1188578"/>
                    </a:cubicBezTo>
                    <a:cubicBezTo>
                      <a:pt x="623915" y="1186354"/>
                      <a:pt x="621696" y="1184130"/>
                      <a:pt x="621696" y="1184130"/>
                    </a:cubicBezTo>
                    <a:cubicBezTo>
                      <a:pt x="617257" y="1181906"/>
                      <a:pt x="610599" y="1179682"/>
                      <a:pt x="606160" y="1175235"/>
                    </a:cubicBezTo>
                    <a:cubicBezTo>
                      <a:pt x="586185" y="1164115"/>
                      <a:pt x="570649" y="1157443"/>
                      <a:pt x="552893" y="1146324"/>
                    </a:cubicBezTo>
                    <a:cubicBezTo>
                      <a:pt x="537912" y="1137984"/>
                      <a:pt x="461756" y="1092116"/>
                      <a:pt x="419934" y="1065950"/>
                    </a:cubicBezTo>
                    <a:lnTo>
                      <a:pt x="419797" y="1065861"/>
                    </a:lnTo>
                    <a:lnTo>
                      <a:pt x="435262" y="1075159"/>
                    </a:lnTo>
                    <a:cubicBezTo>
                      <a:pt x="446359" y="1081830"/>
                      <a:pt x="457456" y="1088502"/>
                      <a:pt x="468554" y="1095174"/>
                    </a:cubicBezTo>
                    <a:cubicBezTo>
                      <a:pt x="484090" y="1104069"/>
                      <a:pt x="499626" y="1112965"/>
                      <a:pt x="515162" y="1121861"/>
                    </a:cubicBezTo>
                    <a:cubicBezTo>
                      <a:pt x="515162" y="1121861"/>
                      <a:pt x="515162" y="1121861"/>
                      <a:pt x="517104" y="1122973"/>
                    </a:cubicBezTo>
                    <a:lnTo>
                      <a:pt x="527948" y="1129182"/>
                    </a:lnTo>
                    <a:lnTo>
                      <a:pt x="530698" y="1130756"/>
                    </a:lnTo>
                    <a:cubicBezTo>
                      <a:pt x="530698" y="1130756"/>
                      <a:pt x="530698" y="1130756"/>
                      <a:pt x="528756" y="1129644"/>
                    </a:cubicBezTo>
                    <a:lnTo>
                      <a:pt x="527948" y="1129182"/>
                    </a:lnTo>
                    <a:lnTo>
                      <a:pt x="515162" y="1121861"/>
                    </a:lnTo>
                    <a:cubicBezTo>
                      <a:pt x="515162" y="1121861"/>
                      <a:pt x="515162" y="1121861"/>
                      <a:pt x="472091" y="1096529"/>
                    </a:cubicBezTo>
                    <a:lnTo>
                      <a:pt x="418402" y="1064952"/>
                    </a:lnTo>
                    <a:lnTo>
                      <a:pt x="409590" y="1059214"/>
                    </a:lnTo>
                    <a:lnTo>
                      <a:pt x="430823" y="1071545"/>
                    </a:lnTo>
                    <a:cubicBezTo>
                      <a:pt x="436926" y="1075089"/>
                      <a:pt x="444556" y="1079519"/>
                      <a:pt x="454092" y="1085058"/>
                    </a:cubicBezTo>
                    <a:lnTo>
                      <a:pt x="472424" y="1095703"/>
                    </a:lnTo>
                    <a:lnTo>
                      <a:pt x="535137" y="1132980"/>
                    </a:lnTo>
                    <a:cubicBezTo>
                      <a:pt x="550673" y="1141876"/>
                      <a:pt x="586185" y="1161891"/>
                      <a:pt x="601721" y="1170787"/>
                    </a:cubicBezTo>
                    <a:cubicBezTo>
                      <a:pt x="552893" y="1142432"/>
                      <a:pt x="516272" y="1121166"/>
                      <a:pt x="488806" y="1105216"/>
                    </a:cubicBezTo>
                    <a:lnTo>
                      <a:pt x="472424" y="1095703"/>
                    </a:lnTo>
                    <a:lnTo>
                      <a:pt x="404189" y="1055143"/>
                    </a:lnTo>
                    <a:cubicBezTo>
                      <a:pt x="404189" y="1055143"/>
                      <a:pt x="404189" y="1055143"/>
                      <a:pt x="400305" y="1052919"/>
                    </a:cubicBezTo>
                    <a:lnTo>
                      <a:pt x="397136" y="1051105"/>
                    </a:lnTo>
                    <a:lnTo>
                      <a:pt x="393092" y="1048472"/>
                    </a:lnTo>
                    <a:lnTo>
                      <a:pt x="393832" y="1049213"/>
                    </a:lnTo>
                    <a:lnTo>
                      <a:pt x="373117" y="1037352"/>
                    </a:lnTo>
                    <a:cubicBezTo>
                      <a:pt x="362020" y="1028456"/>
                      <a:pt x="342045" y="1017337"/>
                      <a:pt x="324289" y="1006217"/>
                    </a:cubicBezTo>
                    <a:close/>
                    <a:moveTo>
                      <a:pt x="668256" y="975690"/>
                    </a:moveTo>
                    <a:lnTo>
                      <a:pt x="673845" y="979879"/>
                    </a:lnTo>
                    <a:lnTo>
                      <a:pt x="675740" y="981300"/>
                    </a:lnTo>
                    <a:lnTo>
                      <a:pt x="676093" y="981564"/>
                    </a:lnTo>
                    <a:lnTo>
                      <a:pt x="677126" y="982339"/>
                    </a:lnTo>
                    <a:lnTo>
                      <a:pt x="675649" y="981329"/>
                    </a:lnTo>
                    <a:lnTo>
                      <a:pt x="668256" y="975690"/>
                    </a:lnTo>
                    <a:close/>
                    <a:moveTo>
                      <a:pt x="667024" y="974767"/>
                    </a:moveTo>
                    <a:lnTo>
                      <a:pt x="668254" y="975688"/>
                    </a:lnTo>
                    <a:lnTo>
                      <a:pt x="668256" y="975690"/>
                    </a:lnTo>
                    <a:lnTo>
                      <a:pt x="667024" y="974767"/>
                    </a:lnTo>
                    <a:close/>
                    <a:moveTo>
                      <a:pt x="633787" y="952534"/>
                    </a:moveTo>
                    <a:lnTo>
                      <a:pt x="635593" y="953939"/>
                    </a:lnTo>
                    <a:lnTo>
                      <a:pt x="634927" y="953483"/>
                    </a:lnTo>
                    <a:lnTo>
                      <a:pt x="633787" y="952534"/>
                    </a:lnTo>
                    <a:close/>
                    <a:moveTo>
                      <a:pt x="211097" y="937276"/>
                    </a:moveTo>
                    <a:lnTo>
                      <a:pt x="224413" y="943948"/>
                    </a:lnTo>
                    <a:cubicBezTo>
                      <a:pt x="234401" y="950063"/>
                      <a:pt x="252989" y="961461"/>
                      <a:pt x="277819" y="976542"/>
                    </a:cubicBezTo>
                    <a:lnTo>
                      <a:pt x="360823" y="1026508"/>
                    </a:lnTo>
                    <a:lnTo>
                      <a:pt x="327202" y="1007329"/>
                    </a:lnTo>
                    <a:cubicBezTo>
                      <a:pt x="284755" y="982727"/>
                      <a:pt x="231072" y="950619"/>
                      <a:pt x="211097" y="937276"/>
                    </a:cubicBezTo>
                    <a:close/>
                    <a:moveTo>
                      <a:pt x="3626196" y="933523"/>
                    </a:moveTo>
                    <a:lnTo>
                      <a:pt x="3612892" y="942404"/>
                    </a:lnTo>
                    <a:cubicBezTo>
                      <a:pt x="3570761" y="971267"/>
                      <a:pt x="3377847" y="1093379"/>
                      <a:pt x="3204889" y="1211051"/>
                    </a:cubicBezTo>
                    <a:cubicBezTo>
                      <a:pt x="3118410" y="1270997"/>
                      <a:pt x="3054106" y="1313181"/>
                      <a:pt x="2965410" y="1370907"/>
                    </a:cubicBezTo>
                    <a:cubicBezTo>
                      <a:pt x="2965410" y="1370907"/>
                      <a:pt x="2965410" y="1370907"/>
                      <a:pt x="2952105" y="1379788"/>
                    </a:cubicBezTo>
                    <a:cubicBezTo>
                      <a:pt x="2952105" y="1379788"/>
                      <a:pt x="2952105" y="1379788"/>
                      <a:pt x="2916627" y="1404210"/>
                    </a:cubicBezTo>
                    <a:cubicBezTo>
                      <a:pt x="2894453" y="1417531"/>
                      <a:pt x="2872279" y="1433073"/>
                      <a:pt x="2854539" y="1444174"/>
                    </a:cubicBezTo>
                    <a:cubicBezTo>
                      <a:pt x="2841235" y="1453055"/>
                      <a:pt x="2839018" y="1457495"/>
                      <a:pt x="2825713" y="1464156"/>
                    </a:cubicBezTo>
                    <a:cubicBezTo>
                      <a:pt x="2827931" y="1466376"/>
                      <a:pt x="2792452" y="1488578"/>
                      <a:pt x="2776930" y="1497459"/>
                    </a:cubicBezTo>
                    <a:cubicBezTo>
                      <a:pt x="2774713" y="1499680"/>
                      <a:pt x="2776930" y="1499680"/>
                      <a:pt x="2772495" y="1501900"/>
                    </a:cubicBezTo>
                    <a:cubicBezTo>
                      <a:pt x="2770278" y="1504120"/>
                      <a:pt x="2763626" y="1508560"/>
                      <a:pt x="2761408" y="1508560"/>
                    </a:cubicBezTo>
                    <a:cubicBezTo>
                      <a:pt x="2756974" y="1513001"/>
                      <a:pt x="2750321" y="1517441"/>
                      <a:pt x="2745887" y="1521882"/>
                    </a:cubicBezTo>
                    <a:cubicBezTo>
                      <a:pt x="2723713" y="1537423"/>
                      <a:pt x="2697104" y="1552965"/>
                      <a:pt x="2674930" y="1566286"/>
                    </a:cubicBezTo>
                    <a:cubicBezTo>
                      <a:pt x="2674930" y="1566286"/>
                      <a:pt x="2677147" y="1564066"/>
                      <a:pt x="2677147" y="1564066"/>
                    </a:cubicBezTo>
                    <a:lnTo>
                      <a:pt x="2672713" y="1566286"/>
                    </a:lnTo>
                    <a:lnTo>
                      <a:pt x="2674375" y="1565176"/>
                    </a:lnTo>
                    <a:cubicBezTo>
                      <a:pt x="2675484" y="1564621"/>
                      <a:pt x="2674930" y="1565176"/>
                      <a:pt x="2672712" y="1566286"/>
                    </a:cubicBezTo>
                    <a:lnTo>
                      <a:pt x="2672713" y="1566286"/>
                    </a:lnTo>
                    <a:lnTo>
                      <a:pt x="2666060" y="1570727"/>
                    </a:lnTo>
                    <a:cubicBezTo>
                      <a:pt x="2668277" y="1568507"/>
                      <a:pt x="2670495" y="1566286"/>
                      <a:pt x="2670495" y="1566286"/>
                    </a:cubicBezTo>
                    <a:cubicBezTo>
                      <a:pt x="2661625" y="1570727"/>
                      <a:pt x="2648321" y="1579608"/>
                      <a:pt x="2646103" y="1579608"/>
                    </a:cubicBezTo>
                    <a:cubicBezTo>
                      <a:pt x="2643886" y="1581828"/>
                      <a:pt x="2652756" y="1572947"/>
                      <a:pt x="2652756" y="1570727"/>
                    </a:cubicBezTo>
                    <a:cubicBezTo>
                      <a:pt x="2652756" y="1570727"/>
                      <a:pt x="2652756" y="1570727"/>
                      <a:pt x="2652756" y="1568507"/>
                    </a:cubicBezTo>
                    <a:cubicBezTo>
                      <a:pt x="2652756" y="1568507"/>
                      <a:pt x="2652756" y="1568507"/>
                      <a:pt x="2661625" y="1564066"/>
                    </a:cubicBezTo>
                    <a:cubicBezTo>
                      <a:pt x="2661625" y="1561846"/>
                      <a:pt x="2661625" y="1561846"/>
                      <a:pt x="2663843" y="1561846"/>
                    </a:cubicBezTo>
                    <a:cubicBezTo>
                      <a:pt x="2663843" y="1561846"/>
                      <a:pt x="2663843" y="1561846"/>
                      <a:pt x="2688234" y="1544084"/>
                    </a:cubicBezTo>
                    <a:cubicBezTo>
                      <a:pt x="2688234" y="1544084"/>
                      <a:pt x="2688234" y="1544084"/>
                      <a:pt x="2714843" y="1526322"/>
                    </a:cubicBezTo>
                    <a:cubicBezTo>
                      <a:pt x="2719278" y="1524102"/>
                      <a:pt x="2719278" y="1524102"/>
                      <a:pt x="2717060" y="1526322"/>
                    </a:cubicBezTo>
                    <a:cubicBezTo>
                      <a:pt x="2717060" y="1526322"/>
                      <a:pt x="2717060" y="1526322"/>
                      <a:pt x="2719278" y="1526322"/>
                    </a:cubicBezTo>
                    <a:cubicBezTo>
                      <a:pt x="2721495" y="1524102"/>
                      <a:pt x="2725930" y="1521882"/>
                      <a:pt x="2728147" y="1519662"/>
                    </a:cubicBezTo>
                    <a:cubicBezTo>
                      <a:pt x="2728147" y="1519662"/>
                      <a:pt x="2728147" y="1519662"/>
                      <a:pt x="2725930" y="1521882"/>
                    </a:cubicBezTo>
                    <a:cubicBezTo>
                      <a:pt x="2732582" y="1517441"/>
                      <a:pt x="2741452" y="1510781"/>
                      <a:pt x="2743669" y="1508560"/>
                    </a:cubicBezTo>
                    <a:cubicBezTo>
                      <a:pt x="2748104" y="1506340"/>
                      <a:pt x="2752539" y="1504120"/>
                      <a:pt x="2759191" y="1499680"/>
                    </a:cubicBezTo>
                    <a:cubicBezTo>
                      <a:pt x="2781365" y="1486358"/>
                      <a:pt x="2792452" y="1479698"/>
                      <a:pt x="2816844" y="1464156"/>
                    </a:cubicBezTo>
                    <a:cubicBezTo>
                      <a:pt x="2841235" y="1446394"/>
                      <a:pt x="2874496" y="1426412"/>
                      <a:pt x="2896670" y="1410871"/>
                    </a:cubicBezTo>
                    <a:cubicBezTo>
                      <a:pt x="2916627" y="1397549"/>
                      <a:pt x="2932149" y="1386448"/>
                      <a:pt x="2958757" y="1370907"/>
                    </a:cubicBezTo>
                    <a:cubicBezTo>
                      <a:pt x="2958757" y="1370907"/>
                      <a:pt x="2992018" y="1346484"/>
                      <a:pt x="2994236" y="1346484"/>
                    </a:cubicBezTo>
                    <a:cubicBezTo>
                      <a:pt x="3014192" y="1330943"/>
                      <a:pt x="3020845" y="1328722"/>
                      <a:pt x="3043019" y="1310961"/>
                    </a:cubicBezTo>
                    <a:cubicBezTo>
                      <a:pt x="3058541" y="1302080"/>
                      <a:pt x="3062975" y="1297639"/>
                      <a:pt x="3076280" y="1288758"/>
                    </a:cubicBezTo>
                    <a:cubicBezTo>
                      <a:pt x="3080715" y="1286538"/>
                      <a:pt x="3087367" y="1282098"/>
                      <a:pt x="3089584" y="1279878"/>
                    </a:cubicBezTo>
                    <a:cubicBezTo>
                      <a:pt x="3107323" y="1268776"/>
                      <a:pt x="3102889" y="1273217"/>
                      <a:pt x="3107323" y="1266556"/>
                    </a:cubicBezTo>
                    <a:cubicBezTo>
                      <a:pt x="3109541" y="1266556"/>
                      <a:pt x="3131715" y="1255455"/>
                      <a:pt x="3138367" y="1248794"/>
                    </a:cubicBezTo>
                    <a:cubicBezTo>
                      <a:pt x="3149454" y="1242134"/>
                      <a:pt x="3162759" y="1233253"/>
                      <a:pt x="3176063" y="1224372"/>
                    </a:cubicBezTo>
                    <a:cubicBezTo>
                      <a:pt x="3178280" y="1222152"/>
                      <a:pt x="3180498" y="1222152"/>
                      <a:pt x="3180498" y="1219932"/>
                    </a:cubicBezTo>
                    <a:cubicBezTo>
                      <a:pt x="3184933" y="1217711"/>
                      <a:pt x="3191585" y="1213271"/>
                      <a:pt x="3198237" y="1208830"/>
                    </a:cubicBezTo>
                    <a:cubicBezTo>
                      <a:pt x="3218194" y="1195509"/>
                      <a:pt x="3233716" y="1184408"/>
                      <a:pt x="3251455" y="1171087"/>
                    </a:cubicBezTo>
                    <a:cubicBezTo>
                      <a:pt x="3269748" y="1159431"/>
                      <a:pt x="3351653" y="1106561"/>
                      <a:pt x="3397076" y="1078045"/>
                    </a:cubicBezTo>
                    <a:lnTo>
                      <a:pt x="3403024" y="1074353"/>
                    </a:lnTo>
                    <a:lnTo>
                      <a:pt x="3400233" y="1076216"/>
                    </a:lnTo>
                    <a:lnTo>
                      <a:pt x="3388936" y="1083757"/>
                    </a:lnTo>
                    <a:lnTo>
                      <a:pt x="3380064" y="1088938"/>
                    </a:lnTo>
                    <a:cubicBezTo>
                      <a:pt x="3368977" y="1097819"/>
                      <a:pt x="3357890" y="1104480"/>
                      <a:pt x="3346803" y="1111141"/>
                    </a:cubicBezTo>
                    <a:cubicBezTo>
                      <a:pt x="3329064" y="1124462"/>
                      <a:pt x="3313542" y="1133343"/>
                      <a:pt x="3295803" y="1144444"/>
                    </a:cubicBezTo>
                    <a:cubicBezTo>
                      <a:pt x="3286933" y="1151105"/>
                      <a:pt x="3282499" y="1154435"/>
                      <a:pt x="3280281" y="1156100"/>
                    </a:cubicBezTo>
                    <a:lnTo>
                      <a:pt x="3278068" y="1157763"/>
                    </a:lnTo>
                    <a:lnTo>
                      <a:pt x="3272957" y="1161174"/>
                    </a:lnTo>
                    <a:lnTo>
                      <a:pt x="3246800" y="1178634"/>
                    </a:lnTo>
                    <a:lnTo>
                      <a:pt x="3239536" y="1183298"/>
                    </a:lnTo>
                    <a:cubicBezTo>
                      <a:pt x="3225955" y="1192179"/>
                      <a:pt x="3212650" y="1201060"/>
                      <a:pt x="3204889" y="1206610"/>
                    </a:cubicBezTo>
                    <a:lnTo>
                      <a:pt x="3246800" y="1178634"/>
                    </a:lnTo>
                    <a:lnTo>
                      <a:pt x="3275846" y="1159986"/>
                    </a:lnTo>
                    <a:lnTo>
                      <a:pt x="3378957" y="1091158"/>
                    </a:lnTo>
                    <a:lnTo>
                      <a:pt x="3406673" y="1073397"/>
                    </a:lnTo>
                    <a:lnTo>
                      <a:pt x="3418315" y="1065071"/>
                    </a:lnTo>
                    <a:lnTo>
                      <a:pt x="3419701" y="1064238"/>
                    </a:lnTo>
                    <a:lnTo>
                      <a:pt x="3426620" y="1060082"/>
                    </a:lnTo>
                    <a:lnTo>
                      <a:pt x="3426630" y="1060076"/>
                    </a:lnTo>
                    <a:lnTo>
                      <a:pt x="3426628" y="1060076"/>
                    </a:lnTo>
                    <a:lnTo>
                      <a:pt x="3429575" y="1058306"/>
                    </a:lnTo>
                    <a:cubicBezTo>
                      <a:pt x="3434252" y="1055496"/>
                      <a:pt x="3440489" y="1051750"/>
                      <a:pt x="3448804" y="1046754"/>
                    </a:cubicBezTo>
                    <a:cubicBezTo>
                      <a:pt x="3462108" y="1037873"/>
                      <a:pt x="3484282" y="1024552"/>
                      <a:pt x="3504239" y="1011231"/>
                    </a:cubicBezTo>
                    <a:cubicBezTo>
                      <a:pt x="3488717" y="1022332"/>
                      <a:pt x="3473195" y="1031213"/>
                      <a:pt x="3462108" y="1040094"/>
                    </a:cubicBezTo>
                    <a:cubicBezTo>
                      <a:pt x="3433282" y="1057855"/>
                      <a:pt x="3417760" y="1068956"/>
                      <a:pt x="3424412" y="1064516"/>
                    </a:cubicBezTo>
                    <a:cubicBezTo>
                      <a:pt x="3433282" y="1057855"/>
                      <a:pt x="3446586" y="1051195"/>
                      <a:pt x="3462108" y="1040094"/>
                    </a:cubicBezTo>
                    <a:cubicBezTo>
                      <a:pt x="3502021" y="1013451"/>
                      <a:pt x="3597370" y="951285"/>
                      <a:pt x="3626196" y="933523"/>
                    </a:cubicBezTo>
                    <a:close/>
                    <a:moveTo>
                      <a:pt x="3251694" y="917843"/>
                    </a:moveTo>
                    <a:lnTo>
                      <a:pt x="3242976" y="923631"/>
                    </a:lnTo>
                    <a:lnTo>
                      <a:pt x="3245593" y="921450"/>
                    </a:lnTo>
                    <a:cubicBezTo>
                      <a:pt x="3247257" y="920063"/>
                      <a:pt x="3247257" y="920063"/>
                      <a:pt x="3247257" y="920063"/>
                    </a:cubicBezTo>
                    <a:cubicBezTo>
                      <a:pt x="3251694" y="917843"/>
                      <a:pt x="3251694" y="917843"/>
                      <a:pt x="3251694" y="917843"/>
                    </a:cubicBezTo>
                    <a:close/>
                    <a:moveTo>
                      <a:pt x="588288" y="915751"/>
                    </a:moveTo>
                    <a:lnTo>
                      <a:pt x="639647" y="954247"/>
                    </a:lnTo>
                    <a:cubicBezTo>
                      <a:pt x="652141" y="963611"/>
                      <a:pt x="660470" y="969854"/>
                      <a:pt x="666023" y="974016"/>
                    </a:cubicBezTo>
                    <a:lnTo>
                      <a:pt x="667024" y="974767"/>
                    </a:lnTo>
                    <a:lnTo>
                      <a:pt x="588315" y="915772"/>
                    </a:lnTo>
                    <a:lnTo>
                      <a:pt x="588288" y="915751"/>
                    </a:lnTo>
                    <a:close/>
                    <a:moveTo>
                      <a:pt x="588281" y="915746"/>
                    </a:moveTo>
                    <a:lnTo>
                      <a:pt x="588281" y="915746"/>
                    </a:lnTo>
                    <a:close/>
                    <a:moveTo>
                      <a:pt x="570514" y="902429"/>
                    </a:moveTo>
                    <a:lnTo>
                      <a:pt x="572418" y="903381"/>
                    </a:lnTo>
                    <a:lnTo>
                      <a:pt x="576344" y="906591"/>
                    </a:lnTo>
                    <a:cubicBezTo>
                      <a:pt x="579398" y="909088"/>
                      <a:pt x="579398" y="909088"/>
                      <a:pt x="579398" y="909088"/>
                    </a:cubicBezTo>
                    <a:lnTo>
                      <a:pt x="588281" y="915746"/>
                    </a:lnTo>
                    <a:lnTo>
                      <a:pt x="588282" y="915747"/>
                    </a:lnTo>
                    <a:lnTo>
                      <a:pt x="588283" y="915748"/>
                    </a:lnTo>
                    <a:lnTo>
                      <a:pt x="588315" y="915772"/>
                    </a:lnTo>
                    <a:lnTo>
                      <a:pt x="608273" y="931286"/>
                    </a:lnTo>
                    <a:lnTo>
                      <a:pt x="633787" y="952534"/>
                    </a:lnTo>
                    <a:lnTo>
                      <a:pt x="593628" y="921297"/>
                    </a:lnTo>
                    <a:cubicBezTo>
                      <a:pt x="581481" y="911724"/>
                      <a:pt x="572735" y="904649"/>
                      <a:pt x="570514" y="902429"/>
                    </a:cubicBezTo>
                    <a:close/>
                    <a:moveTo>
                      <a:pt x="3429171" y="782470"/>
                    </a:moveTo>
                    <a:lnTo>
                      <a:pt x="3418079" y="791347"/>
                    </a:lnTo>
                    <a:cubicBezTo>
                      <a:pt x="3380365" y="822416"/>
                      <a:pt x="3207325" y="953351"/>
                      <a:pt x="3054251" y="1079848"/>
                    </a:cubicBezTo>
                    <a:cubicBezTo>
                      <a:pt x="2978823" y="1141986"/>
                      <a:pt x="2918925" y="1186371"/>
                      <a:pt x="2841279" y="1250729"/>
                    </a:cubicBezTo>
                    <a:cubicBezTo>
                      <a:pt x="2841279" y="1250729"/>
                      <a:pt x="2841279" y="1250729"/>
                      <a:pt x="2827968" y="1259606"/>
                    </a:cubicBezTo>
                    <a:cubicBezTo>
                      <a:pt x="2827968" y="1259606"/>
                      <a:pt x="2827968" y="1259606"/>
                      <a:pt x="2796910" y="1284017"/>
                    </a:cubicBezTo>
                    <a:cubicBezTo>
                      <a:pt x="2776944" y="1299552"/>
                      <a:pt x="2756977" y="1317306"/>
                      <a:pt x="2741448" y="1328402"/>
                    </a:cubicBezTo>
                    <a:cubicBezTo>
                      <a:pt x="2730356" y="1339498"/>
                      <a:pt x="2728137" y="1341718"/>
                      <a:pt x="2717045" y="1350595"/>
                    </a:cubicBezTo>
                    <a:cubicBezTo>
                      <a:pt x="2719264" y="1350595"/>
                      <a:pt x="2685987" y="1375006"/>
                      <a:pt x="2672676" y="1386102"/>
                    </a:cubicBezTo>
                    <a:cubicBezTo>
                      <a:pt x="2670457" y="1388322"/>
                      <a:pt x="2672676" y="1388322"/>
                      <a:pt x="2668239" y="1390541"/>
                    </a:cubicBezTo>
                    <a:cubicBezTo>
                      <a:pt x="2668239" y="1392760"/>
                      <a:pt x="2661584" y="1394979"/>
                      <a:pt x="2659365" y="1397199"/>
                    </a:cubicBezTo>
                    <a:cubicBezTo>
                      <a:pt x="2654928" y="1401637"/>
                      <a:pt x="2648273" y="1408295"/>
                      <a:pt x="2643836" y="1410514"/>
                    </a:cubicBezTo>
                    <a:cubicBezTo>
                      <a:pt x="2626088" y="1426049"/>
                      <a:pt x="2603904" y="1443803"/>
                      <a:pt x="2581719" y="1459337"/>
                    </a:cubicBezTo>
                    <a:cubicBezTo>
                      <a:pt x="2581719" y="1459337"/>
                      <a:pt x="2583937" y="1457118"/>
                      <a:pt x="2583937" y="1457118"/>
                    </a:cubicBezTo>
                    <a:lnTo>
                      <a:pt x="2581066" y="1458554"/>
                    </a:lnTo>
                    <a:lnTo>
                      <a:pt x="2581441" y="1458227"/>
                    </a:lnTo>
                    <a:cubicBezTo>
                      <a:pt x="2582273" y="1457673"/>
                      <a:pt x="2581719" y="1458227"/>
                      <a:pt x="2579500" y="1459337"/>
                    </a:cubicBezTo>
                    <a:lnTo>
                      <a:pt x="2581066" y="1458554"/>
                    </a:lnTo>
                    <a:lnTo>
                      <a:pt x="2575063" y="1463776"/>
                    </a:lnTo>
                    <a:cubicBezTo>
                      <a:pt x="2575063" y="1461556"/>
                      <a:pt x="2579500" y="1459337"/>
                      <a:pt x="2577282" y="1459337"/>
                    </a:cubicBezTo>
                    <a:cubicBezTo>
                      <a:pt x="2570626" y="1463776"/>
                      <a:pt x="2557316" y="1474872"/>
                      <a:pt x="2555097" y="1474872"/>
                    </a:cubicBezTo>
                    <a:cubicBezTo>
                      <a:pt x="2552879" y="1474872"/>
                      <a:pt x="2561753" y="1465995"/>
                      <a:pt x="2561753" y="1465995"/>
                    </a:cubicBezTo>
                    <a:cubicBezTo>
                      <a:pt x="2561753" y="1463776"/>
                      <a:pt x="2561753" y="1463776"/>
                      <a:pt x="2561753" y="1463776"/>
                    </a:cubicBezTo>
                    <a:cubicBezTo>
                      <a:pt x="2561753" y="1463776"/>
                      <a:pt x="2561753" y="1463776"/>
                      <a:pt x="2568408" y="1457118"/>
                    </a:cubicBezTo>
                    <a:cubicBezTo>
                      <a:pt x="2568408" y="1454899"/>
                      <a:pt x="2570626" y="1454899"/>
                      <a:pt x="2570626" y="1454899"/>
                    </a:cubicBezTo>
                    <a:cubicBezTo>
                      <a:pt x="2570626" y="1454899"/>
                      <a:pt x="2570626" y="1454899"/>
                      <a:pt x="2592811" y="1434926"/>
                    </a:cubicBezTo>
                    <a:cubicBezTo>
                      <a:pt x="2592811" y="1434926"/>
                      <a:pt x="2592811" y="1434926"/>
                      <a:pt x="2617214" y="1417172"/>
                    </a:cubicBezTo>
                    <a:cubicBezTo>
                      <a:pt x="2621651" y="1414952"/>
                      <a:pt x="2619433" y="1414952"/>
                      <a:pt x="2619433" y="1417172"/>
                    </a:cubicBezTo>
                    <a:cubicBezTo>
                      <a:pt x="2621651" y="1414952"/>
                      <a:pt x="2626088" y="1412733"/>
                      <a:pt x="2628307" y="1410514"/>
                    </a:cubicBezTo>
                    <a:cubicBezTo>
                      <a:pt x="2628307" y="1410514"/>
                      <a:pt x="2628307" y="1410514"/>
                      <a:pt x="2626088" y="1412733"/>
                    </a:cubicBezTo>
                    <a:cubicBezTo>
                      <a:pt x="2632744" y="1408295"/>
                      <a:pt x="2639399" y="1401637"/>
                      <a:pt x="2643836" y="1399418"/>
                    </a:cubicBezTo>
                    <a:cubicBezTo>
                      <a:pt x="2646054" y="1397199"/>
                      <a:pt x="2650491" y="1392760"/>
                      <a:pt x="2657147" y="1388322"/>
                    </a:cubicBezTo>
                    <a:cubicBezTo>
                      <a:pt x="2677113" y="1372787"/>
                      <a:pt x="2685987" y="1366129"/>
                      <a:pt x="2708171" y="1348375"/>
                    </a:cubicBezTo>
                    <a:cubicBezTo>
                      <a:pt x="2730356" y="1330621"/>
                      <a:pt x="2759196" y="1310648"/>
                      <a:pt x="2779162" y="1292894"/>
                    </a:cubicBezTo>
                    <a:cubicBezTo>
                      <a:pt x="2796910" y="1279579"/>
                      <a:pt x="2810220" y="1268483"/>
                      <a:pt x="2834624" y="1248510"/>
                    </a:cubicBezTo>
                    <a:cubicBezTo>
                      <a:pt x="2834624" y="1248510"/>
                      <a:pt x="2863464" y="1226317"/>
                      <a:pt x="2865682" y="1224098"/>
                    </a:cubicBezTo>
                    <a:cubicBezTo>
                      <a:pt x="2883430" y="1208563"/>
                      <a:pt x="2887867" y="1204125"/>
                      <a:pt x="2910051" y="1186371"/>
                    </a:cubicBezTo>
                    <a:cubicBezTo>
                      <a:pt x="2923362" y="1175275"/>
                      <a:pt x="2927799" y="1173056"/>
                      <a:pt x="2938891" y="1161959"/>
                    </a:cubicBezTo>
                    <a:cubicBezTo>
                      <a:pt x="2943328" y="1159740"/>
                      <a:pt x="2947765" y="1155302"/>
                      <a:pt x="2949983" y="1153082"/>
                    </a:cubicBezTo>
                    <a:cubicBezTo>
                      <a:pt x="2965513" y="1141986"/>
                      <a:pt x="2963294" y="1144206"/>
                      <a:pt x="2967731" y="1139767"/>
                    </a:cubicBezTo>
                    <a:cubicBezTo>
                      <a:pt x="2967731" y="1137548"/>
                      <a:pt x="2987697" y="1126452"/>
                      <a:pt x="2994353" y="1119794"/>
                    </a:cubicBezTo>
                    <a:cubicBezTo>
                      <a:pt x="3003227" y="1113136"/>
                      <a:pt x="3016537" y="1104259"/>
                      <a:pt x="3027630" y="1095382"/>
                    </a:cubicBezTo>
                    <a:cubicBezTo>
                      <a:pt x="3029848" y="1093163"/>
                      <a:pt x="3032067" y="1090944"/>
                      <a:pt x="3032067" y="1090944"/>
                    </a:cubicBezTo>
                    <a:cubicBezTo>
                      <a:pt x="3036503" y="1086505"/>
                      <a:pt x="3040940" y="1082067"/>
                      <a:pt x="3047596" y="1077628"/>
                    </a:cubicBezTo>
                    <a:cubicBezTo>
                      <a:pt x="3065343" y="1062094"/>
                      <a:pt x="3078654" y="1050998"/>
                      <a:pt x="3096402" y="1037682"/>
                    </a:cubicBezTo>
                    <a:cubicBezTo>
                      <a:pt x="3113872" y="1024089"/>
                      <a:pt x="3209474" y="947630"/>
                      <a:pt x="3242018" y="924267"/>
                    </a:cubicBezTo>
                    <a:lnTo>
                      <a:pt x="3242976" y="923631"/>
                    </a:lnTo>
                    <a:lnTo>
                      <a:pt x="3233946" y="931159"/>
                    </a:lnTo>
                    <a:cubicBezTo>
                      <a:pt x="3225073" y="937816"/>
                      <a:pt x="3218417" y="942255"/>
                      <a:pt x="3209543" y="948913"/>
                    </a:cubicBezTo>
                    <a:cubicBezTo>
                      <a:pt x="3200670" y="957790"/>
                      <a:pt x="3189577" y="966667"/>
                      <a:pt x="3178485" y="973324"/>
                    </a:cubicBezTo>
                    <a:cubicBezTo>
                      <a:pt x="3162956" y="986640"/>
                      <a:pt x="3149645" y="997736"/>
                      <a:pt x="3136334" y="1008832"/>
                    </a:cubicBezTo>
                    <a:cubicBezTo>
                      <a:pt x="3136334" y="1008832"/>
                      <a:pt x="3136334" y="1008832"/>
                      <a:pt x="3118586" y="1022147"/>
                    </a:cubicBezTo>
                    <a:cubicBezTo>
                      <a:pt x="3118586" y="1022147"/>
                      <a:pt x="3118586" y="1022147"/>
                      <a:pt x="3136334" y="1008832"/>
                    </a:cubicBezTo>
                    <a:cubicBezTo>
                      <a:pt x="3136334" y="1008832"/>
                      <a:pt x="3136334" y="1008832"/>
                      <a:pt x="3233946" y="931159"/>
                    </a:cubicBezTo>
                    <a:cubicBezTo>
                      <a:pt x="3233946" y="931159"/>
                      <a:pt x="3233946" y="931159"/>
                      <a:pt x="3238383" y="928940"/>
                    </a:cubicBezTo>
                    <a:cubicBezTo>
                      <a:pt x="3238383" y="928940"/>
                      <a:pt x="3238383" y="928940"/>
                      <a:pt x="3193429" y="964699"/>
                    </a:cubicBezTo>
                    <a:lnTo>
                      <a:pt x="3186489" y="970219"/>
                    </a:lnTo>
                    <a:lnTo>
                      <a:pt x="3116368" y="1024367"/>
                    </a:lnTo>
                    <a:cubicBezTo>
                      <a:pt x="3100839" y="1037682"/>
                      <a:pt x="3067562" y="1064313"/>
                      <a:pt x="3054251" y="1075409"/>
                    </a:cubicBezTo>
                    <a:cubicBezTo>
                      <a:pt x="3100284" y="1038792"/>
                      <a:pt x="3134809" y="1011329"/>
                      <a:pt x="3160702" y="990731"/>
                    </a:cubicBezTo>
                    <a:lnTo>
                      <a:pt x="3186489" y="970219"/>
                    </a:lnTo>
                    <a:lnTo>
                      <a:pt x="3242820" y="926720"/>
                    </a:lnTo>
                    <a:cubicBezTo>
                      <a:pt x="3242820" y="926720"/>
                      <a:pt x="3242820" y="926720"/>
                      <a:pt x="3271660" y="902309"/>
                    </a:cubicBezTo>
                    <a:cubicBezTo>
                      <a:pt x="3284971" y="893432"/>
                      <a:pt x="3302719" y="880116"/>
                      <a:pt x="3320466" y="864582"/>
                    </a:cubicBezTo>
                    <a:cubicBezTo>
                      <a:pt x="3307156" y="877897"/>
                      <a:pt x="3293845" y="886774"/>
                      <a:pt x="3282753" y="895651"/>
                    </a:cubicBezTo>
                    <a:cubicBezTo>
                      <a:pt x="3258350" y="913405"/>
                      <a:pt x="3242820" y="926720"/>
                      <a:pt x="3249476" y="922282"/>
                    </a:cubicBezTo>
                    <a:cubicBezTo>
                      <a:pt x="3258350" y="915624"/>
                      <a:pt x="3269442" y="906747"/>
                      <a:pt x="3282753" y="895651"/>
                    </a:cubicBezTo>
                    <a:cubicBezTo>
                      <a:pt x="3320466" y="866801"/>
                      <a:pt x="3404768" y="800224"/>
                      <a:pt x="3429171" y="782470"/>
                    </a:cubicBezTo>
                    <a:close/>
                    <a:moveTo>
                      <a:pt x="412814" y="775903"/>
                    </a:moveTo>
                    <a:lnTo>
                      <a:pt x="423919" y="784782"/>
                    </a:lnTo>
                    <a:cubicBezTo>
                      <a:pt x="457236" y="811419"/>
                      <a:pt x="612715" y="933506"/>
                      <a:pt x="757089" y="1037834"/>
                    </a:cubicBezTo>
                    <a:cubicBezTo>
                      <a:pt x="828165" y="1091108"/>
                      <a:pt x="881472" y="1131064"/>
                      <a:pt x="954769" y="1186558"/>
                    </a:cubicBezTo>
                    <a:cubicBezTo>
                      <a:pt x="954769" y="1186558"/>
                      <a:pt x="954769" y="1186558"/>
                      <a:pt x="965875" y="1195437"/>
                    </a:cubicBezTo>
                    <a:cubicBezTo>
                      <a:pt x="965875" y="1195437"/>
                      <a:pt x="965875" y="1195437"/>
                      <a:pt x="994750" y="1217635"/>
                    </a:cubicBezTo>
                    <a:cubicBezTo>
                      <a:pt x="1012519" y="1230953"/>
                      <a:pt x="1032509" y="1244272"/>
                      <a:pt x="1045836" y="1255370"/>
                    </a:cubicBezTo>
                    <a:cubicBezTo>
                      <a:pt x="1056941" y="1264249"/>
                      <a:pt x="1059163" y="1264249"/>
                      <a:pt x="1070268" y="1273128"/>
                    </a:cubicBezTo>
                    <a:cubicBezTo>
                      <a:pt x="1070268" y="1270909"/>
                      <a:pt x="1099143" y="1293106"/>
                      <a:pt x="1112470" y="1301985"/>
                    </a:cubicBezTo>
                    <a:cubicBezTo>
                      <a:pt x="1112470" y="1304205"/>
                      <a:pt x="1112470" y="1301985"/>
                      <a:pt x="1116912" y="1304205"/>
                    </a:cubicBezTo>
                    <a:cubicBezTo>
                      <a:pt x="1119133" y="1306425"/>
                      <a:pt x="1123575" y="1308645"/>
                      <a:pt x="1125796" y="1310864"/>
                    </a:cubicBezTo>
                    <a:cubicBezTo>
                      <a:pt x="1130239" y="1315304"/>
                      <a:pt x="1136902" y="1319743"/>
                      <a:pt x="1139123" y="1321963"/>
                    </a:cubicBezTo>
                    <a:cubicBezTo>
                      <a:pt x="1159113" y="1335282"/>
                      <a:pt x="1176882" y="1350820"/>
                      <a:pt x="1194651" y="1364139"/>
                    </a:cubicBezTo>
                    <a:cubicBezTo>
                      <a:pt x="1194651" y="1364139"/>
                      <a:pt x="1194651" y="1364139"/>
                      <a:pt x="1192430" y="1364139"/>
                    </a:cubicBezTo>
                    <a:cubicBezTo>
                      <a:pt x="1192430" y="1364139"/>
                      <a:pt x="1194651" y="1366358"/>
                      <a:pt x="1196873" y="1366358"/>
                    </a:cubicBezTo>
                    <a:cubicBezTo>
                      <a:pt x="1194651" y="1364139"/>
                      <a:pt x="1194651" y="1366358"/>
                      <a:pt x="1201315" y="1370798"/>
                    </a:cubicBezTo>
                    <a:cubicBezTo>
                      <a:pt x="1199094" y="1370798"/>
                      <a:pt x="1196873" y="1368578"/>
                      <a:pt x="1196873" y="1370798"/>
                    </a:cubicBezTo>
                    <a:cubicBezTo>
                      <a:pt x="1201315" y="1375237"/>
                      <a:pt x="1214642" y="1384116"/>
                      <a:pt x="1214642" y="1384116"/>
                    </a:cubicBezTo>
                    <a:cubicBezTo>
                      <a:pt x="1216863" y="1388556"/>
                      <a:pt x="1205757" y="1381897"/>
                      <a:pt x="1205757" y="1384116"/>
                    </a:cubicBezTo>
                    <a:cubicBezTo>
                      <a:pt x="1205757" y="1384116"/>
                      <a:pt x="1205757" y="1384116"/>
                      <a:pt x="1203536" y="1384116"/>
                    </a:cubicBezTo>
                    <a:cubicBezTo>
                      <a:pt x="1203536" y="1384116"/>
                      <a:pt x="1203536" y="1384116"/>
                      <a:pt x="1196873" y="1379677"/>
                    </a:cubicBezTo>
                    <a:cubicBezTo>
                      <a:pt x="1194651" y="1377457"/>
                      <a:pt x="1194651" y="1377457"/>
                      <a:pt x="1194651" y="1377457"/>
                    </a:cubicBezTo>
                    <a:cubicBezTo>
                      <a:pt x="1194651" y="1377457"/>
                      <a:pt x="1194651" y="1377457"/>
                      <a:pt x="1172440" y="1361919"/>
                    </a:cubicBezTo>
                    <a:cubicBezTo>
                      <a:pt x="1172440" y="1361919"/>
                      <a:pt x="1172440" y="1361919"/>
                      <a:pt x="1150229" y="1344161"/>
                    </a:cubicBezTo>
                    <a:cubicBezTo>
                      <a:pt x="1150229" y="1344161"/>
                      <a:pt x="1150229" y="1344161"/>
                      <a:pt x="1150229" y="1341941"/>
                    </a:cubicBezTo>
                    <a:cubicBezTo>
                      <a:pt x="1148008" y="1341941"/>
                      <a:pt x="1143565" y="1337501"/>
                      <a:pt x="1143565" y="1337501"/>
                    </a:cubicBezTo>
                    <a:cubicBezTo>
                      <a:pt x="1139123" y="1333062"/>
                      <a:pt x="1132460" y="1328622"/>
                      <a:pt x="1128018" y="1326403"/>
                    </a:cubicBezTo>
                    <a:cubicBezTo>
                      <a:pt x="1125796" y="1324183"/>
                      <a:pt x="1121354" y="1321963"/>
                      <a:pt x="1116912" y="1317524"/>
                    </a:cubicBezTo>
                    <a:cubicBezTo>
                      <a:pt x="1099143" y="1304205"/>
                      <a:pt x="1092480" y="1295326"/>
                      <a:pt x="1070268" y="1279788"/>
                    </a:cubicBezTo>
                    <a:cubicBezTo>
                      <a:pt x="1050278" y="1266469"/>
                      <a:pt x="1025846" y="1244272"/>
                      <a:pt x="1005855" y="1230953"/>
                    </a:cubicBezTo>
                    <a:cubicBezTo>
                      <a:pt x="990308" y="1217635"/>
                      <a:pt x="976981" y="1208756"/>
                      <a:pt x="954769" y="1193217"/>
                    </a:cubicBezTo>
                    <a:cubicBezTo>
                      <a:pt x="954769" y="1193217"/>
                      <a:pt x="928116" y="1173239"/>
                      <a:pt x="925895" y="1171020"/>
                    </a:cubicBezTo>
                    <a:cubicBezTo>
                      <a:pt x="908126" y="1159921"/>
                      <a:pt x="903683" y="1155481"/>
                      <a:pt x="883693" y="1139943"/>
                    </a:cubicBezTo>
                    <a:cubicBezTo>
                      <a:pt x="870367" y="1131064"/>
                      <a:pt x="865924" y="1128844"/>
                      <a:pt x="854819" y="1119965"/>
                    </a:cubicBezTo>
                    <a:cubicBezTo>
                      <a:pt x="852597" y="1117745"/>
                      <a:pt x="845934" y="1113306"/>
                      <a:pt x="843713" y="1113306"/>
                    </a:cubicBezTo>
                    <a:cubicBezTo>
                      <a:pt x="830386" y="1102207"/>
                      <a:pt x="834828" y="1104427"/>
                      <a:pt x="828165" y="1102207"/>
                    </a:cubicBezTo>
                    <a:cubicBezTo>
                      <a:pt x="828165" y="1099987"/>
                      <a:pt x="812617" y="1086669"/>
                      <a:pt x="805954" y="1082229"/>
                    </a:cubicBezTo>
                    <a:cubicBezTo>
                      <a:pt x="797069" y="1075570"/>
                      <a:pt x="788185" y="1066691"/>
                      <a:pt x="777079" y="1057812"/>
                    </a:cubicBezTo>
                    <a:cubicBezTo>
                      <a:pt x="774858" y="1057812"/>
                      <a:pt x="772637" y="1055592"/>
                      <a:pt x="770416" y="1055592"/>
                    </a:cubicBezTo>
                    <a:cubicBezTo>
                      <a:pt x="765973" y="1053373"/>
                      <a:pt x="761531" y="1048933"/>
                      <a:pt x="757089" y="1044493"/>
                    </a:cubicBezTo>
                    <a:cubicBezTo>
                      <a:pt x="739320" y="1031175"/>
                      <a:pt x="725993" y="1022296"/>
                      <a:pt x="710445" y="1011197"/>
                    </a:cubicBezTo>
                    <a:cubicBezTo>
                      <a:pt x="701561" y="1004538"/>
                      <a:pt x="668799" y="979566"/>
                      <a:pt x="637148" y="955148"/>
                    </a:cubicBezTo>
                    <a:lnTo>
                      <a:pt x="635593" y="953939"/>
                    </a:lnTo>
                    <a:lnTo>
                      <a:pt x="675649" y="981329"/>
                    </a:lnTo>
                    <a:lnTo>
                      <a:pt x="678371" y="983405"/>
                    </a:lnTo>
                    <a:lnTo>
                      <a:pt x="684837" y="988944"/>
                    </a:lnTo>
                    <a:lnTo>
                      <a:pt x="692676" y="995659"/>
                    </a:lnTo>
                    <a:cubicBezTo>
                      <a:pt x="692676" y="995659"/>
                      <a:pt x="692676" y="995659"/>
                      <a:pt x="690733" y="993994"/>
                    </a:cubicBezTo>
                    <a:lnTo>
                      <a:pt x="684837" y="988944"/>
                    </a:lnTo>
                    <a:lnTo>
                      <a:pt x="679072" y="984005"/>
                    </a:lnTo>
                    <a:lnTo>
                      <a:pt x="678371" y="983405"/>
                    </a:lnTo>
                    <a:lnTo>
                      <a:pt x="696928" y="997558"/>
                    </a:lnTo>
                    <a:cubicBezTo>
                      <a:pt x="713083" y="1009879"/>
                      <a:pt x="731546" y="1023961"/>
                      <a:pt x="752647" y="1040054"/>
                    </a:cubicBezTo>
                    <a:cubicBezTo>
                      <a:pt x="739320" y="1028955"/>
                      <a:pt x="708224" y="1006758"/>
                      <a:pt x="694897" y="995659"/>
                    </a:cubicBezTo>
                    <a:lnTo>
                      <a:pt x="677129" y="982341"/>
                    </a:lnTo>
                    <a:lnTo>
                      <a:pt x="677128" y="982340"/>
                    </a:lnTo>
                    <a:lnTo>
                      <a:pt x="676093" y="981564"/>
                    </a:lnTo>
                    <a:lnTo>
                      <a:pt x="673845" y="979879"/>
                    </a:lnTo>
                    <a:lnTo>
                      <a:pt x="668254" y="975688"/>
                    </a:lnTo>
                    <a:lnTo>
                      <a:pt x="655056" y="965623"/>
                    </a:lnTo>
                    <a:cubicBezTo>
                      <a:pt x="583841" y="911308"/>
                      <a:pt x="583841" y="911308"/>
                      <a:pt x="583841" y="911308"/>
                    </a:cubicBezTo>
                    <a:lnTo>
                      <a:pt x="588281" y="915746"/>
                    </a:lnTo>
                    <a:lnTo>
                      <a:pt x="576622" y="906036"/>
                    </a:lnTo>
                    <a:cubicBezTo>
                      <a:pt x="574956" y="904649"/>
                      <a:pt x="574956" y="904649"/>
                      <a:pt x="574956" y="904649"/>
                    </a:cubicBezTo>
                    <a:lnTo>
                      <a:pt x="572418" y="903381"/>
                    </a:lnTo>
                    <a:lnTo>
                      <a:pt x="554966" y="889110"/>
                    </a:lnTo>
                    <a:lnTo>
                      <a:pt x="543863" y="880233"/>
                    </a:lnTo>
                    <a:lnTo>
                      <a:pt x="574956" y="902429"/>
                    </a:lnTo>
                    <a:cubicBezTo>
                      <a:pt x="578288" y="904649"/>
                      <a:pt x="576067" y="902984"/>
                      <a:pt x="570236" y="898822"/>
                    </a:cubicBezTo>
                    <a:lnTo>
                      <a:pt x="543863" y="880233"/>
                    </a:lnTo>
                    <a:lnTo>
                      <a:pt x="510543" y="853594"/>
                    </a:lnTo>
                    <a:cubicBezTo>
                      <a:pt x="523870" y="862473"/>
                      <a:pt x="534976" y="871352"/>
                      <a:pt x="543860" y="880231"/>
                    </a:cubicBezTo>
                    <a:cubicBezTo>
                      <a:pt x="510543" y="853594"/>
                      <a:pt x="435025" y="795881"/>
                      <a:pt x="412814" y="775903"/>
                    </a:cubicBezTo>
                    <a:close/>
                    <a:moveTo>
                      <a:pt x="2865274" y="724549"/>
                    </a:moveTo>
                    <a:cubicBezTo>
                      <a:pt x="2851957" y="742320"/>
                      <a:pt x="2851957" y="742320"/>
                      <a:pt x="2851957" y="742320"/>
                    </a:cubicBezTo>
                    <a:cubicBezTo>
                      <a:pt x="2865274" y="724549"/>
                      <a:pt x="2865274" y="724549"/>
                      <a:pt x="2865274" y="724549"/>
                    </a:cubicBezTo>
                    <a:close/>
                    <a:moveTo>
                      <a:pt x="2866708" y="722649"/>
                    </a:moveTo>
                    <a:lnTo>
                      <a:pt x="2866453" y="722987"/>
                    </a:lnTo>
                    <a:cubicBezTo>
                      <a:pt x="2865274" y="724549"/>
                      <a:pt x="2865274" y="724549"/>
                      <a:pt x="2865274" y="724549"/>
                    </a:cubicBezTo>
                    <a:lnTo>
                      <a:pt x="2865721" y="723923"/>
                    </a:lnTo>
                    <a:lnTo>
                      <a:pt x="2866708" y="722649"/>
                    </a:lnTo>
                    <a:close/>
                    <a:moveTo>
                      <a:pt x="3158765" y="720306"/>
                    </a:moveTo>
                    <a:lnTo>
                      <a:pt x="3142780" y="738071"/>
                    </a:lnTo>
                    <a:lnTo>
                      <a:pt x="3125034" y="755822"/>
                    </a:lnTo>
                    <a:lnTo>
                      <a:pt x="3126015" y="754789"/>
                    </a:lnTo>
                    <a:cubicBezTo>
                      <a:pt x="3142486" y="737447"/>
                      <a:pt x="3152368" y="727041"/>
                      <a:pt x="3158298" y="720798"/>
                    </a:cubicBezTo>
                    <a:lnTo>
                      <a:pt x="3158765" y="720306"/>
                    </a:lnTo>
                    <a:close/>
                    <a:moveTo>
                      <a:pt x="3162754" y="715872"/>
                    </a:moveTo>
                    <a:lnTo>
                      <a:pt x="3162560" y="716088"/>
                    </a:lnTo>
                    <a:lnTo>
                      <a:pt x="3162313" y="716336"/>
                    </a:lnTo>
                    <a:lnTo>
                      <a:pt x="3162754" y="715872"/>
                    </a:lnTo>
                    <a:close/>
                    <a:moveTo>
                      <a:pt x="3166928" y="711710"/>
                    </a:moveTo>
                    <a:lnTo>
                      <a:pt x="3164557" y="714207"/>
                    </a:lnTo>
                    <a:lnTo>
                      <a:pt x="3158765" y="720306"/>
                    </a:lnTo>
                    <a:lnTo>
                      <a:pt x="3162560" y="716088"/>
                    </a:lnTo>
                    <a:lnTo>
                      <a:pt x="3166928" y="711710"/>
                    </a:lnTo>
                    <a:close/>
                    <a:moveTo>
                      <a:pt x="3167186" y="711439"/>
                    </a:moveTo>
                    <a:lnTo>
                      <a:pt x="3167186" y="711440"/>
                    </a:lnTo>
                    <a:lnTo>
                      <a:pt x="3162754" y="715872"/>
                    </a:lnTo>
                    <a:lnTo>
                      <a:pt x="3167186" y="711439"/>
                    </a:lnTo>
                    <a:close/>
                    <a:moveTo>
                      <a:pt x="3180508" y="698113"/>
                    </a:moveTo>
                    <a:cubicBezTo>
                      <a:pt x="3179121" y="699501"/>
                      <a:pt x="3176104" y="702518"/>
                      <a:pt x="3171852" y="706776"/>
                    </a:cubicBezTo>
                    <a:lnTo>
                      <a:pt x="3166928" y="711710"/>
                    </a:lnTo>
                    <a:lnTo>
                      <a:pt x="3167186" y="711440"/>
                    </a:lnTo>
                    <a:lnTo>
                      <a:pt x="3167192" y="711433"/>
                    </a:lnTo>
                    <a:lnTo>
                      <a:pt x="3167186" y="711439"/>
                    </a:lnTo>
                    <a:lnTo>
                      <a:pt x="3174405" y="704218"/>
                    </a:lnTo>
                    <a:cubicBezTo>
                      <a:pt x="3176069" y="702553"/>
                      <a:pt x="3176069" y="702553"/>
                      <a:pt x="3176069" y="702553"/>
                    </a:cubicBezTo>
                    <a:cubicBezTo>
                      <a:pt x="3180508" y="698113"/>
                      <a:pt x="3180508" y="698113"/>
                      <a:pt x="3180508" y="698113"/>
                    </a:cubicBezTo>
                    <a:close/>
                    <a:moveTo>
                      <a:pt x="2892694" y="688227"/>
                    </a:moveTo>
                    <a:lnTo>
                      <a:pt x="2884313" y="699455"/>
                    </a:lnTo>
                    <a:lnTo>
                      <a:pt x="2874531" y="712558"/>
                    </a:lnTo>
                    <a:lnTo>
                      <a:pt x="2866708" y="722649"/>
                    </a:lnTo>
                    <a:lnTo>
                      <a:pt x="2874707" y="712054"/>
                    </a:lnTo>
                    <a:lnTo>
                      <a:pt x="2892694" y="688227"/>
                    </a:lnTo>
                    <a:close/>
                    <a:moveTo>
                      <a:pt x="2901337" y="674373"/>
                    </a:moveTo>
                    <a:lnTo>
                      <a:pt x="2897966" y="678743"/>
                    </a:lnTo>
                    <a:lnTo>
                      <a:pt x="2898567" y="677901"/>
                    </a:lnTo>
                    <a:lnTo>
                      <a:pt x="2901337" y="674373"/>
                    </a:lnTo>
                    <a:close/>
                    <a:moveTo>
                      <a:pt x="2686805" y="666824"/>
                    </a:moveTo>
                    <a:lnTo>
                      <a:pt x="2686010" y="668354"/>
                    </a:lnTo>
                    <a:lnTo>
                      <a:pt x="2685528" y="669109"/>
                    </a:lnTo>
                    <a:lnTo>
                      <a:pt x="2686805" y="666824"/>
                    </a:lnTo>
                    <a:close/>
                    <a:moveTo>
                      <a:pt x="613292" y="639788"/>
                    </a:moveTo>
                    <a:cubicBezTo>
                      <a:pt x="626604" y="653131"/>
                      <a:pt x="637696" y="664250"/>
                      <a:pt x="646571" y="673145"/>
                    </a:cubicBezTo>
                    <a:cubicBezTo>
                      <a:pt x="659882" y="686488"/>
                      <a:pt x="668756" y="695383"/>
                      <a:pt x="675412" y="702054"/>
                    </a:cubicBezTo>
                    <a:cubicBezTo>
                      <a:pt x="682068" y="708726"/>
                      <a:pt x="668756" y="693159"/>
                      <a:pt x="646571" y="673145"/>
                    </a:cubicBezTo>
                    <a:lnTo>
                      <a:pt x="617724" y="643630"/>
                    </a:lnTo>
                    <a:lnTo>
                      <a:pt x="651008" y="676481"/>
                    </a:lnTo>
                    <a:cubicBezTo>
                      <a:pt x="710355" y="734856"/>
                      <a:pt x="783013" y="805462"/>
                      <a:pt x="852897" y="871064"/>
                    </a:cubicBezTo>
                    <a:cubicBezTo>
                      <a:pt x="921673" y="937778"/>
                      <a:pt x="972700" y="988926"/>
                      <a:pt x="1043694" y="1057864"/>
                    </a:cubicBezTo>
                    <a:cubicBezTo>
                      <a:pt x="1043694" y="1057864"/>
                      <a:pt x="1043694" y="1057864"/>
                      <a:pt x="1054787" y="1066759"/>
                    </a:cubicBezTo>
                    <a:cubicBezTo>
                      <a:pt x="1054787" y="1066759"/>
                      <a:pt x="1054787" y="1066759"/>
                      <a:pt x="1081410" y="1093445"/>
                    </a:cubicBezTo>
                    <a:cubicBezTo>
                      <a:pt x="1099158" y="1111236"/>
                      <a:pt x="1119125" y="1129026"/>
                      <a:pt x="1132437" y="1142369"/>
                    </a:cubicBezTo>
                    <a:cubicBezTo>
                      <a:pt x="1143530" y="1153488"/>
                      <a:pt x="1145748" y="1153488"/>
                      <a:pt x="1156841" y="1164607"/>
                    </a:cubicBezTo>
                    <a:cubicBezTo>
                      <a:pt x="1156841" y="1162383"/>
                      <a:pt x="1183464" y="1189069"/>
                      <a:pt x="1196775" y="1202412"/>
                    </a:cubicBezTo>
                    <a:cubicBezTo>
                      <a:pt x="1196775" y="1202412"/>
                      <a:pt x="1196775" y="1202412"/>
                      <a:pt x="1201212" y="1204636"/>
                    </a:cubicBezTo>
                    <a:cubicBezTo>
                      <a:pt x="1201212" y="1206859"/>
                      <a:pt x="1205650" y="1211307"/>
                      <a:pt x="1207868" y="1213531"/>
                    </a:cubicBezTo>
                    <a:cubicBezTo>
                      <a:pt x="1212305" y="1217978"/>
                      <a:pt x="1218961" y="1222426"/>
                      <a:pt x="1223398" y="1226874"/>
                    </a:cubicBezTo>
                    <a:cubicBezTo>
                      <a:pt x="1241147" y="1242440"/>
                      <a:pt x="1258895" y="1262455"/>
                      <a:pt x="1276644" y="1280245"/>
                    </a:cubicBezTo>
                    <a:cubicBezTo>
                      <a:pt x="1276644" y="1280245"/>
                      <a:pt x="1274425" y="1280245"/>
                      <a:pt x="1274425" y="1280245"/>
                    </a:cubicBezTo>
                    <a:cubicBezTo>
                      <a:pt x="1274425" y="1280245"/>
                      <a:pt x="1276644" y="1280245"/>
                      <a:pt x="1278862" y="1282469"/>
                    </a:cubicBezTo>
                    <a:cubicBezTo>
                      <a:pt x="1274425" y="1280245"/>
                      <a:pt x="1274425" y="1280245"/>
                      <a:pt x="1281081" y="1286917"/>
                    </a:cubicBezTo>
                    <a:cubicBezTo>
                      <a:pt x="1281081" y="1286917"/>
                      <a:pt x="1276644" y="1284693"/>
                      <a:pt x="1278862" y="1284693"/>
                    </a:cubicBezTo>
                    <a:cubicBezTo>
                      <a:pt x="1283299" y="1291364"/>
                      <a:pt x="1294392" y="1302483"/>
                      <a:pt x="1294392" y="1304707"/>
                    </a:cubicBezTo>
                    <a:cubicBezTo>
                      <a:pt x="1296611" y="1306931"/>
                      <a:pt x="1287737" y="1300259"/>
                      <a:pt x="1285518" y="1300259"/>
                    </a:cubicBezTo>
                    <a:cubicBezTo>
                      <a:pt x="1285518" y="1300259"/>
                      <a:pt x="1285518" y="1300259"/>
                      <a:pt x="1283299" y="1300259"/>
                    </a:cubicBezTo>
                    <a:cubicBezTo>
                      <a:pt x="1283299" y="1300259"/>
                      <a:pt x="1283299" y="1300259"/>
                      <a:pt x="1276644" y="1293588"/>
                    </a:cubicBezTo>
                    <a:cubicBezTo>
                      <a:pt x="1276644" y="1293588"/>
                      <a:pt x="1274425" y="1293588"/>
                      <a:pt x="1274425" y="1293588"/>
                    </a:cubicBezTo>
                    <a:cubicBezTo>
                      <a:pt x="1274425" y="1293588"/>
                      <a:pt x="1274425" y="1293588"/>
                      <a:pt x="1252239" y="1273574"/>
                    </a:cubicBezTo>
                    <a:cubicBezTo>
                      <a:pt x="1252239" y="1273574"/>
                      <a:pt x="1252239" y="1273574"/>
                      <a:pt x="1232272" y="1251336"/>
                    </a:cubicBezTo>
                    <a:cubicBezTo>
                      <a:pt x="1232272" y="1251336"/>
                      <a:pt x="1232272" y="1251336"/>
                      <a:pt x="1230054" y="1249112"/>
                    </a:cubicBezTo>
                    <a:cubicBezTo>
                      <a:pt x="1230054" y="1246888"/>
                      <a:pt x="1225617" y="1244664"/>
                      <a:pt x="1225617" y="1242440"/>
                    </a:cubicBezTo>
                    <a:cubicBezTo>
                      <a:pt x="1225617" y="1242440"/>
                      <a:pt x="1225617" y="1242440"/>
                      <a:pt x="1225617" y="1244664"/>
                    </a:cubicBezTo>
                    <a:cubicBezTo>
                      <a:pt x="1221180" y="1237993"/>
                      <a:pt x="1214524" y="1233545"/>
                      <a:pt x="1210087" y="1229097"/>
                    </a:cubicBezTo>
                    <a:cubicBezTo>
                      <a:pt x="1207868" y="1226874"/>
                      <a:pt x="1205650" y="1222426"/>
                      <a:pt x="1198994" y="1217978"/>
                    </a:cubicBezTo>
                    <a:cubicBezTo>
                      <a:pt x="1183464" y="1200188"/>
                      <a:pt x="1174590" y="1191293"/>
                      <a:pt x="1154622" y="1173502"/>
                    </a:cubicBezTo>
                    <a:cubicBezTo>
                      <a:pt x="1136874" y="1153488"/>
                      <a:pt x="1112470" y="1129026"/>
                      <a:pt x="1092503" y="1111236"/>
                    </a:cubicBezTo>
                    <a:cubicBezTo>
                      <a:pt x="1076973" y="1095669"/>
                      <a:pt x="1063661" y="1084550"/>
                      <a:pt x="1043694" y="1064536"/>
                    </a:cubicBezTo>
                    <a:cubicBezTo>
                      <a:pt x="1043694" y="1064536"/>
                      <a:pt x="1017071" y="1037850"/>
                      <a:pt x="1014853" y="1035626"/>
                    </a:cubicBezTo>
                    <a:cubicBezTo>
                      <a:pt x="997104" y="1020059"/>
                      <a:pt x="994886" y="1015612"/>
                      <a:pt x="974919" y="997821"/>
                    </a:cubicBezTo>
                    <a:cubicBezTo>
                      <a:pt x="961607" y="986702"/>
                      <a:pt x="957170" y="982255"/>
                      <a:pt x="946077" y="971135"/>
                    </a:cubicBezTo>
                    <a:cubicBezTo>
                      <a:pt x="943859" y="968912"/>
                      <a:pt x="937203" y="964464"/>
                      <a:pt x="937203" y="962240"/>
                    </a:cubicBezTo>
                    <a:cubicBezTo>
                      <a:pt x="923892" y="948897"/>
                      <a:pt x="926110" y="951121"/>
                      <a:pt x="921673" y="948897"/>
                    </a:cubicBezTo>
                    <a:cubicBezTo>
                      <a:pt x="919454" y="946674"/>
                      <a:pt x="906143" y="928883"/>
                      <a:pt x="899487" y="924435"/>
                    </a:cubicBezTo>
                    <a:cubicBezTo>
                      <a:pt x="890613" y="917764"/>
                      <a:pt x="881739" y="906645"/>
                      <a:pt x="870646" y="895526"/>
                    </a:cubicBezTo>
                    <a:cubicBezTo>
                      <a:pt x="868427" y="893302"/>
                      <a:pt x="866209" y="891078"/>
                      <a:pt x="866209" y="891078"/>
                    </a:cubicBezTo>
                    <a:cubicBezTo>
                      <a:pt x="861772" y="886631"/>
                      <a:pt x="857335" y="882183"/>
                      <a:pt x="850679" y="877735"/>
                    </a:cubicBezTo>
                    <a:cubicBezTo>
                      <a:pt x="835149" y="862169"/>
                      <a:pt x="821837" y="851050"/>
                      <a:pt x="806307" y="835483"/>
                    </a:cubicBezTo>
                    <a:cubicBezTo>
                      <a:pt x="788559" y="819916"/>
                      <a:pt x="679849" y="710950"/>
                      <a:pt x="670975" y="699831"/>
                    </a:cubicBezTo>
                    <a:lnTo>
                      <a:pt x="671638" y="700495"/>
                    </a:lnTo>
                    <a:lnTo>
                      <a:pt x="676799" y="705668"/>
                    </a:lnTo>
                    <a:cubicBezTo>
                      <a:pt x="679849" y="708726"/>
                      <a:pt x="679849" y="708726"/>
                      <a:pt x="679849" y="708726"/>
                    </a:cubicBezTo>
                    <a:lnTo>
                      <a:pt x="679859" y="708735"/>
                    </a:lnTo>
                    <a:lnTo>
                      <a:pt x="688723" y="717621"/>
                    </a:lnTo>
                    <a:cubicBezTo>
                      <a:pt x="773029" y="802126"/>
                      <a:pt x="773029" y="802126"/>
                      <a:pt x="773029" y="802126"/>
                    </a:cubicBezTo>
                    <a:cubicBezTo>
                      <a:pt x="773029" y="802126"/>
                      <a:pt x="773029" y="802126"/>
                      <a:pt x="788559" y="815469"/>
                    </a:cubicBezTo>
                    <a:cubicBezTo>
                      <a:pt x="788559" y="815469"/>
                      <a:pt x="788559" y="815469"/>
                      <a:pt x="773029" y="802126"/>
                    </a:cubicBezTo>
                    <a:cubicBezTo>
                      <a:pt x="761936" y="788783"/>
                      <a:pt x="748625" y="777664"/>
                      <a:pt x="735313" y="764321"/>
                    </a:cubicBezTo>
                    <a:cubicBezTo>
                      <a:pt x="726439" y="755426"/>
                      <a:pt x="715346" y="744307"/>
                      <a:pt x="708691" y="737635"/>
                    </a:cubicBezTo>
                    <a:cubicBezTo>
                      <a:pt x="699816" y="730964"/>
                      <a:pt x="695379" y="724293"/>
                      <a:pt x="688723" y="717621"/>
                    </a:cubicBezTo>
                    <a:cubicBezTo>
                      <a:pt x="688723" y="717621"/>
                      <a:pt x="688723" y="717621"/>
                      <a:pt x="684286" y="713173"/>
                    </a:cubicBezTo>
                    <a:cubicBezTo>
                      <a:pt x="684286" y="713173"/>
                      <a:pt x="684286" y="713173"/>
                      <a:pt x="848460" y="873288"/>
                    </a:cubicBezTo>
                    <a:cubicBezTo>
                      <a:pt x="835149" y="859945"/>
                      <a:pt x="806307" y="831035"/>
                      <a:pt x="792996" y="817693"/>
                    </a:cubicBezTo>
                    <a:lnTo>
                      <a:pt x="679859" y="708735"/>
                    </a:lnTo>
                    <a:lnTo>
                      <a:pt x="677076" y="705946"/>
                    </a:lnTo>
                    <a:cubicBezTo>
                      <a:pt x="675412" y="704278"/>
                      <a:pt x="675412" y="704278"/>
                      <a:pt x="675412" y="704278"/>
                    </a:cubicBezTo>
                    <a:lnTo>
                      <a:pt x="671638" y="700495"/>
                    </a:lnTo>
                    <a:lnTo>
                      <a:pt x="669554" y="698406"/>
                    </a:lnTo>
                    <a:cubicBezTo>
                      <a:pt x="666122" y="694966"/>
                      <a:pt x="661546" y="690380"/>
                      <a:pt x="655445" y="684264"/>
                    </a:cubicBezTo>
                    <a:cubicBezTo>
                      <a:pt x="644352" y="673145"/>
                      <a:pt x="628822" y="655354"/>
                      <a:pt x="613292" y="639788"/>
                    </a:cubicBezTo>
                    <a:close/>
                    <a:moveTo>
                      <a:pt x="604324" y="630375"/>
                    </a:moveTo>
                    <a:lnTo>
                      <a:pt x="616481" y="642359"/>
                    </a:lnTo>
                    <a:lnTo>
                      <a:pt x="617724" y="643630"/>
                    </a:lnTo>
                    <a:lnTo>
                      <a:pt x="609245" y="635262"/>
                    </a:lnTo>
                    <a:lnTo>
                      <a:pt x="604324" y="630375"/>
                    </a:lnTo>
                    <a:close/>
                    <a:moveTo>
                      <a:pt x="2940738" y="624588"/>
                    </a:moveTo>
                    <a:cubicBezTo>
                      <a:pt x="2921872" y="649578"/>
                      <a:pt x="2907723" y="668321"/>
                      <a:pt x="2897110" y="682378"/>
                    </a:cubicBezTo>
                    <a:lnTo>
                      <a:pt x="2892694" y="688227"/>
                    </a:lnTo>
                    <a:lnTo>
                      <a:pt x="2909955" y="665106"/>
                    </a:lnTo>
                    <a:cubicBezTo>
                      <a:pt x="2916999" y="655670"/>
                      <a:pt x="2922635" y="648121"/>
                      <a:pt x="2927143" y="642081"/>
                    </a:cubicBezTo>
                    <a:lnTo>
                      <a:pt x="2932629" y="634733"/>
                    </a:lnTo>
                    <a:lnTo>
                      <a:pt x="2940738" y="624588"/>
                    </a:lnTo>
                    <a:close/>
                    <a:moveTo>
                      <a:pt x="2948469" y="613757"/>
                    </a:moveTo>
                    <a:lnTo>
                      <a:pt x="2940738" y="624588"/>
                    </a:lnTo>
                    <a:cubicBezTo>
                      <a:pt x="2940738" y="624588"/>
                      <a:pt x="2940738" y="624588"/>
                      <a:pt x="2945177" y="617924"/>
                    </a:cubicBezTo>
                    <a:cubicBezTo>
                      <a:pt x="2945177" y="617924"/>
                      <a:pt x="2945177" y="617924"/>
                      <a:pt x="2937569" y="628115"/>
                    </a:cubicBezTo>
                    <a:lnTo>
                      <a:pt x="2932629" y="634733"/>
                    </a:lnTo>
                    <a:lnTo>
                      <a:pt x="2922982" y="646802"/>
                    </a:lnTo>
                    <a:lnTo>
                      <a:pt x="2901337" y="674373"/>
                    </a:lnTo>
                    <a:lnTo>
                      <a:pt x="2934704" y="631113"/>
                    </a:lnTo>
                    <a:lnTo>
                      <a:pt x="2948469" y="613757"/>
                    </a:lnTo>
                    <a:close/>
                    <a:moveTo>
                      <a:pt x="1345220" y="612070"/>
                    </a:moveTo>
                    <a:lnTo>
                      <a:pt x="1346421" y="614697"/>
                    </a:lnTo>
                    <a:lnTo>
                      <a:pt x="1347615" y="617711"/>
                    </a:lnTo>
                    <a:lnTo>
                      <a:pt x="1345220" y="612070"/>
                    </a:lnTo>
                    <a:close/>
                    <a:moveTo>
                      <a:pt x="2956275" y="604596"/>
                    </a:moveTo>
                    <a:cubicBezTo>
                      <a:pt x="2954888" y="605984"/>
                      <a:pt x="2952183" y="609177"/>
                      <a:pt x="2948481" y="613741"/>
                    </a:cubicBezTo>
                    <a:lnTo>
                      <a:pt x="2948469" y="613757"/>
                    </a:lnTo>
                    <a:lnTo>
                      <a:pt x="2950449" y="610982"/>
                    </a:lnTo>
                    <a:cubicBezTo>
                      <a:pt x="2951836" y="609038"/>
                      <a:pt x="2951836" y="609038"/>
                      <a:pt x="2951836" y="609038"/>
                    </a:cubicBezTo>
                    <a:cubicBezTo>
                      <a:pt x="2956275" y="604596"/>
                      <a:pt x="2956275" y="604596"/>
                      <a:pt x="2956275" y="604596"/>
                    </a:cubicBezTo>
                    <a:close/>
                    <a:moveTo>
                      <a:pt x="881559" y="591420"/>
                    </a:moveTo>
                    <a:cubicBezTo>
                      <a:pt x="882669" y="593087"/>
                      <a:pt x="885097" y="596385"/>
                      <a:pt x="888527" y="600921"/>
                    </a:cubicBezTo>
                    <a:lnTo>
                      <a:pt x="894821" y="609128"/>
                    </a:lnTo>
                    <a:lnTo>
                      <a:pt x="885166" y="597531"/>
                    </a:lnTo>
                    <a:cubicBezTo>
                      <a:pt x="883779" y="595865"/>
                      <a:pt x="883779" y="595865"/>
                      <a:pt x="883779" y="595865"/>
                    </a:cubicBezTo>
                    <a:cubicBezTo>
                      <a:pt x="881559" y="591420"/>
                      <a:pt x="881559" y="591420"/>
                      <a:pt x="881559" y="591420"/>
                    </a:cubicBezTo>
                    <a:close/>
                    <a:moveTo>
                      <a:pt x="2971811" y="586825"/>
                    </a:moveTo>
                    <a:lnTo>
                      <a:pt x="2969788" y="589456"/>
                    </a:lnTo>
                    <a:lnTo>
                      <a:pt x="2958217" y="604041"/>
                    </a:lnTo>
                    <a:cubicBezTo>
                      <a:pt x="2953500" y="610149"/>
                      <a:pt x="2951835" y="612371"/>
                      <a:pt x="2954055" y="609038"/>
                    </a:cubicBezTo>
                    <a:lnTo>
                      <a:pt x="2971811" y="586825"/>
                    </a:lnTo>
                    <a:close/>
                    <a:moveTo>
                      <a:pt x="1124849" y="574597"/>
                    </a:moveTo>
                    <a:lnTo>
                      <a:pt x="1126634" y="577455"/>
                    </a:lnTo>
                    <a:cubicBezTo>
                      <a:pt x="1128021" y="579676"/>
                      <a:pt x="1128021" y="579676"/>
                      <a:pt x="1128021" y="579676"/>
                    </a:cubicBezTo>
                    <a:lnTo>
                      <a:pt x="1124849" y="574597"/>
                    </a:lnTo>
                    <a:close/>
                    <a:moveTo>
                      <a:pt x="2990154" y="563368"/>
                    </a:moveTo>
                    <a:lnTo>
                      <a:pt x="2980689" y="575718"/>
                    </a:lnTo>
                    <a:lnTo>
                      <a:pt x="2971811" y="586825"/>
                    </a:lnTo>
                    <a:lnTo>
                      <a:pt x="2990154" y="563368"/>
                    </a:lnTo>
                    <a:close/>
                    <a:moveTo>
                      <a:pt x="861577" y="562533"/>
                    </a:moveTo>
                    <a:lnTo>
                      <a:pt x="868248" y="571031"/>
                    </a:lnTo>
                    <a:lnTo>
                      <a:pt x="865827" y="567993"/>
                    </a:lnTo>
                    <a:lnTo>
                      <a:pt x="861577" y="562533"/>
                    </a:lnTo>
                    <a:close/>
                    <a:moveTo>
                      <a:pt x="858094" y="558178"/>
                    </a:moveTo>
                    <a:lnTo>
                      <a:pt x="861577" y="562533"/>
                    </a:lnTo>
                    <a:lnTo>
                      <a:pt x="860205" y="560866"/>
                    </a:lnTo>
                    <a:lnTo>
                      <a:pt x="858094" y="558178"/>
                    </a:lnTo>
                    <a:close/>
                    <a:moveTo>
                      <a:pt x="517894" y="544164"/>
                    </a:moveTo>
                    <a:lnTo>
                      <a:pt x="528987" y="555283"/>
                    </a:lnTo>
                    <a:cubicBezTo>
                      <a:pt x="537306" y="563622"/>
                      <a:pt x="552975" y="579328"/>
                      <a:pt x="573982" y="600246"/>
                    </a:cubicBezTo>
                    <a:lnTo>
                      <a:pt x="604324" y="630375"/>
                    </a:lnTo>
                    <a:lnTo>
                      <a:pt x="578904" y="605319"/>
                    </a:lnTo>
                    <a:cubicBezTo>
                      <a:pt x="553391" y="580301"/>
                      <a:pt x="528987" y="556395"/>
                      <a:pt x="517894" y="544164"/>
                    </a:cubicBezTo>
                    <a:close/>
                    <a:moveTo>
                      <a:pt x="1313086" y="535176"/>
                    </a:moveTo>
                    <a:lnTo>
                      <a:pt x="1315460" y="539934"/>
                    </a:lnTo>
                    <a:cubicBezTo>
                      <a:pt x="1316569" y="542157"/>
                      <a:pt x="1316569" y="542157"/>
                      <a:pt x="1316569" y="542157"/>
                    </a:cubicBezTo>
                    <a:lnTo>
                      <a:pt x="1313086" y="535176"/>
                    </a:lnTo>
                    <a:close/>
                    <a:moveTo>
                      <a:pt x="3344731" y="533844"/>
                    </a:moveTo>
                    <a:lnTo>
                      <a:pt x="3335854" y="544943"/>
                    </a:lnTo>
                    <a:cubicBezTo>
                      <a:pt x="3300346" y="580461"/>
                      <a:pt x="3140561" y="742511"/>
                      <a:pt x="2998530" y="893461"/>
                    </a:cubicBezTo>
                    <a:cubicBezTo>
                      <a:pt x="2929734" y="968936"/>
                      <a:pt x="2874253" y="1022213"/>
                      <a:pt x="2803237" y="1097688"/>
                    </a:cubicBezTo>
                    <a:cubicBezTo>
                      <a:pt x="2803237" y="1097688"/>
                      <a:pt x="2803237" y="1097688"/>
                      <a:pt x="2792141" y="1108787"/>
                    </a:cubicBezTo>
                    <a:cubicBezTo>
                      <a:pt x="2792141" y="1108787"/>
                      <a:pt x="2792141" y="1108787"/>
                      <a:pt x="2763291" y="1139865"/>
                    </a:cubicBezTo>
                    <a:cubicBezTo>
                      <a:pt x="2745537" y="1159844"/>
                      <a:pt x="2725564" y="1177603"/>
                      <a:pt x="2712249" y="1193142"/>
                    </a:cubicBezTo>
                    <a:cubicBezTo>
                      <a:pt x="2701152" y="1206461"/>
                      <a:pt x="2698933" y="1208681"/>
                      <a:pt x="2687837" y="1219780"/>
                    </a:cubicBezTo>
                    <a:cubicBezTo>
                      <a:pt x="2690056" y="1219780"/>
                      <a:pt x="2661206" y="1248639"/>
                      <a:pt x="2647891" y="1261958"/>
                    </a:cubicBezTo>
                    <a:cubicBezTo>
                      <a:pt x="2647891" y="1264178"/>
                      <a:pt x="2647891" y="1264178"/>
                      <a:pt x="2645672" y="1266397"/>
                    </a:cubicBezTo>
                    <a:cubicBezTo>
                      <a:pt x="2643452" y="1268617"/>
                      <a:pt x="2639014" y="1273057"/>
                      <a:pt x="2636795" y="1275277"/>
                    </a:cubicBezTo>
                    <a:cubicBezTo>
                      <a:pt x="2632356" y="1279717"/>
                      <a:pt x="2627918" y="1286376"/>
                      <a:pt x="2623479" y="1290816"/>
                    </a:cubicBezTo>
                    <a:cubicBezTo>
                      <a:pt x="2605725" y="1310795"/>
                      <a:pt x="2585752" y="1330773"/>
                      <a:pt x="2565779" y="1348532"/>
                    </a:cubicBezTo>
                    <a:cubicBezTo>
                      <a:pt x="2565779" y="1348532"/>
                      <a:pt x="2567998" y="1348532"/>
                      <a:pt x="2567998" y="1346312"/>
                    </a:cubicBezTo>
                    <a:cubicBezTo>
                      <a:pt x="2567998" y="1346312"/>
                      <a:pt x="2565779" y="1348532"/>
                      <a:pt x="2563560" y="1350752"/>
                    </a:cubicBezTo>
                    <a:cubicBezTo>
                      <a:pt x="2565779" y="1346312"/>
                      <a:pt x="2565779" y="1346312"/>
                      <a:pt x="2559121" y="1355192"/>
                    </a:cubicBezTo>
                    <a:cubicBezTo>
                      <a:pt x="2559121" y="1352972"/>
                      <a:pt x="2561340" y="1350752"/>
                      <a:pt x="2561340" y="1350752"/>
                    </a:cubicBezTo>
                    <a:cubicBezTo>
                      <a:pt x="2554683" y="1355192"/>
                      <a:pt x="2541367" y="1368511"/>
                      <a:pt x="2541367" y="1370731"/>
                    </a:cubicBezTo>
                    <a:cubicBezTo>
                      <a:pt x="2536929" y="1370731"/>
                      <a:pt x="2545806" y="1359632"/>
                      <a:pt x="2543586" y="1359632"/>
                    </a:cubicBezTo>
                    <a:cubicBezTo>
                      <a:pt x="2545806" y="1359632"/>
                      <a:pt x="2543586" y="1359632"/>
                      <a:pt x="2545806" y="1357412"/>
                    </a:cubicBezTo>
                    <a:cubicBezTo>
                      <a:pt x="2545806" y="1357412"/>
                      <a:pt x="2545806" y="1357412"/>
                      <a:pt x="2552463" y="1350752"/>
                    </a:cubicBezTo>
                    <a:cubicBezTo>
                      <a:pt x="2552463" y="1348532"/>
                      <a:pt x="2552463" y="1348532"/>
                      <a:pt x="2552463" y="1348532"/>
                    </a:cubicBezTo>
                    <a:cubicBezTo>
                      <a:pt x="2552463" y="1348532"/>
                      <a:pt x="2552463" y="1348532"/>
                      <a:pt x="2574656" y="1324114"/>
                    </a:cubicBezTo>
                    <a:cubicBezTo>
                      <a:pt x="2574656" y="1324114"/>
                      <a:pt x="2574656" y="1324114"/>
                      <a:pt x="2596848" y="1301915"/>
                    </a:cubicBezTo>
                    <a:cubicBezTo>
                      <a:pt x="2599068" y="1299695"/>
                      <a:pt x="2599068" y="1299695"/>
                      <a:pt x="2599068" y="1301915"/>
                    </a:cubicBezTo>
                    <a:cubicBezTo>
                      <a:pt x="2596848" y="1301915"/>
                      <a:pt x="2596848" y="1301915"/>
                      <a:pt x="2599068" y="1299695"/>
                    </a:cubicBezTo>
                    <a:cubicBezTo>
                      <a:pt x="2601287" y="1299695"/>
                      <a:pt x="2603506" y="1295256"/>
                      <a:pt x="2605725" y="1293036"/>
                    </a:cubicBezTo>
                    <a:cubicBezTo>
                      <a:pt x="2605725" y="1293036"/>
                      <a:pt x="2605725" y="1293036"/>
                      <a:pt x="2605725" y="1295256"/>
                    </a:cubicBezTo>
                    <a:cubicBezTo>
                      <a:pt x="2610164" y="1290816"/>
                      <a:pt x="2616822" y="1281936"/>
                      <a:pt x="2621260" y="1279717"/>
                    </a:cubicBezTo>
                    <a:cubicBezTo>
                      <a:pt x="2623479" y="1277497"/>
                      <a:pt x="2627918" y="1273057"/>
                      <a:pt x="2632356" y="1266397"/>
                    </a:cubicBezTo>
                    <a:cubicBezTo>
                      <a:pt x="2650110" y="1248639"/>
                      <a:pt x="2658987" y="1241979"/>
                      <a:pt x="2678960" y="1219780"/>
                    </a:cubicBezTo>
                    <a:cubicBezTo>
                      <a:pt x="2701152" y="1197582"/>
                      <a:pt x="2725564" y="1173163"/>
                      <a:pt x="2745537" y="1150965"/>
                    </a:cubicBezTo>
                    <a:cubicBezTo>
                      <a:pt x="2763291" y="1135426"/>
                      <a:pt x="2774387" y="1122107"/>
                      <a:pt x="2796580" y="1099908"/>
                    </a:cubicBezTo>
                    <a:cubicBezTo>
                      <a:pt x="2796580" y="1099908"/>
                      <a:pt x="2823210" y="1071050"/>
                      <a:pt x="2825430" y="1068830"/>
                    </a:cubicBezTo>
                    <a:cubicBezTo>
                      <a:pt x="2840964" y="1048851"/>
                      <a:pt x="2845403" y="1044412"/>
                      <a:pt x="2865376" y="1024433"/>
                    </a:cubicBezTo>
                    <a:cubicBezTo>
                      <a:pt x="2878691" y="1011114"/>
                      <a:pt x="2880911" y="1006674"/>
                      <a:pt x="2892007" y="995575"/>
                    </a:cubicBezTo>
                    <a:cubicBezTo>
                      <a:pt x="2896445" y="991135"/>
                      <a:pt x="2900884" y="984475"/>
                      <a:pt x="2903103" y="984475"/>
                    </a:cubicBezTo>
                    <a:cubicBezTo>
                      <a:pt x="2916418" y="968936"/>
                      <a:pt x="2914199" y="973376"/>
                      <a:pt x="2918638" y="966716"/>
                    </a:cubicBezTo>
                    <a:cubicBezTo>
                      <a:pt x="2918638" y="966716"/>
                      <a:pt x="2938611" y="951177"/>
                      <a:pt x="2943049" y="944518"/>
                    </a:cubicBezTo>
                    <a:cubicBezTo>
                      <a:pt x="2951926" y="935638"/>
                      <a:pt x="2963022" y="924539"/>
                      <a:pt x="2974119" y="911220"/>
                    </a:cubicBezTo>
                    <a:cubicBezTo>
                      <a:pt x="2976338" y="909000"/>
                      <a:pt x="2978557" y="906780"/>
                      <a:pt x="2978557" y="906780"/>
                    </a:cubicBezTo>
                    <a:cubicBezTo>
                      <a:pt x="2982996" y="902341"/>
                      <a:pt x="2987434" y="897901"/>
                      <a:pt x="2991872" y="891241"/>
                    </a:cubicBezTo>
                    <a:cubicBezTo>
                      <a:pt x="3009626" y="875702"/>
                      <a:pt x="3022942" y="860163"/>
                      <a:pt x="3036257" y="844624"/>
                    </a:cubicBezTo>
                    <a:cubicBezTo>
                      <a:pt x="3049573" y="829640"/>
                      <a:pt x="3117814" y="760963"/>
                      <a:pt x="3155784" y="722879"/>
                    </a:cubicBezTo>
                    <a:lnTo>
                      <a:pt x="3162313" y="716336"/>
                    </a:lnTo>
                    <a:lnTo>
                      <a:pt x="3133453" y="746647"/>
                    </a:lnTo>
                    <a:lnTo>
                      <a:pt x="3118379" y="762479"/>
                    </a:lnTo>
                    <a:lnTo>
                      <a:pt x="3113930" y="766929"/>
                    </a:lnTo>
                    <a:cubicBezTo>
                      <a:pt x="3100615" y="782468"/>
                      <a:pt x="3087300" y="795787"/>
                      <a:pt x="3073984" y="809106"/>
                    </a:cubicBezTo>
                    <a:cubicBezTo>
                      <a:pt x="3073984" y="809106"/>
                      <a:pt x="3073984" y="809106"/>
                      <a:pt x="3072042" y="811049"/>
                    </a:cubicBezTo>
                    <a:lnTo>
                      <a:pt x="3070920" y="812172"/>
                    </a:lnTo>
                    <a:lnTo>
                      <a:pt x="3058450" y="824645"/>
                    </a:lnTo>
                    <a:cubicBezTo>
                      <a:pt x="3058450" y="824645"/>
                      <a:pt x="3058450" y="824645"/>
                      <a:pt x="3060392" y="822703"/>
                    </a:cubicBezTo>
                    <a:lnTo>
                      <a:pt x="3070920" y="812172"/>
                    </a:lnTo>
                    <a:lnTo>
                      <a:pt x="3073984" y="809106"/>
                    </a:lnTo>
                    <a:cubicBezTo>
                      <a:pt x="3073984" y="809106"/>
                      <a:pt x="3073984" y="809106"/>
                      <a:pt x="3111434" y="769773"/>
                    </a:cubicBezTo>
                    <a:lnTo>
                      <a:pt x="3118379" y="762479"/>
                    </a:lnTo>
                    <a:lnTo>
                      <a:pt x="3125034" y="755822"/>
                    </a:lnTo>
                    <a:lnTo>
                      <a:pt x="3096038" y="786353"/>
                    </a:lnTo>
                    <a:cubicBezTo>
                      <a:pt x="3084179" y="798840"/>
                      <a:pt x="3070343" y="813407"/>
                      <a:pt x="3054202" y="830403"/>
                    </a:cubicBezTo>
                    <a:lnTo>
                      <a:pt x="3037220" y="848284"/>
                    </a:lnTo>
                    <a:lnTo>
                      <a:pt x="3027380" y="858221"/>
                    </a:lnTo>
                    <a:cubicBezTo>
                      <a:pt x="3016284" y="869598"/>
                      <a:pt x="3005188" y="881252"/>
                      <a:pt x="2998530" y="889021"/>
                    </a:cubicBezTo>
                    <a:lnTo>
                      <a:pt x="3037220" y="848284"/>
                    </a:lnTo>
                    <a:lnTo>
                      <a:pt x="3056230" y="829085"/>
                    </a:lnTo>
                    <a:cubicBezTo>
                      <a:pt x="3096177" y="789128"/>
                      <a:pt x="3133904" y="749170"/>
                      <a:pt x="3171631" y="709213"/>
                    </a:cubicBezTo>
                    <a:cubicBezTo>
                      <a:pt x="3171631" y="709213"/>
                      <a:pt x="3171631" y="709213"/>
                      <a:pt x="3198261" y="680355"/>
                    </a:cubicBezTo>
                    <a:cubicBezTo>
                      <a:pt x="3204919" y="674805"/>
                      <a:pt x="3212132" y="667590"/>
                      <a:pt x="3219899" y="659821"/>
                    </a:cubicBezTo>
                    <a:lnTo>
                      <a:pt x="3233571" y="646752"/>
                    </a:lnTo>
                    <a:lnTo>
                      <a:pt x="3209358" y="671475"/>
                    </a:lnTo>
                    <a:cubicBezTo>
                      <a:pt x="3196042" y="684794"/>
                      <a:pt x="3187165" y="695894"/>
                      <a:pt x="3178288" y="702553"/>
                    </a:cubicBezTo>
                    <a:cubicBezTo>
                      <a:pt x="3171631" y="709213"/>
                      <a:pt x="3187165" y="693674"/>
                      <a:pt x="3209358" y="671475"/>
                    </a:cubicBezTo>
                    <a:cubicBezTo>
                      <a:pt x="3220454" y="662596"/>
                      <a:pt x="3231550" y="649277"/>
                      <a:pt x="3244865" y="635957"/>
                    </a:cubicBezTo>
                    <a:lnTo>
                      <a:pt x="3233571" y="646752"/>
                    </a:lnTo>
                    <a:lnTo>
                      <a:pt x="3241120" y="639044"/>
                    </a:lnTo>
                    <a:cubicBezTo>
                      <a:pt x="3278154" y="600856"/>
                      <a:pt x="3326422" y="550493"/>
                      <a:pt x="3344731" y="533844"/>
                    </a:cubicBezTo>
                    <a:close/>
                    <a:moveTo>
                      <a:pt x="1309603" y="528195"/>
                    </a:moveTo>
                    <a:lnTo>
                      <a:pt x="1313086" y="535176"/>
                    </a:lnTo>
                    <a:lnTo>
                      <a:pt x="1309606" y="528202"/>
                    </a:lnTo>
                    <a:lnTo>
                      <a:pt x="1309603" y="528195"/>
                    </a:lnTo>
                    <a:close/>
                    <a:moveTo>
                      <a:pt x="830496" y="524758"/>
                    </a:moveTo>
                    <a:lnTo>
                      <a:pt x="860205" y="560866"/>
                    </a:lnTo>
                    <a:lnTo>
                      <a:pt x="864352" y="566144"/>
                    </a:lnTo>
                    <a:lnTo>
                      <a:pt x="865827" y="567993"/>
                    </a:lnTo>
                    <a:lnTo>
                      <a:pt x="882114" y="588921"/>
                    </a:lnTo>
                    <a:cubicBezTo>
                      <a:pt x="886554" y="594753"/>
                      <a:pt x="888219" y="596976"/>
                      <a:pt x="885999" y="593642"/>
                    </a:cubicBezTo>
                    <a:lnTo>
                      <a:pt x="868248" y="571031"/>
                    </a:lnTo>
                    <a:lnTo>
                      <a:pt x="948024" y="671103"/>
                    </a:lnTo>
                    <a:cubicBezTo>
                      <a:pt x="977718" y="707941"/>
                      <a:pt x="1008661" y="745855"/>
                      <a:pt x="1039188" y="782520"/>
                    </a:cubicBezTo>
                    <a:cubicBezTo>
                      <a:pt x="1099131" y="855848"/>
                      <a:pt x="1143534" y="911400"/>
                      <a:pt x="1205698" y="986951"/>
                    </a:cubicBezTo>
                    <a:cubicBezTo>
                      <a:pt x="1205698" y="986951"/>
                      <a:pt x="1205698" y="986951"/>
                      <a:pt x="1214578" y="998062"/>
                    </a:cubicBezTo>
                    <a:cubicBezTo>
                      <a:pt x="1214578" y="998062"/>
                      <a:pt x="1214578" y="998062"/>
                      <a:pt x="1239000" y="1029171"/>
                    </a:cubicBezTo>
                    <a:cubicBezTo>
                      <a:pt x="1254541" y="1046948"/>
                      <a:pt x="1270082" y="1066946"/>
                      <a:pt x="1281182" y="1082501"/>
                    </a:cubicBezTo>
                    <a:cubicBezTo>
                      <a:pt x="1292283" y="1093611"/>
                      <a:pt x="1294503" y="1095833"/>
                      <a:pt x="1303384" y="1106944"/>
                    </a:cubicBezTo>
                    <a:cubicBezTo>
                      <a:pt x="1303384" y="1104722"/>
                      <a:pt x="1325585" y="1133609"/>
                      <a:pt x="1336686" y="1149163"/>
                    </a:cubicBezTo>
                    <a:cubicBezTo>
                      <a:pt x="1338906" y="1149163"/>
                      <a:pt x="1338906" y="1149163"/>
                      <a:pt x="1341126" y="1151386"/>
                    </a:cubicBezTo>
                    <a:cubicBezTo>
                      <a:pt x="1343346" y="1153608"/>
                      <a:pt x="1347786" y="1158052"/>
                      <a:pt x="1347786" y="1160274"/>
                    </a:cubicBezTo>
                    <a:cubicBezTo>
                      <a:pt x="1352227" y="1164718"/>
                      <a:pt x="1358887" y="1171384"/>
                      <a:pt x="1361107" y="1175828"/>
                    </a:cubicBezTo>
                    <a:cubicBezTo>
                      <a:pt x="1376648" y="1193605"/>
                      <a:pt x="1392189" y="1215826"/>
                      <a:pt x="1407730" y="1235825"/>
                    </a:cubicBezTo>
                    <a:cubicBezTo>
                      <a:pt x="1407730" y="1235825"/>
                      <a:pt x="1405510" y="1233603"/>
                      <a:pt x="1405510" y="1233603"/>
                    </a:cubicBezTo>
                    <a:lnTo>
                      <a:pt x="1406946" y="1236478"/>
                    </a:lnTo>
                    <a:lnTo>
                      <a:pt x="1406620" y="1236103"/>
                    </a:lnTo>
                    <a:cubicBezTo>
                      <a:pt x="1406065" y="1235269"/>
                      <a:pt x="1406620" y="1235825"/>
                      <a:pt x="1407730" y="1238047"/>
                    </a:cubicBezTo>
                    <a:lnTo>
                      <a:pt x="1406946" y="1236478"/>
                    </a:lnTo>
                    <a:lnTo>
                      <a:pt x="1412170" y="1242491"/>
                    </a:lnTo>
                    <a:cubicBezTo>
                      <a:pt x="1409950" y="1242491"/>
                      <a:pt x="1407730" y="1238047"/>
                      <a:pt x="1407730" y="1240269"/>
                    </a:cubicBezTo>
                    <a:cubicBezTo>
                      <a:pt x="1412170" y="1246935"/>
                      <a:pt x="1423271" y="1260268"/>
                      <a:pt x="1423271" y="1260268"/>
                    </a:cubicBezTo>
                    <a:cubicBezTo>
                      <a:pt x="1423271" y="1264712"/>
                      <a:pt x="1414390" y="1255824"/>
                      <a:pt x="1414390" y="1255824"/>
                    </a:cubicBezTo>
                    <a:cubicBezTo>
                      <a:pt x="1412170" y="1255824"/>
                      <a:pt x="1412170" y="1255824"/>
                      <a:pt x="1412170" y="1255824"/>
                    </a:cubicBezTo>
                    <a:cubicBezTo>
                      <a:pt x="1412170" y="1255824"/>
                      <a:pt x="1412170" y="1255824"/>
                      <a:pt x="1405510" y="1249157"/>
                    </a:cubicBezTo>
                    <a:cubicBezTo>
                      <a:pt x="1405510" y="1246935"/>
                      <a:pt x="1403290" y="1246935"/>
                      <a:pt x="1403290" y="1246935"/>
                    </a:cubicBezTo>
                    <a:cubicBezTo>
                      <a:pt x="1403290" y="1246935"/>
                      <a:pt x="1403290" y="1246935"/>
                      <a:pt x="1385529" y="1224714"/>
                    </a:cubicBezTo>
                    <a:cubicBezTo>
                      <a:pt x="1385529" y="1224714"/>
                      <a:pt x="1385529" y="1224714"/>
                      <a:pt x="1367767" y="1202493"/>
                    </a:cubicBezTo>
                    <a:cubicBezTo>
                      <a:pt x="1365547" y="1198049"/>
                      <a:pt x="1365547" y="1200271"/>
                      <a:pt x="1367767" y="1200271"/>
                    </a:cubicBezTo>
                    <a:cubicBezTo>
                      <a:pt x="1367767" y="1200271"/>
                      <a:pt x="1367767" y="1200271"/>
                      <a:pt x="1365547" y="1198049"/>
                    </a:cubicBezTo>
                    <a:cubicBezTo>
                      <a:pt x="1365547" y="1198049"/>
                      <a:pt x="1361107" y="1193605"/>
                      <a:pt x="1361107" y="1191383"/>
                    </a:cubicBezTo>
                    <a:cubicBezTo>
                      <a:pt x="1361107" y="1191383"/>
                      <a:pt x="1361107" y="1191383"/>
                      <a:pt x="1363327" y="1193605"/>
                    </a:cubicBezTo>
                    <a:cubicBezTo>
                      <a:pt x="1358887" y="1186939"/>
                      <a:pt x="1352227" y="1180273"/>
                      <a:pt x="1350006" y="1178051"/>
                    </a:cubicBezTo>
                    <a:cubicBezTo>
                      <a:pt x="1347786" y="1173606"/>
                      <a:pt x="1343346" y="1169162"/>
                      <a:pt x="1338906" y="1164718"/>
                    </a:cubicBezTo>
                    <a:cubicBezTo>
                      <a:pt x="1325585" y="1144719"/>
                      <a:pt x="1318925" y="1135831"/>
                      <a:pt x="1301164" y="1115832"/>
                    </a:cubicBezTo>
                    <a:cubicBezTo>
                      <a:pt x="1283402" y="1093611"/>
                      <a:pt x="1263421" y="1066946"/>
                      <a:pt x="1247880" y="1046948"/>
                    </a:cubicBezTo>
                    <a:cubicBezTo>
                      <a:pt x="1234560" y="1029171"/>
                      <a:pt x="1221239" y="1015838"/>
                      <a:pt x="1203478" y="993618"/>
                    </a:cubicBezTo>
                    <a:cubicBezTo>
                      <a:pt x="1203478" y="993618"/>
                      <a:pt x="1181276" y="964730"/>
                      <a:pt x="1179056" y="964730"/>
                    </a:cubicBezTo>
                    <a:cubicBezTo>
                      <a:pt x="1163515" y="946954"/>
                      <a:pt x="1161295" y="940288"/>
                      <a:pt x="1143534" y="920289"/>
                    </a:cubicBezTo>
                    <a:cubicBezTo>
                      <a:pt x="1132433" y="906956"/>
                      <a:pt x="1130213" y="904734"/>
                      <a:pt x="1121333" y="891402"/>
                    </a:cubicBezTo>
                    <a:cubicBezTo>
                      <a:pt x="1116893" y="889180"/>
                      <a:pt x="1112452" y="882513"/>
                      <a:pt x="1110232" y="882513"/>
                    </a:cubicBezTo>
                    <a:cubicBezTo>
                      <a:pt x="1099131" y="866959"/>
                      <a:pt x="1103572" y="869181"/>
                      <a:pt x="1096911" y="864737"/>
                    </a:cubicBezTo>
                    <a:cubicBezTo>
                      <a:pt x="1096911" y="864737"/>
                      <a:pt x="1083591" y="844738"/>
                      <a:pt x="1079150" y="840294"/>
                    </a:cubicBezTo>
                    <a:cubicBezTo>
                      <a:pt x="1072490" y="831405"/>
                      <a:pt x="1063609" y="820295"/>
                      <a:pt x="1054729" y="806963"/>
                    </a:cubicBezTo>
                    <a:cubicBezTo>
                      <a:pt x="1052509" y="804740"/>
                      <a:pt x="1050289" y="802518"/>
                      <a:pt x="1050289" y="802518"/>
                    </a:cubicBezTo>
                    <a:cubicBezTo>
                      <a:pt x="1045848" y="798074"/>
                      <a:pt x="1041408" y="793630"/>
                      <a:pt x="1036968" y="789186"/>
                    </a:cubicBezTo>
                    <a:cubicBezTo>
                      <a:pt x="1023647" y="771409"/>
                      <a:pt x="1010326" y="758077"/>
                      <a:pt x="999226" y="742522"/>
                    </a:cubicBezTo>
                    <a:cubicBezTo>
                      <a:pt x="987570" y="727523"/>
                      <a:pt x="932206" y="657527"/>
                      <a:pt x="901505" y="617842"/>
                    </a:cubicBezTo>
                    <a:lnTo>
                      <a:pt x="894821" y="609128"/>
                    </a:lnTo>
                    <a:lnTo>
                      <a:pt x="894879" y="609197"/>
                    </a:lnTo>
                    <a:cubicBezTo>
                      <a:pt x="970364" y="704747"/>
                      <a:pt x="970364" y="704747"/>
                      <a:pt x="970364" y="704747"/>
                    </a:cubicBezTo>
                    <a:cubicBezTo>
                      <a:pt x="970364" y="704747"/>
                      <a:pt x="970364" y="704747"/>
                      <a:pt x="983685" y="720301"/>
                    </a:cubicBezTo>
                    <a:cubicBezTo>
                      <a:pt x="983685" y="720301"/>
                      <a:pt x="983685" y="720301"/>
                      <a:pt x="970364" y="704747"/>
                    </a:cubicBezTo>
                    <a:cubicBezTo>
                      <a:pt x="959263" y="689192"/>
                      <a:pt x="948163" y="675860"/>
                      <a:pt x="937062" y="662527"/>
                    </a:cubicBezTo>
                    <a:cubicBezTo>
                      <a:pt x="928181" y="651417"/>
                      <a:pt x="921521" y="642528"/>
                      <a:pt x="912640" y="631418"/>
                    </a:cubicBezTo>
                    <a:cubicBezTo>
                      <a:pt x="905980" y="624752"/>
                      <a:pt x="901540" y="618085"/>
                      <a:pt x="894879" y="609197"/>
                    </a:cubicBezTo>
                    <a:cubicBezTo>
                      <a:pt x="894879" y="609197"/>
                      <a:pt x="894879" y="609197"/>
                      <a:pt x="892659" y="604753"/>
                    </a:cubicBezTo>
                    <a:cubicBezTo>
                      <a:pt x="892659" y="604753"/>
                      <a:pt x="892659" y="604753"/>
                      <a:pt x="927349" y="648153"/>
                    </a:cubicBezTo>
                    <a:lnTo>
                      <a:pt x="947717" y="673636"/>
                    </a:lnTo>
                    <a:lnTo>
                      <a:pt x="985905" y="722523"/>
                    </a:lnTo>
                    <a:cubicBezTo>
                      <a:pt x="997005" y="735856"/>
                      <a:pt x="1023647" y="769187"/>
                      <a:pt x="1034748" y="782520"/>
                    </a:cubicBezTo>
                    <a:cubicBezTo>
                      <a:pt x="999226" y="738078"/>
                      <a:pt x="972584" y="704747"/>
                      <a:pt x="952603" y="679748"/>
                    </a:cubicBezTo>
                    <a:lnTo>
                      <a:pt x="947717" y="673636"/>
                    </a:lnTo>
                    <a:lnTo>
                      <a:pt x="890439" y="600309"/>
                    </a:lnTo>
                    <a:cubicBezTo>
                      <a:pt x="890439" y="600309"/>
                      <a:pt x="890439" y="600309"/>
                      <a:pt x="868238" y="573644"/>
                    </a:cubicBezTo>
                    <a:cubicBezTo>
                      <a:pt x="859357" y="560311"/>
                      <a:pt x="846036" y="542535"/>
                      <a:pt x="830496" y="524758"/>
                    </a:cubicBezTo>
                    <a:close/>
                    <a:moveTo>
                      <a:pt x="1304461" y="516089"/>
                    </a:moveTo>
                    <a:lnTo>
                      <a:pt x="1309598" y="528185"/>
                    </a:lnTo>
                    <a:lnTo>
                      <a:pt x="1308807" y="526601"/>
                    </a:lnTo>
                    <a:cubicBezTo>
                      <a:pt x="1307698" y="524379"/>
                      <a:pt x="1307698" y="524379"/>
                      <a:pt x="1307698" y="524379"/>
                    </a:cubicBezTo>
                    <a:lnTo>
                      <a:pt x="1304461" y="516089"/>
                    </a:lnTo>
                    <a:close/>
                    <a:moveTo>
                      <a:pt x="1074913" y="486388"/>
                    </a:moveTo>
                    <a:lnTo>
                      <a:pt x="1082423" y="499654"/>
                    </a:lnTo>
                    <a:cubicBezTo>
                      <a:pt x="1087948" y="509415"/>
                      <a:pt x="1094579" y="521128"/>
                      <a:pt x="1102537" y="535184"/>
                    </a:cubicBezTo>
                    <a:lnTo>
                      <a:pt x="1124849" y="574597"/>
                    </a:lnTo>
                    <a:lnTo>
                      <a:pt x="1118313" y="564128"/>
                    </a:lnTo>
                    <a:cubicBezTo>
                      <a:pt x="1116926" y="561907"/>
                      <a:pt x="1116926" y="561907"/>
                      <a:pt x="1116926" y="561907"/>
                    </a:cubicBezTo>
                    <a:cubicBezTo>
                      <a:pt x="1116926" y="561907"/>
                      <a:pt x="1116926" y="561907"/>
                      <a:pt x="1091650" y="516928"/>
                    </a:cubicBezTo>
                    <a:lnTo>
                      <a:pt x="1082691" y="500986"/>
                    </a:lnTo>
                    <a:lnTo>
                      <a:pt x="1074913" y="486388"/>
                    </a:lnTo>
                    <a:close/>
                    <a:moveTo>
                      <a:pt x="1067368" y="473060"/>
                    </a:moveTo>
                    <a:lnTo>
                      <a:pt x="1072545" y="481945"/>
                    </a:lnTo>
                    <a:lnTo>
                      <a:pt x="1074913" y="486388"/>
                    </a:lnTo>
                    <a:lnTo>
                      <a:pt x="1068939" y="475837"/>
                    </a:lnTo>
                    <a:lnTo>
                      <a:pt x="1067368" y="473060"/>
                    </a:lnTo>
                    <a:close/>
                    <a:moveTo>
                      <a:pt x="2539765" y="458914"/>
                    </a:moveTo>
                    <a:lnTo>
                      <a:pt x="2535685" y="467808"/>
                    </a:lnTo>
                    <a:cubicBezTo>
                      <a:pt x="2521049" y="499714"/>
                      <a:pt x="2512686" y="517945"/>
                      <a:pt x="2507907" y="528363"/>
                    </a:cubicBezTo>
                    <a:lnTo>
                      <a:pt x="2502980" y="539104"/>
                    </a:lnTo>
                    <a:lnTo>
                      <a:pt x="2514522" y="513535"/>
                    </a:lnTo>
                    <a:cubicBezTo>
                      <a:pt x="2521223" y="498689"/>
                      <a:pt x="2526807" y="486318"/>
                      <a:pt x="2531460" y="476008"/>
                    </a:cubicBezTo>
                    <a:lnTo>
                      <a:pt x="2533548" y="471383"/>
                    </a:lnTo>
                    <a:lnTo>
                      <a:pt x="2539765" y="458914"/>
                    </a:lnTo>
                    <a:close/>
                    <a:moveTo>
                      <a:pt x="1054793" y="450849"/>
                    </a:moveTo>
                    <a:cubicBezTo>
                      <a:pt x="1054793" y="450849"/>
                      <a:pt x="1054793" y="450849"/>
                      <a:pt x="1060761" y="461391"/>
                    </a:cubicBezTo>
                    <a:lnTo>
                      <a:pt x="1067368" y="473060"/>
                    </a:lnTo>
                    <a:lnTo>
                      <a:pt x="1063565" y="466536"/>
                    </a:lnTo>
                    <a:cubicBezTo>
                      <a:pt x="1057012" y="455291"/>
                      <a:pt x="1057012" y="455291"/>
                      <a:pt x="1057012" y="455291"/>
                    </a:cubicBezTo>
                    <a:cubicBezTo>
                      <a:pt x="1057012" y="455291"/>
                      <a:pt x="1057012" y="455291"/>
                      <a:pt x="1054793" y="450849"/>
                    </a:cubicBezTo>
                    <a:close/>
                    <a:moveTo>
                      <a:pt x="2806175" y="449328"/>
                    </a:moveTo>
                    <a:lnTo>
                      <a:pt x="2805488" y="451388"/>
                    </a:lnTo>
                    <a:cubicBezTo>
                      <a:pt x="2805488" y="451388"/>
                      <a:pt x="2805488" y="451388"/>
                      <a:pt x="2796602" y="466940"/>
                    </a:cubicBezTo>
                    <a:cubicBezTo>
                      <a:pt x="2789105" y="480547"/>
                      <a:pt x="2782544" y="492454"/>
                      <a:pt x="2776804" y="502872"/>
                    </a:cubicBezTo>
                    <a:lnTo>
                      <a:pt x="2776609" y="503226"/>
                    </a:lnTo>
                    <a:lnTo>
                      <a:pt x="2763280" y="526924"/>
                    </a:lnTo>
                    <a:cubicBezTo>
                      <a:pt x="2754394" y="544697"/>
                      <a:pt x="2745508" y="560249"/>
                      <a:pt x="2736622" y="575800"/>
                    </a:cubicBezTo>
                    <a:lnTo>
                      <a:pt x="2731069" y="585798"/>
                    </a:lnTo>
                    <a:lnTo>
                      <a:pt x="2726903" y="593296"/>
                    </a:lnTo>
                    <a:cubicBezTo>
                      <a:pt x="2725515" y="595795"/>
                      <a:pt x="2725515" y="595795"/>
                      <a:pt x="2725515" y="595795"/>
                    </a:cubicBezTo>
                    <a:lnTo>
                      <a:pt x="2731069" y="585798"/>
                    </a:lnTo>
                    <a:lnTo>
                      <a:pt x="2735234" y="578300"/>
                    </a:lnTo>
                    <a:cubicBezTo>
                      <a:pt x="2736622" y="575800"/>
                      <a:pt x="2736622" y="575800"/>
                      <a:pt x="2736622" y="575800"/>
                    </a:cubicBezTo>
                    <a:cubicBezTo>
                      <a:pt x="2736622" y="575800"/>
                      <a:pt x="2736622" y="575800"/>
                      <a:pt x="2761926" y="529875"/>
                    </a:cubicBezTo>
                    <a:lnTo>
                      <a:pt x="2776609" y="503226"/>
                    </a:lnTo>
                    <a:lnTo>
                      <a:pt x="2783273" y="491378"/>
                    </a:lnTo>
                    <a:cubicBezTo>
                      <a:pt x="2787716" y="482491"/>
                      <a:pt x="2792159" y="475826"/>
                      <a:pt x="2796602" y="466940"/>
                    </a:cubicBezTo>
                    <a:lnTo>
                      <a:pt x="2800489" y="463053"/>
                    </a:lnTo>
                    <a:lnTo>
                      <a:pt x="2762541" y="531364"/>
                    </a:lnTo>
                    <a:lnTo>
                      <a:pt x="2752311" y="549661"/>
                    </a:lnTo>
                    <a:cubicBezTo>
                      <a:pt x="2744189" y="564189"/>
                      <a:pt x="2734713" y="581137"/>
                      <a:pt x="2723658" y="600911"/>
                    </a:cubicBezTo>
                    <a:lnTo>
                      <a:pt x="2686805" y="666824"/>
                    </a:lnTo>
                    <a:lnTo>
                      <a:pt x="2712186" y="618011"/>
                    </a:lnTo>
                    <a:cubicBezTo>
                      <a:pt x="2721905" y="598572"/>
                      <a:pt x="2780947" y="490684"/>
                      <a:pt x="2801509" y="456574"/>
                    </a:cubicBezTo>
                    <a:lnTo>
                      <a:pt x="2806175" y="449328"/>
                    </a:lnTo>
                    <a:close/>
                    <a:moveTo>
                      <a:pt x="2807709" y="444723"/>
                    </a:moveTo>
                    <a:cubicBezTo>
                      <a:pt x="2807709" y="446945"/>
                      <a:pt x="2807709" y="446945"/>
                      <a:pt x="2807709" y="446945"/>
                    </a:cubicBezTo>
                    <a:lnTo>
                      <a:pt x="2806175" y="449328"/>
                    </a:lnTo>
                    <a:lnTo>
                      <a:pt x="2807431" y="445557"/>
                    </a:lnTo>
                    <a:cubicBezTo>
                      <a:pt x="2807709" y="444723"/>
                      <a:pt x="2807709" y="444723"/>
                      <a:pt x="2807709" y="444723"/>
                    </a:cubicBezTo>
                    <a:close/>
                    <a:moveTo>
                      <a:pt x="1273104" y="441841"/>
                    </a:moveTo>
                    <a:lnTo>
                      <a:pt x="1287740" y="473268"/>
                    </a:lnTo>
                    <a:lnTo>
                      <a:pt x="1304461" y="516089"/>
                    </a:lnTo>
                    <a:lnTo>
                      <a:pt x="1296333" y="496949"/>
                    </a:lnTo>
                    <a:lnTo>
                      <a:pt x="1286197" y="473080"/>
                    </a:lnTo>
                    <a:lnTo>
                      <a:pt x="1276500" y="449944"/>
                    </a:lnTo>
                    <a:lnTo>
                      <a:pt x="1273104" y="441841"/>
                    </a:lnTo>
                    <a:close/>
                    <a:moveTo>
                      <a:pt x="3086069" y="439543"/>
                    </a:moveTo>
                    <a:lnTo>
                      <a:pt x="3071560" y="458958"/>
                    </a:lnTo>
                    <a:cubicBezTo>
                      <a:pt x="3024282" y="521156"/>
                      <a:pt x="2906058" y="671792"/>
                      <a:pt x="2803127" y="815625"/>
                    </a:cubicBezTo>
                    <a:cubicBezTo>
                      <a:pt x="2743200" y="895594"/>
                      <a:pt x="2696589" y="955570"/>
                      <a:pt x="2636662" y="1037761"/>
                    </a:cubicBezTo>
                    <a:cubicBezTo>
                      <a:pt x="2636662" y="1037761"/>
                      <a:pt x="2636662" y="1037761"/>
                      <a:pt x="2627784" y="1048867"/>
                    </a:cubicBezTo>
                    <a:cubicBezTo>
                      <a:pt x="2627784" y="1048867"/>
                      <a:pt x="2627784" y="1048867"/>
                      <a:pt x="2603369" y="1082188"/>
                    </a:cubicBezTo>
                    <a:cubicBezTo>
                      <a:pt x="2587832" y="1102180"/>
                      <a:pt x="2572296" y="1124394"/>
                      <a:pt x="2558979" y="1139943"/>
                    </a:cubicBezTo>
                    <a:cubicBezTo>
                      <a:pt x="2550101" y="1153271"/>
                      <a:pt x="2550101" y="1155493"/>
                      <a:pt x="2541223" y="1168821"/>
                    </a:cubicBezTo>
                    <a:cubicBezTo>
                      <a:pt x="2543442" y="1168821"/>
                      <a:pt x="2516808" y="1199920"/>
                      <a:pt x="2505710" y="1213248"/>
                    </a:cubicBezTo>
                    <a:cubicBezTo>
                      <a:pt x="2505710" y="1215469"/>
                      <a:pt x="2505710" y="1215469"/>
                      <a:pt x="2503491" y="1219912"/>
                    </a:cubicBezTo>
                    <a:cubicBezTo>
                      <a:pt x="2503491" y="1222133"/>
                      <a:pt x="2499051" y="1226576"/>
                      <a:pt x="2496832" y="1228797"/>
                    </a:cubicBezTo>
                    <a:cubicBezTo>
                      <a:pt x="2492393" y="1233240"/>
                      <a:pt x="2487954" y="1242125"/>
                      <a:pt x="2485734" y="1246568"/>
                    </a:cubicBezTo>
                    <a:cubicBezTo>
                      <a:pt x="2470198" y="1266560"/>
                      <a:pt x="2452441" y="1288774"/>
                      <a:pt x="2436905" y="1308766"/>
                    </a:cubicBezTo>
                    <a:cubicBezTo>
                      <a:pt x="2436905" y="1308766"/>
                      <a:pt x="2436905" y="1306545"/>
                      <a:pt x="2436905" y="1306545"/>
                    </a:cubicBezTo>
                    <a:cubicBezTo>
                      <a:pt x="2436905" y="1306545"/>
                      <a:pt x="2434685" y="1308766"/>
                      <a:pt x="2434685" y="1310988"/>
                    </a:cubicBezTo>
                    <a:cubicBezTo>
                      <a:pt x="2436905" y="1306545"/>
                      <a:pt x="2434685" y="1306545"/>
                      <a:pt x="2430246" y="1315430"/>
                    </a:cubicBezTo>
                    <a:cubicBezTo>
                      <a:pt x="2430246" y="1313209"/>
                      <a:pt x="2432466" y="1308766"/>
                      <a:pt x="2430246" y="1310988"/>
                    </a:cubicBezTo>
                    <a:cubicBezTo>
                      <a:pt x="2425807" y="1317652"/>
                      <a:pt x="2414709" y="1330980"/>
                      <a:pt x="2414709" y="1330980"/>
                    </a:cubicBezTo>
                    <a:cubicBezTo>
                      <a:pt x="2410270" y="1333201"/>
                      <a:pt x="2416929" y="1322094"/>
                      <a:pt x="2416929" y="1319873"/>
                    </a:cubicBezTo>
                    <a:cubicBezTo>
                      <a:pt x="2416929" y="1319873"/>
                      <a:pt x="2416929" y="1319873"/>
                      <a:pt x="2416929" y="1317652"/>
                    </a:cubicBezTo>
                    <a:cubicBezTo>
                      <a:pt x="2416929" y="1317652"/>
                      <a:pt x="2416929" y="1317652"/>
                      <a:pt x="2421368" y="1310988"/>
                    </a:cubicBezTo>
                    <a:cubicBezTo>
                      <a:pt x="2423587" y="1308766"/>
                      <a:pt x="2423587" y="1308766"/>
                      <a:pt x="2423587" y="1308766"/>
                    </a:cubicBezTo>
                    <a:cubicBezTo>
                      <a:pt x="2423587" y="1308766"/>
                      <a:pt x="2423587" y="1308766"/>
                      <a:pt x="2441344" y="1282110"/>
                    </a:cubicBezTo>
                    <a:cubicBezTo>
                      <a:pt x="2441344" y="1282110"/>
                      <a:pt x="2441344" y="1282110"/>
                      <a:pt x="2459100" y="1259896"/>
                    </a:cubicBezTo>
                    <a:cubicBezTo>
                      <a:pt x="2461319" y="1255454"/>
                      <a:pt x="2461319" y="1257675"/>
                      <a:pt x="2461319" y="1257675"/>
                    </a:cubicBezTo>
                    <a:cubicBezTo>
                      <a:pt x="2461319" y="1257675"/>
                      <a:pt x="2461319" y="1259896"/>
                      <a:pt x="2463539" y="1257675"/>
                    </a:cubicBezTo>
                    <a:cubicBezTo>
                      <a:pt x="2463539" y="1255454"/>
                      <a:pt x="2467978" y="1251011"/>
                      <a:pt x="2467978" y="1248790"/>
                    </a:cubicBezTo>
                    <a:cubicBezTo>
                      <a:pt x="2467978" y="1248790"/>
                      <a:pt x="2467978" y="1248790"/>
                      <a:pt x="2467978" y="1251011"/>
                    </a:cubicBezTo>
                    <a:cubicBezTo>
                      <a:pt x="2472417" y="1246568"/>
                      <a:pt x="2476856" y="1237683"/>
                      <a:pt x="2481295" y="1233240"/>
                    </a:cubicBezTo>
                    <a:cubicBezTo>
                      <a:pt x="2483515" y="1231019"/>
                      <a:pt x="2485734" y="1226576"/>
                      <a:pt x="2490173" y="1219912"/>
                    </a:cubicBezTo>
                    <a:cubicBezTo>
                      <a:pt x="2505710" y="1202141"/>
                      <a:pt x="2514588" y="1193256"/>
                      <a:pt x="2532344" y="1168821"/>
                    </a:cubicBezTo>
                    <a:cubicBezTo>
                      <a:pt x="2547881" y="1146607"/>
                      <a:pt x="2572296" y="1117729"/>
                      <a:pt x="2585613" y="1095516"/>
                    </a:cubicBezTo>
                    <a:cubicBezTo>
                      <a:pt x="2601150" y="1077745"/>
                      <a:pt x="2612247" y="1062195"/>
                      <a:pt x="2630004" y="1037761"/>
                    </a:cubicBezTo>
                    <a:cubicBezTo>
                      <a:pt x="2630004" y="1037761"/>
                      <a:pt x="2652199" y="1006662"/>
                      <a:pt x="2654418" y="1004440"/>
                    </a:cubicBezTo>
                    <a:cubicBezTo>
                      <a:pt x="2667736" y="984448"/>
                      <a:pt x="2672175" y="980005"/>
                      <a:pt x="2687711" y="957792"/>
                    </a:cubicBezTo>
                    <a:cubicBezTo>
                      <a:pt x="2698809" y="942242"/>
                      <a:pt x="2701029" y="940021"/>
                      <a:pt x="2712126" y="926693"/>
                    </a:cubicBezTo>
                    <a:cubicBezTo>
                      <a:pt x="2714346" y="922250"/>
                      <a:pt x="2718785" y="915586"/>
                      <a:pt x="2721004" y="913365"/>
                    </a:cubicBezTo>
                    <a:cubicBezTo>
                      <a:pt x="2732102" y="897815"/>
                      <a:pt x="2729882" y="902258"/>
                      <a:pt x="2732102" y="895594"/>
                    </a:cubicBezTo>
                    <a:cubicBezTo>
                      <a:pt x="2734322" y="895594"/>
                      <a:pt x="2749858" y="877823"/>
                      <a:pt x="2754297" y="871159"/>
                    </a:cubicBezTo>
                    <a:cubicBezTo>
                      <a:pt x="2760956" y="860052"/>
                      <a:pt x="2772054" y="848945"/>
                      <a:pt x="2780932" y="835617"/>
                    </a:cubicBezTo>
                    <a:cubicBezTo>
                      <a:pt x="2783151" y="833396"/>
                      <a:pt x="2783151" y="831174"/>
                      <a:pt x="2783151" y="831174"/>
                    </a:cubicBezTo>
                    <a:cubicBezTo>
                      <a:pt x="2787590" y="826732"/>
                      <a:pt x="2792029" y="820067"/>
                      <a:pt x="2796468" y="815625"/>
                    </a:cubicBezTo>
                    <a:cubicBezTo>
                      <a:pt x="2809786" y="795633"/>
                      <a:pt x="2820883" y="780083"/>
                      <a:pt x="2834200" y="762312"/>
                    </a:cubicBezTo>
                    <a:cubicBezTo>
                      <a:pt x="2841969" y="752316"/>
                      <a:pt x="2869713" y="715664"/>
                      <a:pt x="2896902" y="680122"/>
                    </a:cubicBezTo>
                    <a:lnTo>
                      <a:pt x="2897966" y="678743"/>
                    </a:lnTo>
                    <a:lnTo>
                      <a:pt x="2865721" y="723923"/>
                    </a:lnTo>
                    <a:lnTo>
                      <a:pt x="2849737" y="744541"/>
                    </a:lnTo>
                    <a:cubicBezTo>
                      <a:pt x="2838639" y="760091"/>
                      <a:pt x="2812005" y="795633"/>
                      <a:pt x="2800907" y="811182"/>
                    </a:cubicBezTo>
                    <a:cubicBezTo>
                      <a:pt x="2818941" y="787025"/>
                      <a:pt x="2834720" y="765887"/>
                      <a:pt x="2848527" y="747392"/>
                    </a:cubicBezTo>
                    <a:lnTo>
                      <a:pt x="2874531" y="712558"/>
                    </a:lnTo>
                    <a:lnTo>
                      <a:pt x="2949616" y="615703"/>
                    </a:lnTo>
                    <a:cubicBezTo>
                      <a:pt x="2949616" y="615703"/>
                      <a:pt x="2949616" y="615703"/>
                      <a:pt x="2958979" y="603520"/>
                    </a:cubicBezTo>
                    <a:lnTo>
                      <a:pt x="2969788" y="589456"/>
                    </a:lnTo>
                    <a:lnTo>
                      <a:pt x="2980689" y="575718"/>
                    </a:lnTo>
                    <a:cubicBezTo>
                      <a:pt x="2989568" y="564611"/>
                      <a:pt x="2998446" y="551283"/>
                      <a:pt x="3011763" y="535734"/>
                    </a:cubicBezTo>
                    <a:lnTo>
                      <a:pt x="2990154" y="563368"/>
                    </a:lnTo>
                    <a:lnTo>
                      <a:pt x="3008086" y="539968"/>
                    </a:lnTo>
                    <a:cubicBezTo>
                      <a:pt x="3029311" y="512340"/>
                      <a:pt x="3054697" y="479436"/>
                      <a:pt x="3073701" y="455140"/>
                    </a:cubicBezTo>
                    <a:lnTo>
                      <a:pt x="3086069" y="439543"/>
                    </a:lnTo>
                    <a:close/>
                    <a:moveTo>
                      <a:pt x="1045917" y="435300"/>
                    </a:moveTo>
                    <a:lnTo>
                      <a:pt x="1049412" y="441978"/>
                    </a:lnTo>
                    <a:lnTo>
                      <a:pt x="1049246" y="441686"/>
                    </a:lnTo>
                    <a:cubicBezTo>
                      <a:pt x="1048136" y="439743"/>
                      <a:pt x="1048136" y="439743"/>
                      <a:pt x="1048136" y="439743"/>
                    </a:cubicBezTo>
                    <a:cubicBezTo>
                      <a:pt x="1045917" y="435300"/>
                      <a:pt x="1045917" y="435300"/>
                      <a:pt x="1045917" y="435300"/>
                    </a:cubicBezTo>
                    <a:close/>
                    <a:moveTo>
                      <a:pt x="2552511" y="431128"/>
                    </a:moveTo>
                    <a:cubicBezTo>
                      <a:pt x="2548079" y="440018"/>
                      <a:pt x="2543646" y="446685"/>
                      <a:pt x="2541430" y="455576"/>
                    </a:cubicBezTo>
                    <a:lnTo>
                      <a:pt x="2539765" y="458914"/>
                    </a:lnTo>
                    <a:lnTo>
                      <a:pt x="2552511" y="431128"/>
                    </a:lnTo>
                    <a:close/>
                    <a:moveTo>
                      <a:pt x="3096105" y="426887"/>
                    </a:moveTo>
                    <a:lnTo>
                      <a:pt x="3086069" y="439543"/>
                    </a:lnTo>
                    <a:lnTo>
                      <a:pt x="3087227" y="437994"/>
                    </a:lnTo>
                    <a:lnTo>
                      <a:pt x="3096105" y="426887"/>
                    </a:lnTo>
                    <a:close/>
                    <a:moveTo>
                      <a:pt x="2554728" y="424460"/>
                    </a:moveTo>
                    <a:lnTo>
                      <a:pt x="2553426" y="428376"/>
                    </a:lnTo>
                    <a:lnTo>
                      <a:pt x="2548252" y="438837"/>
                    </a:lnTo>
                    <a:lnTo>
                      <a:pt x="2547988" y="439392"/>
                    </a:lnTo>
                    <a:lnTo>
                      <a:pt x="2549702" y="435594"/>
                    </a:lnTo>
                    <a:cubicBezTo>
                      <a:pt x="2554728" y="424460"/>
                      <a:pt x="2554728" y="424460"/>
                      <a:pt x="2554728" y="424460"/>
                    </a:cubicBezTo>
                    <a:close/>
                    <a:moveTo>
                      <a:pt x="750571" y="420320"/>
                    </a:moveTo>
                    <a:lnTo>
                      <a:pt x="759451" y="431430"/>
                    </a:lnTo>
                    <a:cubicBezTo>
                      <a:pt x="770274" y="445596"/>
                      <a:pt x="795147" y="477886"/>
                      <a:pt x="828449" y="520448"/>
                    </a:cubicBezTo>
                    <a:lnTo>
                      <a:pt x="858094" y="558178"/>
                    </a:lnTo>
                    <a:lnTo>
                      <a:pt x="834554" y="528751"/>
                    </a:lnTo>
                    <a:cubicBezTo>
                      <a:pt x="803438" y="489482"/>
                      <a:pt x="763892" y="438652"/>
                      <a:pt x="750571" y="420320"/>
                    </a:cubicBezTo>
                    <a:close/>
                    <a:moveTo>
                      <a:pt x="1261129" y="413269"/>
                    </a:moveTo>
                    <a:lnTo>
                      <a:pt x="1273104" y="441841"/>
                    </a:lnTo>
                    <a:lnTo>
                      <a:pt x="1272217" y="439936"/>
                    </a:lnTo>
                    <a:cubicBezTo>
                      <a:pt x="1261129" y="413269"/>
                      <a:pt x="1261129" y="413269"/>
                      <a:pt x="1261129" y="413269"/>
                    </a:cubicBezTo>
                    <a:close/>
                    <a:moveTo>
                      <a:pt x="2563593" y="408903"/>
                    </a:moveTo>
                    <a:cubicBezTo>
                      <a:pt x="2563593" y="408903"/>
                      <a:pt x="2563593" y="408903"/>
                      <a:pt x="2561377" y="413348"/>
                    </a:cubicBezTo>
                    <a:cubicBezTo>
                      <a:pt x="2561377" y="413348"/>
                      <a:pt x="2561377" y="413348"/>
                      <a:pt x="2552511" y="431128"/>
                    </a:cubicBezTo>
                    <a:cubicBezTo>
                      <a:pt x="2552511" y="431128"/>
                      <a:pt x="2552511" y="431128"/>
                      <a:pt x="2552788" y="430294"/>
                    </a:cubicBezTo>
                    <a:lnTo>
                      <a:pt x="2553426" y="428376"/>
                    </a:lnTo>
                    <a:lnTo>
                      <a:pt x="2557883" y="419364"/>
                    </a:lnTo>
                    <a:cubicBezTo>
                      <a:pt x="2560511" y="414216"/>
                      <a:pt x="2562485" y="410570"/>
                      <a:pt x="2563593" y="408903"/>
                    </a:cubicBezTo>
                    <a:close/>
                    <a:moveTo>
                      <a:pt x="1252259" y="393269"/>
                    </a:moveTo>
                    <a:cubicBezTo>
                      <a:pt x="1252259" y="393269"/>
                      <a:pt x="1252259" y="393269"/>
                      <a:pt x="1254476" y="397714"/>
                    </a:cubicBezTo>
                    <a:cubicBezTo>
                      <a:pt x="1254476" y="397714"/>
                      <a:pt x="1254476" y="397714"/>
                      <a:pt x="1261129" y="413269"/>
                    </a:cubicBezTo>
                    <a:cubicBezTo>
                      <a:pt x="1261129" y="413269"/>
                      <a:pt x="1261129" y="413269"/>
                      <a:pt x="1258911" y="408825"/>
                    </a:cubicBezTo>
                    <a:cubicBezTo>
                      <a:pt x="1258911" y="408825"/>
                      <a:pt x="1258911" y="408825"/>
                      <a:pt x="1280568" y="459823"/>
                    </a:cubicBezTo>
                    <a:lnTo>
                      <a:pt x="1286197" y="473080"/>
                    </a:lnTo>
                    <a:lnTo>
                      <a:pt x="1288052" y="477504"/>
                    </a:lnTo>
                    <a:cubicBezTo>
                      <a:pt x="1307698" y="524379"/>
                      <a:pt x="1307698" y="524379"/>
                      <a:pt x="1307698" y="524379"/>
                    </a:cubicBezTo>
                    <a:lnTo>
                      <a:pt x="1309600" y="528190"/>
                    </a:lnTo>
                    <a:lnTo>
                      <a:pt x="1309606" y="528202"/>
                    </a:lnTo>
                    <a:lnTo>
                      <a:pt x="1318336" y="548762"/>
                    </a:lnTo>
                    <a:lnTo>
                      <a:pt x="1345220" y="612070"/>
                    </a:lnTo>
                    <a:lnTo>
                      <a:pt x="1325439" y="568823"/>
                    </a:lnTo>
                    <a:cubicBezTo>
                      <a:pt x="1314351" y="544379"/>
                      <a:pt x="1256694" y="406603"/>
                      <a:pt x="1252259" y="393269"/>
                    </a:cubicBezTo>
                    <a:close/>
                    <a:moveTo>
                      <a:pt x="1017741" y="379241"/>
                    </a:moveTo>
                    <a:lnTo>
                      <a:pt x="1030384" y="401983"/>
                    </a:lnTo>
                    <a:lnTo>
                      <a:pt x="1047864" y="433090"/>
                    </a:lnTo>
                    <a:lnTo>
                      <a:pt x="1051291" y="439465"/>
                    </a:lnTo>
                    <a:cubicBezTo>
                      <a:pt x="1051742" y="440298"/>
                      <a:pt x="1051465" y="439743"/>
                      <a:pt x="1050355" y="437522"/>
                    </a:cubicBezTo>
                    <a:lnTo>
                      <a:pt x="1047864" y="433090"/>
                    </a:lnTo>
                    <a:lnTo>
                      <a:pt x="1047859" y="433079"/>
                    </a:lnTo>
                    <a:cubicBezTo>
                      <a:pt x="1044253" y="426416"/>
                      <a:pt x="1038151" y="415310"/>
                      <a:pt x="1030384" y="401983"/>
                    </a:cubicBezTo>
                    <a:lnTo>
                      <a:pt x="1020772" y="383702"/>
                    </a:lnTo>
                    <a:lnTo>
                      <a:pt x="1033435" y="406425"/>
                    </a:lnTo>
                    <a:cubicBezTo>
                      <a:pt x="1074210" y="479169"/>
                      <a:pt x="1124692" y="567460"/>
                      <a:pt x="1174620" y="650754"/>
                    </a:cubicBezTo>
                    <a:cubicBezTo>
                      <a:pt x="1221219" y="735158"/>
                      <a:pt x="1256724" y="797351"/>
                      <a:pt x="1305542" y="883976"/>
                    </a:cubicBezTo>
                    <a:cubicBezTo>
                      <a:pt x="1305542" y="883976"/>
                      <a:pt x="1305542" y="883976"/>
                      <a:pt x="1312199" y="897303"/>
                    </a:cubicBezTo>
                    <a:cubicBezTo>
                      <a:pt x="1312199" y="897303"/>
                      <a:pt x="1312199" y="897303"/>
                      <a:pt x="1332170" y="930621"/>
                    </a:cubicBezTo>
                    <a:cubicBezTo>
                      <a:pt x="1345484" y="952832"/>
                      <a:pt x="1356579" y="975044"/>
                      <a:pt x="1367674" y="990592"/>
                    </a:cubicBezTo>
                    <a:cubicBezTo>
                      <a:pt x="1374331" y="1003919"/>
                      <a:pt x="1376550" y="1006140"/>
                      <a:pt x="1383207" y="1019467"/>
                    </a:cubicBezTo>
                    <a:cubicBezTo>
                      <a:pt x="1385426" y="1017246"/>
                      <a:pt x="1403178" y="1050564"/>
                      <a:pt x="1412054" y="1066112"/>
                    </a:cubicBezTo>
                    <a:cubicBezTo>
                      <a:pt x="1412054" y="1068333"/>
                      <a:pt x="1412054" y="1068333"/>
                      <a:pt x="1416492" y="1070554"/>
                    </a:cubicBezTo>
                    <a:cubicBezTo>
                      <a:pt x="1416492" y="1072775"/>
                      <a:pt x="1418711" y="1079439"/>
                      <a:pt x="1420930" y="1081660"/>
                    </a:cubicBezTo>
                    <a:cubicBezTo>
                      <a:pt x="1423149" y="1086102"/>
                      <a:pt x="1427587" y="1092766"/>
                      <a:pt x="1432026" y="1097208"/>
                    </a:cubicBezTo>
                    <a:cubicBezTo>
                      <a:pt x="1443121" y="1117199"/>
                      <a:pt x="1456435" y="1143853"/>
                      <a:pt x="1467530" y="1163843"/>
                    </a:cubicBezTo>
                    <a:cubicBezTo>
                      <a:pt x="1467530" y="1163843"/>
                      <a:pt x="1467530" y="1163843"/>
                      <a:pt x="1465311" y="1163843"/>
                    </a:cubicBezTo>
                    <a:lnTo>
                      <a:pt x="1466514" y="1166251"/>
                    </a:lnTo>
                    <a:lnTo>
                      <a:pt x="1466143" y="1165509"/>
                    </a:lnTo>
                    <a:cubicBezTo>
                      <a:pt x="1465866" y="1164954"/>
                      <a:pt x="1466420" y="1166065"/>
                      <a:pt x="1467530" y="1168286"/>
                    </a:cubicBezTo>
                    <a:lnTo>
                      <a:pt x="1466514" y="1166251"/>
                    </a:lnTo>
                    <a:lnTo>
                      <a:pt x="1469749" y="1172728"/>
                    </a:lnTo>
                    <a:cubicBezTo>
                      <a:pt x="1469749" y="1172728"/>
                      <a:pt x="1467530" y="1168286"/>
                      <a:pt x="1467530" y="1170507"/>
                    </a:cubicBezTo>
                    <a:cubicBezTo>
                      <a:pt x="1471968" y="1177170"/>
                      <a:pt x="1478625" y="1192719"/>
                      <a:pt x="1478625" y="1192719"/>
                    </a:cubicBezTo>
                    <a:cubicBezTo>
                      <a:pt x="1478625" y="1197161"/>
                      <a:pt x="1471968" y="1186055"/>
                      <a:pt x="1471968" y="1186055"/>
                    </a:cubicBezTo>
                    <a:cubicBezTo>
                      <a:pt x="1469749" y="1186055"/>
                      <a:pt x="1469749" y="1186055"/>
                      <a:pt x="1469749" y="1186055"/>
                    </a:cubicBezTo>
                    <a:cubicBezTo>
                      <a:pt x="1469749" y="1186055"/>
                      <a:pt x="1469749" y="1186055"/>
                      <a:pt x="1463092" y="1179392"/>
                    </a:cubicBezTo>
                    <a:cubicBezTo>
                      <a:pt x="1463092" y="1177170"/>
                      <a:pt x="1463092" y="1177170"/>
                      <a:pt x="1463092" y="1177170"/>
                    </a:cubicBezTo>
                    <a:cubicBezTo>
                      <a:pt x="1463092" y="1177170"/>
                      <a:pt x="1463092" y="1177170"/>
                      <a:pt x="1447559" y="1150516"/>
                    </a:cubicBezTo>
                    <a:cubicBezTo>
                      <a:pt x="1447559" y="1150516"/>
                      <a:pt x="1447559" y="1150516"/>
                      <a:pt x="1432026" y="1126083"/>
                    </a:cubicBezTo>
                    <a:cubicBezTo>
                      <a:pt x="1432026" y="1121641"/>
                      <a:pt x="1432026" y="1121641"/>
                      <a:pt x="1432026" y="1123862"/>
                    </a:cubicBezTo>
                    <a:cubicBezTo>
                      <a:pt x="1434245" y="1123862"/>
                      <a:pt x="1434245" y="1123862"/>
                      <a:pt x="1432026" y="1121641"/>
                    </a:cubicBezTo>
                    <a:cubicBezTo>
                      <a:pt x="1432026" y="1119420"/>
                      <a:pt x="1429806" y="1114978"/>
                      <a:pt x="1427587" y="1114978"/>
                    </a:cubicBezTo>
                    <a:cubicBezTo>
                      <a:pt x="1427587" y="1114978"/>
                      <a:pt x="1427587" y="1114978"/>
                      <a:pt x="1429806" y="1114978"/>
                    </a:cubicBezTo>
                    <a:cubicBezTo>
                      <a:pt x="1425368" y="1108314"/>
                      <a:pt x="1420930" y="1101651"/>
                      <a:pt x="1418711" y="1097208"/>
                    </a:cubicBezTo>
                    <a:cubicBezTo>
                      <a:pt x="1416492" y="1092766"/>
                      <a:pt x="1414273" y="1088324"/>
                      <a:pt x="1412054" y="1083881"/>
                    </a:cubicBezTo>
                    <a:cubicBezTo>
                      <a:pt x="1400959" y="1061670"/>
                      <a:pt x="1394302" y="1050564"/>
                      <a:pt x="1380988" y="1028352"/>
                    </a:cubicBezTo>
                    <a:cubicBezTo>
                      <a:pt x="1367674" y="1003919"/>
                      <a:pt x="1352141" y="972823"/>
                      <a:pt x="1338827" y="950611"/>
                    </a:cubicBezTo>
                    <a:cubicBezTo>
                      <a:pt x="1327732" y="930621"/>
                      <a:pt x="1318856" y="915073"/>
                      <a:pt x="1303323" y="890640"/>
                    </a:cubicBezTo>
                    <a:cubicBezTo>
                      <a:pt x="1303323" y="890640"/>
                      <a:pt x="1285571" y="859543"/>
                      <a:pt x="1283352" y="855101"/>
                    </a:cubicBezTo>
                    <a:cubicBezTo>
                      <a:pt x="1270038" y="835111"/>
                      <a:pt x="1270038" y="830668"/>
                      <a:pt x="1254505" y="808457"/>
                    </a:cubicBezTo>
                    <a:cubicBezTo>
                      <a:pt x="1245628" y="792908"/>
                      <a:pt x="1243409" y="788466"/>
                      <a:pt x="1236752" y="775139"/>
                    </a:cubicBezTo>
                    <a:cubicBezTo>
                      <a:pt x="1234533" y="770697"/>
                      <a:pt x="1230095" y="764033"/>
                      <a:pt x="1227876" y="761812"/>
                    </a:cubicBezTo>
                    <a:cubicBezTo>
                      <a:pt x="1219000" y="746264"/>
                      <a:pt x="1223438" y="748485"/>
                      <a:pt x="1219000" y="744043"/>
                    </a:cubicBezTo>
                    <a:cubicBezTo>
                      <a:pt x="1216781" y="744043"/>
                      <a:pt x="1207905" y="721831"/>
                      <a:pt x="1203467" y="715168"/>
                    </a:cubicBezTo>
                    <a:cubicBezTo>
                      <a:pt x="1199029" y="706283"/>
                      <a:pt x="1190153" y="692956"/>
                      <a:pt x="1183496" y="679629"/>
                    </a:cubicBezTo>
                    <a:cubicBezTo>
                      <a:pt x="1181277" y="677408"/>
                      <a:pt x="1181277" y="675187"/>
                      <a:pt x="1181277" y="675187"/>
                    </a:cubicBezTo>
                    <a:cubicBezTo>
                      <a:pt x="1176839" y="668523"/>
                      <a:pt x="1174620" y="664081"/>
                      <a:pt x="1170182" y="657417"/>
                    </a:cubicBezTo>
                    <a:cubicBezTo>
                      <a:pt x="1159087" y="637427"/>
                      <a:pt x="1150211" y="621878"/>
                      <a:pt x="1139116" y="604109"/>
                    </a:cubicBezTo>
                    <a:cubicBezTo>
                      <a:pt x="1127466" y="586617"/>
                      <a:pt x="1069945" y="480696"/>
                      <a:pt x="1051287" y="445560"/>
                    </a:cubicBezTo>
                    <a:lnTo>
                      <a:pt x="1049412" y="441978"/>
                    </a:lnTo>
                    <a:lnTo>
                      <a:pt x="1057012" y="455291"/>
                    </a:lnTo>
                    <a:cubicBezTo>
                      <a:pt x="1064501" y="468618"/>
                      <a:pt x="1071055" y="480279"/>
                      <a:pt x="1076788" y="490483"/>
                    </a:cubicBezTo>
                    <a:lnTo>
                      <a:pt x="1082691" y="500986"/>
                    </a:lnTo>
                    <a:lnTo>
                      <a:pt x="1090298" y="515262"/>
                    </a:lnTo>
                    <a:cubicBezTo>
                      <a:pt x="1099174" y="530811"/>
                      <a:pt x="1108050" y="546359"/>
                      <a:pt x="1116926" y="561907"/>
                    </a:cubicBezTo>
                    <a:lnTo>
                      <a:pt x="1124849" y="574597"/>
                    </a:lnTo>
                    <a:lnTo>
                      <a:pt x="1130608" y="584769"/>
                    </a:lnTo>
                    <a:cubicBezTo>
                      <a:pt x="1141439" y="603901"/>
                      <a:pt x="1153817" y="625766"/>
                      <a:pt x="1167963" y="650754"/>
                    </a:cubicBezTo>
                    <a:cubicBezTo>
                      <a:pt x="1159087" y="635205"/>
                      <a:pt x="1139116" y="599667"/>
                      <a:pt x="1130240" y="581897"/>
                    </a:cubicBezTo>
                    <a:cubicBezTo>
                      <a:pt x="1103612" y="537474"/>
                      <a:pt x="1079203" y="493051"/>
                      <a:pt x="1052574" y="446406"/>
                    </a:cubicBezTo>
                    <a:cubicBezTo>
                      <a:pt x="1052574" y="446406"/>
                      <a:pt x="1052574" y="446406"/>
                      <a:pt x="1037041" y="415310"/>
                    </a:cubicBezTo>
                    <a:cubicBezTo>
                      <a:pt x="1032603" y="408646"/>
                      <a:pt x="1028165" y="400317"/>
                      <a:pt x="1023450" y="390877"/>
                    </a:cubicBezTo>
                    <a:lnTo>
                      <a:pt x="1017741" y="379241"/>
                    </a:lnTo>
                    <a:close/>
                    <a:moveTo>
                      <a:pt x="2579108" y="375565"/>
                    </a:moveTo>
                    <a:lnTo>
                      <a:pt x="2578329" y="377579"/>
                    </a:lnTo>
                    <a:lnTo>
                      <a:pt x="2578095" y="378030"/>
                    </a:lnTo>
                    <a:lnTo>
                      <a:pt x="2579108" y="375565"/>
                    </a:lnTo>
                    <a:close/>
                    <a:moveTo>
                      <a:pt x="1008194" y="359781"/>
                    </a:moveTo>
                    <a:lnTo>
                      <a:pt x="1020772" y="383702"/>
                    </a:lnTo>
                    <a:lnTo>
                      <a:pt x="1013734" y="371072"/>
                    </a:lnTo>
                    <a:lnTo>
                      <a:pt x="1008194" y="359781"/>
                    </a:lnTo>
                    <a:close/>
                    <a:moveTo>
                      <a:pt x="2598163" y="339331"/>
                    </a:moveTo>
                    <a:lnTo>
                      <a:pt x="2578554" y="381399"/>
                    </a:lnTo>
                    <a:cubicBezTo>
                      <a:pt x="2543092" y="457798"/>
                      <a:pt x="2500427" y="551144"/>
                      <a:pt x="2461641" y="640045"/>
                    </a:cubicBezTo>
                    <a:cubicBezTo>
                      <a:pt x="2423962" y="728946"/>
                      <a:pt x="2390717" y="795622"/>
                      <a:pt x="2350822" y="884523"/>
                    </a:cubicBezTo>
                    <a:cubicBezTo>
                      <a:pt x="2350822" y="884523"/>
                      <a:pt x="2350822" y="884523"/>
                      <a:pt x="2344173" y="897858"/>
                    </a:cubicBezTo>
                    <a:cubicBezTo>
                      <a:pt x="2344173" y="897858"/>
                      <a:pt x="2344173" y="897858"/>
                      <a:pt x="2328659" y="935641"/>
                    </a:cubicBezTo>
                    <a:cubicBezTo>
                      <a:pt x="2317577" y="957866"/>
                      <a:pt x="2308712" y="980091"/>
                      <a:pt x="2299846" y="997871"/>
                    </a:cubicBezTo>
                    <a:cubicBezTo>
                      <a:pt x="2293197" y="1013429"/>
                      <a:pt x="2293197" y="1015652"/>
                      <a:pt x="2286548" y="1028987"/>
                    </a:cubicBezTo>
                    <a:cubicBezTo>
                      <a:pt x="2288764" y="1028987"/>
                      <a:pt x="2273250" y="1064547"/>
                      <a:pt x="2264384" y="1080105"/>
                    </a:cubicBezTo>
                    <a:cubicBezTo>
                      <a:pt x="2264384" y="1082327"/>
                      <a:pt x="2264384" y="1080105"/>
                      <a:pt x="2264384" y="1084550"/>
                    </a:cubicBezTo>
                    <a:cubicBezTo>
                      <a:pt x="2262168" y="1086772"/>
                      <a:pt x="2259952" y="1093440"/>
                      <a:pt x="2257735" y="1095663"/>
                    </a:cubicBezTo>
                    <a:cubicBezTo>
                      <a:pt x="2255519" y="1100108"/>
                      <a:pt x="2253302" y="1108998"/>
                      <a:pt x="2251086" y="1113443"/>
                    </a:cubicBezTo>
                    <a:cubicBezTo>
                      <a:pt x="2242221" y="1135668"/>
                      <a:pt x="2228922" y="1160116"/>
                      <a:pt x="2217841" y="1184564"/>
                    </a:cubicBezTo>
                    <a:cubicBezTo>
                      <a:pt x="2217841" y="1184564"/>
                      <a:pt x="2217841" y="1182341"/>
                      <a:pt x="2217841" y="1180119"/>
                    </a:cubicBezTo>
                    <a:cubicBezTo>
                      <a:pt x="2217841" y="1180119"/>
                      <a:pt x="2217841" y="1182341"/>
                      <a:pt x="2215624" y="1184564"/>
                    </a:cubicBezTo>
                    <a:cubicBezTo>
                      <a:pt x="2217841" y="1182341"/>
                      <a:pt x="2217841" y="1182341"/>
                      <a:pt x="2213408" y="1191231"/>
                    </a:cubicBezTo>
                    <a:cubicBezTo>
                      <a:pt x="2213408" y="1189009"/>
                      <a:pt x="2213408" y="1184564"/>
                      <a:pt x="2213408" y="1186786"/>
                    </a:cubicBezTo>
                    <a:cubicBezTo>
                      <a:pt x="2208975" y="1193454"/>
                      <a:pt x="2202326" y="1209011"/>
                      <a:pt x="2202326" y="1209011"/>
                    </a:cubicBezTo>
                    <a:cubicBezTo>
                      <a:pt x="2200110" y="1211234"/>
                      <a:pt x="2202326" y="1200121"/>
                      <a:pt x="2202326" y="1200121"/>
                    </a:cubicBezTo>
                    <a:cubicBezTo>
                      <a:pt x="2202326" y="1197899"/>
                      <a:pt x="2202326" y="1197899"/>
                      <a:pt x="2202326" y="1195676"/>
                    </a:cubicBezTo>
                    <a:cubicBezTo>
                      <a:pt x="2202326" y="1195676"/>
                      <a:pt x="2202326" y="1195676"/>
                      <a:pt x="2204542" y="1189009"/>
                    </a:cubicBezTo>
                    <a:cubicBezTo>
                      <a:pt x="2204542" y="1186786"/>
                      <a:pt x="2204542" y="1186786"/>
                      <a:pt x="2204542" y="1184564"/>
                    </a:cubicBezTo>
                    <a:cubicBezTo>
                      <a:pt x="2204542" y="1184564"/>
                      <a:pt x="2204542" y="1184564"/>
                      <a:pt x="2215624" y="1157893"/>
                    </a:cubicBezTo>
                    <a:cubicBezTo>
                      <a:pt x="2215624" y="1157893"/>
                      <a:pt x="2215624" y="1157893"/>
                      <a:pt x="2228922" y="1131223"/>
                    </a:cubicBezTo>
                    <a:cubicBezTo>
                      <a:pt x="2231139" y="1126778"/>
                      <a:pt x="2231139" y="1129000"/>
                      <a:pt x="2231139" y="1131223"/>
                    </a:cubicBezTo>
                    <a:cubicBezTo>
                      <a:pt x="2231139" y="1131223"/>
                      <a:pt x="2231139" y="1131223"/>
                      <a:pt x="2231139" y="1129000"/>
                    </a:cubicBezTo>
                    <a:cubicBezTo>
                      <a:pt x="2233355" y="1126778"/>
                      <a:pt x="2235572" y="1122333"/>
                      <a:pt x="2235572" y="1120110"/>
                    </a:cubicBezTo>
                    <a:cubicBezTo>
                      <a:pt x="2235572" y="1120110"/>
                      <a:pt x="2235572" y="1120110"/>
                      <a:pt x="2235572" y="1122333"/>
                    </a:cubicBezTo>
                    <a:cubicBezTo>
                      <a:pt x="2237788" y="1115665"/>
                      <a:pt x="2242221" y="1106775"/>
                      <a:pt x="2244437" y="1104553"/>
                    </a:cubicBezTo>
                    <a:cubicBezTo>
                      <a:pt x="2246653" y="1100108"/>
                      <a:pt x="2248870" y="1095663"/>
                      <a:pt x="2251086" y="1088995"/>
                    </a:cubicBezTo>
                    <a:cubicBezTo>
                      <a:pt x="2262168" y="1066770"/>
                      <a:pt x="2266601" y="1057880"/>
                      <a:pt x="2279899" y="1031209"/>
                    </a:cubicBezTo>
                    <a:cubicBezTo>
                      <a:pt x="2290981" y="1006762"/>
                      <a:pt x="2306495" y="975646"/>
                      <a:pt x="2315361" y="951198"/>
                    </a:cubicBezTo>
                    <a:cubicBezTo>
                      <a:pt x="2326442" y="931196"/>
                      <a:pt x="2333091" y="913416"/>
                      <a:pt x="2344173" y="886745"/>
                    </a:cubicBezTo>
                    <a:cubicBezTo>
                      <a:pt x="2344173" y="886745"/>
                      <a:pt x="2359688" y="853407"/>
                      <a:pt x="2359688" y="851185"/>
                    </a:cubicBezTo>
                    <a:cubicBezTo>
                      <a:pt x="2368553" y="828960"/>
                      <a:pt x="2372986" y="824515"/>
                      <a:pt x="2384068" y="800067"/>
                    </a:cubicBezTo>
                    <a:cubicBezTo>
                      <a:pt x="2390717" y="782287"/>
                      <a:pt x="2390717" y="777842"/>
                      <a:pt x="2399582" y="764506"/>
                    </a:cubicBezTo>
                    <a:cubicBezTo>
                      <a:pt x="2399582" y="760061"/>
                      <a:pt x="2404015" y="753394"/>
                      <a:pt x="2404015" y="751171"/>
                    </a:cubicBezTo>
                    <a:cubicBezTo>
                      <a:pt x="2412881" y="733391"/>
                      <a:pt x="2410664" y="737836"/>
                      <a:pt x="2412881" y="731169"/>
                    </a:cubicBezTo>
                    <a:cubicBezTo>
                      <a:pt x="2412881" y="728946"/>
                      <a:pt x="2423962" y="711166"/>
                      <a:pt x="2428395" y="702276"/>
                    </a:cubicBezTo>
                    <a:cubicBezTo>
                      <a:pt x="2432828" y="691163"/>
                      <a:pt x="2439477" y="677828"/>
                      <a:pt x="2443910" y="664493"/>
                    </a:cubicBezTo>
                    <a:cubicBezTo>
                      <a:pt x="2446126" y="662270"/>
                      <a:pt x="2446126" y="660048"/>
                      <a:pt x="2446126" y="660048"/>
                    </a:cubicBezTo>
                    <a:cubicBezTo>
                      <a:pt x="2448342" y="653380"/>
                      <a:pt x="2452775" y="648935"/>
                      <a:pt x="2454991" y="640045"/>
                    </a:cubicBezTo>
                    <a:cubicBezTo>
                      <a:pt x="2463857" y="620042"/>
                      <a:pt x="2470506" y="602262"/>
                      <a:pt x="2479371" y="584482"/>
                    </a:cubicBezTo>
                    <a:cubicBezTo>
                      <a:pt x="2484912" y="573369"/>
                      <a:pt x="2503751" y="532808"/>
                      <a:pt x="2522313" y="493359"/>
                    </a:cubicBezTo>
                    <a:lnTo>
                      <a:pt x="2547988" y="439392"/>
                    </a:lnTo>
                    <a:lnTo>
                      <a:pt x="2542815" y="450853"/>
                    </a:lnTo>
                    <a:lnTo>
                      <a:pt x="2533548" y="471383"/>
                    </a:lnTo>
                    <a:lnTo>
                      <a:pt x="2523699" y="491136"/>
                    </a:lnTo>
                    <a:cubicBezTo>
                      <a:pt x="2517050" y="508916"/>
                      <a:pt x="2508184" y="524474"/>
                      <a:pt x="2501535" y="542254"/>
                    </a:cubicBezTo>
                    <a:lnTo>
                      <a:pt x="2497358" y="550631"/>
                    </a:lnTo>
                    <a:lnTo>
                      <a:pt x="2492670" y="560034"/>
                    </a:lnTo>
                    <a:cubicBezTo>
                      <a:pt x="2492670" y="560034"/>
                      <a:pt x="2492670" y="560034"/>
                      <a:pt x="2493778" y="557812"/>
                    </a:cubicBezTo>
                    <a:lnTo>
                      <a:pt x="2497358" y="550631"/>
                    </a:lnTo>
                    <a:lnTo>
                      <a:pt x="2500427" y="544477"/>
                    </a:lnTo>
                    <a:cubicBezTo>
                      <a:pt x="2501535" y="542254"/>
                      <a:pt x="2501535" y="542254"/>
                      <a:pt x="2501535" y="542254"/>
                    </a:cubicBezTo>
                    <a:cubicBezTo>
                      <a:pt x="2501535" y="542254"/>
                      <a:pt x="2501535" y="542254"/>
                      <a:pt x="2502332" y="540518"/>
                    </a:cubicBezTo>
                    <a:lnTo>
                      <a:pt x="2502980" y="539104"/>
                    </a:lnTo>
                    <a:lnTo>
                      <a:pt x="2490882" y="565907"/>
                    </a:lnTo>
                    <a:lnTo>
                      <a:pt x="2470281" y="611548"/>
                    </a:lnTo>
                    <a:lnTo>
                      <a:pt x="2466177" y="620424"/>
                    </a:lnTo>
                    <a:cubicBezTo>
                      <a:pt x="2463441" y="626432"/>
                      <a:pt x="2461086" y="631711"/>
                      <a:pt x="2459424" y="635600"/>
                    </a:cubicBezTo>
                    <a:lnTo>
                      <a:pt x="2470281" y="611548"/>
                    </a:lnTo>
                    <a:lnTo>
                      <a:pt x="2475216" y="600873"/>
                    </a:lnTo>
                    <a:cubicBezTo>
                      <a:pt x="2481588" y="587260"/>
                      <a:pt x="2488237" y="573369"/>
                      <a:pt x="2492670" y="564479"/>
                    </a:cubicBezTo>
                    <a:cubicBezTo>
                      <a:pt x="2514833" y="515584"/>
                      <a:pt x="2534780" y="468911"/>
                      <a:pt x="2559160" y="420015"/>
                    </a:cubicBezTo>
                    <a:cubicBezTo>
                      <a:pt x="2559160" y="420015"/>
                      <a:pt x="2559160" y="420015"/>
                      <a:pt x="2572459" y="388900"/>
                    </a:cubicBezTo>
                    <a:lnTo>
                      <a:pt x="2578095" y="378030"/>
                    </a:lnTo>
                    <a:lnTo>
                      <a:pt x="2565532" y="408625"/>
                    </a:lnTo>
                    <a:cubicBezTo>
                      <a:pt x="2562485" y="415570"/>
                      <a:pt x="2561377" y="417793"/>
                      <a:pt x="2563593" y="413348"/>
                    </a:cubicBezTo>
                    <a:cubicBezTo>
                      <a:pt x="2565810" y="408903"/>
                      <a:pt x="2568026" y="403902"/>
                      <a:pt x="2570519" y="397790"/>
                    </a:cubicBezTo>
                    <a:lnTo>
                      <a:pt x="2578329" y="377579"/>
                    </a:lnTo>
                    <a:lnTo>
                      <a:pt x="2598163" y="339331"/>
                    </a:lnTo>
                    <a:close/>
                    <a:moveTo>
                      <a:pt x="2601272" y="333337"/>
                    </a:moveTo>
                    <a:lnTo>
                      <a:pt x="2598163" y="339331"/>
                    </a:lnTo>
                    <a:lnTo>
                      <a:pt x="2598463" y="338688"/>
                    </a:lnTo>
                    <a:lnTo>
                      <a:pt x="2601272" y="333337"/>
                    </a:lnTo>
                    <a:close/>
                    <a:moveTo>
                      <a:pt x="1451573" y="307004"/>
                    </a:moveTo>
                    <a:cubicBezTo>
                      <a:pt x="1458789" y="335880"/>
                      <a:pt x="1464202" y="357537"/>
                      <a:pt x="1468261" y="373780"/>
                    </a:cubicBezTo>
                    <a:lnTo>
                      <a:pt x="1472449" y="390539"/>
                    </a:lnTo>
                    <a:lnTo>
                      <a:pt x="1463447" y="356249"/>
                    </a:lnTo>
                    <a:lnTo>
                      <a:pt x="1460901" y="346550"/>
                    </a:lnTo>
                    <a:lnTo>
                      <a:pt x="1458234" y="335880"/>
                    </a:lnTo>
                    <a:cubicBezTo>
                      <a:pt x="1456014" y="324774"/>
                      <a:pt x="1453793" y="315889"/>
                      <a:pt x="1451573" y="307004"/>
                    </a:cubicBezTo>
                    <a:close/>
                    <a:moveTo>
                      <a:pt x="1671214" y="291665"/>
                    </a:moveTo>
                    <a:lnTo>
                      <a:pt x="1671777" y="300618"/>
                    </a:lnTo>
                    <a:lnTo>
                      <a:pt x="1671492" y="298328"/>
                    </a:lnTo>
                    <a:cubicBezTo>
                      <a:pt x="1671214" y="296107"/>
                      <a:pt x="1671214" y="296107"/>
                      <a:pt x="1671214" y="296107"/>
                    </a:cubicBezTo>
                    <a:lnTo>
                      <a:pt x="1671214" y="291665"/>
                    </a:lnTo>
                    <a:close/>
                    <a:moveTo>
                      <a:pt x="2130646" y="286768"/>
                    </a:moveTo>
                    <a:cubicBezTo>
                      <a:pt x="2130093" y="288434"/>
                      <a:pt x="2129230" y="292184"/>
                      <a:pt x="2128138" y="297519"/>
                    </a:cubicBezTo>
                    <a:lnTo>
                      <a:pt x="2126755" y="304744"/>
                    </a:lnTo>
                    <a:lnTo>
                      <a:pt x="2128160" y="293434"/>
                    </a:lnTo>
                    <a:cubicBezTo>
                      <a:pt x="2128436" y="291212"/>
                      <a:pt x="2128436" y="291212"/>
                      <a:pt x="2128436" y="291212"/>
                    </a:cubicBezTo>
                    <a:cubicBezTo>
                      <a:pt x="2130646" y="286768"/>
                      <a:pt x="2130646" y="286768"/>
                      <a:pt x="2130646" y="286768"/>
                    </a:cubicBezTo>
                    <a:close/>
                    <a:moveTo>
                      <a:pt x="952693" y="259490"/>
                    </a:moveTo>
                    <a:lnTo>
                      <a:pt x="962405" y="277658"/>
                    </a:lnTo>
                    <a:cubicBezTo>
                      <a:pt x="972625" y="296590"/>
                      <a:pt x="987196" y="323262"/>
                      <a:pt x="1004835" y="355104"/>
                    </a:cubicBezTo>
                    <a:lnTo>
                      <a:pt x="1013734" y="371072"/>
                    </a:lnTo>
                    <a:lnTo>
                      <a:pt x="1017741" y="379241"/>
                    </a:lnTo>
                    <a:lnTo>
                      <a:pt x="1009373" y="364188"/>
                    </a:lnTo>
                    <a:cubicBezTo>
                      <a:pt x="993147" y="334966"/>
                      <a:pt x="973869" y="300052"/>
                      <a:pt x="959861" y="273606"/>
                    </a:cubicBezTo>
                    <a:lnTo>
                      <a:pt x="952693" y="259490"/>
                    </a:lnTo>
                    <a:close/>
                    <a:moveTo>
                      <a:pt x="2918783" y="251441"/>
                    </a:moveTo>
                    <a:lnTo>
                      <a:pt x="2914340" y="264771"/>
                    </a:lnTo>
                    <a:cubicBezTo>
                      <a:pt x="2889904" y="306982"/>
                      <a:pt x="2781052" y="498043"/>
                      <a:pt x="2689971" y="673552"/>
                    </a:cubicBezTo>
                    <a:cubicBezTo>
                      <a:pt x="2643320" y="760196"/>
                      <a:pt x="2605555" y="826845"/>
                      <a:pt x="2558904" y="915711"/>
                    </a:cubicBezTo>
                    <a:cubicBezTo>
                      <a:pt x="2558904" y="915711"/>
                      <a:pt x="2558904" y="915711"/>
                      <a:pt x="2552239" y="926819"/>
                    </a:cubicBezTo>
                    <a:cubicBezTo>
                      <a:pt x="2552239" y="926819"/>
                      <a:pt x="2552239" y="926819"/>
                      <a:pt x="2532246" y="964587"/>
                    </a:cubicBezTo>
                    <a:cubicBezTo>
                      <a:pt x="2518917" y="986803"/>
                      <a:pt x="2507810" y="1009020"/>
                      <a:pt x="2498924" y="1026793"/>
                    </a:cubicBezTo>
                    <a:cubicBezTo>
                      <a:pt x="2490038" y="1040123"/>
                      <a:pt x="2490038" y="1042344"/>
                      <a:pt x="2483374" y="1055674"/>
                    </a:cubicBezTo>
                    <a:cubicBezTo>
                      <a:pt x="2485595" y="1055674"/>
                      <a:pt x="2465602" y="1091220"/>
                      <a:pt x="2456716" y="1106772"/>
                    </a:cubicBezTo>
                    <a:cubicBezTo>
                      <a:pt x="2456716" y="1108993"/>
                      <a:pt x="2456716" y="1106772"/>
                      <a:pt x="2454494" y="1111215"/>
                    </a:cubicBezTo>
                    <a:cubicBezTo>
                      <a:pt x="2454494" y="1113437"/>
                      <a:pt x="2450051" y="1120102"/>
                      <a:pt x="2450051" y="1122323"/>
                    </a:cubicBezTo>
                    <a:cubicBezTo>
                      <a:pt x="2445609" y="1126767"/>
                      <a:pt x="2443387" y="1135653"/>
                      <a:pt x="2441166" y="1140096"/>
                    </a:cubicBezTo>
                    <a:cubicBezTo>
                      <a:pt x="2430058" y="1162313"/>
                      <a:pt x="2414508" y="1186751"/>
                      <a:pt x="2401179" y="1208967"/>
                    </a:cubicBezTo>
                    <a:cubicBezTo>
                      <a:pt x="2401179" y="1208967"/>
                      <a:pt x="2401179" y="1206746"/>
                      <a:pt x="2401179" y="1206746"/>
                    </a:cubicBezTo>
                    <a:cubicBezTo>
                      <a:pt x="2401179" y="1206746"/>
                      <a:pt x="2401179" y="1208967"/>
                      <a:pt x="2398958" y="1211189"/>
                    </a:cubicBezTo>
                    <a:cubicBezTo>
                      <a:pt x="2401179" y="1206746"/>
                      <a:pt x="2401179" y="1206746"/>
                      <a:pt x="2396736" y="1215632"/>
                    </a:cubicBezTo>
                    <a:cubicBezTo>
                      <a:pt x="2396736" y="1213410"/>
                      <a:pt x="2396736" y="1208967"/>
                      <a:pt x="2396736" y="1211189"/>
                    </a:cubicBezTo>
                    <a:cubicBezTo>
                      <a:pt x="2392293" y="1217854"/>
                      <a:pt x="2383407" y="1233405"/>
                      <a:pt x="2383407" y="1233405"/>
                    </a:cubicBezTo>
                    <a:cubicBezTo>
                      <a:pt x="2381186" y="1235627"/>
                      <a:pt x="2385629" y="1224519"/>
                      <a:pt x="2383407" y="1222297"/>
                    </a:cubicBezTo>
                    <a:cubicBezTo>
                      <a:pt x="2383407" y="1222297"/>
                      <a:pt x="2383407" y="1222297"/>
                      <a:pt x="2383407" y="1220075"/>
                    </a:cubicBezTo>
                    <a:cubicBezTo>
                      <a:pt x="2383407" y="1220075"/>
                      <a:pt x="2383407" y="1220075"/>
                      <a:pt x="2387850" y="1213410"/>
                    </a:cubicBezTo>
                    <a:cubicBezTo>
                      <a:pt x="2387850" y="1211189"/>
                      <a:pt x="2387850" y="1211189"/>
                      <a:pt x="2387850" y="1208967"/>
                    </a:cubicBezTo>
                    <a:cubicBezTo>
                      <a:pt x="2387850" y="1208967"/>
                      <a:pt x="2387850" y="1208967"/>
                      <a:pt x="2401179" y="1182308"/>
                    </a:cubicBezTo>
                    <a:cubicBezTo>
                      <a:pt x="2401179" y="1182308"/>
                      <a:pt x="2401179" y="1182308"/>
                      <a:pt x="2416729" y="1155648"/>
                    </a:cubicBezTo>
                    <a:cubicBezTo>
                      <a:pt x="2418951" y="1153426"/>
                      <a:pt x="2418951" y="1153426"/>
                      <a:pt x="2418951" y="1155648"/>
                    </a:cubicBezTo>
                    <a:cubicBezTo>
                      <a:pt x="2418951" y="1155648"/>
                      <a:pt x="2418951" y="1155648"/>
                      <a:pt x="2418951" y="1153426"/>
                    </a:cubicBezTo>
                    <a:lnTo>
                      <a:pt x="2423395" y="1148982"/>
                    </a:lnTo>
                    <a:lnTo>
                      <a:pt x="2423394" y="1148983"/>
                    </a:lnTo>
                    <a:cubicBezTo>
                      <a:pt x="2425615" y="1146761"/>
                      <a:pt x="2425615" y="1146761"/>
                      <a:pt x="2425615" y="1146761"/>
                    </a:cubicBezTo>
                    <a:lnTo>
                      <a:pt x="2423395" y="1148982"/>
                    </a:lnTo>
                    <a:lnTo>
                      <a:pt x="2434501" y="1128988"/>
                    </a:lnTo>
                    <a:cubicBezTo>
                      <a:pt x="2436723" y="1126767"/>
                      <a:pt x="2438944" y="1120102"/>
                      <a:pt x="2441166" y="1115658"/>
                    </a:cubicBezTo>
                    <a:cubicBezTo>
                      <a:pt x="2454494" y="1093442"/>
                      <a:pt x="2461159" y="1084555"/>
                      <a:pt x="2474488" y="1057896"/>
                    </a:cubicBezTo>
                    <a:cubicBezTo>
                      <a:pt x="2487817" y="1033458"/>
                      <a:pt x="2505588" y="1002355"/>
                      <a:pt x="2516696" y="977917"/>
                    </a:cubicBezTo>
                    <a:cubicBezTo>
                      <a:pt x="2530025" y="960144"/>
                      <a:pt x="2538910" y="942371"/>
                      <a:pt x="2552239" y="917932"/>
                    </a:cubicBezTo>
                    <a:cubicBezTo>
                      <a:pt x="2552239" y="917932"/>
                      <a:pt x="2570011" y="882386"/>
                      <a:pt x="2570011" y="880165"/>
                    </a:cubicBezTo>
                    <a:cubicBezTo>
                      <a:pt x="2581119" y="857948"/>
                      <a:pt x="2585562" y="853505"/>
                      <a:pt x="2596669" y="829067"/>
                    </a:cubicBezTo>
                    <a:cubicBezTo>
                      <a:pt x="2605555" y="813515"/>
                      <a:pt x="2607776" y="809072"/>
                      <a:pt x="2616662" y="795742"/>
                    </a:cubicBezTo>
                    <a:cubicBezTo>
                      <a:pt x="2618884" y="791299"/>
                      <a:pt x="2621105" y="784634"/>
                      <a:pt x="2623327" y="782413"/>
                    </a:cubicBezTo>
                    <a:cubicBezTo>
                      <a:pt x="2632213" y="764639"/>
                      <a:pt x="2629991" y="769083"/>
                      <a:pt x="2632213" y="762418"/>
                    </a:cubicBezTo>
                    <a:cubicBezTo>
                      <a:pt x="2632213" y="762418"/>
                      <a:pt x="2645542" y="742423"/>
                      <a:pt x="2649984" y="735758"/>
                    </a:cubicBezTo>
                    <a:cubicBezTo>
                      <a:pt x="2654427" y="724650"/>
                      <a:pt x="2663313" y="711320"/>
                      <a:pt x="2669978" y="697990"/>
                    </a:cubicBezTo>
                    <a:cubicBezTo>
                      <a:pt x="2672199" y="695769"/>
                      <a:pt x="2672199" y="693547"/>
                      <a:pt x="2672199" y="691325"/>
                    </a:cubicBezTo>
                    <a:cubicBezTo>
                      <a:pt x="2674421" y="686882"/>
                      <a:pt x="2678864" y="680217"/>
                      <a:pt x="2683307" y="673552"/>
                    </a:cubicBezTo>
                    <a:lnTo>
                      <a:pt x="2686010" y="668354"/>
                    </a:lnTo>
                    <a:lnTo>
                      <a:pt x="2695212" y="653939"/>
                    </a:lnTo>
                    <a:cubicBezTo>
                      <a:pt x="2705938" y="635923"/>
                      <a:pt x="2718850" y="611346"/>
                      <a:pt x="2725515" y="598017"/>
                    </a:cubicBezTo>
                    <a:lnTo>
                      <a:pt x="2762541" y="531364"/>
                    </a:lnTo>
                    <a:lnTo>
                      <a:pt x="2772843" y="512939"/>
                    </a:lnTo>
                    <a:cubicBezTo>
                      <a:pt x="2801045" y="462497"/>
                      <a:pt x="2801045" y="462497"/>
                      <a:pt x="2801045" y="462497"/>
                    </a:cubicBezTo>
                    <a:lnTo>
                      <a:pt x="2800489" y="463053"/>
                    </a:lnTo>
                    <a:lnTo>
                      <a:pt x="2803266" y="458053"/>
                    </a:lnTo>
                    <a:cubicBezTo>
                      <a:pt x="2803266" y="458053"/>
                      <a:pt x="2803266" y="458053"/>
                      <a:pt x="2821038" y="424729"/>
                    </a:cubicBezTo>
                    <a:cubicBezTo>
                      <a:pt x="2827703" y="411399"/>
                      <a:pt x="2841031" y="391404"/>
                      <a:pt x="2852139" y="371409"/>
                    </a:cubicBezTo>
                    <a:cubicBezTo>
                      <a:pt x="2843253" y="386961"/>
                      <a:pt x="2834367" y="402512"/>
                      <a:pt x="2827703" y="413621"/>
                    </a:cubicBezTo>
                    <a:cubicBezTo>
                      <a:pt x="2814374" y="440280"/>
                      <a:pt x="2803266" y="458053"/>
                      <a:pt x="2807709" y="451388"/>
                    </a:cubicBezTo>
                    <a:cubicBezTo>
                      <a:pt x="2812152" y="442502"/>
                      <a:pt x="2818817" y="429172"/>
                      <a:pt x="2827703" y="413621"/>
                    </a:cubicBezTo>
                    <a:cubicBezTo>
                      <a:pt x="2852139" y="373631"/>
                      <a:pt x="2903233" y="278101"/>
                      <a:pt x="2918783" y="251441"/>
                    </a:cubicBezTo>
                    <a:close/>
                    <a:moveTo>
                      <a:pt x="2137275" y="251211"/>
                    </a:moveTo>
                    <a:lnTo>
                      <a:pt x="2136192" y="258654"/>
                    </a:lnTo>
                    <a:lnTo>
                      <a:pt x="2135066" y="264545"/>
                    </a:lnTo>
                    <a:lnTo>
                      <a:pt x="2135063" y="264561"/>
                    </a:lnTo>
                    <a:lnTo>
                      <a:pt x="2137275" y="251211"/>
                    </a:lnTo>
                    <a:close/>
                    <a:moveTo>
                      <a:pt x="1915595" y="250363"/>
                    </a:moveTo>
                    <a:lnTo>
                      <a:pt x="1915148" y="282601"/>
                    </a:lnTo>
                    <a:lnTo>
                      <a:pt x="1915110" y="284744"/>
                    </a:lnTo>
                    <a:cubicBezTo>
                      <a:pt x="1913643" y="366611"/>
                      <a:pt x="1913643" y="366611"/>
                      <a:pt x="1913643" y="366611"/>
                    </a:cubicBezTo>
                    <a:lnTo>
                      <a:pt x="1913643" y="354404"/>
                    </a:lnTo>
                    <a:lnTo>
                      <a:pt x="1913985" y="336164"/>
                    </a:lnTo>
                    <a:cubicBezTo>
                      <a:pt x="1914601" y="303357"/>
                      <a:pt x="1915011" y="281485"/>
                      <a:pt x="1915285" y="266904"/>
                    </a:cubicBezTo>
                    <a:lnTo>
                      <a:pt x="1915595" y="250363"/>
                    </a:lnTo>
                    <a:close/>
                    <a:moveTo>
                      <a:pt x="1915666" y="246601"/>
                    </a:moveTo>
                    <a:lnTo>
                      <a:pt x="1915601" y="250044"/>
                    </a:lnTo>
                    <a:lnTo>
                      <a:pt x="1915595" y="250363"/>
                    </a:lnTo>
                    <a:lnTo>
                      <a:pt x="1915644" y="246897"/>
                    </a:lnTo>
                    <a:lnTo>
                      <a:pt x="1915666" y="246601"/>
                    </a:lnTo>
                    <a:close/>
                    <a:moveTo>
                      <a:pt x="943843" y="242059"/>
                    </a:moveTo>
                    <a:lnTo>
                      <a:pt x="952693" y="259490"/>
                    </a:lnTo>
                    <a:lnTo>
                      <a:pt x="950500" y="255386"/>
                    </a:lnTo>
                    <a:lnTo>
                      <a:pt x="943843" y="242059"/>
                    </a:lnTo>
                    <a:close/>
                    <a:moveTo>
                      <a:pt x="1915832" y="233298"/>
                    </a:moveTo>
                    <a:lnTo>
                      <a:pt x="1915644" y="246897"/>
                    </a:lnTo>
                    <a:lnTo>
                      <a:pt x="1913643" y="273292"/>
                    </a:lnTo>
                    <a:cubicBezTo>
                      <a:pt x="1913643" y="284401"/>
                      <a:pt x="1913643" y="299954"/>
                      <a:pt x="1913643" y="311064"/>
                    </a:cubicBezTo>
                    <a:lnTo>
                      <a:pt x="1913643" y="354404"/>
                    </a:lnTo>
                    <a:lnTo>
                      <a:pt x="1912899" y="394033"/>
                    </a:lnTo>
                    <a:cubicBezTo>
                      <a:pt x="1912480" y="416360"/>
                      <a:pt x="1912001" y="441877"/>
                      <a:pt x="1911454" y="471040"/>
                    </a:cubicBezTo>
                    <a:cubicBezTo>
                      <a:pt x="1913643" y="453264"/>
                      <a:pt x="1913643" y="411049"/>
                      <a:pt x="1913643" y="391052"/>
                    </a:cubicBezTo>
                    <a:lnTo>
                      <a:pt x="1915148" y="282601"/>
                    </a:lnTo>
                    <a:lnTo>
                      <a:pt x="1915832" y="244407"/>
                    </a:lnTo>
                    <a:lnTo>
                      <a:pt x="1915666" y="246601"/>
                    </a:lnTo>
                    <a:lnTo>
                      <a:pt x="1915764" y="241387"/>
                    </a:lnTo>
                    <a:cubicBezTo>
                      <a:pt x="1915832" y="237742"/>
                      <a:pt x="1915832" y="237742"/>
                      <a:pt x="1915832" y="237742"/>
                    </a:cubicBezTo>
                    <a:lnTo>
                      <a:pt x="1915832" y="233298"/>
                    </a:lnTo>
                    <a:close/>
                    <a:moveTo>
                      <a:pt x="1183719" y="217762"/>
                    </a:moveTo>
                    <a:lnTo>
                      <a:pt x="1188511" y="229283"/>
                    </a:lnTo>
                    <a:cubicBezTo>
                      <a:pt x="1216708" y="297368"/>
                      <a:pt x="1286077" y="466046"/>
                      <a:pt x="1352050" y="617711"/>
                    </a:cubicBezTo>
                    <a:cubicBezTo>
                      <a:pt x="1391967" y="704377"/>
                      <a:pt x="1418578" y="771043"/>
                      <a:pt x="1456277" y="859930"/>
                    </a:cubicBezTo>
                    <a:cubicBezTo>
                      <a:pt x="1456277" y="859930"/>
                      <a:pt x="1456277" y="859930"/>
                      <a:pt x="1460712" y="871041"/>
                    </a:cubicBezTo>
                    <a:cubicBezTo>
                      <a:pt x="1460712" y="871041"/>
                      <a:pt x="1460712" y="871041"/>
                      <a:pt x="1476235" y="908819"/>
                    </a:cubicBezTo>
                    <a:cubicBezTo>
                      <a:pt x="1485106" y="931041"/>
                      <a:pt x="1496194" y="953263"/>
                      <a:pt x="1502847" y="971040"/>
                    </a:cubicBezTo>
                    <a:cubicBezTo>
                      <a:pt x="1509499" y="984373"/>
                      <a:pt x="1511717" y="986596"/>
                      <a:pt x="1516152" y="999929"/>
                    </a:cubicBezTo>
                    <a:cubicBezTo>
                      <a:pt x="1518370" y="997707"/>
                      <a:pt x="1531675" y="1033262"/>
                      <a:pt x="1538328" y="1048817"/>
                    </a:cubicBezTo>
                    <a:cubicBezTo>
                      <a:pt x="1540546" y="1051039"/>
                      <a:pt x="1540546" y="1048817"/>
                      <a:pt x="1542763" y="1053262"/>
                    </a:cubicBezTo>
                    <a:cubicBezTo>
                      <a:pt x="1542763" y="1055484"/>
                      <a:pt x="1544981" y="1062150"/>
                      <a:pt x="1547198" y="1064372"/>
                    </a:cubicBezTo>
                    <a:cubicBezTo>
                      <a:pt x="1549416" y="1068817"/>
                      <a:pt x="1551634" y="1077706"/>
                      <a:pt x="1553851" y="1082150"/>
                    </a:cubicBezTo>
                    <a:cubicBezTo>
                      <a:pt x="1564939" y="1102150"/>
                      <a:pt x="1573810" y="1128816"/>
                      <a:pt x="1582680" y="1151038"/>
                    </a:cubicBezTo>
                    <a:cubicBezTo>
                      <a:pt x="1582680" y="1151038"/>
                      <a:pt x="1580462" y="1148816"/>
                      <a:pt x="1580462" y="1148816"/>
                    </a:cubicBezTo>
                    <a:cubicBezTo>
                      <a:pt x="1580462" y="1148816"/>
                      <a:pt x="1582680" y="1151038"/>
                      <a:pt x="1582680" y="1153260"/>
                    </a:cubicBezTo>
                    <a:cubicBezTo>
                      <a:pt x="1580462" y="1151038"/>
                      <a:pt x="1580462" y="1151038"/>
                      <a:pt x="1584898" y="1159927"/>
                    </a:cubicBezTo>
                    <a:cubicBezTo>
                      <a:pt x="1582680" y="1157705"/>
                      <a:pt x="1580462" y="1155482"/>
                      <a:pt x="1582680" y="1155482"/>
                    </a:cubicBezTo>
                    <a:cubicBezTo>
                      <a:pt x="1584898" y="1164371"/>
                      <a:pt x="1589333" y="1177704"/>
                      <a:pt x="1589333" y="1179927"/>
                    </a:cubicBezTo>
                    <a:cubicBezTo>
                      <a:pt x="1589333" y="1182149"/>
                      <a:pt x="1584898" y="1173260"/>
                      <a:pt x="1582680" y="1173260"/>
                    </a:cubicBezTo>
                    <a:cubicBezTo>
                      <a:pt x="1582680" y="1173260"/>
                      <a:pt x="1582680" y="1173260"/>
                      <a:pt x="1580462" y="1171038"/>
                    </a:cubicBezTo>
                    <a:cubicBezTo>
                      <a:pt x="1580462" y="1171038"/>
                      <a:pt x="1580462" y="1171038"/>
                      <a:pt x="1576027" y="1164371"/>
                    </a:cubicBezTo>
                    <a:cubicBezTo>
                      <a:pt x="1576027" y="1162149"/>
                      <a:pt x="1576027" y="1162149"/>
                      <a:pt x="1576027" y="1162149"/>
                    </a:cubicBezTo>
                    <a:cubicBezTo>
                      <a:pt x="1576027" y="1162149"/>
                      <a:pt x="1576027" y="1162149"/>
                      <a:pt x="1562722" y="1135483"/>
                    </a:cubicBezTo>
                    <a:cubicBezTo>
                      <a:pt x="1562722" y="1135483"/>
                      <a:pt x="1562722" y="1135483"/>
                      <a:pt x="1551634" y="1108816"/>
                    </a:cubicBezTo>
                    <a:cubicBezTo>
                      <a:pt x="1551634" y="1104372"/>
                      <a:pt x="1551634" y="1106594"/>
                      <a:pt x="1553851" y="1106594"/>
                    </a:cubicBezTo>
                    <a:cubicBezTo>
                      <a:pt x="1553851" y="1106594"/>
                      <a:pt x="1553851" y="1106594"/>
                      <a:pt x="1551634" y="1104372"/>
                    </a:cubicBezTo>
                    <a:cubicBezTo>
                      <a:pt x="1551634" y="1104372"/>
                      <a:pt x="1549416" y="1099928"/>
                      <a:pt x="1549416" y="1097705"/>
                    </a:cubicBezTo>
                    <a:cubicBezTo>
                      <a:pt x="1547198" y="1091039"/>
                      <a:pt x="1542763" y="1084372"/>
                      <a:pt x="1542763" y="1079928"/>
                    </a:cubicBezTo>
                    <a:cubicBezTo>
                      <a:pt x="1540546" y="1075483"/>
                      <a:pt x="1538328" y="1071039"/>
                      <a:pt x="1536111" y="1064372"/>
                    </a:cubicBezTo>
                    <a:cubicBezTo>
                      <a:pt x="1527240" y="1042151"/>
                      <a:pt x="1525023" y="1031040"/>
                      <a:pt x="1513935" y="1006595"/>
                    </a:cubicBezTo>
                    <a:cubicBezTo>
                      <a:pt x="1502847" y="982151"/>
                      <a:pt x="1489541" y="951041"/>
                      <a:pt x="1478453" y="926596"/>
                    </a:cubicBezTo>
                    <a:cubicBezTo>
                      <a:pt x="1471800" y="906597"/>
                      <a:pt x="1465148" y="891041"/>
                      <a:pt x="1454060" y="864375"/>
                    </a:cubicBezTo>
                    <a:cubicBezTo>
                      <a:pt x="1454060" y="864375"/>
                      <a:pt x="1438536" y="831042"/>
                      <a:pt x="1436319" y="828820"/>
                    </a:cubicBezTo>
                    <a:cubicBezTo>
                      <a:pt x="1427448" y="808820"/>
                      <a:pt x="1425231" y="802153"/>
                      <a:pt x="1416360" y="779931"/>
                    </a:cubicBezTo>
                    <a:cubicBezTo>
                      <a:pt x="1407490" y="762154"/>
                      <a:pt x="1405272" y="759932"/>
                      <a:pt x="1400837" y="744376"/>
                    </a:cubicBezTo>
                    <a:cubicBezTo>
                      <a:pt x="1398620" y="739932"/>
                      <a:pt x="1394185" y="733265"/>
                      <a:pt x="1394185" y="733265"/>
                    </a:cubicBezTo>
                    <a:cubicBezTo>
                      <a:pt x="1387532" y="715488"/>
                      <a:pt x="1389749" y="717710"/>
                      <a:pt x="1385314" y="713266"/>
                    </a:cubicBezTo>
                    <a:cubicBezTo>
                      <a:pt x="1385314" y="713266"/>
                      <a:pt x="1378661" y="691044"/>
                      <a:pt x="1376444" y="684377"/>
                    </a:cubicBezTo>
                    <a:cubicBezTo>
                      <a:pt x="1369791" y="673266"/>
                      <a:pt x="1365356" y="659933"/>
                      <a:pt x="1358703" y="646600"/>
                    </a:cubicBezTo>
                    <a:cubicBezTo>
                      <a:pt x="1358703" y="644378"/>
                      <a:pt x="1356485" y="639933"/>
                      <a:pt x="1356485" y="639933"/>
                    </a:cubicBezTo>
                    <a:cubicBezTo>
                      <a:pt x="1354268" y="635489"/>
                      <a:pt x="1352050" y="628822"/>
                      <a:pt x="1349833" y="622156"/>
                    </a:cubicBezTo>
                    <a:lnTo>
                      <a:pt x="1346421" y="614697"/>
                    </a:lnTo>
                    <a:lnTo>
                      <a:pt x="1333201" y="581323"/>
                    </a:lnTo>
                    <a:cubicBezTo>
                      <a:pt x="1327657" y="567712"/>
                      <a:pt x="1322113" y="554379"/>
                      <a:pt x="1318786" y="546601"/>
                    </a:cubicBezTo>
                    <a:cubicBezTo>
                      <a:pt x="1298828" y="497713"/>
                      <a:pt x="1278870" y="451047"/>
                      <a:pt x="1258911" y="404380"/>
                    </a:cubicBezTo>
                    <a:cubicBezTo>
                      <a:pt x="1258911" y="404380"/>
                      <a:pt x="1258911" y="404380"/>
                      <a:pt x="1245606" y="371048"/>
                    </a:cubicBezTo>
                    <a:cubicBezTo>
                      <a:pt x="1238953" y="357714"/>
                      <a:pt x="1232300" y="335492"/>
                      <a:pt x="1223430" y="315493"/>
                    </a:cubicBezTo>
                    <a:cubicBezTo>
                      <a:pt x="1230083" y="331048"/>
                      <a:pt x="1236735" y="346603"/>
                      <a:pt x="1241171" y="357714"/>
                    </a:cubicBezTo>
                    <a:cubicBezTo>
                      <a:pt x="1252259" y="386603"/>
                      <a:pt x="1258911" y="404380"/>
                      <a:pt x="1256694" y="395492"/>
                    </a:cubicBezTo>
                    <a:cubicBezTo>
                      <a:pt x="1252259" y="386603"/>
                      <a:pt x="1247823" y="375492"/>
                      <a:pt x="1241171" y="357714"/>
                    </a:cubicBezTo>
                    <a:cubicBezTo>
                      <a:pt x="1229528" y="327715"/>
                      <a:pt x="1202917" y="266465"/>
                      <a:pt x="1186597" y="225528"/>
                    </a:cubicBezTo>
                    <a:lnTo>
                      <a:pt x="1183719" y="217762"/>
                    </a:lnTo>
                    <a:close/>
                    <a:moveTo>
                      <a:pt x="2658897" y="211098"/>
                    </a:moveTo>
                    <a:lnTo>
                      <a:pt x="2652248" y="224433"/>
                    </a:lnTo>
                    <a:cubicBezTo>
                      <a:pt x="2644768" y="240269"/>
                      <a:pt x="2627002" y="277669"/>
                      <a:pt x="2603627" y="327611"/>
                    </a:cubicBezTo>
                    <a:lnTo>
                      <a:pt x="2598463" y="338688"/>
                    </a:lnTo>
                    <a:lnTo>
                      <a:pt x="2579108" y="375565"/>
                    </a:lnTo>
                    <a:cubicBezTo>
                      <a:pt x="2599055" y="335559"/>
                      <a:pt x="2643382" y="237768"/>
                      <a:pt x="2658897" y="211098"/>
                    </a:cubicBezTo>
                    <a:close/>
                    <a:moveTo>
                      <a:pt x="1174643" y="193272"/>
                    </a:moveTo>
                    <a:lnTo>
                      <a:pt x="1183719" y="217762"/>
                    </a:lnTo>
                    <a:lnTo>
                      <a:pt x="1179078" y="206605"/>
                    </a:lnTo>
                    <a:lnTo>
                      <a:pt x="1174643" y="193272"/>
                    </a:lnTo>
                    <a:close/>
                    <a:moveTo>
                      <a:pt x="2445923" y="89130"/>
                    </a:moveTo>
                    <a:lnTo>
                      <a:pt x="2441488" y="102456"/>
                    </a:lnTo>
                    <a:cubicBezTo>
                      <a:pt x="2425964" y="149098"/>
                      <a:pt x="2357219" y="351212"/>
                      <a:pt x="2299561" y="537779"/>
                    </a:cubicBezTo>
                    <a:cubicBezTo>
                      <a:pt x="2270733" y="631063"/>
                      <a:pt x="2248557" y="699915"/>
                      <a:pt x="2217510" y="793198"/>
                    </a:cubicBezTo>
                    <a:cubicBezTo>
                      <a:pt x="2217510" y="793198"/>
                      <a:pt x="2217510" y="793198"/>
                      <a:pt x="2213075" y="806525"/>
                    </a:cubicBezTo>
                    <a:cubicBezTo>
                      <a:pt x="2213075" y="806525"/>
                      <a:pt x="2213075" y="806525"/>
                      <a:pt x="2201987" y="846503"/>
                    </a:cubicBezTo>
                    <a:cubicBezTo>
                      <a:pt x="2193117" y="868714"/>
                      <a:pt x="2186464" y="893145"/>
                      <a:pt x="2179811" y="913134"/>
                    </a:cubicBezTo>
                    <a:cubicBezTo>
                      <a:pt x="2175376" y="926460"/>
                      <a:pt x="2175376" y="930903"/>
                      <a:pt x="2170941" y="944229"/>
                    </a:cubicBezTo>
                    <a:cubicBezTo>
                      <a:pt x="2173158" y="944229"/>
                      <a:pt x="2159853" y="979765"/>
                      <a:pt x="2153200" y="997534"/>
                    </a:cubicBezTo>
                    <a:cubicBezTo>
                      <a:pt x="2153200" y="999755"/>
                      <a:pt x="2155417" y="997534"/>
                      <a:pt x="2153200" y="1001976"/>
                    </a:cubicBezTo>
                    <a:cubicBezTo>
                      <a:pt x="2153200" y="1004197"/>
                      <a:pt x="2150982" y="1010860"/>
                      <a:pt x="2150982" y="1013081"/>
                    </a:cubicBezTo>
                    <a:cubicBezTo>
                      <a:pt x="2148765" y="1019744"/>
                      <a:pt x="2146547" y="1026407"/>
                      <a:pt x="2144330" y="1033070"/>
                    </a:cubicBezTo>
                    <a:cubicBezTo>
                      <a:pt x="2137677" y="1055281"/>
                      <a:pt x="2128806" y="1081933"/>
                      <a:pt x="2119936" y="1106364"/>
                    </a:cubicBezTo>
                    <a:cubicBezTo>
                      <a:pt x="2119936" y="1104143"/>
                      <a:pt x="2119936" y="1104143"/>
                      <a:pt x="2115501" y="1113027"/>
                    </a:cubicBezTo>
                    <a:cubicBezTo>
                      <a:pt x="2115501" y="1110806"/>
                      <a:pt x="2117718" y="1106364"/>
                      <a:pt x="2115501" y="1108585"/>
                    </a:cubicBezTo>
                    <a:cubicBezTo>
                      <a:pt x="2113283" y="1115249"/>
                      <a:pt x="2108848" y="1130796"/>
                      <a:pt x="2106630" y="1133017"/>
                    </a:cubicBezTo>
                    <a:cubicBezTo>
                      <a:pt x="2104413" y="1135238"/>
                      <a:pt x="2106630" y="1124133"/>
                      <a:pt x="2106630" y="1121912"/>
                    </a:cubicBezTo>
                    <a:cubicBezTo>
                      <a:pt x="2106630" y="1121912"/>
                      <a:pt x="2104413" y="1121912"/>
                      <a:pt x="2104413" y="1119691"/>
                    </a:cubicBezTo>
                    <a:cubicBezTo>
                      <a:pt x="2104413" y="1119691"/>
                      <a:pt x="2104413" y="1119691"/>
                      <a:pt x="2106630" y="1110806"/>
                    </a:cubicBezTo>
                    <a:cubicBezTo>
                      <a:pt x="2108848" y="1110806"/>
                      <a:pt x="2108848" y="1108585"/>
                      <a:pt x="2106630" y="1108585"/>
                    </a:cubicBezTo>
                    <a:cubicBezTo>
                      <a:pt x="2106630" y="1108585"/>
                      <a:pt x="2106630" y="1108585"/>
                      <a:pt x="2115501" y="1079712"/>
                    </a:cubicBezTo>
                    <a:cubicBezTo>
                      <a:pt x="2115501" y="1079712"/>
                      <a:pt x="2115501" y="1079712"/>
                      <a:pt x="2126589" y="1053060"/>
                    </a:cubicBezTo>
                    <a:lnTo>
                      <a:pt x="2126589" y="1050838"/>
                    </a:lnTo>
                    <a:cubicBezTo>
                      <a:pt x="2126589" y="1050838"/>
                      <a:pt x="2126589" y="1053060"/>
                      <a:pt x="2128806" y="1050838"/>
                    </a:cubicBezTo>
                    <a:cubicBezTo>
                      <a:pt x="2128806" y="1048617"/>
                      <a:pt x="2131024" y="1044175"/>
                      <a:pt x="2131024" y="1041954"/>
                    </a:cubicBezTo>
                    <a:cubicBezTo>
                      <a:pt x="2131024" y="1041954"/>
                      <a:pt x="2131024" y="1041954"/>
                      <a:pt x="2131024" y="1044175"/>
                    </a:cubicBezTo>
                    <a:cubicBezTo>
                      <a:pt x="2133242" y="1037512"/>
                      <a:pt x="2135459" y="1026407"/>
                      <a:pt x="2137677" y="1024186"/>
                    </a:cubicBezTo>
                    <a:cubicBezTo>
                      <a:pt x="2137677" y="1019744"/>
                      <a:pt x="2139894" y="1015302"/>
                      <a:pt x="2142112" y="1008639"/>
                    </a:cubicBezTo>
                    <a:cubicBezTo>
                      <a:pt x="2150982" y="984207"/>
                      <a:pt x="2155417" y="973102"/>
                      <a:pt x="2162070" y="946450"/>
                    </a:cubicBezTo>
                    <a:cubicBezTo>
                      <a:pt x="2170941" y="922018"/>
                      <a:pt x="2184246" y="888703"/>
                      <a:pt x="2190899" y="862050"/>
                    </a:cubicBezTo>
                    <a:cubicBezTo>
                      <a:pt x="2197552" y="842061"/>
                      <a:pt x="2201987" y="824293"/>
                      <a:pt x="2213075" y="797640"/>
                    </a:cubicBezTo>
                    <a:cubicBezTo>
                      <a:pt x="2213075" y="797640"/>
                      <a:pt x="2221945" y="762104"/>
                      <a:pt x="2224163" y="757662"/>
                    </a:cubicBezTo>
                    <a:cubicBezTo>
                      <a:pt x="2228598" y="735451"/>
                      <a:pt x="2233033" y="731009"/>
                      <a:pt x="2239686" y="704357"/>
                    </a:cubicBezTo>
                    <a:cubicBezTo>
                      <a:pt x="2246339" y="688810"/>
                      <a:pt x="2246339" y="682146"/>
                      <a:pt x="2250774" y="668820"/>
                    </a:cubicBezTo>
                    <a:cubicBezTo>
                      <a:pt x="2252992" y="664378"/>
                      <a:pt x="2255209" y="655494"/>
                      <a:pt x="2255209" y="655494"/>
                    </a:cubicBezTo>
                    <a:cubicBezTo>
                      <a:pt x="2261862" y="635505"/>
                      <a:pt x="2261862" y="639947"/>
                      <a:pt x="2261862" y="635505"/>
                    </a:cubicBezTo>
                    <a:cubicBezTo>
                      <a:pt x="2261862" y="633284"/>
                      <a:pt x="2270733" y="611073"/>
                      <a:pt x="2272950" y="604410"/>
                    </a:cubicBezTo>
                    <a:cubicBezTo>
                      <a:pt x="2275168" y="593305"/>
                      <a:pt x="2281821" y="577758"/>
                      <a:pt x="2286256" y="564432"/>
                    </a:cubicBezTo>
                    <a:cubicBezTo>
                      <a:pt x="2286256" y="562211"/>
                      <a:pt x="2288473" y="557768"/>
                      <a:pt x="2288473" y="557768"/>
                    </a:cubicBezTo>
                    <a:cubicBezTo>
                      <a:pt x="2288473" y="553326"/>
                      <a:pt x="2290691" y="546663"/>
                      <a:pt x="2292909" y="540000"/>
                    </a:cubicBezTo>
                    <a:cubicBezTo>
                      <a:pt x="2299561" y="517790"/>
                      <a:pt x="2303997" y="500022"/>
                      <a:pt x="2310649" y="480032"/>
                    </a:cubicBezTo>
                    <a:cubicBezTo>
                      <a:pt x="2317302" y="455601"/>
                      <a:pt x="2366089" y="311233"/>
                      <a:pt x="2372742" y="295686"/>
                    </a:cubicBezTo>
                    <a:cubicBezTo>
                      <a:pt x="2372742" y="295686"/>
                      <a:pt x="2372742" y="295686"/>
                      <a:pt x="2370524" y="302349"/>
                    </a:cubicBezTo>
                    <a:cubicBezTo>
                      <a:pt x="2370524" y="302349"/>
                      <a:pt x="2370524" y="302349"/>
                      <a:pt x="2366089" y="317897"/>
                    </a:cubicBezTo>
                    <a:lnTo>
                      <a:pt x="2354616" y="353721"/>
                    </a:lnTo>
                    <a:lnTo>
                      <a:pt x="2343913" y="382307"/>
                    </a:lnTo>
                    <a:cubicBezTo>
                      <a:pt x="2339478" y="400075"/>
                      <a:pt x="2332825" y="417843"/>
                      <a:pt x="2328390" y="435611"/>
                    </a:cubicBezTo>
                    <a:cubicBezTo>
                      <a:pt x="2328390" y="435611"/>
                      <a:pt x="2328390" y="435611"/>
                      <a:pt x="2353646" y="356752"/>
                    </a:cubicBezTo>
                    <a:lnTo>
                      <a:pt x="2354616" y="353721"/>
                    </a:lnTo>
                    <a:lnTo>
                      <a:pt x="2357219" y="346770"/>
                    </a:lnTo>
                    <a:cubicBezTo>
                      <a:pt x="2359436" y="335665"/>
                      <a:pt x="2361654" y="329002"/>
                      <a:pt x="2366089" y="317897"/>
                    </a:cubicBezTo>
                    <a:cubicBezTo>
                      <a:pt x="2366089" y="317897"/>
                      <a:pt x="2366089" y="317897"/>
                      <a:pt x="2368307" y="313455"/>
                    </a:cubicBezTo>
                    <a:cubicBezTo>
                      <a:pt x="2368307" y="313455"/>
                      <a:pt x="2368307" y="313455"/>
                      <a:pt x="2338369" y="406218"/>
                    </a:cubicBezTo>
                    <a:lnTo>
                      <a:pt x="2320784" y="460705"/>
                    </a:lnTo>
                    <a:lnTo>
                      <a:pt x="2308709" y="497245"/>
                    </a:lnTo>
                    <a:cubicBezTo>
                      <a:pt x="2303997" y="511682"/>
                      <a:pt x="2299561" y="525564"/>
                      <a:pt x="2297344" y="533337"/>
                    </a:cubicBezTo>
                    <a:cubicBezTo>
                      <a:pt x="2306214" y="505852"/>
                      <a:pt x="2313976" y="481802"/>
                      <a:pt x="2320767" y="460759"/>
                    </a:cubicBezTo>
                    <a:lnTo>
                      <a:pt x="2320784" y="460705"/>
                    </a:lnTo>
                    <a:lnTo>
                      <a:pt x="2321737" y="457822"/>
                    </a:lnTo>
                    <a:cubicBezTo>
                      <a:pt x="2337260" y="408959"/>
                      <a:pt x="2352784" y="360096"/>
                      <a:pt x="2370524" y="309012"/>
                    </a:cubicBezTo>
                    <a:cubicBezTo>
                      <a:pt x="2370524" y="309012"/>
                      <a:pt x="2370524" y="309012"/>
                      <a:pt x="2381612" y="275697"/>
                    </a:cubicBezTo>
                    <a:cubicBezTo>
                      <a:pt x="2386048" y="260150"/>
                      <a:pt x="2394918" y="237939"/>
                      <a:pt x="2401571" y="215729"/>
                    </a:cubicBezTo>
                    <a:cubicBezTo>
                      <a:pt x="2394918" y="233497"/>
                      <a:pt x="2390483" y="249044"/>
                      <a:pt x="2386048" y="262371"/>
                    </a:cubicBezTo>
                    <a:cubicBezTo>
                      <a:pt x="2381613" y="276807"/>
                      <a:pt x="2377732" y="288468"/>
                      <a:pt x="2375237" y="295686"/>
                    </a:cubicBezTo>
                    <a:lnTo>
                      <a:pt x="2374640" y="297359"/>
                    </a:lnTo>
                    <a:lnTo>
                      <a:pt x="2372742" y="302349"/>
                    </a:lnTo>
                    <a:cubicBezTo>
                      <a:pt x="2372188" y="304015"/>
                      <a:pt x="2372188" y="304154"/>
                      <a:pt x="2372638" y="302974"/>
                    </a:cubicBezTo>
                    <a:lnTo>
                      <a:pt x="2374640" y="297359"/>
                    </a:lnTo>
                    <a:lnTo>
                      <a:pt x="2379395" y="284859"/>
                    </a:lnTo>
                    <a:cubicBezTo>
                      <a:pt x="2381612" y="278473"/>
                      <a:pt x="2383830" y="271255"/>
                      <a:pt x="2386048" y="262371"/>
                    </a:cubicBezTo>
                    <a:cubicBezTo>
                      <a:pt x="2401571" y="217950"/>
                      <a:pt x="2434835" y="118003"/>
                      <a:pt x="2445923" y="89130"/>
                    </a:cubicBezTo>
                    <a:close/>
                    <a:moveTo>
                      <a:pt x="1651256" y="80686"/>
                    </a:moveTo>
                    <a:lnTo>
                      <a:pt x="1653473" y="94011"/>
                    </a:lnTo>
                    <a:cubicBezTo>
                      <a:pt x="1657909" y="138428"/>
                      <a:pt x="1677867" y="344965"/>
                      <a:pt x="1704478" y="531515"/>
                    </a:cubicBezTo>
                    <a:cubicBezTo>
                      <a:pt x="1715566" y="622570"/>
                      <a:pt x="1722219" y="693636"/>
                      <a:pt x="1733307" y="789132"/>
                    </a:cubicBezTo>
                    <a:cubicBezTo>
                      <a:pt x="1733307" y="789132"/>
                      <a:pt x="1733307" y="789132"/>
                      <a:pt x="1735525" y="802457"/>
                    </a:cubicBezTo>
                    <a:cubicBezTo>
                      <a:pt x="1735525" y="802457"/>
                      <a:pt x="1735525" y="802457"/>
                      <a:pt x="1739960" y="840212"/>
                    </a:cubicBezTo>
                    <a:cubicBezTo>
                      <a:pt x="1744395" y="864641"/>
                      <a:pt x="1746613" y="889070"/>
                      <a:pt x="1748830" y="906837"/>
                    </a:cubicBezTo>
                    <a:cubicBezTo>
                      <a:pt x="1751048" y="922382"/>
                      <a:pt x="1751048" y="924603"/>
                      <a:pt x="1753265" y="937928"/>
                    </a:cubicBezTo>
                    <a:cubicBezTo>
                      <a:pt x="1755483" y="937928"/>
                      <a:pt x="1757701" y="973462"/>
                      <a:pt x="1759918" y="991228"/>
                    </a:cubicBezTo>
                    <a:cubicBezTo>
                      <a:pt x="1759918" y="993449"/>
                      <a:pt x="1762136" y="993449"/>
                      <a:pt x="1762136" y="995670"/>
                    </a:cubicBezTo>
                    <a:cubicBezTo>
                      <a:pt x="1762136" y="997891"/>
                      <a:pt x="1762136" y="1004553"/>
                      <a:pt x="1764353" y="1006774"/>
                    </a:cubicBezTo>
                    <a:cubicBezTo>
                      <a:pt x="1764353" y="1013437"/>
                      <a:pt x="1766571" y="1022320"/>
                      <a:pt x="1766571" y="1026762"/>
                    </a:cubicBezTo>
                    <a:cubicBezTo>
                      <a:pt x="1768789" y="1048970"/>
                      <a:pt x="1771006" y="1075620"/>
                      <a:pt x="1773224" y="1100049"/>
                    </a:cubicBezTo>
                    <a:lnTo>
                      <a:pt x="1773224" y="1102270"/>
                    </a:lnTo>
                    <a:cubicBezTo>
                      <a:pt x="1773224" y="1097828"/>
                      <a:pt x="1771006" y="1100049"/>
                      <a:pt x="1773224" y="1108933"/>
                    </a:cubicBezTo>
                    <a:cubicBezTo>
                      <a:pt x="1773224" y="1106712"/>
                      <a:pt x="1771006" y="1102270"/>
                      <a:pt x="1771006" y="1104491"/>
                    </a:cubicBezTo>
                    <a:cubicBezTo>
                      <a:pt x="1771006" y="1111153"/>
                      <a:pt x="1773224" y="1128920"/>
                      <a:pt x="1773224" y="1128920"/>
                    </a:cubicBezTo>
                    <a:cubicBezTo>
                      <a:pt x="1773224" y="1133362"/>
                      <a:pt x="1768789" y="1120037"/>
                      <a:pt x="1768789" y="1122258"/>
                    </a:cubicBezTo>
                    <a:cubicBezTo>
                      <a:pt x="1766571" y="1120037"/>
                      <a:pt x="1766571" y="1120037"/>
                      <a:pt x="1766571" y="1120037"/>
                    </a:cubicBezTo>
                    <a:cubicBezTo>
                      <a:pt x="1766571" y="1120037"/>
                      <a:pt x="1766571" y="1120037"/>
                      <a:pt x="1764353" y="1111153"/>
                    </a:cubicBezTo>
                    <a:cubicBezTo>
                      <a:pt x="1764353" y="1108933"/>
                      <a:pt x="1764353" y="1108933"/>
                      <a:pt x="1764353" y="1108933"/>
                    </a:cubicBezTo>
                    <a:cubicBezTo>
                      <a:pt x="1764353" y="1108933"/>
                      <a:pt x="1764353" y="1108933"/>
                      <a:pt x="1759918" y="1080062"/>
                    </a:cubicBezTo>
                    <a:cubicBezTo>
                      <a:pt x="1759918" y="1080062"/>
                      <a:pt x="1759918" y="1080062"/>
                      <a:pt x="1757701" y="1051191"/>
                    </a:cubicBezTo>
                    <a:lnTo>
                      <a:pt x="1757701" y="1048970"/>
                    </a:lnTo>
                    <a:lnTo>
                      <a:pt x="1757701" y="1048415"/>
                    </a:lnTo>
                    <a:lnTo>
                      <a:pt x="1757701" y="1042308"/>
                    </a:lnTo>
                    <a:cubicBezTo>
                      <a:pt x="1757701" y="1035645"/>
                      <a:pt x="1755483" y="1024541"/>
                      <a:pt x="1755483" y="1022320"/>
                    </a:cubicBezTo>
                    <a:cubicBezTo>
                      <a:pt x="1755483" y="1017878"/>
                      <a:pt x="1753265" y="1013437"/>
                      <a:pt x="1753265" y="1006774"/>
                    </a:cubicBezTo>
                    <a:cubicBezTo>
                      <a:pt x="1751048" y="982345"/>
                      <a:pt x="1751048" y="971241"/>
                      <a:pt x="1748830" y="944591"/>
                    </a:cubicBezTo>
                    <a:cubicBezTo>
                      <a:pt x="1744395" y="917941"/>
                      <a:pt x="1742177" y="884628"/>
                      <a:pt x="1737742" y="860199"/>
                    </a:cubicBezTo>
                    <a:cubicBezTo>
                      <a:pt x="1735525" y="837991"/>
                      <a:pt x="1733307" y="820224"/>
                      <a:pt x="1731089" y="793574"/>
                    </a:cubicBezTo>
                    <a:cubicBezTo>
                      <a:pt x="1731089" y="793574"/>
                      <a:pt x="1724437" y="758041"/>
                      <a:pt x="1724437" y="755820"/>
                    </a:cubicBezTo>
                    <a:cubicBezTo>
                      <a:pt x="1720001" y="733611"/>
                      <a:pt x="1722219" y="726949"/>
                      <a:pt x="1717784" y="702520"/>
                    </a:cubicBezTo>
                    <a:cubicBezTo>
                      <a:pt x="1715566" y="684753"/>
                      <a:pt x="1715566" y="680311"/>
                      <a:pt x="1713349" y="664766"/>
                    </a:cubicBezTo>
                    <a:cubicBezTo>
                      <a:pt x="1713349" y="660324"/>
                      <a:pt x="1711131" y="653661"/>
                      <a:pt x="1711131" y="651441"/>
                    </a:cubicBezTo>
                    <a:cubicBezTo>
                      <a:pt x="1708913" y="633674"/>
                      <a:pt x="1711131" y="638116"/>
                      <a:pt x="1708913" y="631453"/>
                    </a:cubicBezTo>
                    <a:cubicBezTo>
                      <a:pt x="1706696" y="629232"/>
                      <a:pt x="1706696" y="607024"/>
                      <a:pt x="1706696" y="600361"/>
                    </a:cubicBezTo>
                    <a:cubicBezTo>
                      <a:pt x="1704478" y="589257"/>
                      <a:pt x="1704478" y="573711"/>
                      <a:pt x="1702261" y="560386"/>
                    </a:cubicBezTo>
                    <a:cubicBezTo>
                      <a:pt x="1702261" y="558165"/>
                      <a:pt x="1700043" y="553724"/>
                      <a:pt x="1700043" y="553724"/>
                    </a:cubicBezTo>
                    <a:cubicBezTo>
                      <a:pt x="1700043" y="549282"/>
                      <a:pt x="1700043" y="542620"/>
                      <a:pt x="1697825" y="535957"/>
                    </a:cubicBezTo>
                    <a:cubicBezTo>
                      <a:pt x="1695608" y="513749"/>
                      <a:pt x="1693390" y="495982"/>
                      <a:pt x="1691173" y="475995"/>
                    </a:cubicBezTo>
                    <a:cubicBezTo>
                      <a:pt x="1687292" y="454619"/>
                      <a:pt x="1674922" y="339726"/>
                      <a:pt x="1671890" y="302409"/>
                    </a:cubicBezTo>
                    <a:lnTo>
                      <a:pt x="1671777" y="300618"/>
                    </a:lnTo>
                    <a:lnTo>
                      <a:pt x="1673432" y="313874"/>
                    </a:lnTo>
                    <a:cubicBezTo>
                      <a:pt x="1675649" y="322757"/>
                      <a:pt x="1675649" y="331640"/>
                      <a:pt x="1675649" y="340524"/>
                    </a:cubicBezTo>
                    <a:cubicBezTo>
                      <a:pt x="1677867" y="351628"/>
                      <a:pt x="1680085" y="364953"/>
                      <a:pt x="1680085" y="378278"/>
                    </a:cubicBezTo>
                    <a:cubicBezTo>
                      <a:pt x="1682302" y="396044"/>
                      <a:pt x="1684520" y="413811"/>
                      <a:pt x="1686737" y="429357"/>
                    </a:cubicBezTo>
                    <a:cubicBezTo>
                      <a:pt x="1686737" y="429357"/>
                      <a:pt x="1686737" y="429357"/>
                      <a:pt x="1688955" y="449345"/>
                    </a:cubicBezTo>
                    <a:cubicBezTo>
                      <a:pt x="1688955" y="449345"/>
                      <a:pt x="1688955" y="449345"/>
                      <a:pt x="1686737" y="429357"/>
                    </a:cubicBezTo>
                    <a:cubicBezTo>
                      <a:pt x="1686737" y="429357"/>
                      <a:pt x="1686737" y="429357"/>
                      <a:pt x="1673432" y="313874"/>
                    </a:cubicBezTo>
                    <a:cubicBezTo>
                      <a:pt x="1673432" y="313874"/>
                      <a:pt x="1673432" y="313874"/>
                      <a:pt x="1673432" y="307211"/>
                    </a:cubicBezTo>
                    <a:cubicBezTo>
                      <a:pt x="1673432" y="307211"/>
                      <a:pt x="1673432" y="307211"/>
                      <a:pt x="1700043" y="529295"/>
                    </a:cubicBezTo>
                    <a:cubicBezTo>
                      <a:pt x="1697825" y="511528"/>
                      <a:pt x="1693390" y="471553"/>
                      <a:pt x="1691173" y="453786"/>
                    </a:cubicBezTo>
                    <a:cubicBezTo>
                      <a:pt x="1684520" y="402707"/>
                      <a:pt x="1680085" y="353849"/>
                      <a:pt x="1673432" y="302769"/>
                    </a:cubicBezTo>
                    <a:cubicBezTo>
                      <a:pt x="1673432" y="302769"/>
                      <a:pt x="1673432" y="302769"/>
                      <a:pt x="1668997" y="269457"/>
                    </a:cubicBezTo>
                    <a:lnTo>
                      <a:pt x="1667679" y="243322"/>
                    </a:lnTo>
                    <a:lnTo>
                      <a:pt x="1668997" y="256132"/>
                    </a:lnTo>
                    <a:cubicBezTo>
                      <a:pt x="1673432" y="285003"/>
                      <a:pt x="1673432" y="302769"/>
                      <a:pt x="1673432" y="293886"/>
                    </a:cubicBezTo>
                    <a:cubicBezTo>
                      <a:pt x="1673432" y="285003"/>
                      <a:pt x="1671214" y="271678"/>
                      <a:pt x="1668997" y="256132"/>
                    </a:cubicBezTo>
                    <a:cubicBezTo>
                      <a:pt x="1668997" y="242807"/>
                      <a:pt x="1666779" y="227261"/>
                      <a:pt x="1664561" y="209494"/>
                    </a:cubicBezTo>
                    <a:cubicBezTo>
                      <a:pt x="1665670" y="220599"/>
                      <a:pt x="1666779" y="231703"/>
                      <a:pt x="1667611" y="241974"/>
                    </a:cubicBezTo>
                    <a:lnTo>
                      <a:pt x="1667679" y="243322"/>
                    </a:lnTo>
                    <a:lnTo>
                      <a:pt x="1664665" y="214040"/>
                    </a:lnTo>
                    <a:cubicBezTo>
                      <a:pt x="1659572" y="165216"/>
                      <a:pt x="1652919" y="102339"/>
                      <a:pt x="1651256" y="80686"/>
                    </a:cubicBezTo>
                    <a:close/>
                    <a:moveTo>
                      <a:pt x="2168212" y="77872"/>
                    </a:moveTo>
                    <a:lnTo>
                      <a:pt x="2166002" y="91206"/>
                    </a:lnTo>
                    <a:cubicBezTo>
                      <a:pt x="2159373" y="137874"/>
                      <a:pt x="2121807" y="342325"/>
                      <a:pt x="2097500" y="528998"/>
                    </a:cubicBezTo>
                    <a:cubicBezTo>
                      <a:pt x="2084241" y="620112"/>
                      <a:pt x="2073193" y="689003"/>
                      <a:pt x="2057724" y="784561"/>
                    </a:cubicBezTo>
                    <a:cubicBezTo>
                      <a:pt x="2057724" y="784561"/>
                      <a:pt x="2057724" y="784561"/>
                      <a:pt x="2055515" y="797895"/>
                    </a:cubicBezTo>
                    <a:cubicBezTo>
                      <a:pt x="2055515" y="797895"/>
                      <a:pt x="2055515" y="797895"/>
                      <a:pt x="2051095" y="835674"/>
                    </a:cubicBezTo>
                    <a:cubicBezTo>
                      <a:pt x="2046676" y="860120"/>
                      <a:pt x="2042256" y="884565"/>
                      <a:pt x="2040046" y="904565"/>
                    </a:cubicBezTo>
                    <a:cubicBezTo>
                      <a:pt x="2037837" y="917899"/>
                      <a:pt x="2037837" y="920121"/>
                      <a:pt x="2035627" y="935678"/>
                    </a:cubicBezTo>
                    <a:cubicBezTo>
                      <a:pt x="2037837" y="933455"/>
                      <a:pt x="2031207" y="971234"/>
                      <a:pt x="2028998" y="989013"/>
                    </a:cubicBezTo>
                    <a:cubicBezTo>
                      <a:pt x="2028998" y="989013"/>
                      <a:pt x="2028998" y="989013"/>
                      <a:pt x="2028998" y="993457"/>
                    </a:cubicBezTo>
                    <a:cubicBezTo>
                      <a:pt x="2028998" y="995679"/>
                      <a:pt x="2026788" y="1002346"/>
                      <a:pt x="2026788" y="1004569"/>
                    </a:cubicBezTo>
                    <a:cubicBezTo>
                      <a:pt x="2026788" y="1009013"/>
                      <a:pt x="2026788" y="1017902"/>
                      <a:pt x="2024578" y="1022347"/>
                    </a:cubicBezTo>
                    <a:cubicBezTo>
                      <a:pt x="2022368" y="1046792"/>
                      <a:pt x="2017949" y="1073460"/>
                      <a:pt x="2013529" y="1095683"/>
                    </a:cubicBezTo>
                    <a:cubicBezTo>
                      <a:pt x="2013529" y="1095683"/>
                      <a:pt x="2013529" y="1095683"/>
                      <a:pt x="2011320" y="1093460"/>
                    </a:cubicBezTo>
                    <a:cubicBezTo>
                      <a:pt x="2011320" y="1093460"/>
                      <a:pt x="2011320" y="1095683"/>
                      <a:pt x="2011320" y="1097905"/>
                    </a:cubicBezTo>
                    <a:cubicBezTo>
                      <a:pt x="2011320" y="1095683"/>
                      <a:pt x="2011320" y="1095683"/>
                      <a:pt x="2009110" y="1104572"/>
                    </a:cubicBezTo>
                    <a:cubicBezTo>
                      <a:pt x="2009110" y="1102350"/>
                      <a:pt x="2009110" y="1097905"/>
                      <a:pt x="2009110" y="1100127"/>
                    </a:cubicBezTo>
                    <a:cubicBezTo>
                      <a:pt x="2006900" y="1106794"/>
                      <a:pt x="2004690" y="1124573"/>
                      <a:pt x="2004690" y="1124573"/>
                    </a:cubicBezTo>
                    <a:cubicBezTo>
                      <a:pt x="2002481" y="1126795"/>
                      <a:pt x="2002481" y="1115683"/>
                      <a:pt x="2000271" y="1115683"/>
                    </a:cubicBezTo>
                    <a:cubicBezTo>
                      <a:pt x="2000271" y="1113461"/>
                      <a:pt x="2000271" y="1113461"/>
                      <a:pt x="2000271" y="1113461"/>
                    </a:cubicBezTo>
                    <a:cubicBezTo>
                      <a:pt x="2000271" y="1113461"/>
                      <a:pt x="2000271" y="1113461"/>
                      <a:pt x="2000271" y="1104572"/>
                    </a:cubicBezTo>
                    <a:cubicBezTo>
                      <a:pt x="2000271" y="1102350"/>
                      <a:pt x="2000271" y="1102350"/>
                      <a:pt x="2000271" y="1102350"/>
                    </a:cubicBezTo>
                    <a:cubicBezTo>
                      <a:pt x="2000271" y="1102350"/>
                      <a:pt x="2000271" y="1102350"/>
                      <a:pt x="2004690" y="1073460"/>
                    </a:cubicBezTo>
                    <a:cubicBezTo>
                      <a:pt x="2004690" y="1073460"/>
                      <a:pt x="2004690" y="1073460"/>
                      <a:pt x="2009110" y="1044570"/>
                    </a:cubicBezTo>
                    <a:cubicBezTo>
                      <a:pt x="2011320" y="1042348"/>
                      <a:pt x="2011320" y="1042348"/>
                      <a:pt x="2011320" y="1044570"/>
                    </a:cubicBezTo>
                    <a:cubicBezTo>
                      <a:pt x="2011320" y="1044570"/>
                      <a:pt x="2011320" y="1044570"/>
                      <a:pt x="2011320" y="1042348"/>
                    </a:cubicBezTo>
                    <a:cubicBezTo>
                      <a:pt x="2011320" y="1040125"/>
                      <a:pt x="2011320" y="1035681"/>
                      <a:pt x="2013529" y="1033458"/>
                    </a:cubicBezTo>
                    <a:cubicBezTo>
                      <a:pt x="2013529" y="1033458"/>
                      <a:pt x="2013529" y="1033458"/>
                      <a:pt x="2013529" y="1035681"/>
                    </a:cubicBezTo>
                    <a:cubicBezTo>
                      <a:pt x="2013529" y="1029014"/>
                      <a:pt x="2015739" y="1020125"/>
                      <a:pt x="2015739" y="1015680"/>
                    </a:cubicBezTo>
                    <a:cubicBezTo>
                      <a:pt x="2015739" y="1011236"/>
                      <a:pt x="2017949" y="1006791"/>
                      <a:pt x="2017949" y="1000124"/>
                    </a:cubicBezTo>
                    <a:cubicBezTo>
                      <a:pt x="2022368" y="977901"/>
                      <a:pt x="2024578" y="966790"/>
                      <a:pt x="2028998" y="940122"/>
                    </a:cubicBezTo>
                    <a:cubicBezTo>
                      <a:pt x="2033417" y="913455"/>
                      <a:pt x="2040046" y="880120"/>
                      <a:pt x="2042256" y="855675"/>
                    </a:cubicBezTo>
                    <a:cubicBezTo>
                      <a:pt x="2046676" y="833452"/>
                      <a:pt x="2048885" y="815674"/>
                      <a:pt x="2053305" y="789006"/>
                    </a:cubicBezTo>
                    <a:cubicBezTo>
                      <a:pt x="2053305" y="789006"/>
                      <a:pt x="2057724" y="753449"/>
                      <a:pt x="2057724" y="751227"/>
                    </a:cubicBezTo>
                    <a:cubicBezTo>
                      <a:pt x="2059934" y="726782"/>
                      <a:pt x="2062144" y="722337"/>
                      <a:pt x="2064354" y="695670"/>
                    </a:cubicBezTo>
                    <a:cubicBezTo>
                      <a:pt x="2068773" y="680114"/>
                      <a:pt x="2068773" y="675669"/>
                      <a:pt x="2070983" y="660113"/>
                    </a:cubicBezTo>
                    <a:cubicBezTo>
                      <a:pt x="2070983" y="655668"/>
                      <a:pt x="2070983" y="649002"/>
                      <a:pt x="2070983" y="646779"/>
                    </a:cubicBezTo>
                    <a:cubicBezTo>
                      <a:pt x="2075402" y="626779"/>
                      <a:pt x="2075402" y="631223"/>
                      <a:pt x="2075402" y="626779"/>
                    </a:cubicBezTo>
                    <a:cubicBezTo>
                      <a:pt x="2075402" y="624556"/>
                      <a:pt x="2079822" y="602333"/>
                      <a:pt x="2082032" y="595666"/>
                    </a:cubicBezTo>
                    <a:cubicBezTo>
                      <a:pt x="2082032" y="584555"/>
                      <a:pt x="2086451" y="568999"/>
                      <a:pt x="2088661" y="555665"/>
                    </a:cubicBezTo>
                    <a:cubicBezTo>
                      <a:pt x="2088661" y="553443"/>
                      <a:pt x="2088661" y="548998"/>
                      <a:pt x="2088661" y="548998"/>
                    </a:cubicBezTo>
                    <a:cubicBezTo>
                      <a:pt x="2088661" y="544554"/>
                      <a:pt x="2090871" y="537887"/>
                      <a:pt x="2090871" y="531220"/>
                    </a:cubicBezTo>
                    <a:cubicBezTo>
                      <a:pt x="2095290" y="508997"/>
                      <a:pt x="2095290" y="491219"/>
                      <a:pt x="2099710" y="471218"/>
                    </a:cubicBezTo>
                    <a:cubicBezTo>
                      <a:pt x="2101367" y="452884"/>
                      <a:pt x="2115454" y="365798"/>
                      <a:pt x="2124258" y="317776"/>
                    </a:cubicBezTo>
                    <a:lnTo>
                      <a:pt x="2126755" y="304744"/>
                    </a:lnTo>
                    <a:lnTo>
                      <a:pt x="2126227" y="308990"/>
                    </a:lnTo>
                    <a:cubicBezTo>
                      <a:pt x="2124017" y="317880"/>
                      <a:pt x="2124017" y="326769"/>
                      <a:pt x="2121807" y="335658"/>
                    </a:cubicBezTo>
                    <a:cubicBezTo>
                      <a:pt x="2119597" y="348992"/>
                      <a:pt x="2117388" y="362326"/>
                      <a:pt x="2115178" y="373437"/>
                    </a:cubicBezTo>
                    <a:cubicBezTo>
                      <a:pt x="2112968" y="391215"/>
                      <a:pt x="2110758" y="408994"/>
                      <a:pt x="2108549" y="426772"/>
                    </a:cubicBezTo>
                    <a:cubicBezTo>
                      <a:pt x="2104129" y="446773"/>
                      <a:pt x="2104129" y="446773"/>
                      <a:pt x="2104129" y="446773"/>
                    </a:cubicBezTo>
                    <a:cubicBezTo>
                      <a:pt x="2108549" y="426772"/>
                      <a:pt x="2108549" y="426772"/>
                      <a:pt x="2108549" y="426772"/>
                    </a:cubicBezTo>
                    <a:cubicBezTo>
                      <a:pt x="2108549" y="426772"/>
                      <a:pt x="2108549" y="426772"/>
                      <a:pt x="2126227" y="308990"/>
                    </a:cubicBezTo>
                    <a:cubicBezTo>
                      <a:pt x="2126227" y="308990"/>
                      <a:pt x="2126227" y="308990"/>
                      <a:pt x="2126503" y="308157"/>
                    </a:cubicBezTo>
                    <a:lnTo>
                      <a:pt x="2127839" y="304126"/>
                    </a:lnTo>
                    <a:lnTo>
                      <a:pt x="2123526" y="333189"/>
                    </a:lnTo>
                    <a:lnTo>
                      <a:pt x="2119804" y="356579"/>
                    </a:lnTo>
                    <a:cubicBezTo>
                      <a:pt x="2116352" y="378281"/>
                      <a:pt x="2111518" y="408664"/>
                      <a:pt x="2104750" y="451200"/>
                    </a:cubicBezTo>
                    <a:lnTo>
                      <a:pt x="2100504" y="477892"/>
                    </a:lnTo>
                    <a:lnTo>
                      <a:pt x="2098881" y="486774"/>
                    </a:lnTo>
                    <a:cubicBezTo>
                      <a:pt x="2096395" y="501219"/>
                      <a:pt x="2094185" y="515664"/>
                      <a:pt x="2093080" y="524553"/>
                    </a:cubicBezTo>
                    <a:lnTo>
                      <a:pt x="2100504" y="477892"/>
                    </a:lnTo>
                    <a:lnTo>
                      <a:pt x="2102713" y="465801"/>
                    </a:lnTo>
                    <a:cubicBezTo>
                      <a:pt x="2103991" y="459273"/>
                      <a:pt x="2105234" y="453440"/>
                      <a:pt x="2106339" y="448995"/>
                    </a:cubicBezTo>
                    <a:lnTo>
                      <a:pt x="2123526" y="333189"/>
                    </a:lnTo>
                    <a:lnTo>
                      <a:pt x="2124017" y="330102"/>
                    </a:lnTo>
                    <a:cubicBezTo>
                      <a:pt x="2128436" y="302324"/>
                      <a:pt x="2128436" y="302324"/>
                      <a:pt x="2128436" y="302324"/>
                    </a:cubicBezTo>
                    <a:lnTo>
                      <a:pt x="2127839" y="304126"/>
                    </a:lnTo>
                    <a:lnTo>
                      <a:pt x="2128436" y="300101"/>
                    </a:lnTo>
                    <a:cubicBezTo>
                      <a:pt x="2128436" y="300101"/>
                      <a:pt x="2128436" y="300101"/>
                      <a:pt x="2131233" y="285101"/>
                    </a:cubicBezTo>
                    <a:lnTo>
                      <a:pt x="2135063" y="264561"/>
                    </a:lnTo>
                    <a:lnTo>
                      <a:pt x="2130646" y="291212"/>
                    </a:lnTo>
                    <a:cubicBezTo>
                      <a:pt x="2130646" y="295657"/>
                      <a:pt x="2131198" y="292879"/>
                      <a:pt x="2132303" y="285379"/>
                    </a:cubicBezTo>
                    <a:lnTo>
                      <a:pt x="2136192" y="258654"/>
                    </a:lnTo>
                    <a:lnTo>
                      <a:pt x="2146114" y="206765"/>
                    </a:lnTo>
                    <a:cubicBezTo>
                      <a:pt x="2141695" y="224543"/>
                      <a:pt x="2139485" y="240099"/>
                      <a:pt x="2137275" y="251211"/>
                    </a:cubicBezTo>
                    <a:cubicBezTo>
                      <a:pt x="2146114" y="208987"/>
                      <a:pt x="2161583" y="106762"/>
                      <a:pt x="2168212" y="77872"/>
                    </a:cubicBezTo>
                    <a:close/>
                    <a:moveTo>
                      <a:pt x="1396062" y="75995"/>
                    </a:moveTo>
                    <a:lnTo>
                      <a:pt x="1400503" y="89322"/>
                    </a:lnTo>
                    <a:cubicBezTo>
                      <a:pt x="1411605" y="135968"/>
                      <a:pt x="1460455" y="338101"/>
                      <a:pt x="1511525" y="522464"/>
                    </a:cubicBezTo>
                    <a:cubicBezTo>
                      <a:pt x="1535950" y="613535"/>
                      <a:pt x="1551493" y="682394"/>
                      <a:pt x="1575918" y="775686"/>
                    </a:cubicBezTo>
                    <a:cubicBezTo>
                      <a:pt x="1575918" y="775686"/>
                      <a:pt x="1575918" y="775686"/>
                      <a:pt x="1580358" y="789013"/>
                    </a:cubicBezTo>
                    <a:cubicBezTo>
                      <a:pt x="1580358" y="789013"/>
                      <a:pt x="1580358" y="789013"/>
                      <a:pt x="1589240" y="826774"/>
                    </a:cubicBezTo>
                    <a:cubicBezTo>
                      <a:pt x="1595902" y="851208"/>
                      <a:pt x="1602563" y="875642"/>
                      <a:pt x="1607004" y="893412"/>
                    </a:cubicBezTo>
                    <a:cubicBezTo>
                      <a:pt x="1611445" y="908960"/>
                      <a:pt x="1613665" y="911182"/>
                      <a:pt x="1615885" y="924509"/>
                    </a:cubicBezTo>
                    <a:cubicBezTo>
                      <a:pt x="1618106" y="922288"/>
                      <a:pt x="1626988" y="960049"/>
                      <a:pt x="1631429" y="975598"/>
                    </a:cubicBezTo>
                    <a:cubicBezTo>
                      <a:pt x="1631429" y="977819"/>
                      <a:pt x="1631429" y="977819"/>
                      <a:pt x="1633649" y="982261"/>
                    </a:cubicBezTo>
                    <a:cubicBezTo>
                      <a:pt x="1633649" y="984483"/>
                      <a:pt x="1635869" y="988925"/>
                      <a:pt x="1635869" y="991146"/>
                    </a:cubicBezTo>
                    <a:cubicBezTo>
                      <a:pt x="1638090" y="997810"/>
                      <a:pt x="1640310" y="1006695"/>
                      <a:pt x="1642531" y="1011137"/>
                    </a:cubicBezTo>
                    <a:cubicBezTo>
                      <a:pt x="1646972" y="1033350"/>
                      <a:pt x="1653633" y="1060005"/>
                      <a:pt x="1658074" y="1084438"/>
                    </a:cubicBezTo>
                    <a:lnTo>
                      <a:pt x="1658074" y="1086660"/>
                    </a:lnTo>
                    <a:cubicBezTo>
                      <a:pt x="1658074" y="1082217"/>
                      <a:pt x="1658074" y="1082217"/>
                      <a:pt x="1660294" y="1093323"/>
                    </a:cubicBezTo>
                    <a:cubicBezTo>
                      <a:pt x="1658074" y="1091102"/>
                      <a:pt x="1658074" y="1086660"/>
                      <a:pt x="1658074" y="1088881"/>
                    </a:cubicBezTo>
                    <a:cubicBezTo>
                      <a:pt x="1658074" y="1095545"/>
                      <a:pt x="1662515" y="1111093"/>
                      <a:pt x="1662515" y="1113315"/>
                    </a:cubicBezTo>
                    <a:cubicBezTo>
                      <a:pt x="1662515" y="1115536"/>
                      <a:pt x="1658074" y="1104430"/>
                      <a:pt x="1655853" y="1106651"/>
                    </a:cubicBezTo>
                    <a:cubicBezTo>
                      <a:pt x="1655853" y="1104430"/>
                      <a:pt x="1655853" y="1104430"/>
                      <a:pt x="1653633" y="1104430"/>
                    </a:cubicBezTo>
                    <a:cubicBezTo>
                      <a:pt x="1653633" y="1104430"/>
                      <a:pt x="1653633" y="1104430"/>
                      <a:pt x="1651413" y="1095545"/>
                    </a:cubicBezTo>
                    <a:cubicBezTo>
                      <a:pt x="1651413" y="1093323"/>
                      <a:pt x="1651413" y="1093323"/>
                      <a:pt x="1651413" y="1093323"/>
                    </a:cubicBezTo>
                    <a:cubicBezTo>
                      <a:pt x="1651413" y="1093323"/>
                      <a:pt x="1651413" y="1093323"/>
                      <a:pt x="1642531" y="1066669"/>
                    </a:cubicBezTo>
                    <a:cubicBezTo>
                      <a:pt x="1642531" y="1066669"/>
                      <a:pt x="1642531" y="1066669"/>
                      <a:pt x="1635869" y="1037792"/>
                    </a:cubicBezTo>
                    <a:cubicBezTo>
                      <a:pt x="1635869" y="1033350"/>
                      <a:pt x="1635869" y="1033350"/>
                      <a:pt x="1635869" y="1035571"/>
                    </a:cubicBezTo>
                    <a:cubicBezTo>
                      <a:pt x="1635869" y="1035571"/>
                      <a:pt x="1635869" y="1035571"/>
                      <a:pt x="1635869" y="1033350"/>
                    </a:cubicBezTo>
                    <a:cubicBezTo>
                      <a:pt x="1635869" y="1031129"/>
                      <a:pt x="1633649" y="1026686"/>
                      <a:pt x="1633649" y="1024465"/>
                    </a:cubicBezTo>
                    <a:cubicBezTo>
                      <a:pt x="1633649" y="1024465"/>
                      <a:pt x="1633649" y="1024465"/>
                      <a:pt x="1635869" y="1026686"/>
                    </a:cubicBezTo>
                    <a:cubicBezTo>
                      <a:pt x="1633649" y="1020022"/>
                      <a:pt x="1631429" y="1011137"/>
                      <a:pt x="1629208" y="1006695"/>
                    </a:cubicBezTo>
                    <a:cubicBezTo>
                      <a:pt x="1629208" y="1004474"/>
                      <a:pt x="1626988" y="997810"/>
                      <a:pt x="1626988" y="991146"/>
                    </a:cubicBezTo>
                    <a:cubicBezTo>
                      <a:pt x="1620326" y="968934"/>
                      <a:pt x="1618106" y="957828"/>
                      <a:pt x="1611445" y="931173"/>
                    </a:cubicBezTo>
                    <a:cubicBezTo>
                      <a:pt x="1604783" y="904518"/>
                      <a:pt x="1598122" y="871199"/>
                      <a:pt x="1589240" y="846766"/>
                    </a:cubicBezTo>
                    <a:cubicBezTo>
                      <a:pt x="1587020" y="826774"/>
                      <a:pt x="1580358" y="809005"/>
                      <a:pt x="1573697" y="782350"/>
                    </a:cubicBezTo>
                    <a:cubicBezTo>
                      <a:pt x="1573697" y="782350"/>
                      <a:pt x="1564815" y="746810"/>
                      <a:pt x="1562595" y="744589"/>
                    </a:cubicBezTo>
                    <a:cubicBezTo>
                      <a:pt x="1555934" y="722376"/>
                      <a:pt x="1555934" y="715712"/>
                      <a:pt x="1549272" y="691279"/>
                    </a:cubicBezTo>
                    <a:cubicBezTo>
                      <a:pt x="1544831" y="673509"/>
                      <a:pt x="1542611" y="671288"/>
                      <a:pt x="1538170" y="655739"/>
                    </a:cubicBezTo>
                    <a:cubicBezTo>
                      <a:pt x="1538170" y="651296"/>
                      <a:pt x="1535950" y="644633"/>
                      <a:pt x="1535950" y="642411"/>
                    </a:cubicBezTo>
                    <a:cubicBezTo>
                      <a:pt x="1531509" y="624641"/>
                      <a:pt x="1533729" y="626863"/>
                      <a:pt x="1529288" y="622420"/>
                    </a:cubicBezTo>
                    <a:cubicBezTo>
                      <a:pt x="1529288" y="620199"/>
                      <a:pt x="1524847" y="597987"/>
                      <a:pt x="1522627" y="591323"/>
                    </a:cubicBezTo>
                    <a:cubicBezTo>
                      <a:pt x="1520406" y="580217"/>
                      <a:pt x="1518186" y="566889"/>
                      <a:pt x="1513745" y="551341"/>
                    </a:cubicBezTo>
                    <a:cubicBezTo>
                      <a:pt x="1511525" y="549119"/>
                      <a:pt x="1511525" y="546898"/>
                      <a:pt x="1511525" y="544677"/>
                    </a:cubicBezTo>
                    <a:cubicBezTo>
                      <a:pt x="1509304" y="540234"/>
                      <a:pt x="1509304" y="533571"/>
                      <a:pt x="1507084" y="526907"/>
                    </a:cubicBezTo>
                    <a:cubicBezTo>
                      <a:pt x="1500423" y="506916"/>
                      <a:pt x="1495982" y="489146"/>
                      <a:pt x="1489320" y="469155"/>
                    </a:cubicBezTo>
                    <a:cubicBezTo>
                      <a:pt x="1484879" y="444721"/>
                      <a:pt x="1447132" y="300340"/>
                      <a:pt x="1444911" y="284792"/>
                    </a:cubicBezTo>
                    <a:cubicBezTo>
                      <a:pt x="1444911" y="284792"/>
                      <a:pt x="1444911" y="284792"/>
                      <a:pt x="1447132" y="291455"/>
                    </a:cubicBezTo>
                    <a:cubicBezTo>
                      <a:pt x="1447132" y="291455"/>
                      <a:pt x="1447132" y="291455"/>
                      <a:pt x="1451573" y="307004"/>
                    </a:cubicBezTo>
                    <a:cubicBezTo>
                      <a:pt x="1451573" y="307004"/>
                      <a:pt x="1451573" y="307004"/>
                      <a:pt x="1449352" y="302561"/>
                    </a:cubicBezTo>
                    <a:cubicBezTo>
                      <a:pt x="1449352" y="302561"/>
                      <a:pt x="1449352" y="302561"/>
                      <a:pt x="1456569" y="330049"/>
                    </a:cubicBezTo>
                    <a:lnTo>
                      <a:pt x="1460901" y="346550"/>
                    </a:lnTo>
                    <a:lnTo>
                      <a:pt x="1467116" y="371420"/>
                    </a:lnTo>
                    <a:cubicBezTo>
                      <a:pt x="1471557" y="389190"/>
                      <a:pt x="1475998" y="406960"/>
                      <a:pt x="1480439" y="422509"/>
                    </a:cubicBezTo>
                    <a:cubicBezTo>
                      <a:pt x="1480439" y="422509"/>
                      <a:pt x="1480439" y="422509"/>
                      <a:pt x="1480994" y="425008"/>
                    </a:cubicBezTo>
                    <a:lnTo>
                      <a:pt x="1482714" y="432750"/>
                    </a:lnTo>
                    <a:lnTo>
                      <a:pt x="1484324" y="440001"/>
                    </a:lnTo>
                    <a:cubicBezTo>
                      <a:pt x="1484879" y="442500"/>
                      <a:pt x="1484879" y="442500"/>
                      <a:pt x="1484879" y="442500"/>
                    </a:cubicBezTo>
                    <a:lnTo>
                      <a:pt x="1482714" y="432750"/>
                    </a:lnTo>
                    <a:lnTo>
                      <a:pt x="1480439" y="422509"/>
                    </a:lnTo>
                    <a:cubicBezTo>
                      <a:pt x="1480439" y="422509"/>
                      <a:pt x="1480439" y="422509"/>
                      <a:pt x="1473391" y="394309"/>
                    </a:cubicBezTo>
                    <a:lnTo>
                      <a:pt x="1472449" y="390539"/>
                    </a:lnTo>
                    <a:lnTo>
                      <a:pt x="1473708" y="395333"/>
                    </a:lnTo>
                    <a:lnTo>
                      <a:pt x="1482622" y="429286"/>
                    </a:lnTo>
                    <a:lnTo>
                      <a:pt x="1487100" y="446942"/>
                    </a:lnTo>
                    <a:cubicBezTo>
                      <a:pt x="1489320" y="455827"/>
                      <a:pt x="1493206" y="470265"/>
                      <a:pt x="1497092" y="484703"/>
                    </a:cubicBezTo>
                    <a:lnTo>
                      <a:pt x="1500861" y="498762"/>
                    </a:lnTo>
                    <a:lnTo>
                      <a:pt x="1507084" y="522464"/>
                    </a:lnTo>
                    <a:cubicBezTo>
                      <a:pt x="1505974" y="518022"/>
                      <a:pt x="1504447" y="512191"/>
                      <a:pt x="1502712" y="505666"/>
                    </a:cubicBezTo>
                    <a:lnTo>
                      <a:pt x="1500861" y="498762"/>
                    </a:lnTo>
                    <a:lnTo>
                      <a:pt x="1488028" y="449879"/>
                    </a:lnTo>
                    <a:lnTo>
                      <a:pt x="1482622" y="429286"/>
                    </a:lnTo>
                    <a:lnTo>
                      <a:pt x="1449352" y="298119"/>
                    </a:lnTo>
                    <a:cubicBezTo>
                      <a:pt x="1449352" y="298119"/>
                      <a:pt x="1449352" y="298119"/>
                      <a:pt x="1440471" y="262579"/>
                    </a:cubicBezTo>
                    <a:cubicBezTo>
                      <a:pt x="1438250" y="247030"/>
                      <a:pt x="1433809" y="227039"/>
                      <a:pt x="1427148" y="204827"/>
                    </a:cubicBezTo>
                    <a:cubicBezTo>
                      <a:pt x="1431589" y="222597"/>
                      <a:pt x="1436030" y="238145"/>
                      <a:pt x="1438250" y="249252"/>
                    </a:cubicBezTo>
                    <a:cubicBezTo>
                      <a:pt x="1442691" y="267022"/>
                      <a:pt x="1447132" y="280349"/>
                      <a:pt x="1449352" y="289234"/>
                    </a:cubicBezTo>
                    <a:cubicBezTo>
                      <a:pt x="1451573" y="298119"/>
                      <a:pt x="1447132" y="278128"/>
                      <a:pt x="1438250" y="249252"/>
                    </a:cubicBezTo>
                    <a:cubicBezTo>
                      <a:pt x="1429368" y="207048"/>
                      <a:pt x="1402723" y="107092"/>
                      <a:pt x="1396062" y="75995"/>
                    </a:cubicBezTo>
                    <a:close/>
                    <a:moveTo>
                      <a:pt x="1922400" y="0"/>
                    </a:moveTo>
                    <a:lnTo>
                      <a:pt x="1922400" y="13331"/>
                    </a:lnTo>
                    <a:cubicBezTo>
                      <a:pt x="1922400" y="62213"/>
                      <a:pt x="1915832" y="277736"/>
                      <a:pt x="1915832" y="473261"/>
                    </a:cubicBezTo>
                    <a:cubicBezTo>
                      <a:pt x="1918021" y="571024"/>
                      <a:pt x="1915832" y="644347"/>
                      <a:pt x="1913643" y="742110"/>
                    </a:cubicBezTo>
                    <a:cubicBezTo>
                      <a:pt x="1913643" y="742110"/>
                      <a:pt x="1913643" y="742110"/>
                      <a:pt x="1913643" y="757663"/>
                    </a:cubicBezTo>
                    <a:cubicBezTo>
                      <a:pt x="1913643" y="757663"/>
                      <a:pt x="1913643" y="757663"/>
                      <a:pt x="1913643" y="797657"/>
                    </a:cubicBezTo>
                    <a:cubicBezTo>
                      <a:pt x="1913643" y="822097"/>
                      <a:pt x="1913643" y="848760"/>
                      <a:pt x="1913643" y="868757"/>
                    </a:cubicBezTo>
                    <a:cubicBezTo>
                      <a:pt x="1913643" y="884310"/>
                      <a:pt x="1913643" y="886532"/>
                      <a:pt x="1913643" y="899863"/>
                    </a:cubicBezTo>
                    <a:cubicBezTo>
                      <a:pt x="1915832" y="899863"/>
                      <a:pt x="1913643" y="937635"/>
                      <a:pt x="1913643" y="957632"/>
                    </a:cubicBezTo>
                    <a:cubicBezTo>
                      <a:pt x="1913643" y="957632"/>
                      <a:pt x="1915832" y="957632"/>
                      <a:pt x="1915832" y="962076"/>
                    </a:cubicBezTo>
                    <a:cubicBezTo>
                      <a:pt x="1915832" y="964298"/>
                      <a:pt x="1915832" y="970964"/>
                      <a:pt x="1915832" y="973186"/>
                    </a:cubicBezTo>
                    <a:cubicBezTo>
                      <a:pt x="1915832" y="979851"/>
                      <a:pt x="1915832" y="988739"/>
                      <a:pt x="1915832" y="993183"/>
                    </a:cubicBezTo>
                    <a:cubicBezTo>
                      <a:pt x="1915832" y="1017623"/>
                      <a:pt x="1913643" y="1046508"/>
                      <a:pt x="1913643" y="1070949"/>
                    </a:cubicBezTo>
                    <a:lnTo>
                      <a:pt x="1913643" y="1073170"/>
                    </a:lnTo>
                    <a:cubicBezTo>
                      <a:pt x="1911454" y="1068727"/>
                      <a:pt x="1911454" y="1068727"/>
                      <a:pt x="1911454" y="1079836"/>
                    </a:cubicBezTo>
                    <a:cubicBezTo>
                      <a:pt x="1911454" y="1077614"/>
                      <a:pt x="1911454" y="1073170"/>
                      <a:pt x="1911454" y="1075392"/>
                    </a:cubicBezTo>
                    <a:cubicBezTo>
                      <a:pt x="1909264" y="1082058"/>
                      <a:pt x="1909264" y="1099833"/>
                      <a:pt x="1909264" y="1099833"/>
                    </a:cubicBezTo>
                    <a:cubicBezTo>
                      <a:pt x="1907075" y="1104277"/>
                      <a:pt x="1907075" y="1090946"/>
                      <a:pt x="1904886" y="1090946"/>
                    </a:cubicBezTo>
                    <a:cubicBezTo>
                      <a:pt x="1904886" y="1090946"/>
                      <a:pt x="1904886" y="1090946"/>
                      <a:pt x="1902697" y="1088724"/>
                    </a:cubicBezTo>
                    <a:cubicBezTo>
                      <a:pt x="1902697" y="1088724"/>
                      <a:pt x="1902697" y="1088724"/>
                      <a:pt x="1902697" y="1079836"/>
                    </a:cubicBezTo>
                    <a:cubicBezTo>
                      <a:pt x="1902697" y="1079836"/>
                      <a:pt x="1902697" y="1077614"/>
                      <a:pt x="1902697" y="1077614"/>
                    </a:cubicBezTo>
                    <a:cubicBezTo>
                      <a:pt x="1902697" y="1077614"/>
                      <a:pt x="1902697" y="1077614"/>
                      <a:pt x="1902697" y="1048730"/>
                    </a:cubicBezTo>
                    <a:cubicBezTo>
                      <a:pt x="1902697" y="1048730"/>
                      <a:pt x="1902697" y="1048730"/>
                      <a:pt x="1902697" y="1017623"/>
                    </a:cubicBezTo>
                    <a:cubicBezTo>
                      <a:pt x="1902697" y="1013180"/>
                      <a:pt x="1902697" y="1015401"/>
                      <a:pt x="1904886" y="1015401"/>
                    </a:cubicBezTo>
                    <a:lnTo>
                      <a:pt x="1904886" y="1008736"/>
                    </a:lnTo>
                    <a:lnTo>
                      <a:pt x="1904886" y="1006514"/>
                    </a:lnTo>
                    <a:lnTo>
                      <a:pt x="1904886" y="986517"/>
                    </a:lnTo>
                    <a:cubicBezTo>
                      <a:pt x="1904886" y="982073"/>
                      <a:pt x="1904886" y="977629"/>
                      <a:pt x="1904886" y="970964"/>
                    </a:cubicBezTo>
                    <a:cubicBezTo>
                      <a:pt x="1907075" y="946523"/>
                      <a:pt x="1907075" y="935414"/>
                      <a:pt x="1907075" y="906529"/>
                    </a:cubicBezTo>
                    <a:cubicBezTo>
                      <a:pt x="1907075" y="877645"/>
                      <a:pt x="1909264" y="844316"/>
                      <a:pt x="1909264" y="817654"/>
                    </a:cubicBezTo>
                    <a:cubicBezTo>
                      <a:pt x="1909264" y="795435"/>
                      <a:pt x="1909264" y="777660"/>
                      <a:pt x="1909264" y="748775"/>
                    </a:cubicBezTo>
                    <a:cubicBezTo>
                      <a:pt x="1909264" y="748775"/>
                      <a:pt x="1909264" y="711003"/>
                      <a:pt x="1909264" y="708781"/>
                    </a:cubicBezTo>
                    <a:cubicBezTo>
                      <a:pt x="1909264" y="684341"/>
                      <a:pt x="1909264" y="677675"/>
                      <a:pt x="1909264" y="651012"/>
                    </a:cubicBezTo>
                    <a:cubicBezTo>
                      <a:pt x="1909264" y="633237"/>
                      <a:pt x="1909264" y="628793"/>
                      <a:pt x="1909264" y="613240"/>
                    </a:cubicBezTo>
                    <a:cubicBezTo>
                      <a:pt x="1909264" y="608796"/>
                      <a:pt x="1909264" y="599909"/>
                      <a:pt x="1909264" y="597687"/>
                    </a:cubicBezTo>
                    <a:cubicBezTo>
                      <a:pt x="1909264" y="579912"/>
                      <a:pt x="1909264" y="584356"/>
                      <a:pt x="1909264" y="577690"/>
                    </a:cubicBezTo>
                    <a:cubicBezTo>
                      <a:pt x="1907075" y="575468"/>
                      <a:pt x="1911454" y="553249"/>
                      <a:pt x="1911454" y="544362"/>
                    </a:cubicBezTo>
                    <a:cubicBezTo>
                      <a:pt x="1911454" y="533252"/>
                      <a:pt x="1911454" y="517699"/>
                      <a:pt x="1911454" y="502146"/>
                    </a:cubicBezTo>
                    <a:cubicBezTo>
                      <a:pt x="1911454" y="499924"/>
                      <a:pt x="1911454" y="497702"/>
                      <a:pt x="1911454" y="497702"/>
                    </a:cubicBezTo>
                    <a:cubicBezTo>
                      <a:pt x="1911454" y="491037"/>
                      <a:pt x="1911454" y="484371"/>
                      <a:pt x="1911454" y="477705"/>
                    </a:cubicBezTo>
                    <a:cubicBezTo>
                      <a:pt x="1911454" y="453264"/>
                      <a:pt x="1909264" y="435489"/>
                      <a:pt x="1909264" y="415492"/>
                    </a:cubicBezTo>
                    <a:cubicBezTo>
                      <a:pt x="1909264" y="388830"/>
                      <a:pt x="1913643" y="235520"/>
                      <a:pt x="1915832" y="219967"/>
                    </a:cubicBezTo>
                    <a:lnTo>
                      <a:pt x="1915832" y="218300"/>
                    </a:lnTo>
                    <a:cubicBezTo>
                      <a:pt x="1915832" y="213301"/>
                      <a:pt x="1915832" y="206635"/>
                      <a:pt x="1915832" y="197748"/>
                    </a:cubicBezTo>
                    <a:cubicBezTo>
                      <a:pt x="1918021" y="182194"/>
                      <a:pt x="1918021" y="157754"/>
                      <a:pt x="1918021" y="135535"/>
                    </a:cubicBezTo>
                    <a:cubicBezTo>
                      <a:pt x="1918021" y="153310"/>
                      <a:pt x="1918021" y="171085"/>
                      <a:pt x="1918021" y="184416"/>
                    </a:cubicBezTo>
                    <a:cubicBezTo>
                      <a:pt x="1920211" y="137757"/>
                      <a:pt x="1920211" y="31106"/>
                      <a:pt x="1922400" y="0"/>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5" name="图片 4"/>
            <p:cNvPicPr>
              <a:picLocks noChangeAspect="1"/>
            </p:cNvPicPr>
            <p:nvPr/>
          </p:nvPicPr>
          <p:blipFill>
            <a:blip r:embed="rId4" cstate="print">
              <a:duotone>
                <a:schemeClr val="accent5">
                  <a:shade val="45000"/>
                  <a:satMod val="135000"/>
                </a:schemeClr>
                <a:prstClr val="white"/>
              </a:duotone>
            </a:blip>
            <a:stretch>
              <a:fillRect/>
            </a:stretch>
          </p:blipFill>
          <p:spPr>
            <a:xfrm>
              <a:off x="5864860" y="4263646"/>
              <a:ext cx="1850025" cy="1106351"/>
            </a:xfrm>
            <a:prstGeom prst="rect">
              <a:avLst/>
            </a:prstGeom>
          </p:spPr>
        </p:pic>
      </p:grpSp>
      <p:grpSp>
        <p:nvGrpSpPr>
          <p:cNvPr id="15371" name="组合 17"/>
          <p:cNvGrpSpPr/>
          <p:nvPr/>
        </p:nvGrpSpPr>
        <p:grpSpPr bwMode="auto">
          <a:xfrm>
            <a:off x="465138" y="476250"/>
            <a:ext cx="3552825" cy="593725"/>
            <a:chOff x="465466" y="476672"/>
            <a:chExt cx="3552497" cy="593276"/>
          </a:xfrm>
        </p:grpSpPr>
        <p:sp>
          <p:nvSpPr>
            <p:cNvPr id="15372"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15373"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1000"/>
                                        <p:tgtEl>
                                          <p:spTgt spid="3"/>
                                        </p:tgtEl>
                                      </p:cBhvr>
                                    </p:animEffect>
                                    <p:anim calcmode="lin" valueType="num">
                                      <p:cBhvr>
                                        <p:cTn id="56" dur="1000" fill="hold"/>
                                        <p:tgtEl>
                                          <p:spTgt spid="3"/>
                                        </p:tgtEl>
                                        <p:attrNameLst>
                                          <p:attrName>ppt_x</p:attrName>
                                        </p:attrNameLst>
                                      </p:cBhvr>
                                      <p:tavLst>
                                        <p:tav tm="0">
                                          <p:val>
                                            <p:strVal val="#ppt_x"/>
                                          </p:val>
                                        </p:tav>
                                        <p:tav tm="100000">
                                          <p:val>
                                            <p:strVal val="#ppt_x"/>
                                          </p:val>
                                        </p:tav>
                                      </p:tavLst>
                                    </p:anim>
                                    <p:anim calcmode="lin" valueType="num">
                                      <p:cBhvr>
                                        <p:cTn id="5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l="33882" r="31419"/>
          <a:stretch>
            <a:fillRect/>
          </a:stretch>
        </p:blipFill>
        <p:spPr bwMode="auto">
          <a:xfrm>
            <a:off x="4933950" y="300038"/>
            <a:ext cx="2171700" cy="625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bwMode="auto">
          <a:xfrm>
            <a:off x="6477000" y="2614613"/>
            <a:ext cx="3697288" cy="1081087"/>
            <a:chOff x="6477000" y="2528888"/>
            <a:chExt cx="3697709" cy="1081087"/>
          </a:xfrm>
        </p:grpSpPr>
        <p:cxnSp>
          <p:nvCxnSpPr>
            <p:cNvPr id="6" name="直接连接符 5"/>
            <p:cNvCxnSpPr/>
            <p:nvPr/>
          </p:nvCxnSpPr>
          <p:spPr>
            <a:xfrm>
              <a:off x="6477000" y="3179763"/>
              <a:ext cx="1257443" cy="0"/>
            </a:xfrm>
            <a:prstGeom prst="line">
              <a:avLst/>
            </a:prstGeom>
            <a:ln w="9525">
              <a:solidFill>
                <a:srgbClr val="4472C4"/>
              </a:solidFill>
            </a:ln>
          </p:spPr>
          <p:style>
            <a:lnRef idx="1">
              <a:schemeClr val="accent1"/>
            </a:lnRef>
            <a:fillRef idx="0">
              <a:schemeClr val="accent1"/>
            </a:fillRef>
            <a:effectRef idx="0">
              <a:schemeClr val="accent1"/>
            </a:effectRef>
            <a:fontRef idx="minor">
              <a:schemeClr val="tx1"/>
            </a:fontRef>
          </p:style>
        </p:cxnSp>
        <p:grpSp>
          <p:nvGrpSpPr>
            <p:cNvPr id="24599" name="组合 17"/>
            <p:cNvGrpSpPr/>
            <p:nvPr/>
          </p:nvGrpSpPr>
          <p:grpSpPr bwMode="auto">
            <a:xfrm>
              <a:off x="7752184" y="2528888"/>
              <a:ext cx="2422525" cy="1081087"/>
              <a:chOff x="8592843" y="3090446"/>
              <a:chExt cx="2422525" cy="1080978"/>
            </a:xfrm>
          </p:grpSpPr>
          <p:sp>
            <p:nvSpPr>
              <p:cNvPr id="24600" name="TextBox 23"/>
              <p:cNvSpPr txBox="1">
                <a:spLocks noChangeArrowheads="1"/>
              </p:cNvSpPr>
              <p:nvPr/>
            </p:nvSpPr>
            <p:spPr bwMode="auto">
              <a:xfrm>
                <a:off x="8592843" y="3403585"/>
                <a:ext cx="2422525" cy="76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spcBef>
                    <a:spcPct val="0"/>
                  </a:spcBef>
                  <a:buFontTx/>
                  <a:buNone/>
                </a:pPr>
                <a:r>
                  <a:rPr lang="zh-CN" altLang="en-US" sz="11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a:t>
                </a:r>
              </a:p>
            </p:txBody>
          </p:sp>
          <p:sp>
            <p:nvSpPr>
              <p:cNvPr id="24601" name="TextBox 24"/>
              <p:cNvSpPr txBox="1">
                <a:spLocks noChangeArrowheads="1"/>
              </p:cNvSpPr>
              <p:nvPr/>
            </p:nvSpPr>
            <p:spPr bwMode="auto">
              <a:xfrm>
                <a:off x="8592843" y="3090446"/>
                <a:ext cx="15055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600" b="1" dirty="0">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grpSp>
      <p:grpSp>
        <p:nvGrpSpPr>
          <p:cNvPr id="5" name="组合 4"/>
          <p:cNvGrpSpPr/>
          <p:nvPr/>
        </p:nvGrpSpPr>
        <p:grpSpPr bwMode="auto">
          <a:xfrm>
            <a:off x="6924675" y="4360863"/>
            <a:ext cx="3844925" cy="1081087"/>
            <a:chOff x="6924675" y="4360142"/>
            <a:chExt cx="3844925" cy="1081087"/>
          </a:xfrm>
        </p:grpSpPr>
        <p:cxnSp>
          <p:nvCxnSpPr>
            <p:cNvPr id="9" name="直接连接符 8"/>
            <p:cNvCxnSpPr/>
            <p:nvPr/>
          </p:nvCxnSpPr>
          <p:spPr>
            <a:xfrm>
              <a:off x="6924675" y="4990379"/>
              <a:ext cx="1422400" cy="0"/>
            </a:xfrm>
            <a:prstGeom prst="line">
              <a:avLst/>
            </a:prstGeom>
            <a:ln w="9525">
              <a:solidFill>
                <a:srgbClr val="4472C4"/>
              </a:solidFill>
            </a:ln>
          </p:spPr>
          <p:style>
            <a:lnRef idx="1">
              <a:schemeClr val="accent1"/>
            </a:lnRef>
            <a:fillRef idx="0">
              <a:schemeClr val="accent1"/>
            </a:fillRef>
            <a:effectRef idx="0">
              <a:schemeClr val="accent1"/>
            </a:effectRef>
            <a:fontRef idx="minor">
              <a:schemeClr val="tx1"/>
            </a:fontRef>
          </p:style>
        </p:cxnSp>
        <p:grpSp>
          <p:nvGrpSpPr>
            <p:cNvPr id="24595" name="组合 18"/>
            <p:cNvGrpSpPr/>
            <p:nvPr/>
          </p:nvGrpSpPr>
          <p:grpSpPr bwMode="auto">
            <a:xfrm>
              <a:off x="8347075" y="4360142"/>
              <a:ext cx="2422525" cy="1081087"/>
              <a:chOff x="8592843" y="3090446"/>
              <a:chExt cx="2422525" cy="1080978"/>
            </a:xfrm>
          </p:grpSpPr>
          <p:sp>
            <p:nvSpPr>
              <p:cNvPr id="24596" name="TextBox 23"/>
              <p:cNvSpPr txBox="1">
                <a:spLocks noChangeArrowheads="1"/>
              </p:cNvSpPr>
              <p:nvPr/>
            </p:nvSpPr>
            <p:spPr bwMode="auto">
              <a:xfrm>
                <a:off x="8592843" y="3403585"/>
                <a:ext cx="2422525" cy="76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a:t>
                </a:r>
              </a:p>
            </p:txBody>
          </p:sp>
          <p:sp>
            <p:nvSpPr>
              <p:cNvPr id="24597" name="TextBox 24"/>
              <p:cNvSpPr txBox="1">
                <a:spLocks noChangeArrowheads="1"/>
              </p:cNvSpPr>
              <p:nvPr/>
            </p:nvSpPr>
            <p:spPr bwMode="auto">
              <a:xfrm>
                <a:off x="8592843" y="3090446"/>
                <a:ext cx="15055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6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grpSp>
      <p:grpSp>
        <p:nvGrpSpPr>
          <p:cNvPr id="2" name="组合 1"/>
          <p:cNvGrpSpPr/>
          <p:nvPr/>
        </p:nvGrpSpPr>
        <p:grpSpPr bwMode="auto">
          <a:xfrm>
            <a:off x="1758950" y="2614613"/>
            <a:ext cx="3870325" cy="1317997"/>
            <a:chOff x="1758950" y="2698749"/>
            <a:chExt cx="3870325" cy="1317998"/>
          </a:xfrm>
        </p:grpSpPr>
        <p:cxnSp>
          <p:nvCxnSpPr>
            <p:cNvPr id="11" name="直接连接符 10"/>
            <p:cNvCxnSpPr/>
            <p:nvPr/>
          </p:nvCxnSpPr>
          <p:spPr>
            <a:xfrm>
              <a:off x="4238625" y="3213100"/>
              <a:ext cx="1390650" cy="0"/>
            </a:xfrm>
            <a:prstGeom prst="line">
              <a:avLst/>
            </a:prstGeom>
            <a:ln w="9525">
              <a:solidFill>
                <a:srgbClr val="4472C4"/>
              </a:solidFill>
            </a:ln>
          </p:spPr>
          <p:style>
            <a:lnRef idx="1">
              <a:schemeClr val="accent1"/>
            </a:lnRef>
            <a:fillRef idx="0">
              <a:schemeClr val="accent1"/>
            </a:fillRef>
            <a:effectRef idx="0">
              <a:schemeClr val="accent1"/>
            </a:effectRef>
            <a:fontRef idx="minor">
              <a:schemeClr val="tx1"/>
            </a:fontRef>
          </p:style>
        </p:cxnSp>
        <p:grpSp>
          <p:nvGrpSpPr>
            <p:cNvPr id="24591" name="组合 24"/>
            <p:cNvGrpSpPr/>
            <p:nvPr/>
          </p:nvGrpSpPr>
          <p:grpSpPr bwMode="auto">
            <a:xfrm>
              <a:off x="1758950" y="2698749"/>
              <a:ext cx="2422525" cy="1317998"/>
              <a:chOff x="954409" y="3069359"/>
              <a:chExt cx="2422525" cy="1317864"/>
            </a:xfrm>
          </p:grpSpPr>
          <p:sp>
            <p:nvSpPr>
              <p:cNvPr id="24592" name="TextBox 23"/>
              <p:cNvSpPr txBox="1">
                <a:spLocks noChangeArrowheads="1"/>
              </p:cNvSpPr>
              <p:nvPr/>
            </p:nvSpPr>
            <p:spPr bwMode="auto">
              <a:xfrm>
                <a:off x="954409" y="3382498"/>
                <a:ext cx="2422525" cy="100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40000"/>
                  </a:lnSpc>
                  <a:spcBef>
                    <a:spcPct val="0"/>
                  </a:spcBef>
                  <a:buNone/>
                </a:pPr>
                <a:r>
                  <a:rPr lang="zh-CN" altLang="en-US" sz="11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a:t>
                </a:r>
                <a:r>
                  <a:rPr lang="en-US" altLang="zh-CN" sz="1100" dirty="0">
                    <a:latin typeface="隶书" panose="02010509060101010101" pitchFamily="49" charset="-122"/>
                    <a:ea typeface="隶书" panose="02010509060101010101" pitchFamily="49" charset="-122"/>
                    <a:sym typeface="宋体" panose="02010600030101010101" pitchFamily="2" charset="-122"/>
                  </a:rPr>
                  <a:t>[-</a:t>
                </a:r>
                <a:r>
                  <a:rPr lang="zh-CN" altLang="en-US" sz="1100" dirty="0">
                    <a:latin typeface="隶书" panose="02010509060101010101" pitchFamily="49" charset="-122"/>
                    <a:ea typeface="隶书" panose="02010509060101010101" pitchFamily="49" charset="-122"/>
                    <a:sym typeface="宋体" panose="02010600030101010101" pitchFamily="2" charset="-122"/>
                  </a:rPr>
                  <a:t>婷婷</a:t>
                </a:r>
                <a:r>
                  <a:rPr lang="en-US" altLang="zh-CN" sz="1100" dirty="0">
                    <a:latin typeface="隶书" panose="02010509060101010101" pitchFamily="49" charset="-122"/>
                    <a:ea typeface="隶书" panose="02010509060101010101" pitchFamily="49" charset="-122"/>
                    <a:sym typeface="宋体" panose="02010600030101010101" pitchFamily="2" charset="-122"/>
                  </a:rPr>
                  <a:t>]</a:t>
                </a:r>
                <a:r>
                  <a:rPr lang="zh-CN" altLang="en-US" sz="1100" dirty="0">
                    <a:latin typeface="隶书" panose="02010509060101010101" pitchFamily="49" charset="-122"/>
                    <a:ea typeface="隶书" panose="02010509060101010101" pitchFamily="49" charset="-122"/>
                    <a:sym typeface="宋体" panose="02010600030101010101" pitchFamily="2" charset="-122"/>
                  </a:rPr>
                  <a:t>旗舰店</a:t>
                </a:r>
                <a:r>
                  <a:rPr lang="en-US" altLang="zh-CN" sz="1100" dirty="0">
                    <a:latin typeface="隶书" panose="02010509060101010101" pitchFamily="49" charset="-122"/>
                    <a:ea typeface="隶书" panose="02010509060101010101" pitchFamily="49" charset="-122"/>
                    <a:sym typeface="宋体" panose="02010600030101010101" pitchFamily="2" charset="-122"/>
                  </a:rPr>
                  <a:t>https://[-</a:t>
                </a:r>
                <a:r>
                  <a:rPr lang="zh-CN" altLang="en-US" sz="1100" dirty="0">
                    <a:latin typeface="隶书" panose="02010509060101010101" pitchFamily="49" charset="-122"/>
                    <a:ea typeface="隶书" panose="02010509060101010101" pitchFamily="49" charset="-122"/>
                    <a:sym typeface="宋体" panose="02010600030101010101" pitchFamily="2" charset="-122"/>
                  </a:rPr>
                  <a:t>婷婷</a:t>
                </a:r>
                <a:r>
                  <a:rPr lang="en-US" altLang="zh-CN" sz="1100" dirty="0">
                    <a:latin typeface="隶书" panose="02010509060101010101" pitchFamily="49" charset="-122"/>
                    <a:ea typeface="隶书" panose="02010509060101010101" pitchFamily="49" charset="-122"/>
                    <a:sym typeface="宋体" panose="02010600030101010101" pitchFamily="2" charset="-122"/>
                  </a:rPr>
                  <a:t>]</a:t>
                </a:r>
                <a:r>
                  <a:rPr lang="zh-CN" altLang="en-US" sz="1100" dirty="0">
                    <a:latin typeface="隶书" panose="02010509060101010101" pitchFamily="49" charset="-122"/>
                    <a:ea typeface="隶书" panose="02010509060101010101" pitchFamily="49" charset="-122"/>
                    <a:sym typeface="宋体" panose="02010600030101010101" pitchFamily="2" charset="-122"/>
                  </a:rPr>
                  <a:t>处添加文本信</a:t>
                </a:r>
              </a:p>
            </p:txBody>
          </p:sp>
          <p:sp>
            <p:nvSpPr>
              <p:cNvPr id="24593" name="TextBox 24"/>
              <p:cNvSpPr txBox="1">
                <a:spLocks noChangeArrowheads="1"/>
              </p:cNvSpPr>
              <p:nvPr/>
            </p:nvSpPr>
            <p:spPr bwMode="auto">
              <a:xfrm>
                <a:off x="1871394" y="3069359"/>
                <a:ext cx="15055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6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grpSp>
      <p:grpSp>
        <p:nvGrpSpPr>
          <p:cNvPr id="3" name="组合 2"/>
          <p:cNvGrpSpPr/>
          <p:nvPr/>
        </p:nvGrpSpPr>
        <p:grpSpPr bwMode="auto">
          <a:xfrm>
            <a:off x="644525" y="4360863"/>
            <a:ext cx="3844925" cy="1081087"/>
            <a:chOff x="644525" y="4360142"/>
            <a:chExt cx="3844925" cy="1081087"/>
          </a:xfrm>
        </p:grpSpPr>
        <p:cxnSp>
          <p:nvCxnSpPr>
            <p:cNvPr id="12" name="直接连接符 11"/>
            <p:cNvCxnSpPr/>
            <p:nvPr/>
          </p:nvCxnSpPr>
          <p:spPr>
            <a:xfrm>
              <a:off x="3067050" y="5009429"/>
              <a:ext cx="1422400" cy="0"/>
            </a:xfrm>
            <a:prstGeom prst="line">
              <a:avLst/>
            </a:prstGeom>
            <a:ln w="9525">
              <a:solidFill>
                <a:srgbClr val="4472C4"/>
              </a:solidFill>
            </a:ln>
          </p:spPr>
          <p:style>
            <a:lnRef idx="1">
              <a:schemeClr val="accent1"/>
            </a:lnRef>
            <a:fillRef idx="0">
              <a:schemeClr val="accent1"/>
            </a:fillRef>
            <a:effectRef idx="0">
              <a:schemeClr val="accent1"/>
            </a:effectRef>
            <a:fontRef idx="minor">
              <a:schemeClr val="tx1"/>
            </a:fontRef>
          </p:style>
        </p:cxnSp>
        <p:grpSp>
          <p:nvGrpSpPr>
            <p:cNvPr id="24587" name="组合 25"/>
            <p:cNvGrpSpPr/>
            <p:nvPr/>
          </p:nvGrpSpPr>
          <p:grpSpPr bwMode="auto">
            <a:xfrm>
              <a:off x="644525" y="4360142"/>
              <a:ext cx="2422525" cy="1081087"/>
              <a:chOff x="954409" y="3069359"/>
              <a:chExt cx="2422525" cy="1080978"/>
            </a:xfrm>
          </p:grpSpPr>
          <p:sp>
            <p:nvSpPr>
              <p:cNvPr id="24588" name="TextBox 23"/>
              <p:cNvSpPr txBox="1">
                <a:spLocks noChangeArrowheads="1"/>
              </p:cNvSpPr>
              <p:nvPr/>
            </p:nvSpPr>
            <p:spPr bwMode="auto">
              <a:xfrm>
                <a:off x="954409" y="3382498"/>
                <a:ext cx="2422525" cy="76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a:t>
                </a:r>
              </a:p>
            </p:txBody>
          </p:sp>
          <p:sp>
            <p:nvSpPr>
              <p:cNvPr id="24589" name="TextBox 24"/>
              <p:cNvSpPr txBox="1">
                <a:spLocks noChangeArrowheads="1"/>
              </p:cNvSpPr>
              <p:nvPr/>
            </p:nvSpPr>
            <p:spPr bwMode="auto">
              <a:xfrm>
                <a:off x="1871394" y="3069359"/>
                <a:ext cx="15055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6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grpSp>
      <p:grpSp>
        <p:nvGrpSpPr>
          <p:cNvPr id="24583" name="组合 21"/>
          <p:cNvGrpSpPr/>
          <p:nvPr/>
        </p:nvGrpSpPr>
        <p:grpSpPr bwMode="auto">
          <a:xfrm>
            <a:off x="465138" y="476250"/>
            <a:ext cx="3552825" cy="593725"/>
            <a:chOff x="465466" y="476672"/>
            <a:chExt cx="3552497" cy="593276"/>
          </a:xfrm>
        </p:grpSpPr>
        <p:sp>
          <p:nvSpPr>
            <p:cNvPr id="24584"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24585"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8851900" y="3114675"/>
            <a:ext cx="450850" cy="423863"/>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添</a:t>
            </a:r>
          </a:p>
        </p:txBody>
      </p:sp>
      <p:sp>
        <p:nvSpPr>
          <p:cNvPr id="5" name="椭圆 4"/>
          <p:cNvSpPr/>
          <p:nvPr/>
        </p:nvSpPr>
        <p:spPr>
          <a:xfrm>
            <a:off x="8851900" y="3676650"/>
            <a:ext cx="450850" cy="423863"/>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加</a:t>
            </a:r>
          </a:p>
        </p:txBody>
      </p:sp>
      <p:sp>
        <p:nvSpPr>
          <p:cNvPr id="6" name="椭圆 5"/>
          <p:cNvSpPr/>
          <p:nvPr/>
        </p:nvSpPr>
        <p:spPr>
          <a:xfrm>
            <a:off x="8851900" y="4238625"/>
            <a:ext cx="450850" cy="423863"/>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标</a:t>
            </a:r>
          </a:p>
        </p:txBody>
      </p:sp>
      <p:sp>
        <p:nvSpPr>
          <p:cNvPr id="7" name="椭圆 6"/>
          <p:cNvSpPr/>
          <p:nvPr/>
        </p:nvSpPr>
        <p:spPr>
          <a:xfrm>
            <a:off x="8851900" y="4800600"/>
            <a:ext cx="450850" cy="423863"/>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题</a:t>
            </a:r>
          </a:p>
        </p:txBody>
      </p:sp>
      <p:sp>
        <p:nvSpPr>
          <p:cNvPr id="8" name="矩形 7"/>
          <p:cNvSpPr>
            <a:spLocks noChangeArrowheads="1"/>
          </p:cNvSpPr>
          <p:nvPr/>
        </p:nvSpPr>
        <p:spPr bwMode="auto">
          <a:xfrm>
            <a:off x="4152900" y="3114675"/>
            <a:ext cx="4494213"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pic>
        <p:nvPicPr>
          <p:cNvPr id="9" name="图片 8"/>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74791" y="2273962"/>
            <a:ext cx="4352973" cy="4352973"/>
          </a:xfrm>
          <a:prstGeom prst="rect">
            <a:avLst/>
          </a:prstGeom>
        </p:spPr>
      </p:pic>
      <p:pic>
        <p:nvPicPr>
          <p:cNvPr id="10" name="Picture 7" descr="C:\Documents and Settings\Administrator\桌面\2013\吉祥如意.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75725" y="5362575"/>
            <a:ext cx="477838"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9" name="组合 13"/>
          <p:cNvGrpSpPr/>
          <p:nvPr/>
        </p:nvGrpSpPr>
        <p:grpSpPr bwMode="auto">
          <a:xfrm>
            <a:off x="465138" y="476250"/>
            <a:ext cx="3552825" cy="593725"/>
            <a:chOff x="465466" y="476672"/>
            <a:chExt cx="3552497" cy="593276"/>
          </a:xfrm>
        </p:grpSpPr>
        <p:sp>
          <p:nvSpPr>
            <p:cNvPr id="10250"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10251"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27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strVal val="2/3*#ppt_w"/>
                                          </p:val>
                                        </p:tav>
                                        <p:tav tm="100000">
                                          <p:val>
                                            <p:strVal val="#ppt_w"/>
                                          </p:val>
                                        </p:tav>
                                      </p:tavLst>
                                    </p:anim>
                                    <p:anim calcmode="lin" valueType="num">
                                      <p:cBhvr>
                                        <p:cTn id="15" dur="500" fill="hold"/>
                                        <p:tgtEl>
                                          <p:spTgt spid="4"/>
                                        </p:tgtEl>
                                        <p:attrNameLst>
                                          <p:attrName>ppt_h</p:attrName>
                                        </p:attrNameLst>
                                      </p:cBhvr>
                                      <p:tavLst>
                                        <p:tav tm="0">
                                          <p:val>
                                            <p:strVal val="2/3*#ppt_h"/>
                                          </p:val>
                                        </p:tav>
                                        <p:tav tm="100000">
                                          <p:val>
                                            <p:strVal val="#ppt_h"/>
                                          </p:val>
                                        </p:tav>
                                      </p:tavLst>
                                    </p:anim>
                                  </p:childTnLst>
                                </p:cTn>
                              </p:par>
                              <p:par>
                                <p:cTn id="16" presetID="23" presetClass="entr" presetSubtype="272" fill="hold" grpId="0" nodeType="withEffect">
                                  <p:stCondLst>
                                    <p:cond delay="25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strVal val="2/3*#ppt_w"/>
                                          </p:val>
                                        </p:tav>
                                        <p:tav tm="100000">
                                          <p:val>
                                            <p:strVal val="#ppt_w"/>
                                          </p:val>
                                        </p:tav>
                                      </p:tavLst>
                                    </p:anim>
                                    <p:anim calcmode="lin" valueType="num">
                                      <p:cBhvr>
                                        <p:cTn id="19" dur="500" fill="hold"/>
                                        <p:tgtEl>
                                          <p:spTgt spid="5"/>
                                        </p:tgtEl>
                                        <p:attrNameLst>
                                          <p:attrName>ppt_h</p:attrName>
                                        </p:attrNameLst>
                                      </p:cBhvr>
                                      <p:tavLst>
                                        <p:tav tm="0">
                                          <p:val>
                                            <p:strVal val="2/3*#ppt_h"/>
                                          </p:val>
                                        </p:tav>
                                        <p:tav tm="100000">
                                          <p:val>
                                            <p:strVal val="#ppt_h"/>
                                          </p:val>
                                        </p:tav>
                                      </p:tavLst>
                                    </p:anim>
                                  </p:childTnLst>
                                </p:cTn>
                              </p:par>
                              <p:par>
                                <p:cTn id="20" presetID="23" presetClass="entr" presetSubtype="27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strVal val="2/3*#ppt_w"/>
                                          </p:val>
                                        </p:tav>
                                        <p:tav tm="100000">
                                          <p:val>
                                            <p:strVal val="#ppt_w"/>
                                          </p:val>
                                        </p:tav>
                                      </p:tavLst>
                                    </p:anim>
                                    <p:anim calcmode="lin" valueType="num">
                                      <p:cBhvr>
                                        <p:cTn id="23" dur="500" fill="hold"/>
                                        <p:tgtEl>
                                          <p:spTgt spid="6"/>
                                        </p:tgtEl>
                                        <p:attrNameLst>
                                          <p:attrName>ppt_h</p:attrName>
                                        </p:attrNameLst>
                                      </p:cBhvr>
                                      <p:tavLst>
                                        <p:tav tm="0">
                                          <p:val>
                                            <p:strVal val="2/3*#ppt_h"/>
                                          </p:val>
                                        </p:tav>
                                        <p:tav tm="100000">
                                          <p:val>
                                            <p:strVal val="#ppt_h"/>
                                          </p:val>
                                        </p:tav>
                                      </p:tavLst>
                                    </p:anim>
                                  </p:childTnLst>
                                </p:cTn>
                              </p:par>
                              <p:par>
                                <p:cTn id="24" presetID="23" presetClass="entr" presetSubtype="272"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strVal val="2/3*#ppt_w"/>
                                          </p:val>
                                        </p:tav>
                                        <p:tav tm="100000">
                                          <p:val>
                                            <p:strVal val="#ppt_w"/>
                                          </p:val>
                                        </p:tav>
                                      </p:tavLst>
                                    </p:anim>
                                    <p:anim calcmode="lin" valueType="num">
                                      <p:cBhvr>
                                        <p:cTn id="27" dur="500" fill="hold"/>
                                        <p:tgtEl>
                                          <p:spTgt spid="7"/>
                                        </p:tgtEl>
                                        <p:attrNameLst>
                                          <p:attrName>ppt_h</p:attrName>
                                        </p:attrNameLst>
                                      </p:cBhvr>
                                      <p:tavLst>
                                        <p:tav tm="0">
                                          <p:val>
                                            <p:strVal val="2/3*#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par>
                          <p:cTn id="33" fill="hold">
                            <p:stCondLst>
                              <p:cond delay="500"/>
                            </p:stCondLst>
                            <p:childTnLst>
                              <p:par>
                                <p:cTn id="34" presetID="23" presetClass="entr" presetSubtype="288"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strVal val="4/3*#ppt_w"/>
                                          </p:val>
                                        </p:tav>
                                        <p:tav tm="100000">
                                          <p:val>
                                            <p:strVal val="#ppt_w"/>
                                          </p:val>
                                        </p:tav>
                                      </p:tavLst>
                                    </p:anim>
                                    <p:anim calcmode="lin" valueType="num">
                                      <p:cBhvr>
                                        <p:cTn id="37" dur="500" fill="hold"/>
                                        <p:tgtEl>
                                          <p:spTgt spid="10"/>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2"/>
          <p:cNvSpPr txBox="1">
            <a:spLocks noChangeArrowheads="1"/>
          </p:cNvSpPr>
          <p:nvPr/>
        </p:nvSpPr>
        <p:spPr bwMode="auto">
          <a:xfrm>
            <a:off x="6029325" y="2162175"/>
            <a:ext cx="554038"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170180" indent="-17018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1" algn="r" eaLnBrk="1" hangingPunct="1">
              <a:lnSpc>
                <a:spcPct val="100000"/>
              </a:lnSpc>
              <a:spcBef>
                <a:spcPct val="0"/>
              </a:spcBef>
              <a:buFontTx/>
              <a:buNone/>
            </a:pPr>
            <a:r>
              <a:rPr lang="zh-CN" altLang="en-US" dirty="0">
                <a:latin typeface="汉仪喵魂体W" panose="00020600040101010101" pitchFamily="18" charset="-122"/>
                <a:ea typeface="汉仪喵魂体W" panose="00020600040101010101" pitchFamily="18" charset="-122"/>
              </a:rPr>
              <a:t>单击此处添加标题</a:t>
            </a:r>
          </a:p>
        </p:txBody>
      </p:sp>
      <p:grpSp>
        <p:nvGrpSpPr>
          <p:cNvPr id="9" name="组合 21"/>
          <p:cNvGrpSpPr/>
          <p:nvPr/>
        </p:nvGrpSpPr>
        <p:grpSpPr bwMode="auto">
          <a:xfrm>
            <a:off x="5492759" y="2498725"/>
            <a:ext cx="437629" cy="1309688"/>
            <a:chOff x="8574125" y="2191536"/>
            <a:chExt cx="437230" cy="1308903"/>
          </a:xfrm>
        </p:grpSpPr>
        <p:sp>
          <p:nvSpPr>
            <p:cNvPr id="10" name="Freeform 668"/>
            <p:cNvSpPr/>
            <p:nvPr/>
          </p:nvSpPr>
          <p:spPr bwMode="auto">
            <a:xfrm rot="5400000">
              <a:off x="8128240" y="2637421"/>
              <a:ext cx="1308903" cy="417133"/>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lIns="121882" tIns="60941" rIns="121882" bIns="60941"/>
            <a:lstStyle/>
            <a:p>
              <a:pPr eaLnBrk="1" hangingPunct="1">
                <a:defRPr/>
              </a:pPr>
              <a:endParaRPr lang="zh-CN" altLang="en-US" sz="2400"/>
            </a:p>
          </p:txBody>
        </p:sp>
        <p:sp>
          <p:nvSpPr>
            <p:cNvPr id="11" name="文本框 8"/>
            <p:cNvSpPr txBox="1"/>
            <p:nvPr/>
          </p:nvSpPr>
          <p:spPr>
            <a:xfrm>
              <a:off x="8580989" y="2707629"/>
              <a:ext cx="430366" cy="297339"/>
            </a:xfrm>
            <a:prstGeom prst="rect">
              <a:avLst/>
            </a:prstGeom>
            <a:noFill/>
            <a:effectLst/>
          </p:spPr>
          <p:txBody>
            <a:bodyPr vert="eaVert" wrap="none"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eaLnBrk="1" hangingPunct="1">
                <a:spcBef>
                  <a:spcPct val="50000"/>
                </a:spcBef>
                <a:defRPr/>
              </a:pPr>
              <a:r>
                <a:rPr lang="zh-CN" altLang="en-US" sz="1600" dirty="0">
                  <a:solidFill>
                    <a:schemeClr val="bg1"/>
                  </a:solidFill>
                  <a:latin typeface="微软雅黑" panose="020B0503020204020204" charset="-122"/>
                  <a:ea typeface="微软雅黑" panose="020B0503020204020204" charset="-122"/>
                </a:rPr>
                <a:t>壹</a:t>
              </a:r>
            </a:p>
          </p:txBody>
        </p:sp>
      </p:grpSp>
      <p:sp>
        <p:nvSpPr>
          <p:cNvPr id="12" name="TextBox 36"/>
          <p:cNvSpPr txBox="1">
            <a:spLocks noChangeArrowheads="1"/>
          </p:cNvSpPr>
          <p:nvPr/>
        </p:nvSpPr>
        <p:spPr bwMode="auto">
          <a:xfrm>
            <a:off x="7564438" y="2162175"/>
            <a:ext cx="554037"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170180" indent="-17018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1" algn="r" eaLnBrk="1" hangingPunct="1">
              <a:lnSpc>
                <a:spcPct val="100000"/>
              </a:lnSpc>
              <a:spcBef>
                <a:spcPct val="0"/>
              </a:spcBef>
              <a:buFontTx/>
              <a:buNone/>
            </a:pPr>
            <a:r>
              <a:rPr lang="zh-CN" altLang="en-US">
                <a:latin typeface="汉仪喵魂体W" panose="00020600040101010101" pitchFamily="18" charset="-122"/>
                <a:ea typeface="汉仪喵魂体W" panose="00020600040101010101" pitchFamily="18" charset="-122"/>
              </a:rPr>
              <a:t>单击此处添加标题</a:t>
            </a:r>
          </a:p>
        </p:txBody>
      </p:sp>
      <p:sp>
        <p:nvSpPr>
          <p:cNvPr id="13" name="TextBox 37"/>
          <p:cNvSpPr txBox="1">
            <a:spLocks noChangeArrowheads="1"/>
          </p:cNvSpPr>
          <p:nvPr/>
        </p:nvSpPr>
        <p:spPr bwMode="auto">
          <a:xfrm>
            <a:off x="9053513" y="2162175"/>
            <a:ext cx="554037"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170180" indent="-17018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1" algn="r" eaLnBrk="1" hangingPunct="1">
              <a:lnSpc>
                <a:spcPct val="100000"/>
              </a:lnSpc>
              <a:spcBef>
                <a:spcPct val="0"/>
              </a:spcBef>
              <a:buFontTx/>
              <a:buNone/>
            </a:pPr>
            <a:r>
              <a:rPr lang="zh-CN" altLang="en-US">
                <a:latin typeface="汉仪喵魂体W" panose="00020600040101010101" pitchFamily="18" charset="-122"/>
                <a:ea typeface="汉仪喵魂体W" panose="00020600040101010101" pitchFamily="18" charset="-122"/>
              </a:rPr>
              <a:t>单击此处添加标题</a:t>
            </a:r>
          </a:p>
        </p:txBody>
      </p:sp>
      <p:sp>
        <p:nvSpPr>
          <p:cNvPr id="14" name="TextBox 38"/>
          <p:cNvSpPr txBox="1">
            <a:spLocks noChangeArrowheads="1"/>
          </p:cNvSpPr>
          <p:nvPr/>
        </p:nvSpPr>
        <p:spPr bwMode="auto">
          <a:xfrm>
            <a:off x="10541000" y="2162175"/>
            <a:ext cx="554038"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170180" indent="-17018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1" algn="r" eaLnBrk="1" hangingPunct="1">
              <a:lnSpc>
                <a:spcPct val="100000"/>
              </a:lnSpc>
              <a:spcBef>
                <a:spcPct val="0"/>
              </a:spcBef>
              <a:buFontTx/>
              <a:buNone/>
            </a:pPr>
            <a:r>
              <a:rPr lang="zh-CN" altLang="en-US">
                <a:latin typeface="汉仪喵魂体W" panose="00020600040101010101" pitchFamily="18" charset="-122"/>
                <a:ea typeface="汉仪喵魂体W" panose="00020600040101010101" pitchFamily="18" charset="-122"/>
              </a:rPr>
              <a:t>单击此处添加标题</a:t>
            </a:r>
          </a:p>
        </p:txBody>
      </p:sp>
      <p:grpSp>
        <p:nvGrpSpPr>
          <p:cNvPr id="15" name="组合 21"/>
          <p:cNvGrpSpPr/>
          <p:nvPr/>
        </p:nvGrpSpPr>
        <p:grpSpPr bwMode="auto">
          <a:xfrm>
            <a:off x="6991359" y="2498725"/>
            <a:ext cx="437629" cy="1309688"/>
            <a:chOff x="8574125" y="2191536"/>
            <a:chExt cx="437230" cy="1308903"/>
          </a:xfrm>
        </p:grpSpPr>
        <p:sp>
          <p:nvSpPr>
            <p:cNvPr id="16" name="Freeform 668"/>
            <p:cNvSpPr/>
            <p:nvPr/>
          </p:nvSpPr>
          <p:spPr bwMode="auto">
            <a:xfrm rot="5400000">
              <a:off x="8128240" y="2637421"/>
              <a:ext cx="1308903" cy="417133"/>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lIns="121882" tIns="60941" rIns="121882" bIns="60941"/>
            <a:lstStyle/>
            <a:p>
              <a:pPr eaLnBrk="1" hangingPunct="1">
                <a:defRPr/>
              </a:pPr>
              <a:endParaRPr lang="zh-CN" altLang="en-US" sz="2400"/>
            </a:p>
          </p:txBody>
        </p:sp>
        <p:sp>
          <p:nvSpPr>
            <p:cNvPr id="17" name="文本框 8"/>
            <p:cNvSpPr txBox="1"/>
            <p:nvPr/>
          </p:nvSpPr>
          <p:spPr>
            <a:xfrm>
              <a:off x="8580989" y="2707630"/>
              <a:ext cx="430366" cy="297339"/>
            </a:xfrm>
            <a:prstGeom prst="rect">
              <a:avLst/>
            </a:prstGeom>
            <a:noFill/>
            <a:effectLst/>
          </p:spPr>
          <p:txBody>
            <a:bodyPr vert="eaVert" wrap="none"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eaLnBrk="1" hangingPunct="1">
                <a:spcBef>
                  <a:spcPct val="50000"/>
                </a:spcBef>
                <a:defRPr/>
              </a:pPr>
              <a:r>
                <a:rPr lang="zh-CN" altLang="en-US" sz="1600" dirty="0">
                  <a:solidFill>
                    <a:schemeClr val="bg1"/>
                  </a:solidFill>
                  <a:latin typeface="微软雅黑" panose="020B0503020204020204" charset="-122"/>
                  <a:ea typeface="微软雅黑" panose="020B0503020204020204" charset="-122"/>
                </a:rPr>
                <a:t>贰</a:t>
              </a:r>
            </a:p>
          </p:txBody>
        </p:sp>
      </p:grpSp>
      <p:grpSp>
        <p:nvGrpSpPr>
          <p:cNvPr id="18" name="组合 21"/>
          <p:cNvGrpSpPr/>
          <p:nvPr/>
        </p:nvGrpSpPr>
        <p:grpSpPr bwMode="auto">
          <a:xfrm>
            <a:off x="8480420" y="2498725"/>
            <a:ext cx="436836" cy="1309688"/>
            <a:chOff x="8574125" y="2191536"/>
            <a:chExt cx="438025" cy="1308903"/>
          </a:xfrm>
        </p:grpSpPr>
        <p:sp>
          <p:nvSpPr>
            <p:cNvPr id="19" name="Freeform 668"/>
            <p:cNvSpPr/>
            <p:nvPr/>
          </p:nvSpPr>
          <p:spPr bwMode="auto">
            <a:xfrm rot="5400000">
              <a:off x="8128202" y="2637459"/>
              <a:ext cx="1308903" cy="41705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lIns="121882" tIns="60941" rIns="121882" bIns="60941"/>
            <a:lstStyle/>
            <a:p>
              <a:pPr eaLnBrk="1" hangingPunct="1">
                <a:defRPr/>
              </a:pPr>
              <a:endParaRPr lang="zh-CN" altLang="en-US" sz="2400"/>
            </a:p>
          </p:txBody>
        </p:sp>
        <p:sp>
          <p:nvSpPr>
            <p:cNvPr id="20" name="文本框 8"/>
            <p:cNvSpPr txBox="1"/>
            <p:nvPr/>
          </p:nvSpPr>
          <p:spPr>
            <a:xfrm>
              <a:off x="8580219" y="2707630"/>
              <a:ext cx="431931" cy="297339"/>
            </a:xfrm>
            <a:prstGeom prst="rect">
              <a:avLst/>
            </a:prstGeom>
            <a:noFill/>
            <a:effectLst/>
          </p:spPr>
          <p:txBody>
            <a:bodyPr vert="eaVert" wrap="none"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eaLnBrk="1" hangingPunct="1">
                <a:spcBef>
                  <a:spcPct val="50000"/>
                </a:spcBef>
                <a:defRPr/>
              </a:pPr>
              <a:r>
                <a:rPr lang="zh-CN" altLang="en-US" sz="1600" dirty="0">
                  <a:solidFill>
                    <a:schemeClr val="bg1"/>
                  </a:solidFill>
                  <a:latin typeface="微软雅黑" panose="020B0503020204020204" charset="-122"/>
                  <a:ea typeface="微软雅黑" panose="020B0503020204020204" charset="-122"/>
                </a:rPr>
                <a:t>叁</a:t>
              </a:r>
            </a:p>
          </p:txBody>
        </p:sp>
      </p:grpSp>
      <p:grpSp>
        <p:nvGrpSpPr>
          <p:cNvPr id="21" name="组合 21"/>
          <p:cNvGrpSpPr/>
          <p:nvPr/>
        </p:nvGrpSpPr>
        <p:grpSpPr bwMode="auto">
          <a:xfrm>
            <a:off x="9967909" y="2498724"/>
            <a:ext cx="436835" cy="1309688"/>
            <a:chOff x="8574126" y="2191535"/>
            <a:chExt cx="438025" cy="1308903"/>
          </a:xfrm>
        </p:grpSpPr>
        <p:sp>
          <p:nvSpPr>
            <p:cNvPr id="22" name="Freeform 668"/>
            <p:cNvSpPr/>
            <p:nvPr/>
          </p:nvSpPr>
          <p:spPr bwMode="auto">
            <a:xfrm rot="5400000">
              <a:off x="8128203" y="2637458"/>
              <a:ext cx="1308903" cy="417058"/>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lIns="121882" tIns="60941" rIns="121882" bIns="60941"/>
            <a:lstStyle/>
            <a:p>
              <a:pPr eaLnBrk="1" hangingPunct="1">
                <a:defRPr/>
              </a:pPr>
              <a:endParaRPr lang="zh-CN" altLang="en-US" sz="2400"/>
            </a:p>
          </p:txBody>
        </p:sp>
        <p:sp>
          <p:nvSpPr>
            <p:cNvPr id="23" name="文本框 8"/>
            <p:cNvSpPr txBox="1"/>
            <p:nvPr/>
          </p:nvSpPr>
          <p:spPr>
            <a:xfrm>
              <a:off x="8580219" y="2707630"/>
              <a:ext cx="431932" cy="297339"/>
            </a:xfrm>
            <a:prstGeom prst="rect">
              <a:avLst/>
            </a:prstGeom>
            <a:noFill/>
            <a:effectLst/>
          </p:spPr>
          <p:txBody>
            <a:bodyPr vert="eaVert" wrap="none"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eaLnBrk="1" hangingPunct="1">
                <a:spcBef>
                  <a:spcPct val="50000"/>
                </a:spcBef>
                <a:defRPr/>
              </a:pPr>
              <a:r>
                <a:rPr lang="zh-CN" altLang="en-US" sz="1600" dirty="0">
                  <a:solidFill>
                    <a:schemeClr val="bg1"/>
                  </a:solidFill>
                  <a:latin typeface="微软雅黑" panose="020B0503020204020204" charset="-122"/>
                  <a:ea typeface="微软雅黑" panose="020B0503020204020204" charset="-122"/>
                </a:rPr>
                <a:t>肆</a:t>
              </a:r>
            </a:p>
          </p:txBody>
        </p:sp>
      </p:grpSp>
      <p:grpSp>
        <p:nvGrpSpPr>
          <p:cNvPr id="2" name="组合 1"/>
          <p:cNvGrpSpPr/>
          <p:nvPr/>
        </p:nvGrpSpPr>
        <p:grpSpPr>
          <a:xfrm>
            <a:off x="-725714" y="-561034"/>
            <a:ext cx="5977648" cy="8967316"/>
            <a:chOff x="-725714" y="-561034"/>
            <a:chExt cx="5977648" cy="8967316"/>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714" y="-561034"/>
              <a:ext cx="5977648" cy="8967316"/>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6192" t="9574" r="14864" b="41490"/>
            <a:stretch>
              <a:fillRect/>
            </a:stretch>
          </p:blipFill>
          <p:spPr>
            <a:xfrm>
              <a:off x="1018186" y="1811337"/>
              <a:ext cx="3081629" cy="3281363"/>
            </a:xfrm>
            <a:prstGeom prst="rect">
              <a:avLst/>
            </a:prstGeom>
          </p:spPr>
        </p:pic>
        <p:sp>
          <p:nvSpPr>
            <p:cNvPr id="24" name="文本框 23"/>
            <p:cNvSpPr txBox="1">
              <a:spLocks noChangeArrowheads="1"/>
            </p:cNvSpPr>
            <p:nvPr/>
          </p:nvSpPr>
          <p:spPr bwMode="auto">
            <a:xfrm>
              <a:off x="1745090" y="2667202"/>
              <a:ext cx="1602625"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b="1" dirty="0">
                  <a:solidFill>
                    <a:srgbClr val="4472C4"/>
                  </a:solidFill>
                  <a:latin typeface="汉仪喵魂体W" panose="00020600040101010101" pitchFamily="18" charset="-122"/>
                  <a:ea typeface="汉仪喵魂体W" panose="00020600040101010101" pitchFamily="18" charset="-122"/>
                </a:rPr>
                <a:t>标题</a:t>
              </a:r>
              <a:endParaRPr lang="en-US" altLang="zh-CN" sz="4800" b="1" dirty="0">
                <a:solidFill>
                  <a:srgbClr val="4472C4"/>
                </a:solidFill>
                <a:latin typeface="汉仪喵魂体W" panose="00020600040101010101" pitchFamily="18" charset="-122"/>
                <a:ea typeface="汉仪喵魂体W" panose="00020600040101010101" pitchFamily="18" charset="-122"/>
              </a:endParaRPr>
            </a:p>
            <a:p>
              <a:pPr eaLnBrk="1" hangingPunct="1">
                <a:lnSpc>
                  <a:spcPct val="100000"/>
                </a:lnSpc>
                <a:spcBef>
                  <a:spcPct val="0"/>
                </a:spcBef>
                <a:buFontTx/>
                <a:buNone/>
              </a:pPr>
              <a:r>
                <a:rPr lang="zh-CN" altLang="en-US" sz="4800" b="1" dirty="0">
                  <a:solidFill>
                    <a:srgbClr val="4472C4"/>
                  </a:solidFill>
                  <a:latin typeface="汉仪喵魂体W" panose="00020600040101010101" pitchFamily="18" charset="-122"/>
                  <a:ea typeface="汉仪喵魂体W" panose="00020600040101010101" pitchFamily="18" charset="-122"/>
                </a:rPr>
                <a:t>标题</a:t>
              </a:r>
              <a:endParaRPr lang="en-US" altLang="zh-CN" sz="48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4"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 presetClass="entr" presetSubtype="4"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第叁章</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600" b="1" dirty="0">
                <a:latin typeface="汉仪喵魂体W" panose="00020600040101010101" pitchFamily="18" charset="-122"/>
                <a:ea typeface="汉仪喵魂体W" panose="00020600040101010101" pitchFamily="18" charset="-122"/>
              </a:rPr>
              <a:t>点击此处添加标题</a:t>
            </a: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5070"/>
              <a:ext cx="1503045"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2017</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青花瓷绘"/>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963" y="1790700"/>
            <a:ext cx="2884487" cy="4318000"/>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1747" name="矩形 8"/>
          <p:cNvSpPr>
            <a:spLocks noChangeArrowheads="1"/>
          </p:cNvSpPr>
          <p:nvPr/>
        </p:nvSpPr>
        <p:spPr bwMode="auto">
          <a:xfrm>
            <a:off x="1066800" y="1616075"/>
            <a:ext cx="28146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320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2000">
              <a:solidFill>
                <a:srgbClr val="4472C4"/>
              </a:solidFill>
              <a:latin typeface="汉仪喵魂体W" panose="00020600040101010101" pitchFamily="18" charset="-122"/>
              <a:ea typeface="汉仪喵魂体W" panose="00020600040101010101" pitchFamily="18" charset="-122"/>
            </a:endParaRPr>
          </a:p>
        </p:txBody>
      </p:sp>
      <p:grpSp>
        <p:nvGrpSpPr>
          <p:cNvPr id="10" name="组合 9"/>
          <p:cNvGrpSpPr/>
          <p:nvPr/>
        </p:nvGrpSpPr>
        <p:grpSpPr bwMode="auto">
          <a:xfrm>
            <a:off x="5213350" y="1649413"/>
            <a:ext cx="5099050" cy="877887"/>
            <a:chOff x="1479175" y="1901578"/>
            <a:chExt cx="3979064" cy="877164"/>
          </a:xfrm>
        </p:grpSpPr>
        <p:sp>
          <p:nvSpPr>
            <p:cNvPr id="21521"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sp>
          <p:nvSpPr>
            <p:cNvPr id="21522" name="矩形 39"/>
            <p:cNvSpPr>
              <a:spLocks noChangeArrowheads="1"/>
            </p:cNvSpPr>
            <p:nvPr/>
          </p:nvSpPr>
          <p:spPr bwMode="auto">
            <a:xfrm>
              <a:off x="1479175" y="1901578"/>
              <a:ext cx="954741"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01</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3" name="组合 12"/>
          <p:cNvGrpSpPr/>
          <p:nvPr/>
        </p:nvGrpSpPr>
        <p:grpSpPr bwMode="auto">
          <a:xfrm>
            <a:off x="5213350" y="2768600"/>
            <a:ext cx="5099050" cy="876300"/>
            <a:chOff x="1479175" y="1901578"/>
            <a:chExt cx="3979064" cy="877164"/>
          </a:xfrm>
        </p:grpSpPr>
        <p:sp>
          <p:nvSpPr>
            <p:cNvPr id="21519"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sp>
          <p:nvSpPr>
            <p:cNvPr id="21520" name="矩形 39"/>
            <p:cNvSpPr>
              <a:spLocks noChangeArrowheads="1"/>
            </p:cNvSpPr>
            <p:nvPr/>
          </p:nvSpPr>
          <p:spPr bwMode="auto">
            <a:xfrm>
              <a:off x="1479175" y="1901578"/>
              <a:ext cx="954741" cy="84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02</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7" name="组合 16"/>
          <p:cNvGrpSpPr/>
          <p:nvPr/>
        </p:nvGrpSpPr>
        <p:grpSpPr bwMode="auto">
          <a:xfrm>
            <a:off x="5213350" y="3886200"/>
            <a:ext cx="5099050" cy="846347"/>
            <a:chOff x="1479175" y="1901578"/>
            <a:chExt cx="3979064" cy="845649"/>
          </a:xfrm>
        </p:grpSpPr>
        <p:sp>
          <p:nvSpPr>
            <p:cNvPr id="21517" name="矩形 39"/>
            <p:cNvSpPr>
              <a:spLocks noChangeArrowheads="1"/>
            </p:cNvSpPr>
            <p:nvPr/>
          </p:nvSpPr>
          <p:spPr bwMode="auto">
            <a:xfrm>
              <a:off x="2214749" y="1947745"/>
              <a:ext cx="3243490" cy="403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en-US" sz="1600" dirty="0">
                  <a:solidFill>
                    <a:srgbClr val="080808"/>
                  </a:solidFill>
                  <a:latin typeface="隶书" panose="02010509060101010101" pitchFamily="49" charset="-122"/>
                  <a:ea typeface="隶书" panose="02010509060101010101" pitchFamily="49" charset="-122"/>
                </a:rPr>
                <a:t>单</a:t>
              </a:r>
              <a:r>
                <a:rPr lang="en-US" altLang="zh-CN" sz="1600" dirty="0">
                  <a:solidFill>
                    <a:srgbClr val="080808"/>
                  </a:solidFill>
                  <a:latin typeface="隶书" panose="02010509060101010101" pitchFamily="49" charset="-122"/>
                  <a:ea typeface="隶书" panose="02010509060101010101" pitchFamily="49" charset="-122"/>
                </a:rPr>
                <a:t>[-</a:t>
              </a:r>
              <a:r>
                <a:rPr lang="zh-CN" altLang="en-US" sz="1600" dirty="0">
                  <a:solidFill>
                    <a:srgbClr val="080808"/>
                  </a:solidFill>
                  <a:latin typeface="隶书" panose="02010509060101010101" pitchFamily="49" charset="-122"/>
                  <a:ea typeface="隶书" panose="02010509060101010101" pitchFamily="49" charset="-122"/>
                </a:rPr>
                <a:t>婷婷</a:t>
              </a:r>
              <a:r>
                <a:rPr lang="en-US" altLang="zh-CN" sz="1600" dirty="0">
                  <a:solidFill>
                    <a:srgbClr val="080808"/>
                  </a:solidFill>
                  <a:latin typeface="隶书" panose="02010509060101010101" pitchFamily="49" charset="-122"/>
                  <a:ea typeface="隶书" panose="02010509060101010101" pitchFamily="49" charset="-122"/>
                </a:rPr>
                <a:t>]</a:t>
              </a:r>
              <a:r>
                <a:rPr lang="zh-CN" altLang="en-US" sz="1600" dirty="0">
                  <a:solidFill>
                    <a:srgbClr val="080808"/>
                  </a:solidFill>
                  <a:latin typeface="隶书" panose="02010509060101010101" pitchFamily="49" charset="-122"/>
                  <a:ea typeface="隶书" panose="02010509060101010101" pitchFamily="49" charset="-122"/>
                </a:rPr>
                <a:t>旗舰店</a:t>
              </a:r>
              <a:r>
                <a:rPr lang="en-US" altLang="zh-CN" sz="1600" dirty="0">
                  <a:solidFill>
                    <a:srgbClr val="080808"/>
                  </a:solidFill>
                  <a:latin typeface="隶书" panose="02010509060101010101" pitchFamily="49" charset="-122"/>
                  <a:ea typeface="隶书" panose="02010509060101010101" pitchFamily="49" charset="-122"/>
                </a:rPr>
                <a:t>https://[-</a:t>
              </a:r>
              <a:r>
                <a:rPr lang="zh-CN" altLang="en-US" sz="1600" dirty="0">
                  <a:solidFill>
                    <a:srgbClr val="080808"/>
                  </a:solidFill>
                  <a:latin typeface="隶书" panose="02010509060101010101" pitchFamily="49" charset="-122"/>
                  <a:ea typeface="隶书" panose="02010509060101010101" pitchFamily="49" charset="-122"/>
                </a:rPr>
                <a:t>婷婷</a:t>
              </a:r>
              <a:r>
                <a:rPr lang="en-US" altLang="zh-CN" sz="1600" dirty="0">
                  <a:solidFill>
                    <a:srgbClr val="080808"/>
                  </a:solidFill>
                  <a:latin typeface="隶书" panose="02010509060101010101" pitchFamily="49" charset="-122"/>
                  <a:ea typeface="隶书" panose="02010509060101010101" pitchFamily="49" charset="-122"/>
                </a:rPr>
                <a:t>]</a:t>
              </a:r>
              <a:endParaRPr lang="zh-CN" altLang="en-US" sz="1600" dirty="0">
                <a:solidFill>
                  <a:srgbClr val="080808"/>
                </a:solidFill>
                <a:latin typeface="隶书" panose="02010509060101010101" pitchFamily="49" charset="-122"/>
                <a:ea typeface="隶书" panose="02010509060101010101" pitchFamily="49" charset="-122"/>
              </a:endParaRPr>
            </a:p>
          </p:txBody>
        </p:sp>
        <p:sp>
          <p:nvSpPr>
            <p:cNvPr id="21518"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03</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0" name="组合 19"/>
          <p:cNvGrpSpPr/>
          <p:nvPr/>
        </p:nvGrpSpPr>
        <p:grpSpPr bwMode="auto">
          <a:xfrm>
            <a:off x="5213350" y="5005388"/>
            <a:ext cx="5099050" cy="877887"/>
            <a:chOff x="1479175" y="1901578"/>
            <a:chExt cx="3979064" cy="877164"/>
          </a:xfrm>
        </p:grpSpPr>
        <p:sp>
          <p:nvSpPr>
            <p:cNvPr id="21515"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sp>
          <p:nvSpPr>
            <p:cNvPr id="21516"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04</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1512" name="组合 15"/>
          <p:cNvGrpSpPr/>
          <p:nvPr/>
        </p:nvGrpSpPr>
        <p:grpSpPr bwMode="auto">
          <a:xfrm>
            <a:off x="465138" y="476250"/>
            <a:ext cx="3552825" cy="593725"/>
            <a:chOff x="465466" y="476672"/>
            <a:chExt cx="3552497" cy="593276"/>
          </a:xfrm>
        </p:grpSpPr>
        <p:sp>
          <p:nvSpPr>
            <p:cNvPr id="21513"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21514"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down)">
                                      <p:cBhvr>
                                        <p:cTn id="7" dur="500"/>
                                        <p:tgtEl>
                                          <p:spTgt spid="3174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747"/>
                                        </p:tgtEl>
                                        <p:attrNameLst>
                                          <p:attrName>style.visibility</p:attrName>
                                        </p:attrNameLst>
                                      </p:cBhvr>
                                      <p:to>
                                        <p:strVal val="visible"/>
                                      </p:to>
                                    </p:set>
                                    <p:animEffect transition="in" filter="wipe(down)">
                                      <p:cBhvr>
                                        <p:cTn id="11" dur="500"/>
                                        <p:tgtEl>
                                          <p:spTgt spid="3174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2325981"/>
            <a:ext cx="12192000" cy="3293287"/>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1757" t="56555" r="54674" b="18686"/>
          <a:stretch>
            <a:fillRect/>
          </a:stretch>
        </p:blipFill>
        <p:spPr>
          <a:xfrm>
            <a:off x="4073245" y="267743"/>
            <a:ext cx="4136573" cy="1618976"/>
          </a:xfrm>
          <a:prstGeom prst="rect">
            <a:avLst/>
          </a:prstGeom>
        </p:spPr>
      </p:pic>
      <p:sp>
        <p:nvSpPr>
          <p:cNvPr id="12" name="椭圆 11"/>
          <p:cNvSpPr/>
          <p:nvPr/>
        </p:nvSpPr>
        <p:spPr>
          <a:xfrm>
            <a:off x="4808828" y="1811441"/>
            <a:ext cx="450166" cy="423264"/>
          </a:xfrm>
          <a:prstGeom prst="ellipse">
            <a:avLst/>
          </a:prstGeom>
          <a:solidFill>
            <a:srgbClr val="4472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dirty="0">
                <a:latin typeface="隶书" panose="02010509060101010101" pitchFamily="49" charset="-122"/>
                <a:ea typeface="隶书" panose="02010509060101010101" pitchFamily="49" charset="-122"/>
              </a:rPr>
              <a:t>添</a:t>
            </a:r>
          </a:p>
        </p:txBody>
      </p:sp>
      <p:sp>
        <p:nvSpPr>
          <p:cNvPr id="13" name="椭圆 12"/>
          <p:cNvSpPr/>
          <p:nvPr/>
        </p:nvSpPr>
        <p:spPr>
          <a:xfrm>
            <a:off x="5469228" y="1811441"/>
            <a:ext cx="450166" cy="423264"/>
          </a:xfrm>
          <a:prstGeom prst="ellipse">
            <a:avLst/>
          </a:prstGeom>
          <a:solidFill>
            <a:srgbClr val="4472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dirty="0">
                <a:latin typeface="隶书" panose="02010509060101010101" pitchFamily="49" charset="-122"/>
                <a:ea typeface="隶书" panose="02010509060101010101" pitchFamily="49" charset="-122"/>
              </a:rPr>
              <a:t>加</a:t>
            </a:r>
          </a:p>
        </p:txBody>
      </p:sp>
      <p:sp>
        <p:nvSpPr>
          <p:cNvPr id="14" name="椭圆 13"/>
          <p:cNvSpPr/>
          <p:nvPr/>
        </p:nvSpPr>
        <p:spPr>
          <a:xfrm>
            <a:off x="6216176" y="1811441"/>
            <a:ext cx="450166" cy="423264"/>
          </a:xfrm>
          <a:prstGeom prst="ellipse">
            <a:avLst/>
          </a:prstGeom>
          <a:solidFill>
            <a:srgbClr val="4472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dirty="0">
                <a:latin typeface="隶书" panose="02010509060101010101" pitchFamily="49" charset="-122"/>
                <a:ea typeface="隶书" panose="02010509060101010101" pitchFamily="49" charset="-122"/>
              </a:rPr>
              <a:t>标</a:t>
            </a:r>
          </a:p>
        </p:txBody>
      </p:sp>
      <p:sp>
        <p:nvSpPr>
          <p:cNvPr id="15" name="椭圆 14"/>
          <p:cNvSpPr/>
          <p:nvPr/>
        </p:nvSpPr>
        <p:spPr>
          <a:xfrm>
            <a:off x="6955128" y="1811441"/>
            <a:ext cx="450166" cy="423264"/>
          </a:xfrm>
          <a:prstGeom prst="ellipse">
            <a:avLst/>
          </a:prstGeom>
          <a:solidFill>
            <a:srgbClr val="4472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dirty="0">
                <a:latin typeface="隶书" panose="02010509060101010101" pitchFamily="49" charset="-122"/>
                <a:ea typeface="隶书" panose="02010509060101010101" pitchFamily="49" charset="-122"/>
              </a:rPr>
              <a:t>题</a:t>
            </a:r>
          </a:p>
        </p:txBody>
      </p:sp>
      <p:grpSp>
        <p:nvGrpSpPr>
          <p:cNvPr id="17" name="组合 16"/>
          <p:cNvGrpSpPr/>
          <p:nvPr/>
        </p:nvGrpSpPr>
        <p:grpSpPr>
          <a:xfrm>
            <a:off x="706917" y="3024345"/>
            <a:ext cx="4101911" cy="1975732"/>
            <a:chOff x="706917" y="3024345"/>
            <a:chExt cx="4101911" cy="1975732"/>
          </a:xfrm>
        </p:grpSpPr>
        <p:sp>
          <p:nvSpPr>
            <p:cNvPr id="11" name="矩形 10"/>
            <p:cNvSpPr/>
            <p:nvPr/>
          </p:nvSpPr>
          <p:spPr>
            <a:xfrm>
              <a:off x="706917" y="3430417"/>
              <a:ext cx="4101911" cy="1569660"/>
            </a:xfrm>
            <a:prstGeom prst="rect">
              <a:avLst/>
            </a:prstGeom>
          </p:spPr>
          <p:txBody>
            <a:bodyPr wrap="square">
              <a:spAutoFit/>
            </a:bodyPr>
            <a:lstStyle/>
            <a:p>
              <a:pPr>
                <a:lnSpc>
                  <a:spcPct val="200000"/>
                </a:lnSpc>
                <a:spcBef>
                  <a:spcPct val="0"/>
                </a:spcBef>
              </a:pPr>
              <a:r>
                <a:rPr lang="zh-CN" altLang="en-US" sz="16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p>
          </p:txBody>
        </p:sp>
        <p:sp>
          <p:nvSpPr>
            <p:cNvPr id="16" name="TextBox 24"/>
            <p:cNvSpPr txBox="1">
              <a:spLocks noChangeArrowheads="1"/>
            </p:cNvSpPr>
            <p:nvPr/>
          </p:nvSpPr>
          <p:spPr bwMode="auto">
            <a:xfrm>
              <a:off x="706917" y="3024345"/>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b="1" dirty="0">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grpSp>
        <p:nvGrpSpPr>
          <p:cNvPr id="18" name="组合 17"/>
          <p:cNvGrpSpPr/>
          <p:nvPr/>
        </p:nvGrpSpPr>
        <p:grpSpPr>
          <a:xfrm>
            <a:off x="6196392" y="2984758"/>
            <a:ext cx="4101911" cy="1975732"/>
            <a:chOff x="706917" y="3024345"/>
            <a:chExt cx="4101911" cy="1975732"/>
          </a:xfrm>
        </p:grpSpPr>
        <p:sp>
          <p:nvSpPr>
            <p:cNvPr id="19" name="矩形 18"/>
            <p:cNvSpPr/>
            <p:nvPr/>
          </p:nvSpPr>
          <p:spPr>
            <a:xfrm>
              <a:off x="706917" y="3430417"/>
              <a:ext cx="4101911" cy="1569660"/>
            </a:xfrm>
            <a:prstGeom prst="rect">
              <a:avLst/>
            </a:prstGeom>
          </p:spPr>
          <p:txBody>
            <a:bodyPr wrap="square">
              <a:spAutoFit/>
            </a:bodyPr>
            <a:lstStyle/>
            <a:p>
              <a:pPr>
                <a:lnSpc>
                  <a:spcPct val="200000"/>
                </a:lnSpc>
                <a:spcBef>
                  <a:spcPct val="0"/>
                </a:spcBef>
              </a:pPr>
              <a:r>
                <a:rPr lang="zh-CN" altLang="en-US" sz="16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p>
          </p:txBody>
        </p:sp>
        <p:sp>
          <p:nvSpPr>
            <p:cNvPr id="20" name="TextBox 24"/>
            <p:cNvSpPr txBox="1">
              <a:spLocks noChangeArrowheads="1"/>
            </p:cNvSpPr>
            <p:nvPr/>
          </p:nvSpPr>
          <p:spPr bwMode="auto">
            <a:xfrm>
              <a:off x="706917" y="3024345"/>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b="1" dirty="0">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strVal val="2/3*#ppt_w"/>
                                          </p:val>
                                        </p:tav>
                                        <p:tav tm="100000">
                                          <p:val>
                                            <p:strVal val="#ppt_w"/>
                                          </p:val>
                                        </p:tav>
                                      </p:tavLst>
                                    </p:anim>
                                    <p:anim calcmode="lin" valueType="num">
                                      <p:cBhvr>
                                        <p:cTn id="14" dur="500" fill="hold"/>
                                        <p:tgtEl>
                                          <p:spTgt spid="12"/>
                                        </p:tgtEl>
                                        <p:attrNameLst>
                                          <p:attrName>ppt_h</p:attrName>
                                        </p:attrNameLst>
                                      </p:cBhvr>
                                      <p:tavLst>
                                        <p:tav tm="0">
                                          <p:val>
                                            <p:strVal val="2/3*#ppt_h"/>
                                          </p:val>
                                        </p:tav>
                                        <p:tav tm="100000">
                                          <p:val>
                                            <p:strVal val="#ppt_h"/>
                                          </p:val>
                                        </p:tav>
                                      </p:tavLst>
                                    </p:anim>
                                  </p:childTnLst>
                                </p:cTn>
                              </p:par>
                              <p:par>
                                <p:cTn id="15" presetID="23" presetClass="entr" presetSubtype="272" fill="hold" grpId="0"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2/3*#ppt_w"/>
                                          </p:val>
                                        </p:tav>
                                        <p:tav tm="100000">
                                          <p:val>
                                            <p:strVal val="#ppt_w"/>
                                          </p:val>
                                        </p:tav>
                                      </p:tavLst>
                                    </p:anim>
                                    <p:anim calcmode="lin" valueType="num">
                                      <p:cBhvr>
                                        <p:cTn id="18" dur="500" fill="hold"/>
                                        <p:tgtEl>
                                          <p:spTgt spid="13"/>
                                        </p:tgtEl>
                                        <p:attrNameLst>
                                          <p:attrName>ppt_h</p:attrName>
                                        </p:attrNameLst>
                                      </p:cBhvr>
                                      <p:tavLst>
                                        <p:tav tm="0">
                                          <p:val>
                                            <p:strVal val="2/3*#ppt_h"/>
                                          </p:val>
                                        </p:tav>
                                        <p:tav tm="100000">
                                          <p:val>
                                            <p:strVal val="#ppt_h"/>
                                          </p:val>
                                        </p:tav>
                                      </p:tavLst>
                                    </p:anim>
                                  </p:childTnLst>
                                </p:cTn>
                              </p:par>
                              <p:par>
                                <p:cTn id="19" presetID="23" presetClass="entr" presetSubtype="272" fill="hold" grpId="0"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strVal val="2/3*#ppt_w"/>
                                          </p:val>
                                        </p:tav>
                                        <p:tav tm="100000">
                                          <p:val>
                                            <p:strVal val="#ppt_w"/>
                                          </p:val>
                                        </p:tav>
                                      </p:tavLst>
                                    </p:anim>
                                    <p:anim calcmode="lin" valueType="num">
                                      <p:cBhvr>
                                        <p:cTn id="22" dur="500" fill="hold"/>
                                        <p:tgtEl>
                                          <p:spTgt spid="14"/>
                                        </p:tgtEl>
                                        <p:attrNameLst>
                                          <p:attrName>ppt_h</p:attrName>
                                        </p:attrNameLst>
                                      </p:cBhvr>
                                      <p:tavLst>
                                        <p:tav tm="0">
                                          <p:val>
                                            <p:strVal val="2/3*#ppt_h"/>
                                          </p:val>
                                        </p:tav>
                                        <p:tav tm="100000">
                                          <p:val>
                                            <p:strVal val="#ppt_h"/>
                                          </p:val>
                                        </p:tav>
                                      </p:tavLst>
                                    </p:anim>
                                  </p:childTnLst>
                                </p:cTn>
                              </p:par>
                              <p:par>
                                <p:cTn id="23" presetID="23" presetClass="entr" presetSubtype="272" fill="hold" grpId="0" nodeType="withEffect">
                                  <p:stCondLst>
                                    <p:cond delay="7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strVal val="2/3*#ppt_w"/>
                                          </p:val>
                                        </p:tav>
                                        <p:tav tm="100000">
                                          <p:val>
                                            <p:strVal val="#ppt_w"/>
                                          </p:val>
                                        </p:tav>
                                      </p:tavLst>
                                    </p:anim>
                                    <p:anim calcmode="lin" valueType="num">
                                      <p:cBhvr>
                                        <p:cTn id="26" dur="500" fill="hold"/>
                                        <p:tgtEl>
                                          <p:spTgt spid="15"/>
                                        </p:tgtEl>
                                        <p:attrNameLst>
                                          <p:attrName>ppt_h</p:attrName>
                                        </p:attrNameLst>
                                      </p:cBhvr>
                                      <p:tavLst>
                                        <p:tav tm="0">
                                          <p:val>
                                            <p:strVal val="2/3*#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par>
                          <p:cTn id="32" fill="hold">
                            <p:stCondLst>
                              <p:cond delay="5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1000"/>
                            </p:stCondLst>
                            <p:childTnLst>
                              <p:par>
                                <p:cTn id="37" presetID="22" presetClass="entr" presetSubtype="4"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773113" y="1233488"/>
          <a:ext cx="10772775" cy="2894012"/>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淘宝店chenying0907 31"/>
          <p:cNvGrpSpPr/>
          <p:nvPr/>
        </p:nvGrpSpPr>
        <p:grpSpPr bwMode="auto">
          <a:xfrm>
            <a:off x="1431925" y="4213225"/>
            <a:ext cx="2043113" cy="1787525"/>
            <a:chOff x="1430530" y="4213367"/>
            <a:chExt cx="2043410" cy="1787953"/>
          </a:xfrm>
        </p:grpSpPr>
        <p:pic>
          <p:nvPicPr>
            <p:cNvPr id="25620" name="图片 2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26932">
              <a:off x="1840050" y="4213367"/>
              <a:ext cx="1199652" cy="1199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1908437" y="5220083"/>
              <a:ext cx="1005033" cy="338219"/>
            </a:xfrm>
            <a:prstGeom prst="rect">
              <a:avLst/>
            </a:prstGeom>
            <a:noFill/>
          </p:spPr>
          <p:txBody>
            <a:bodyPr wrap="none">
              <a:spAutoFit/>
            </a:bodyPr>
            <a:lstStyle/>
            <a:p>
              <a:pPr eaLnBrk="1" hangingPunct="1">
                <a:defRPr/>
              </a:pPr>
              <a:r>
                <a:rPr lang="zh-CN" altLang="en-US" sz="1600" dirty="0">
                  <a:solidFill>
                    <a:schemeClr val="accent1"/>
                  </a:solidFill>
                  <a:latin typeface="隶书" panose="02010509060101010101" pitchFamily="49" charset="-122"/>
                  <a:ea typeface="隶书" panose="02010509060101010101" pitchFamily="49" charset="-122"/>
                </a:rPr>
                <a:t>添加信息</a:t>
              </a:r>
            </a:p>
          </p:txBody>
        </p:sp>
        <p:sp>
          <p:nvSpPr>
            <p:cNvPr id="11" name="淘宝店chenying0907 10"/>
            <p:cNvSpPr/>
            <p:nvPr/>
          </p:nvSpPr>
          <p:spPr>
            <a:xfrm>
              <a:off x="1430530" y="5539247"/>
              <a:ext cx="2043410" cy="462073"/>
            </a:xfrm>
            <a:prstGeom prst="rect">
              <a:avLst/>
            </a:prstGeom>
          </p:spPr>
          <p:txBody>
            <a:bodyPr>
              <a:spAutoFit/>
            </a:bodyPr>
            <a:lstStyle/>
            <a:p>
              <a:pPr algn="ctr" eaLnBrk="1" hangingPunct="1">
                <a:defRPr/>
              </a:pPr>
              <a:r>
                <a:rPr lang="zh-CN" altLang="en-US" sz="1200" dirty="0">
                  <a:solidFill>
                    <a:schemeClr val="tx1">
                      <a:lumMod val="50000"/>
                      <a:lumOff val="50000"/>
                    </a:schemeClr>
                  </a:solidFill>
                  <a:latin typeface="隶书" panose="02010509060101010101" pitchFamily="49" charset="-122"/>
                  <a:ea typeface="隶书" panose="02010509060101010101" pitchFamily="49" charset="-122"/>
                </a:rPr>
                <a:t>点击此处添加文本信息点击此处添加文本信息</a:t>
              </a:r>
            </a:p>
          </p:txBody>
        </p:sp>
      </p:grpSp>
      <p:grpSp>
        <p:nvGrpSpPr>
          <p:cNvPr id="12" name="淘宝店chenying0907 32"/>
          <p:cNvGrpSpPr/>
          <p:nvPr/>
        </p:nvGrpSpPr>
        <p:grpSpPr bwMode="auto">
          <a:xfrm>
            <a:off x="3795713" y="4089400"/>
            <a:ext cx="2043112" cy="1935163"/>
            <a:chOff x="3794884" y="4090186"/>
            <a:chExt cx="2043410" cy="1935016"/>
          </a:xfrm>
        </p:grpSpPr>
        <p:pic>
          <p:nvPicPr>
            <p:cNvPr id="25617" name="图片 2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71596">
              <a:off x="4357120" y="4090186"/>
              <a:ext cx="1234066" cy="123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4250562" y="5218813"/>
              <a:ext cx="1005035" cy="338111"/>
            </a:xfrm>
            <a:prstGeom prst="rect">
              <a:avLst/>
            </a:prstGeom>
            <a:noFill/>
          </p:spPr>
          <p:txBody>
            <a:bodyPr wrap="none">
              <a:spAutoFit/>
            </a:bodyPr>
            <a:lstStyle/>
            <a:p>
              <a:pPr eaLnBrk="1" hangingPunct="1">
                <a:defRPr/>
              </a:pPr>
              <a:r>
                <a:rPr lang="zh-CN" altLang="en-US" sz="1600" dirty="0">
                  <a:solidFill>
                    <a:schemeClr val="accent1"/>
                  </a:solidFill>
                  <a:latin typeface="隶书" panose="02010509060101010101" pitchFamily="49" charset="-122"/>
                  <a:ea typeface="隶书" panose="02010509060101010101" pitchFamily="49" charset="-122"/>
                </a:rPr>
                <a:t>添加信息</a:t>
              </a:r>
            </a:p>
          </p:txBody>
        </p:sp>
        <p:sp>
          <p:nvSpPr>
            <p:cNvPr id="15" name="淘宝店chenying0907 14"/>
            <p:cNvSpPr/>
            <p:nvPr/>
          </p:nvSpPr>
          <p:spPr>
            <a:xfrm>
              <a:off x="3794884" y="5563274"/>
              <a:ext cx="2043410" cy="461928"/>
            </a:xfrm>
            <a:prstGeom prst="rect">
              <a:avLst/>
            </a:prstGeom>
          </p:spPr>
          <p:txBody>
            <a:bodyPr>
              <a:spAutoFit/>
            </a:bodyPr>
            <a:lstStyle/>
            <a:p>
              <a:pPr algn="ctr" eaLnBrk="1" hangingPunct="1">
                <a:defRPr/>
              </a:pPr>
              <a:r>
                <a:rPr lang="zh-CN" altLang="en-US" sz="1200" dirty="0">
                  <a:solidFill>
                    <a:schemeClr val="tx1">
                      <a:lumMod val="50000"/>
                      <a:lumOff val="50000"/>
                    </a:schemeClr>
                  </a:solidFill>
                  <a:latin typeface="隶书" panose="02010509060101010101" pitchFamily="49" charset="-122"/>
                  <a:ea typeface="隶书" panose="02010509060101010101" pitchFamily="49" charset="-122"/>
                </a:rPr>
                <a:t>点击此处添加文本信息点击此处添加文本信息</a:t>
              </a:r>
            </a:p>
          </p:txBody>
        </p:sp>
      </p:grpSp>
      <p:grpSp>
        <p:nvGrpSpPr>
          <p:cNvPr id="16" name="淘宝店chenying0907 33"/>
          <p:cNvGrpSpPr/>
          <p:nvPr/>
        </p:nvGrpSpPr>
        <p:grpSpPr bwMode="auto">
          <a:xfrm>
            <a:off x="6159500" y="4102100"/>
            <a:ext cx="2043113" cy="1951038"/>
            <a:chOff x="6159238" y="4101399"/>
            <a:chExt cx="2043410" cy="1950985"/>
          </a:xfrm>
        </p:grpSpPr>
        <p:pic>
          <p:nvPicPr>
            <p:cNvPr id="25614" name="图片 2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196698">
              <a:off x="6624591" y="4101399"/>
              <a:ext cx="1212580" cy="121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6614917" y="5218969"/>
              <a:ext cx="1005033" cy="338129"/>
            </a:xfrm>
            <a:prstGeom prst="rect">
              <a:avLst/>
            </a:prstGeom>
            <a:noFill/>
          </p:spPr>
          <p:txBody>
            <a:bodyPr wrap="none">
              <a:spAutoFit/>
            </a:bodyPr>
            <a:lstStyle/>
            <a:p>
              <a:pPr eaLnBrk="1" hangingPunct="1">
                <a:defRPr/>
              </a:pPr>
              <a:r>
                <a:rPr lang="zh-CN" altLang="en-US" sz="1600" dirty="0">
                  <a:solidFill>
                    <a:schemeClr val="accent1"/>
                  </a:solidFill>
                  <a:latin typeface="隶书" panose="02010509060101010101" pitchFamily="49" charset="-122"/>
                  <a:ea typeface="隶书" panose="02010509060101010101" pitchFamily="49" charset="-122"/>
                </a:rPr>
                <a:t>添加信息</a:t>
              </a:r>
            </a:p>
          </p:txBody>
        </p:sp>
        <p:sp>
          <p:nvSpPr>
            <p:cNvPr id="19" name="淘宝店chenying0907 18"/>
            <p:cNvSpPr/>
            <p:nvPr/>
          </p:nvSpPr>
          <p:spPr>
            <a:xfrm>
              <a:off x="6159238" y="5590434"/>
              <a:ext cx="2043410" cy="461950"/>
            </a:xfrm>
            <a:prstGeom prst="rect">
              <a:avLst/>
            </a:prstGeom>
          </p:spPr>
          <p:txBody>
            <a:bodyPr>
              <a:spAutoFit/>
            </a:bodyPr>
            <a:lstStyle/>
            <a:p>
              <a:pPr algn="ctr" eaLnBrk="1" hangingPunct="1">
                <a:defRPr/>
              </a:pPr>
              <a:r>
                <a:rPr lang="zh-CN" altLang="en-US" sz="1200" dirty="0">
                  <a:solidFill>
                    <a:schemeClr val="tx1">
                      <a:lumMod val="50000"/>
                      <a:lumOff val="50000"/>
                    </a:schemeClr>
                  </a:solidFill>
                  <a:latin typeface="隶书" panose="02010509060101010101" pitchFamily="49" charset="-122"/>
                  <a:ea typeface="隶书" panose="02010509060101010101" pitchFamily="49" charset="-122"/>
                </a:rPr>
                <a:t>点击此处添加文本信息点击此处添加文本信息</a:t>
              </a:r>
            </a:p>
          </p:txBody>
        </p:sp>
      </p:grpSp>
      <p:grpSp>
        <p:nvGrpSpPr>
          <p:cNvPr id="20" name="淘宝店chenying0907 34"/>
          <p:cNvGrpSpPr/>
          <p:nvPr/>
        </p:nvGrpSpPr>
        <p:grpSpPr bwMode="auto">
          <a:xfrm>
            <a:off x="8523288" y="4165600"/>
            <a:ext cx="2043112" cy="1870075"/>
            <a:chOff x="8523593" y="4165236"/>
            <a:chExt cx="2043410" cy="1871185"/>
          </a:xfrm>
        </p:grpSpPr>
        <p:pic>
          <p:nvPicPr>
            <p:cNvPr id="25611" name="图片 3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416468">
              <a:off x="8992705" y="4165236"/>
              <a:ext cx="1134441" cy="113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1"/>
            <p:cNvSpPr txBox="1"/>
            <p:nvPr/>
          </p:nvSpPr>
          <p:spPr>
            <a:xfrm>
              <a:off x="8979271" y="5219962"/>
              <a:ext cx="1005035" cy="338339"/>
            </a:xfrm>
            <a:prstGeom prst="rect">
              <a:avLst/>
            </a:prstGeom>
            <a:noFill/>
          </p:spPr>
          <p:txBody>
            <a:bodyPr wrap="none">
              <a:spAutoFit/>
            </a:bodyPr>
            <a:lstStyle/>
            <a:p>
              <a:pPr eaLnBrk="1" hangingPunct="1">
                <a:defRPr/>
              </a:pPr>
              <a:r>
                <a:rPr lang="zh-CN" altLang="en-US" sz="1600" dirty="0">
                  <a:solidFill>
                    <a:schemeClr val="accent1"/>
                  </a:solidFill>
                  <a:latin typeface="隶书" panose="02010509060101010101" pitchFamily="49" charset="-122"/>
                  <a:ea typeface="隶书" panose="02010509060101010101" pitchFamily="49" charset="-122"/>
                </a:rPr>
                <a:t>添加信息</a:t>
              </a:r>
            </a:p>
          </p:txBody>
        </p:sp>
        <p:sp>
          <p:nvSpPr>
            <p:cNvPr id="23" name="淘宝店chenying0907 22"/>
            <p:cNvSpPr/>
            <p:nvPr/>
          </p:nvSpPr>
          <p:spPr>
            <a:xfrm>
              <a:off x="8523593" y="5574185"/>
              <a:ext cx="2043410" cy="462236"/>
            </a:xfrm>
            <a:prstGeom prst="rect">
              <a:avLst/>
            </a:prstGeom>
          </p:spPr>
          <p:txBody>
            <a:bodyPr>
              <a:spAutoFit/>
            </a:bodyPr>
            <a:lstStyle/>
            <a:p>
              <a:pPr algn="ctr" eaLnBrk="1" hangingPunct="1">
                <a:defRPr/>
              </a:pPr>
              <a:r>
                <a:rPr lang="zh-CN" altLang="en-US" sz="1200" dirty="0">
                  <a:solidFill>
                    <a:schemeClr val="tx1">
                      <a:lumMod val="50000"/>
                      <a:lumOff val="50000"/>
                    </a:schemeClr>
                  </a:solidFill>
                  <a:latin typeface="隶书" panose="02010509060101010101" pitchFamily="49" charset="-122"/>
                  <a:ea typeface="隶书" panose="02010509060101010101" pitchFamily="49" charset="-122"/>
                </a:rPr>
                <a:t>点击此处添加文本信息点击此处添加文本信息</a:t>
              </a:r>
            </a:p>
          </p:txBody>
        </p:sp>
      </p:grpSp>
      <p:grpSp>
        <p:nvGrpSpPr>
          <p:cNvPr id="24" name="Group 8"/>
          <p:cNvGrpSpPr>
            <a:grpSpLocks noChangeAspect="1"/>
          </p:cNvGrpSpPr>
          <p:nvPr/>
        </p:nvGrpSpPr>
        <p:grpSpPr bwMode="auto">
          <a:xfrm>
            <a:off x="1246501" y="3455526"/>
            <a:ext cx="9698996" cy="286304"/>
            <a:chOff x="2620" y="2053"/>
            <a:chExt cx="6913" cy="204"/>
          </a:xfrm>
          <a:solidFill>
            <a:schemeClr val="accent1"/>
          </a:solidFill>
        </p:grpSpPr>
        <p:sp>
          <p:nvSpPr>
            <p:cNvPr id="25" name="Freeform 9"/>
            <p:cNvSpPr/>
            <p:nvPr/>
          </p:nvSpPr>
          <p:spPr bwMode="auto">
            <a:xfrm>
              <a:off x="2620" y="2053"/>
              <a:ext cx="169" cy="20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2" tIns="60941" rIns="121882" bIns="60941"/>
            <a:lstStyle/>
            <a:p>
              <a:pPr eaLnBrk="1" hangingPunct="1">
                <a:defRPr/>
              </a:pPr>
              <a:endParaRPr lang="zh-CN" altLang="en-US" sz="2400"/>
            </a:p>
          </p:txBody>
        </p:sp>
        <p:sp>
          <p:nvSpPr>
            <p:cNvPr id="26" name="Freeform 10"/>
            <p:cNvSpPr/>
            <p:nvPr/>
          </p:nvSpPr>
          <p:spPr bwMode="auto">
            <a:xfrm flipV="1">
              <a:off x="2780" y="2138"/>
              <a:ext cx="6593" cy="33"/>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2" tIns="60941" rIns="121882" bIns="60941"/>
            <a:lstStyle/>
            <a:p>
              <a:pPr eaLnBrk="1" hangingPunct="1">
                <a:defRPr/>
              </a:pPr>
              <a:endParaRPr lang="zh-CN" altLang="en-US" sz="2400" dirty="0"/>
            </a:p>
          </p:txBody>
        </p:sp>
        <p:sp>
          <p:nvSpPr>
            <p:cNvPr id="27" name="Freeform 11"/>
            <p:cNvSpPr/>
            <p:nvPr/>
          </p:nvSpPr>
          <p:spPr bwMode="auto">
            <a:xfrm>
              <a:off x="9365" y="2055"/>
              <a:ext cx="168" cy="199"/>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2" tIns="60941" rIns="121882" bIns="60941"/>
            <a:lstStyle/>
            <a:p>
              <a:pPr eaLnBrk="1" hangingPunct="1">
                <a:defRPr/>
              </a:pPr>
              <a:endParaRPr lang="zh-CN" altLang="en-US" sz="2400"/>
            </a:p>
          </p:txBody>
        </p:sp>
      </p:grpSp>
      <p:grpSp>
        <p:nvGrpSpPr>
          <p:cNvPr id="25608" name="组合 31"/>
          <p:cNvGrpSpPr/>
          <p:nvPr/>
        </p:nvGrpSpPr>
        <p:grpSpPr bwMode="auto">
          <a:xfrm>
            <a:off x="465138" y="476250"/>
            <a:ext cx="3552825" cy="593725"/>
            <a:chOff x="465466" y="476672"/>
            <a:chExt cx="3552497" cy="593276"/>
          </a:xfrm>
        </p:grpSpPr>
        <p:sp>
          <p:nvSpPr>
            <p:cNvPr id="25609"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25610"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326040" y="922537"/>
            <a:ext cx="4097610" cy="816522"/>
            <a:chOff x="4179615" y="1150402"/>
            <a:chExt cx="4097610" cy="816522"/>
          </a:xfrm>
        </p:grpSpPr>
        <p:sp>
          <p:nvSpPr>
            <p:cNvPr id="15"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16"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grpSp>
      <p:grpSp>
        <p:nvGrpSpPr>
          <p:cNvPr id="19" name="组合 18"/>
          <p:cNvGrpSpPr/>
          <p:nvPr/>
        </p:nvGrpSpPr>
        <p:grpSpPr>
          <a:xfrm>
            <a:off x="6326040" y="2067772"/>
            <a:ext cx="4097610" cy="816522"/>
            <a:chOff x="4179615" y="1150402"/>
            <a:chExt cx="4097610" cy="816522"/>
          </a:xfrm>
        </p:grpSpPr>
        <p:sp>
          <p:nvSpPr>
            <p:cNvPr id="20"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21"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grpSp>
      <p:grpSp>
        <p:nvGrpSpPr>
          <p:cNvPr id="22" name="组合 21"/>
          <p:cNvGrpSpPr/>
          <p:nvPr/>
        </p:nvGrpSpPr>
        <p:grpSpPr>
          <a:xfrm>
            <a:off x="6326040" y="3485229"/>
            <a:ext cx="4097610" cy="816522"/>
            <a:chOff x="4179615" y="1150402"/>
            <a:chExt cx="4097610" cy="816522"/>
          </a:xfrm>
        </p:grpSpPr>
        <p:sp>
          <p:nvSpPr>
            <p:cNvPr id="23"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24"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grpSp>
      <p:grpSp>
        <p:nvGrpSpPr>
          <p:cNvPr id="25" name="组合 24"/>
          <p:cNvGrpSpPr/>
          <p:nvPr/>
        </p:nvGrpSpPr>
        <p:grpSpPr>
          <a:xfrm>
            <a:off x="6326040" y="4630464"/>
            <a:ext cx="4097610" cy="816522"/>
            <a:chOff x="4179615" y="1150402"/>
            <a:chExt cx="4097610" cy="816522"/>
          </a:xfrm>
        </p:grpSpPr>
        <p:sp>
          <p:nvSpPr>
            <p:cNvPr id="26"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27"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grpSp>
      <p:grpSp>
        <p:nvGrpSpPr>
          <p:cNvPr id="33" name="组合 32"/>
          <p:cNvGrpSpPr/>
          <p:nvPr/>
        </p:nvGrpSpPr>
        <p:grpSpPr>
          <a:xfrm>
            <a:off x="5896518" y="0"/>
            <a:ext cx="203200" cy="5038725"/>
            <a:chOff x="5275230" y="0"/>
            <a:chExt cx="203200" cy="5038725"/>
          </a:xfrm>
        </p:grpSpPr>
        <p:cxnSp>
          <p:nvCxnSpPr>
            <p:cNvPr id="2" name="直接连接符 1"/>
            <p:cNvCxnSpPr/>
            <p:nvPr/>
          </p:nvCxnSpPr>
          <p:spPr>
            <a:xfrm>
              <a:off x="5376830" y="0"/>
              <a:ext cx="0" cy="5038725"/>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275230" y="1210945"/>
              <a:ext cx="203200" cy="203200"/>
            </a:xfrm>
            <a:prstGeom prst="ellipse">
              <a:avLst/>
            </a:prstGeom>
            <a:solidFill>
              <a:srgbClr val="3861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7" name="椭圆 6"/>
            <p:cNvSpPr/>
            <p:nvPr/>
          </p:nvSpPr>
          <p:spPr>
            <a:xfrm>
              <a:off x="5275230" y="2419138"/>
              <a:ext cx="203200" cy="203200"/>
            </a:xfrm>
            <a:prstGeom prst="ellipse">
              <a:avLst/>
            </a:prstGeom>
            <a:solidFill>
              <a:srgbClr val="3861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8" name="椭圆 7"/>
            <p:cNvSpPr/>
            <p:nvPr/>
          </p:nvSpPr>
          <p:spPr>
            <a:xfrm>
              <a:off x="5275230" y="3627331"/>
              <a:ext cx="203200" cy="203200"/>
            </a:xfrm>
            <a:prstGeom prst="ellipse">
              <a:avLst/>
            </a:prstGeom>
            <a:solidFill>
              <a:srgbClr val="3861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9" name="椭圆 8"/>
            <p:cNvSpPr/>
            <p:nvPr/>
          </p:nvSpPr>
          <p:spPr>
            <a:xfrm>
              <a:off x="5275230" y="4835525"/>
              <a:ext cx="203200" cy="203200"/>
            </a:xfrm>
            <a:prstGeom prst="ellipse">
              <a:avLst/>
            </a:prstGeom>
            <a:solidFill>
              <a:srgbClr val="3861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grpSp>
      <p:grpSp>
        <p:nvGrpSpPr>
          <p:cNvPr id="4" name="组合 3"/>
          <p:cNvGrpSpPr/>
          <p:nvPr/>
        </p:nvGrpSpPr>
        <p:grpSpPr>
          <a:xfrm>
            <a:off x="-351726" y="0"/>
            <a:ext cx="5603660" cy="8406281"/>
            <a:chOff x="-351726" y="0"/>
            <a:chExt cx="5603660" cy="8406281"/>
          </a:xfrm>
        </p:grpSpPr>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1726" y="0"/>
              <a:ext cx="5603660" cy="8406281"/>
            </a:xfrm>
            <a:prstGeom prst="rect">
              <a:avLst/>
            </a:prstGeom>
          </p:spPr>
        </p:pic>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l="16192" t="9574" r="14864" b="41490"/>
            <a:stretch>
              <a:fillRect/>
            </a:stretch>
          </p:blipFill>
          <p:spPr>
            <a:xfrm>
              <a:off x="1104899" y="1460500"/>
              <a:ext cx="2743201" cy="2921000"/>
            </a:xfrm>
            <a:prstGeom prst="rect">
              <a:avLst/>
            </a:prstGeom>
          </p:spPr>
        </p:pic>
        <p:sp>
          <p:nvSpPr>
            <p:cNvPr id="35" name="文本框 34"/>
            <p:cNvSpPr txBox="1">
              <a:spLocks noChangeArrowheads="1"/>
            </p:cNvSpPr>
            <p:nvPr/>
          </p:nvSpPr>
          <p:spPr bwMode="auto">
            <a:xfrm>
              <a:off x="1564324" y="2413183"/>
              <a:ext cx="1415716"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6000" b="1" dirty="0">
                  <a:solidFill>
                    <a:srgbClr val="4472C4"/>
                  </a:solidFill>
                  <a:latin typeface="汉仪喵魂体W" panose="00020600040101010101" pitchFamily="18" charset="-122"/>
                  <a:ea typeface="汉仪喵魂体W" panose="00020600040101010101" pitchFamily="18" charset="-122"/>
                </a:rPr>
                <a:t>目录</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up)">
                                      <p:cBhvr>
                                        <p:cTn id="11" dur="500"/>
                                        <p:tgtEl>
                                          <p:spTgt spid="3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bwMode="auto">
          <a:xfrm>
            <a:off x="4496027" y="2944108"/>
            <a:ext cx="59055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auto">
          <a:xfrm>
            <a:off x="4496027" y="3557307"/>
            <a:ext cx="59055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auto">
          <a:xfrm>
            <a:off x="4496027" y="4170505"/>
            <a:ext cx="59055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auto">
          <a:xfrm>
            <a:off x="4496027" y="4783703"/>
            <a:ext cx="59055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auto">
          <a:xfrm>
            <a:off x="4496027" y="5396901"/>
            <a:ext cx="59055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auto">
          <a:xfrm>
            <a:off x="4496027" y="6010099"/>
            <a:ext cx="59055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a:spLocks noChangeArrowheads="1"/>
          </p:cNvSpPr>
          <p:nvPr/>
        </p:nvSpPr>
        <p:spPr bwMode="auto">
          <a:xfrm>
            <a:off x="4496027" y="2944108"/>
            <a:ext cx="5238750" cy="391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buNone/>
            </a:pPr>
            <a:r>
              <a:rPr lang="zh-CN" altLang="en-US" sz="20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a:t>
            </a:r>
          </a:p>
          <a:p>
            <a:pPr>
              <a:lnSpc>
                <a:spcPct val="200000"/>
              </a:lnSpc>
              <a:buNone/>
            </a:pPr>
            <a:r>
              <a:rPr lang="zh-CN" altLang="en-US" sz="2000" dirty="0">
                <a:latin typeface="隶书" panose="02010509060101010101" pitchFamily="49" charset="-122"/>
                <a:ea typeface="隶书" panose="02010509060101010101" pitchFamily="49" charset="-122"/>
              </a:rPr>
              <a:t> </a:t>
            </a:r>
          </a:p>
        </p:txBody>
      </p:sp>
      <p:grpSp>
        <p:nvGrpSpPr>
          <p:cNvPr id="13" name="组合 15"/>
          <p:cNvGrpSpPr/>
          <p:nvPr/>
        </p:nvGrpSpPr>
        <p:grpSpPr bwMode="auto">
          <a:xfrm>
            <a:off x="465138" y="476250"/>
            <a:ext cx="3552825" cy="593725"/>
            <a:chOff x="465466" y="476672"/>
            <a:chExt cx="3552497" cy="593276"/>
          </a:xfrm>
        </p:grpSpPr>
        <p:sp>
          <p:nvSpPr>
            <p:cNvPr id="14"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21"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rcRect l="33882" r="31419"/>
          <a:stretch>
            <a:fillRect/>
          </a:stretch>
        </p:blipFill>
        <p:spPr bwMode="auto">
          <a:xfrm>
            <a:off x="1400898" y="1056067"/>
            <a:ext cx="2171700" cy="625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7804377" y="2288719"/>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添</a:t>
            </a:r>
          </a:p>
        </p:txBody>
      </p:sp>
      <p:sp>
        <p:nvSpPr>
          <p:cNvPr id="25" name="椭圆 24"/>
          <p:cNvSpPr/>
          <p:nvPr/>
        </p:nvSpPr>
        <p:spPr>
          <a:xfrm>
            <a:off x="8464777" y="2288719"/>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加</a:t>
            </a:r>
          </a:p>
        </p:txBody>
      </p:sp>
      <p:sp>
        <p:nvSpPr>
          <p:cNvPr id="26" name="椭圆 25"/>
          <p:cNvSpPr/>
          <p:nvPr/>
        </p:nvSpPr>
        <p:spPr>
          <a:xfrm>
            <a:off x="9212489" y="2288719"/>
            <a:ext cx="449263"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标</a:t>
            </a:r>
          </a:p>
        </p:txBody>
      </p:sp>
      <p:sp>
        <p:nvSpPr>
          <p:cNvPr id="27" name="椭圆 26"/>
          <p:cNvSpPr/>
          <p:nvPr/>
        </p:nvSpPr>
        <p:spPr>
          <a:xfrm>
            <a:off x="9950677" y="2288719"/>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272"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strVal val="2/3*#ppt_w"/>
                                          </p:val>
                                        </p:tav>
                                        <p:tav tm="100000">
                                          <p:val>
                                            <p:strVal val="#ppt_w"/>
                                          </p:val>
                                        </p:tav>
                                      </p:tavLst>
                                    </p:anim>
                                    <p:anim calcmode="lin" valueType="num">
                                      <p:cBhvr>
                                        <p:cTn id="18" dur="500" fill="hold"/>
                                        <p:tgtEl>
                                          <p:spTgt spid="24"/>
                                        </p:tgtEl>
                                        <p:attrNameLst>
                                          <p:attrName>ppt_h</p:attrName>
                                        </p:attrNameLst>
                                      </p:cBhvr>
                                      <p:tavLst>
                                        <p:tav tm="0">
                                          <p:val>
                                            <p:strVal val="2/3*#ppt_h"/>
                                          </p:val>
                                        </p:tav>
                                        <p:tav tm="100000">
                                          <p:val>
                                            <p:strVal val="#ppt_h"/>
                                          </p:val>
                                        </p:tav>
                                      </p:tavLst>
                                    </p:anim>
                                  </p:childTnLst>
                                </p:cTn>
                              </p:par>
                              <p:par>
                                <p:cTn id="19" presetID="23" presetClass="entr" presetSubtype="272" fill="hold" grpId="0" nodeType="withEffect">
                                  <p:stCondLst>
                                    <p:cond delay="25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strVal val="2/3*#ppt_w"/>
                                          </p:val>
                                        </p:tav>
                                        <p:tav tm="100000">
                                          <p:val>
                                            <p:strVal val="#ppt_w"/>
                                          </p:val>
                                        </p:tav>
                                      </p:tavLst>
                                    </p:anim>
                                    <p:anim calcmode="lin" valueType="num">
                                      <p:cBhvr>
                                        <p:cTn id="22" dur="500" fill="hold"/>
                                        <p:tgtEl>
                                          <p:spTgt spid="25"/>
                                        </p:tgtEl>
                                        <p:attrNameLst>
                                          <p:attrName>ppt_h</p:attrName>
                                        </p:attrNameLst>
                                      </p:cBhvr>
                                      <p:tavLst>
                                        <p:tav tm="0">
                                          <p:val>
                                            <p:strVal val="2/3*#ppt_h"/>
                                          </p:val>
                                        </p:tav>
                                        <p:tav tm="100000">
                                          <p:val>
                                            <p:strVal val="#ppt_h"/>
                                          </p:val>
                                        </p:tav>
                                      </p:tavLst>
                                    </p:anim>
                                  </p:childTnLst>
                                </p:cTn>
                              </p:par>
                              <p:par>
                                <p:cTn id="23" presetID="23" presetClass="entr" presetSubtype="272" fill="hold" grpId="0" nodeType="withEffect">
                                  <p:stCondLst>
                                    <p:cond delay="50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strVal val="2/3*#ppt_w"/>
                                          </p:val>
                                        </p:tav>
                                        <p:tav tm="100000">
                                          <p:val>
                                            <p:strVal val="#ppt_w"/>
                                          </p:val>
                                        </p:tav>
                                      </p:tavLst>
                                    </p:anim>
                                    <p:anim calcmode="lin" valueType="num">
                                      <p:cBhvr>
                                        <p:cTn id="26" dur="500" fill="hold"/>
                                        <p:tgtEl>
                                          <p:spTgt spid="26"/>
                                        </p:tgtEl>
                                        <p:attrNameLst>
                                          <p:attrName>ppt_h</p:attrName>
                                        </p:attrNameLst>
                                      </p:cBhvr>
                                      <p:tavLst>
                                        <p:tav tm="0">
                                          <p:val>
                                            <p:strVal val="2/3*#ppt_h"/>
                                          </p:val>
                                        </p:tav>
                                        <p:tav tm="100000">
                                          <p:val>
                                            <p:strVal val="#ppt_h"/>
                                          </p:val>
                                        </p:tav>
                                      </p:tavLst>
                                    </p:anim>
                                  </p:childTnLst>
                                </p:cTn>
                              </p:par>
                              <p:par>
                                <p:cTn id="27" presetID="23" presetClass="entr" presetSubtype="272" fill="hold" grpId="0" nodeType="withEffect">
                                  <p:stCondLst>
                                    <p:cond delay="75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strVal val="2/3*#ppt_w"/>
                                          </p:val>
                                        </p:tav>
                                        <p:tav tm="100000">
                                          <p:val>
                                            <p:strVal val="#ppt_w"/>
                                          </p:val>
                                        </p:tav>
                                      </p:tavLst>
                                    </p:anim>
                                    <p:anim calcmode="lin" valueType="num">
                                      <p:cBhvr>
                                        <p:cTn id="30" dur="500" fill="hold"/>
                                        <p:tgtEl>
                                          <p:spTgt spid="27"/>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P spid="26" grpId="0" animBg="1"/>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第肆章</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600" b="1" dirty="0">
                <a:latin typeface="汉仪喵魂体W" panose="00020600040101010101" pitchFamily="18" charset="-122"/>
                <a:ea typeface="汉仪喵魂体W" panose="00020600040101010101" pitchFamily="18" charset="-122"/>
              </a:rPr>
              <a:t>点击此处添加标题</a:t>
            </a: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5070"/>
              <a:ext cx="1503045"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2017</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415338" y="1662113"/>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添</a:t>
            </a:r>
          </a:p>
        </p:txBody>
      </p:sp>
      <p:sp>
        <p:nvSpPr>
          <p:cNvPr id="3" name="椭圆 2"/>
          <p:cNvSpPr/>
          <p:nvPr/>
        </p:nvSpPr>
        <p:spPr>
          <a:xfrm>
            <a:off x="9075738" y="1662113"/>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加</a:t>
            </a:r>
          </a:p>
        </p:txBody>
      </p:sp>
      <p:sp>
        <p:nvSpPr>
          <p:cNvPr id="4" name="椭圆 3"/>
          <p:cNvSpPr/>
          <p:nvPr/>
        </p:nvSpPr>
        <p:spPr>
          <a:xfrm>
            <a:off x="9823450" y="1662113"/>
            <a:ext cx="449263"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标</a:t>
            </a:r>
          </a:p>
        </p:txBody>
      </p:sp>
      <p:sp>
        <p:nvSpPr>
          <p:cNvPr id="5" name="椭圆 4"/>
          <p:cNvSpPr/>
          <p:nvPr/>
        </p:nvSpPr>
        <p:spPr>
          <a:xfrm>
            <a:off x="10561638" y="1662113"/>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题</a:t>
            </a:r>
          </a:p>
        </p:txBody>
      </p:sp>
      <p:grpSp>
        <p:nvGrpSpPr>
          <p:cNvPr id="8" name="组合 7"/>
          <p:cNvGrpSpPr/>
          <p:nvPr/>
        </p:nvGrpSpPr>
        <p:grpSpPr bwMode="auto">
          <a:xfrm>
            <a:off x="1390650" y="2652713"/>
            <a:ext cx="3978275" cy="877887"/>
            <a:chOff x="1479175" y="1901578"/>
            <a:chExt cx="3979064" cy="877164"/>
          </a:xfrm>
        </p:grpSpPr>
        <p:sp>
          <p:nvSpPr>
            <p:cNvPr id="29721"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sp>
          <p:nvSpPr>
            <p:cNvPr id="29722" name="矩形 39"/>
            <p:cNvSpPr>
              <a:spLocks noChangeArrowheads="1"/>
            </p:cNvSpPr>
            <p:nvPr/>
          </p:nvSpPr>
          <p:spPr bwMode="auto">
            <a:xfrm>
              <a:off x="1479175" y="1901578"/>
              <a:ext cx="954741"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01</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1" name="组合 10"/>
          <p:cNvGrpSpPr/>
          <p:nvPr/>
        </p:nvGrpSpPr>
        <p:grpSpPr bwMode="auto">
          <a:xfrm>
            <a:off x="1390650" y="3717925"/>
            <a:ext cx="3978275" cy="876300"/>
            <a:chOff x="1479175" y="1901578"/>
            <a:chExt cx="3979064" cy="877164"/>
          </a:xfrm>
        </p:grpSpPr>
        <p:sp>
          <p:nvSpPr>
            <p:cNvPr id="29719"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sp>
          <p:nvSpPr>
            <p:cNvPr id="29720" name="矩形 39"/>
            <p:cNvSpPr>
              <a:spLocks noChangeArrowheads="1"/>
            </p:cNvSpPr>
            <p:nvPr/>
          </p:nvSpPr>
          <p:spPr bwMode="auto">
            <a:xfrm>
              <a:off x="1479175" y="1901578"/>
              <a:ext cx="954741" cy="84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03</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4" name="组合 13"/>
          <p:cNvGrpSpPr/>
          <p:nvPr/>
        </p:nvGrpSpPr>
        <p:grpSpPr bwMode="auto">
          <a:xfrm>
            <a:off x="1390650" y="4751388"/>
            <a:ext cx="3978275" cy="877887"/>
            <a:chOff x="1479175" y="1901578"/>
            <a:chExt cx="3979064" cy="877164"/>
          </a:xfrm>
        </p:grpSpPr>
        <p:sp>
          <p:nvSpPr>
            <p:cNvPr id="29717"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sp>
          <p:nvSpPr>
            <p:cNvPr id="29718"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05</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7" name="组合 16"/>
          <p:cNvGrpSpPr/>
          <p:nvPr/>
        </p:nvGrpSpPr>
        <p:grpSpPr bwMode="auto">
          <a:xfrm>
            <a:off x="6105525" y="2613025"/>
            <a:ext cx="3978275" cy="876300"/>
            <a:chOff x="1479175" y="1901578"/>
            <a:chExt cx="3979064" cy="877164"/>
          </a:xfrm>
        </p:grpSpPr>
        <p:sp>
          <p:nvSpPr>
            <p:cNvPr id="29715"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sp>
          <p:nvSpPr>
            <p:cNvPr id="29716" name="矩形 39"/>
            <p:cNvSpPr>
              <a:spLocks noChangeArrowheads="1"/>
            </p:cNvSpPr>
            <p:nvPr/>
          </p:nvSpPr>
          <p:spPr bwMode="auto">
            <a:xfrm>
              <a:off x="1479175" y="1901578"/>
              <a:ext cx="954741" cy="84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02</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0" name="组合 19"/>
          <p:cNvGrpSpPr/>
          <p:nvPr/>
        </p:nvGrpSpPr>
        <p:grpSpPr bwMode="auto">
          <a:xfrm>
            <a:off x="6105525" y="3676650"/>
            <a:ext cx="3978275" cy="877888"/>
            <a:chOff x="1479175" y="1901578"/>
            <a:chExt cx="3979064" cy="877164"/>
          </a:xfrm>
        </p:grpSpPr>
        <p:sp>
          <p:nvSpPr>
            <p:cNvPr id="29713"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sp>
          <p:nvSpPr>
            <p:cNvPr id="29714"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04</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3" name="组合 22"/>
          <p:cNvGrpSpPr/>
          <p:nvPr/>
        </p:nvGrpSpPr>
        <p:grpSpPr bwMode="auto">
          <a:xfrm>
            <a:off x="6105525" y="4711700"/>
            <a:ext cx="3978275" cy="877888"/>
            <a:chOff x="1479175" y="1901578"/>
            <a:chExt cx="3979064" cy="877164"/>
          </a:xfrm>
        </p:grpSpPr>
        <p:sp>
          <p:nvSpPr>
            <p:cNvPr id="29711"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p>
          </p:txBody>
        </p:sp>
        <p:sp>
          <p:nvSpPr>
            <p:cNvPr id="29712"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06</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9708" name="组合 25"/>
          <p:cNvGrpSpPr/>
          <p:nvPr/>
        </p:nvGrpSpPr>
        <p:grpSpPr bwMode="auto">
          <a:xfrm>
            <a:off x="465138" y="476250"/>
            <a:ext cx="3552825" cy="593725"/>
            <a:chOff x="465466" y="476672"/>
            <a:chExt cx="3552497" cy="593276"/>
          </a:xfrm>
        </p:grpSpPr>
        <p:sp>
          <p:nvSpPr>
            <p:cNvPr id="29709"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29710"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2/3*#ppt_w"/>
                                          </p:val>
                                        </p:tav>
                                        <p:tav tm="100000">
                                          <p:val>
                                            <p:strVal val="#ppt_w"/>
                                          </p:val>
                                        </p:tav>
                                      </p:tavLst>
                                    </p:anim>
                                    <p:anim calcmode="lin" valueType="num">
                                      <p:cBhvr>
                                        <p:cTn id="8" dur="500" fill="hold"/>
                                        <p:tgtEl>
                                          <p:spTgt spid="2"/>
                                        </p:tgtEl>
                                        <p:attrNameLst>
                                          <p:attrName>ppt_h</p:attrName>
                                        </p:attrNameLst>
                                      </p:cBhvr>
                                      <p:tavLst>
                                        <p:tav tm="0">
                                          <p:val>
                                            <p:strVal val="2/3*#ppt_h"/>
                                          </p:val>
                                        </p:tav>
                                        <p:tav tm="100000">
                                          <p:val>
                                            <p:strVal val="#ppt_h"/>
                                          </p:val>
                                        </p:tav>
                                      </p:tavLst>
                                    </p:anim>
                                  </p:childTnLst>
                                </p:cTn>
                              </p:par>
                              <p:par>
                                <p:cTn id="9" presetID="23" presetClass="entr" presetSubtype="272"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2/3*#ppt_w"/>
                                          </p:val>
                                        </p:tav>
                                        <p:tav tm="100000">
                                          <p:val>
                                            <p:strVal val="#ppt_w"/>
                                          </p:val>
                                        </p:tav>
                                      </p:tavLst>
                                    </p:anim>
                                    <p:anim calcmode="lin" valueType="num">
                                      <p:cBhvr>
                                        <p:cTn id="12" dur="500" fill="hold"/>
                                        <p:tgtEl>
                                          <p:spTgt spid="3"/>
                                        </p:tgtEl>
                                        <p:attrNameLst>
                                          <p:attrName>ppt_h</p:attrName>
                                        </p:attrNameLst>
                                      </p:cBhvr>
                                      <p:tavLst>
                                        <p:tav tm="0">
                                          <p:val>
                                            <p:strVal val="2/3*#ppt_h"/>
                                          </p:val>
                                        </p:tav>
                                        <p:tav tm="100000">
                                          <p:val>
                                            <p:strVal val="#ppt_h"/>
                                          </p:val>
                                        </p:tav>
                                      </p:tavLst>
                                    </p:anim>
                                  </p:childTnLst>
                                </p:cTn>
                              </p:par>
                              <p:par>
                                <p:cTn id="13" presetID="23" presetClass="entr" presetSubtype="272"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2/3*#ppt_w"/>
                                          </p:val>
                                        </p:tav>
                                        <p:tav tm="100000">
                                          <p:val>
                                            <p:strVal val="#ppt_w"/>
                                          </p:val>
                                        </p:tav>
                                      </p:tavLst>
                                    </p:anim>
                                    <p:anim calcmode="lin" valueType="num">
                                      <p:cBhvr>
                                        <p:cTn id="16" dur="500" fill="hold"/>
                                        <p:tgtEl>
                                          <p:spTgt spid="4"/>
                                        </p:tgtEl>
                                        <p:attrNameLst>
                                          <p:attrName>ppt_h</p:attrName>
                                        </p:attrNameLst>
                                      </p:cBhvr>
                                      <p:tavLst>
                                        <p:tav tm="0">
                                          <p:val>
                                            <p:strVal val="2/3*#ppt_h"/>
                                          </p:val>
                                        </p:tav>
                                        <p:tav tm="100000">
                                          <p:val>
                                            <p:strVal val="#ppt_h"/>
                                          </p:val>
                                        </p:tav>
                                      </p:tavLst>
                                    </p:anim>
                                  </p:childTnLst>
                                </p:cTn>
                              </p:par>
                              <p:par>
                                <p:cTn id="17" presetID="23" presetClass="entr" presetSubtype="272"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2/3*#ppt_w"/>
                                          </p:val>
                                        </p:tav>
                                        <p:tav tm="100000">
                                          <p:val>
                                            <p:strVal val="#ppt_w"/>
                                          </p:val>
                                        </p:tav>
                                      </p:tavLst>
                                    </p:anim>
                                    <p:anim calcmode="lin" valueType="num">
                                      <p:cBhvr>
                                        <p:cTn id="20" dur="500" fill="hold"/>
                                        <p:tgtEl>
                                          <p:spTgt spid="5"/>
                                        </p:tgtEl>
                                        <p:attrNameLst>
                                          <p:attrName>ppt_h</p:attrName>
                                        </p:attrNameLst>
                                      </p:cBhvr>
                                      <p:tavLst>
                                        <p:tav tm="0">
                                          <p:val>
                                            <p:strVal val="2/3*#ppt_h"/>
                                          </p:val>
                                        </p:tav>
                                        <p:tav tm="100000">
                                          <p:val>
                                            <p:strVal val="#ppt_h"/>
                                          </p:val>
                                        </p:tav>
                                      </p:tavLst>
                                    </p:anim>
                                  </p:childTnLst>
                                </p:cTn>
                              </p:par>
                            </p:childTnLst>
                          </p:cTn>
                        </p:par>
                        <p:par>
                          <p:cTn id="21" fill="hold">
                            <p:stCondLst>
                              <p:cond delay="500"/>
                            </p:stCondLst>
                            <p:childTnLst>
                              <p:par>
                                <p:cTn id="22" presetID="16" presetClass="entr" presetSubtype="2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par>
                          <p:cTn id="25" fill="hold">
                            <p:stCondLst>
                              <p:cond delay="1000"/>
                            </p:stCondLst>
                            <p:childTnLst>
                              <p:par>
                                <p:cTn id="26" presetID="16" presetClass="entr" presetSubtype="2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par>
                          <p:cTn id="29" fill="hold">
                            <p:stCondLst>
                              <p:cond delay="1500"/>
                            </p:stCondLst>
                            <p:childTnLst>
                              <p:par>
                                <p:cTn id="30" presetID="16" presetClass="entr" presetSubtype="2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par>
                          <p:cTn id="33" fill="hold">
                            <p:stCondLst>
                              <p:cond delay="2000"/>
                            </p:stCondLst>
                            <p:childTnLst>
                              <p:par>
                                <p:cTn id="34" presetID="16" presetClass="entr" presetSubtype="2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500"/>
                                        <p:tgtEl>
                                          <p:spTgt spid="17"/>
                                        </p:tgtEl>
                                      </p:cBhvr>
                                    </p:animEffect>
                                  </p:childTnLst>
                                </p:cTn>
                              </p:par>
                            </p:childTnLst>
                          </p:cTn>
                        </p:par>
                        <p:par>
                          <p:cTn id="37" fill="hold">
                            <p:stCondLst>
                              <p:cond delay="2500"/>
                            </p:stCondLst>
                            <p:childTnLst>
                              <p:par>
                                <p:cTn id="38" presetID="16" presetClass="entr" presetSubtype="2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par>
                          <p:cTn id="41" fill="hold">
                            <p:stCondLst>
                              <p:cond delay="3000"/>
                            </p:stCondLst>
                            <p:childTnLst>
                              <p:par>
                                <p:cTn id="42" presetID="16" presetClass="entr" presetSubtype="21"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495425" y="2098675"/>
            <a:ext cx="1754188" cy="1754188"/>
            <a:chOff x="1493507" y="2097894"/>
            <a:chExt cx="1755648" cy="1755648"/>
          </a:xfrm>
        </p:grpSpPr>
        <p:sp>
          <p:nvSpPr>
            <p:cNvPr id="7" name="Chord 6"/>
            <p:cNvSpPr/>
            <p:nvPr/>
          </p:nvSpPr>
          <p:spPr>
            <a:xfrm>
              <a:off x="1493507" y="2865295"/>
              <a:ext cx="1754059" cy="988247"/>
            </a:xfrm>
            <a:custGeom>
              <a:avLst/>
              <a:gdLst>
                <a:gd name="connsiteX0" fmla="*/ 1753824 w 1754372"/>
                <a:gd name="connsiteY0" fmla="*/ 846190 h 1754372"/>
                <a:gd name="connsiteX1" fmla="*/ 1322010 w 1754372"/>
                <a:gd name="connsiteY1" fmla="*/ 1633219 h 1754372"/>
                <a:gd name="connsiteX2" fmla="*/ 424315 w 1754372"/>
                <a:gd name="connsiteY2" fmla="*/ 1628427 h 1754372"/>
                <a:gd name="connsiteX3" fmla="*/ 929 w 1754372"/>
                <a:gd name="connsiteY3" fmla="*/ 836832 h 1754372"/>
                <a:gd name="connsiteX4" fmla="*/ 1753824 w 1754372"/>
                <a:gd name="connsiteY4" fmla="*/ 846190 h 1754372"/>
                <a:gd name="connsiteX0-1" fmla="*/ 1753827 w 1754377"/>
                <a:gd name="connsiteY0-2" fmla="*/ 9358 h 917539"/>
                <a:gd name="connsiteX1-3" fmla="*/ 1322013 w 1754377"/>
                <a:gd name="connsiteY1-4" fmla="*/ 796387 h 917539"/>
                <a:gd name="connsiteX2-5" fmla="*/ 424318 w 1754377"/>
                <a:gd name="connsiteY2-6" fmla="*/ 791595 h 917539"/>
                <a:gd name="connsiteX3-7" fmla="*/ 932 w 1754377"/>
                <a:gd name="connsiteY3-8" fmla="*/ 0 h 917539"/>
                <a:gd name="connsiteX4-9" fmla="*/ 1753827 w 1754377"/>
                <a:gd name="connsiteY4-10" fmla="*/ 9358 h 917539"/>
                <a:gd name="connsiteX0-11" fmla="*/ 1753827 w 1754377"/>
                <a:gd name="connsiteY0-12" fmla="*/ 79547 h 987728"/>
                <a:gd name="connsiteX1-13" fmla="*/ 1322013 w 1754377"/>
                <a:gd name="connsiteY1-14" fmla="*/ 866576 h 987728"/>
                <a:gd name="connsiteX2-15" fmla="*/ 424318 w 1754377"/>
                <a:gd name="connsiteY2-16" fmla="*/ 861784 h 987728"/>
                <a:gd name="connsiteX3-17" fmla="*/ 932 w 1754377"/>
                <a:gd name="connsiteY3-18" fmla="*/ 70189 h 987728"/>
                <a:gd name="connsiteX4-19" fmla="*/ 1753827 w 1754377"/>
                <a:gd name="connsiteY4-20" fmla="*/ 79547 h 9877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54377" h="987728">
                  <a:moveTo>
                    <a:pt x="1753827" y="79547"/>
                  </a:moveTo>
                  <a:cubicBezTo>
                    <a:pt x="1765202" y="401249"/>
                    <a:pt x="1599457" y="703338"/>
                    <a:pt x="1322013" y="866576"/>
                  </a:cubicBezTo>
                  <a:cubicBezTo>
                    <a:pt x="1044569" y="1029814"/>
                    <a:pt x="700003" y="1027975"/>
                    <a:pt x="424318" y="861784"/>
                  </a:cubicBezTo>
                  <a:cubicBezTo>
                    <a:pt x="148633" y="695593"/>
                    <a:pt x="-13877" y="391751"/>
                    <a:pt x="932" y="70189"/>
                  </a:cubicBezTo>
                  <a:cubicBezTo>
                    <a:pt x="510802" y="371019"/>
                    <a:pt x="1382180" y="-200018"/>
                    <a:pt x="1753827" y="79547"/>
                  </a:cubicBezTo>
                  <a:close/>
                </a:path>
              </a:pathLst>
            </a:custGeom>
            <a:solidFill>
              <a:srgbClr val="4472C4"/>
            </a:solid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b="1">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60%</a:t>
              </a:r>
            </a:p>
          </p:txBody>
        </p:sp>
        <p:sp>
          <p:nvSpPr>
            <p:cNvPr id="8" name="Oval 7"/>
            <p:cNvSpPr/>
            <p:nvPr/>
          </p:nvSpPr>
          <p:spPr>
            <a:xfrm>
              <a:off x="1493507" y="2097894"/>
              <a:ext cx="1755648" cy="1755648"/>
            </a:xfrm>
            <a:prstGeom prst="ellipse">
              <a:avLst/>
            </a:prstGeom>
            <a:no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latin typeface="Arial" panose="020B0604020202020204" pitchFamily="34" charset="0"/>
                <a:ea typeface="微软雅黑" panose="020B0503020204020204" charset="-122"/>
                <a:sym typeface="Arial" panose="020B0604020202020204" pitchFamily="34" charset="0"/>
              </a:endParaRPr>
            </a:p>
          </p:txBody>
        </p:sp>
      </p:grpSp>
      <p:grpSp>
        <p:nvGrpSpPr>
          <p:cNvPr id="4" name="组合 4"/>
          <p:cNvGrpSpPr/>
          <p:nvPr/>
        </p:nvGrpSpPr>
        <p:grpSpPr bwMode="auto">
          <a:xfrm>
            <a:off x="8942388" y="2101850"/>
            <a:ext cx="1755775" cy="1747838"/>
            <a:chOff x="8943623" y="2101878"/>
            <a:chExt cx="1755648" cy="1747681"/>
          </a:xfrm>
        </p:grpSpPr>
        <p:sp>
          <p:nvSpPr>
            <p:cNvPr id="16" name="Freeform 15"/>
            <p:cNvSpPr/>
            <p:nvPr/>
          </p:nvSpPr>
          <p:spPr>
            <a:xfrm>
              <a:off x="8943623" y="2481257"/>
              <a:ext cx="1755648" cy="1365127"/>
            </a:xfrm>
            <a:custGeom>
              <a:avLst/>
              <a:gdLst>
                <a:gd name="connsiteX0" fmla="*/ 1604485 w 1755648"/>
                <a:gd name="connsiteY0" fmla="*/ 0 h 1363915"/>
                <a:gd name="connsiteX1" fmla="*/ 1605730 w 1755648"/>
                <a:gd name="connsiteY1" fmla="*/ 1501 h 1363915"/>
                <a:gd name="connsiteX2" fmla="*/ 1755648 w 1755648"/>
                <a:gd name="connsiteY2" fmla="*/ 490074 h 1363915"/>
                <a:gd name="connsiteX3" fmla="*/ 877824 w 1755648"/>
                <a:gd name="connsiteY3" fmla="*/ 1363915 h 1363915"/>
                <a:gd name="connsiteX4" fmla="*/ 0 w 1755648"/>
                <a:gd name="connsiteY4" fmla="*/ 490074 h 1363915"/>
                <a:gd name="connsiteX5" fmla="*/ 17835 w 1755648"/>
                <a:gd name="connsiteY5" fmla="*/ 313965 h 1363915"/>
                <a:gd name="connsiteX6" fmla="*/ 19210 w 1755648"/>
                <a:gd name="connsiteY6" fmla="*/ 309556 h 1363915"/>
                <a:gd name="connsiteX7" fmla="*/ 465497 w 1755648"/>
                <a:gd name="connsiteY7" fmla="*/ 217496 h 1363915"/>
                <a:gd name="connsiteX8" fmla="*/ 1386872 w 1755648"/>
                <a:gd name="connsiteY8" fmla="*/ 32627 h 1363915"/>
                <a:gd name="connsiteX0-1" fmla="*/ 1604485 w 1755648"/>
                <a:gd name="connsiteY0-2" fmla="*/ 0 h 1363915"/>
                <a:gd name="connsiteX1-3" fmla="*/ 1605730 w 1755648"/>
                <a:gd name="connsiteY1-4" fmla="*/ 1501 h 1363915"/>
                <a:gd name="connsiteX2-5" fmla="*/ 1755648 w 1755648"/>
                <a:gd name="connsiteY2-6" fmla="*/ 490074 h 1363915"/>
                <a:gd name="connsiteX3-7" fmla="*/ 877824 w 1755648"/>
                <a:gd name="connsiteY3-8" fmla="*/ 1363915 h 1363915"/>
                <a:gd name="connsiteX4-9" fmla="*/ 0 w 1755648"/>
                <a:gd name="connsiteY4-10" fmla="*/ 490074 h 1363915"/>
                <a:gd name="connsiteX5-11" fmla="*/ 17835 w 1755648"/>
                <a:gd name="connsiteY5-12" fmla="*/ 313965 h 1363915"/>
                <a:gd name="connsiteX6-13" fmla="*/ 19210 w 1755648"/>
                <a:gd name="connsiteY6-14" fmla="*/ 309556 h 1363915"/>
                <a:gd name="connsiteX7-15" fmla="*/ 465497 w 1755648"/>
                <a:gd name="connsiteY7-16" fmla="*/ 111171 h 1363915"/>
                <a:gd name="connsiteX8-17" fmla="*/ 1386872 w 1755648"/>
                <a:gd name="connsiteY8-18" fmla="*/ 32627 h 1363915"/>
                <a:gd name="connsiteX9" fmla="*/ 1604485 w 1755648"/>
                <a:gd name="connsiteY9" fmla="*/ 0 h 13639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 y="connsiteY9"/>
                </a:cxn>
              </a:cxnLst>
              <a:rect l="l" t="t" r="r" b="b"/>
              <a:pathLst>
                <a:path w="1755648" h="1363915">
                  <a:moveTo>
                    <a:pt x="1604485" y="0"/>
                  </a:moveTo>
                  <a:lnTo>
                    <a:pt x="1605730" y="1501"/>
                  </a:lnTo>
                  <a:cubicBezTo>
                    <a:pt x="1700381" y="140967"/>
                    <a:pt x="1755648" y="309096"/>
                    <a:pt x="1755648" y="490074"/>
                  </a:cubicBezTo>
                  <a:cubicBezTo>
                    <a:pt x="1755648" y="972683"/>
                    <a:pt x="1362633" y="1363915"/>
                    <a:pt x="877824" y="1363915"/>
                  </a:cubicBezTo>
                  <a:cubicBezTo>
                    <a:pt x="393015" y="1363915"/>
                    <a:pt x="0" y="972683"/>
                    <a:pt x="0" y="490074"/>
                  </a:cubicBezTo>
                  <a:cubicBezTo>
                    <a:pt x="0" y="429748"/>
                    <a:pt x="6141" y="370850"/>
                    <a:pt x="17835" y="313965"/>
                  </a:cubicBezTo>
                  <a:lnTo>
                    <a:pt x="19210" y="309556"/>
                  </a:lnTo>
                  <a:cubicBezTo>
                    <a:pt x="167972" y="278869"/>
                    <a:pt x="316735" y="141858"/>
                    <a:pt x="465497" y="111171"/>
                  </a:cubicBezTo>
                  <a:cubicBezTo>
                    <a:pt x="781191" y="43603"/>
                    <a:pt x="1091689" y="81559"/>
                    <a:pt x="1386872" y="32627"/>
                  </a:cubicBezTo>
                  <a:lnTo>
                    <a:pt x="1604485" y="0"/>
                  </a:lnTo>
                  <a:close/>
                </a:path>
              </a:pathLst>
            </a:custGeom>
            <a:solidFill>
              <a:srgbClr val="4472C4"/>
            </a:solid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b="1">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90%</a:t>
              </a:r>
            </a:p>
          </p:txBody>
        </p:sp>
        <p:sp>
          <p:nvSpPr>
            <p:cNvPr id="17" name="Oval 16"/>
            <p:cNvSpPr/>
            <p:nvPr/>
          </p:nvSpPr>
          <p:spPr>
            <a:xfrm>
              <a:off x="8943623" y="2101878"/>
              <a:ext cx="1755648" cy="1747681"/>
            </a:xfrm>
            <a:prstGeom prst="ellipse">
              <a:avLst/>
            </a:prstGeom>
            <a:no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latin typeface="Arial" panose="020B0604020202020204" pitchFamily="34" charset="0"/>
                <a:ea typeface="微软雅黑" panose="020B0503020204020204" charset="-122"/>
                <a:sym typeface="Arial" panose="020B0604020202020204" pitchFamily="34" charset="0"/>
              </a:endParaRPr>
            </a:p>
          </p:txBody>
        </p:sp>
      </p:grpSp>
      <p:grpSp>
        <p:nvGrpSpPr>
          <p:cNvPr id="5" name="组合 2"/>
          <p:cNvGrpSpPr/>
          <p:nvPr/>
        </p:nvGrpSpPr>
        <p:grpSpPr bwMode="auto">
          <a:xfrm>
            <a:off x="3978275" y="2101850"/>
            <a:ext cx="1754188" cy="1747838"/>
            <a:chOff x="3976879" y="2101878"/>
            <a:chExt cx="1755648" cy="1747681"/>
          </a:xfrm>
        </p:grpSpPr>
        <p:sp>
          <p:nvSpPr>
            <p:cNvPr id="20" name="Freeform 19"/>
            <p:cNvSpPr/>
            <p:nvPr/>
          </p:nvSpPr>
          <p:spPr>
            <a:xfrm>
              <a:off x="4245390" y="3440021"/>
              <a:ext cx="1344143" cy="395251"/>
            </a:xfrm>
            <a:custGeom>
              <a:avLst/>
              <a:gdLst>
                <a:gd name="connsiteX0" fmla="*/ 1527957 w 1527957"/>
                <a:gd name="connsiteY0" fmla="*/ 0 h 623770"/>
                <a:gd name="connsiteX1" fmla="*/ 1499871 w 1527957"/>
                <a:gd name="connsiteY1" fmla="*/ 90068 h 623770"/>
                <a:gd name="connsiteX2" fmla="*/ 691030 w 1527957"/>
                <a:gd name="connsiteY2" fmla="*/ 623770 h 623770"/>
                <a:gd name="connsiteX3" fmla="*/ 70315 w 1527957"/>
                <a:gd name="connsiteY3" fmla="*/ 367828 h 623770"/>
                <a:gd name="connsiteX4" fmla="*/ 0 w 1527957"/>
                <a:gd name="connsiteY4" fmla="*/ 282992 h 623770"/>
                <a:gd name="connsiteX5" fmla="*/ 164586 w 1527957"/>
                <a:gd name="connsiteY5" fmla="*/ 254714 h 623770"/>
                <a:gd name="connsiteX6" fmla="*/ 1388267 w 1527957"/>
                <a:gd name="connsiteY6" fmla="*/ 15544 h 623770"/>
                <a:gd name="connsiteX0-1" fmla="*/ 1527957 w 1527957"/>
                <a:gd name="connsiteY0-2" fmla="*/ 0 h 623770"/>
                <a:gd name="connsiteX1-3" fmla="*/ 1499871 w 1527957"/>
                <a:gd name="connsiteY1-4" fmla="*/ 90068 h 623770"/>
                <a:gd name="connsiteX2-5" fmla="*/ 691030 w 1527957"/>
                <a:gd name="connsiteY2-6" fmla="*/ 623770 h 623770"/>
                <a:gd name="connsiteX3-7" fmla="*/ 70315 w 1527957"/>
                <a:gd name="connsiteY3-8" fmla="*/ 367828 h 623770"/>
                <a:gd name="connsiteX4-9" fmla="*/ 0 w 1527957"/>
                <a:gd name="connsiteY4-10" fmla="*/ 282992 h 623770"/>
                <a:gd name="connsiteX5-11" fmla="*/ 164586 w 1527957"/>
                <a:gd name="connsiteY5-12" fmla="*/ 254713 h 623770"/>
                <a:gd name="connsiteX6-13" fmla="*/ 1388267 w 1527957"/>
                <a:gd name="connsiteY6-14" fmla="*/ 15544 h 623770"/>
                <a:gd name="connsiteX7" fmla="*/ 1527957 w 1527957"/>
                <a:gd name="connsiteY7" fmla="*/ 0 h 623770"/>
                <a:gd name="connsiteX0-15" fmla="*/ 1527957 w 1527957"/>
                <a:gd name="connsiteY0-16" fmla="*/ 0 h 623770"/>
                <a:gd name="connsiteX1-17" fmla="*/ 1499871 w 1527957"/>
                <a:gd name="connsiteY1-18" fmla="*/ 90068 h 623770"/>
                <a:gd name="connsiteX2-19" fmla="*/ 691030 w 1527957"/>
                <a:gd name="connsiteY2-20" fmla="*/ 623770 h 623770"/>
                <a:gd name="connsiteX3-21" fmla="*/ 70315 w 1527957"/>
                <a:gd name="connsiteY3-22" fmla="*/ 367828 h 623770"/>
                <a:gd name="connsiteX4-23" fmla="*/ 0 w 1527957"/>
                <a:gd name="connsiteY4-24" fmla="*/ 282992 h 623770"/>
                <a:gd name="connsiteX5-25" fmla="*/ 164586 w 1527957"/>
                <a:gd name="connsiteY5-26" fmla="*/ 254713 h 623770"/>
                <a:gd name="connsiteX6-27" fmla="*/ 1388267 w 1527957"/>
                <a:gd name="connsiteY6-28" fmla="*/ 15544 h 623770"/>
                <a:gd name="connsiteX7-29" fmla="*/ 1527957 w 1527957"/>
                <a:gd name="connsiteY7-30" fmla="*/ 0 h 623770"/>
                <a:gd name="connsiteX0-31" fmla="*/ 1527957 w 1527957"/>
                <a:gd name="connsiteY0-32" fmla="*/ 3472 h 627242"/>
                <a:gd name="connsiteX1-33" fmla="*/ 1499871 w 1527957"/>
                <a:gd name="connsiteY1-34" fmla="*/ 93540 h 627242"/>
                <a:gd name="connsiteX2-35" fmla="*/ 691030 w 1527957"/>
                <a:gd name="connsiteY2-36" fmla="*/ 627242 h 627242"/>
                <a:gd name="connsiteX3-37" fmla="*/ 70315 w 1527957"/>
                <a:gd name="connsiteY3-38" fmla="*/ 371300 h 627242"/>
                <a:gd name="connsiteX4-39" fmla="*/ 0 w 1527957"/>
                <a:gd name="connsiteY4-40" fmla="*/ 286464 h 627242"/>
                <a:gd name="connsiteX5-41" fmla="*/ 176907 w 1527957"/>
                <a:gd name="connsiteY5-42" fmla="*/ 123284 h 627242"/>
                <a:gd name="connsiteX6-43" fmla="*/ 1388267 w 1527957"/>
                <a:gd name="connsiteY6-44" fmla="*/ 19016 h 627242"/>
                <a:gd name="connsiteX7-45" fmla="*/ 1527957 w 1527957"/>
                <a:gd name="connsiteY7-46" fmla="*/ 3472 h 6272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1527957" h="627242">
                  <a:moveTo>
                    <a:pt x="1527957" y="3472"/>
                  </a:moveTo>
                  <a:lnTo>
                    <a:pt x="1499871" y="93540"/>
                  </a:lnTo>
                  <a:cubicBezTo>
                    <a:pt x="1366610" y="407174"/>
                    <a:pt x="1054637" y="627242"/>
                    <a:pt x="691030" y="627242"/>
                  </a:cubicBezTo>
                  <a:cubicBezTo>
                    <a:pt x="448626" y="627242"/>
                    <a:pt x="229170" y="529434"/>
                    <a:pt x="70315" y="371300"/>
                  </a:cubicBezTo>
                  <a:lnTo>
                    <a:pt x="0" y="286464"/>
                  </a:lnTo>
                  <a:lnTo>
                    <a:pt x="176907" y="123284"/>
                  </a:lnTo>
                  <a:cubicBezTo>
                    <a:pt x="623453" y="-110261"/>
                    <a:pt x="1008067" y="69307"/>
                    <a:pt x="1388267" y="19016"/>
                  </a:cubicBezTo>
                  <a:lnTo>
                    <a:pt x="1527957" y="3472"/>
                  </a:lnTo>
                  <a:close/>
                </a:path>
              </a:pathLst>
            </a:cu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b="1" dirty="0">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10%</a:t>
              </a:r>
            </a:p>
          </p:txBody>
        </p:sp>
        <p:sp>
          <p:nvSpPr>
            <p:cNvPr id="21" name="Oval 20"/>
            <p:cNvSpPr/>
            <p:nvPr/>
          </p:nvSpPr>
          <p:spPr>
            <a:xfrm>
              <a:off x="3976879" y="2101878"/>
              <a:ext cx="1755648" cy="174768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latin typeface="Arial" panose="020B0604020202020204" pitchFamily="34" charset="0"/>
                <a:ea typeface="微软雅黑" panose="020B0503020204020204" charset="-122"/>
                <a:sym typeface="Arial" panose="020B0604020202020204" pitchFamily="34" charset="0"/>
              </a:endParaRPr>
            </a:p>
          </p:txBody>
        </p:sp>
      </p:grpSp>
      <p:grpSp>
        <p:nvGrpSpPr>
          <p:cNvPr id="19" name="组合 18"/>
          <p:cNvGrpSpPr/>
          <p:nvPr/>
        </p:nvGrpSpPr>
        <p:grpSpPr bwMode="auto">
          <a:xfrm>
            <a:off x="6383338" y="2181225"/>
            <a:ext cx="1755775" cy="1755775"/>
            <a:chOff x="1493507" y="2097894"/>
            <a:chExt cx="1755648" cy="1755648"/>
          </a:xfrm>
        </p:grpSpPr>
        <p:sp>
          <p:nvSpPr>
            <p:cNvPr id="22" name="Chord 6"/>
            <p:cNvSpPr/>
            <p:nvPr/>
          </p:nvSpPr>
          <p:spPr>
            <a:xfrm>
              <a:off x="1504618" y="3009053"/>
              <a:ext cx="1728663" cy="831790"/>
            </a:xfrm>
            <a:custGeom>
              <a:avLst/>
              <a:gdLst>
                <a:gd name="connsiteX0" fmla="*/ 1753824 w 1754372"/>
                <a:gd name="connsiteY0" fmla="*/ 846190 h 1754372"/>
                <a:gd name="connsiteX1" fmla="*/ 1322010 w 1754372"/>
                <a:gd name="connsiteY1" fmla="*/ 1633219 h 1754372"/>
                <a:gd name="connsiteX2" fmla="*/ 424315 w 1754372"/>
                <a:gd name="connsiteY2" fmla="*/ 1628427 h 1754372"/>
                <a:gd name="connsiteX3" fmla="*/ 929 w 1754372"/>
                <a:gd name="connsiteY3" fmla="*/ 836832 h 1754372"/>
                <a:gd name="connsiteX4" fmla="*/ 1753824 w 1754372"/>
                <a:gd name="connsiteY4" fmla="*/ 846190 h 1754372"/>
                <a:gd name="connsiteX0-1" fmla="*/ 1753827 w 1754377"/>
                <a:gd name="connsiteY0-2" fmla="*/ 9358 h 917539"/>
                <a:gd name="connsiteX1-3" fmla="*/ 1322013 w 1754377"/>
                <a:gd name="connsiteY1-4" fmla="*/ 796387 h 917539"/>
                <a:gd name="connsiteX2-5" fmla="*/ 424318 w 1754377"/>
                <a:gd name="connsiteY2-6" fmla="*/ 791595 h 917539"/>
                <a:gd name="connsiteX3-7" fmla="*/ 932 w 1754377"/>
                <a:gd name="connsiteY3-8" fmla="*/ 0 h 917539"/>
                <a:gd name="connsiteX4-9" fmla="*/ 1753827 w 1754377"/>
                <a:gd name="connsiteY4-10" fmla="*/ 9358 h 917539"/>
                <a:gd name="connsiteX0-11" fmla="*/ 1753827 w 1754377"/>
                <a:gd name="connsiteY0-12" fmla="*/ 79547 h 987728"/>
                <a:gd name="connsiteX1-13" fmla="*/ 1322013 w 1754377"/>
                <a:gd name="connsiteY1-14" fmla="*/ 866576 h 987728"/>
                <a:gd name="connsiteX2-15" fmla="*/ 424318 w 1754377"/>
                <a:gd name="connsiteY2-16" fmla="*/ 861784 h 987728"/>
                <a:gd name="connsiteX3-17" fmla="*/ 932 w 1754377"/>
                <a:gd name="connsiteY3-18" fmla="*/ 70189 h 987728"/>
                <a:gd name="connsiteX4-19" fmla="*/ 1753827 w 1754377"/>
                <a:gd name="connsiteY4-20" fmla="*/ 79547 h 9877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54377" h="987728">
                  <a:moveTo>
                    <a:pt x="1753827" y="79547"/>
                  </a:moveTo>
                  <a:cubicBezTo>
                    <a:pt x="1765202" y="401249"/>
                    <a:pt x="1599457" y="703338"/>
                    <a:pt x="1322013" y="866576"/>
                  </a:cubicBezTo>
                  <a:cubicBezTo>
                    <a:pt x="1044569" y="1029814"/>
                    <a:pt x="700003" y="1027975"/>
                    <a:pt x="424318" y="861784"/>
                  </a:cubicBezTo>
                  <a:cubicBezTo>
                    <a:pt x="148633" y="695593"/>
                    <a:pt x="-13877" y="391751"/>
                    <a:pt x="932" y="70189"/>
                  </a:cubicBezTo>
                  <a:cubicBezTo>
                    <a:pt x="510802" y="371019"/>
                    <a:pt x="1382180" y="-200018"/>
                    <a:pt x="1753827" y="79547"/>
                  </a:cubicBezTo>
                  <a:close/>
                </a:path>
              </a:pathLst>
            </a:custGeom>
            <a:solidFill>
              <a:schemeClr val="accent1"/>
            </a:solid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2400" b="1" dirty="0">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25</a:t>
              </a:r>
              <a:r>
                <a:rPr lang="en-US" sz="2400" b="1" dirty="0">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a:t>
              </a:r>
            </a:p>
          </p:txBody>
        </p:sp>
        <p:sp>
          <p:nvSpPr>
            <p:cNvPr id="23" name="Oval 7"/>
            <p:cNvSpPr/>
            <p:nvPr/>
          </p:nvSpPr>
          <p:spPr>
            <a:xfrm>
              <a:off x="1493507" y="2097894"/>
              <a:ext cx="1755648" cy="175564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latin typeface="Arial" panose="020B0604020202020204" pitchFamily="34" charset="0"/>
                <a:ea typeface="微软雅黑" panose="020B0503020204020204" charset="-122"/>
                <a:sym typeface="Arial" panose="020B0604020202020204" pitchFamily="34" charset="0"/>
              </a:endParaRPr>
            </a:p>
          </p:txBody>
        </p:sp>
      </p:grpSp>
      <p:grpSp>
        <p:nvGrpSpPr>
          <p:cNvPr id="18" name="组合 17"/>
          <p:cNvGrpSpPr/>
          <p:nvPr/>
        </p:nvGrpSpPr>
        <p:grpSpPr bwMode="auto">
          <a:xfrm>
            <a:off x="1273175" y="4402138"/>
            <a:ext cx="2197100" cy="1171575"/>
            <a:chOff x="8706137" y="3065031"/>
            <a:chExt cx="2195935" cy="1172629"/>
          </a:xfrm>
        </p:grpSpPr>
        <p:sp>
          <p:nvSpPr>
            <p:cNvPr id="26643" name="TextBox 23"/>
            <p:cNvSpPr txBox="1">
              <a:spLocks noChangeArrowheads="1"/>
            </p:cNvSpPr>
            <p:nvPr/>
          </p:nvSpPr>
          <p:spPr bwMode="auto">
            <a:xfrm>
              <a:off x="8706137" y="3434363"/>
              <a:ext cx="2195935"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a:t>
              </a:r>
            </a:p>
          </p:txBody>
        </p:sp>
        <p:sp>
          <p:nvSpPr>
            <p:cNvPr id="26644" name="TextBox 24"/>
            <p:cNvSpPr txBox="1">
              <a:spLocks noChangeArrowheads="1"/>
            </p:cNvSpPr>
            <p:nvPr/>
          </p:nvSpPr>
          <p:spPr bwMode="auto">
            <a:xfrm>
              <a:off x="8974390" y="3065031"/>
              <a:ext cx="1659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grpSp>
        <p:nvGrpSpPr>
          <p:cNvPr id="26" name="组合 25"/>
          <p:cNvGrpSpPr/>
          <p:nvPr/>
        </p:nvGrpSpPr>
        <p:grpSpPr bwMode="auto">
          <a:xfrm>
            <a:off x="3738563" y="4400550"/>
            <a:ext cx="2195512" cy="1173163"/>
            <a:chOff x="8706137" y="3065031"/>
            <a:chExt cx="2195935" cy="1172629"/>
          </a:xfrm>
        </p:grpSpPr>
        <p:sp>
          <p:nvSpPr>
            <p:cNvPr id="26641" name="TextBox 23"/>
            <p:cNvSpPr txBox="1">
              <a:spLocks noChangeArrowheads="1"/>
            </p:cNvSpPr>
            <p:nvPr/>
          </p:nvSpPr>
          <p:spPr bwMode="auto">
            <a:xfrm>
              <a:off x="8706137" y="3434363"/>
              <a:ext cx="2195935"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a:t>
              </a:r>
            </a:p>
          </p:txBody>
        </p:sp>
        <p:sp>
          <p:nvSpPr>
            <p:cNvPr id="26642" name="TextBox 24"/>
            <p:cNvSpPr txBox="1">
              <a:spLocks noChangeArrowheads="1"/>
            </p:cNvSpPr>
            <p:nvPr/>
          </p:nvSpPr>
          <p:spPr bwMode="auto">
            <a:xfrm>
              <a:off x="8974390" y="3065031"/>
              <a:ext cx="1659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grpSp>
        <p:nvGrpSpPr>
          <p:cNvPr id="36" name="组合 35"/>
          <p:cNvGrpSpPr/>
          <p:nvPr/>
        </p:nvGrpSpPr>
        <p:grpSpPr bwMode="auto">
          <a:xfrm>
            <a:off x="6299200" y="4402138"/>
            <a:ext cx="2195513" cy="1171575"/>
            <a:chOff x="8706137" y="3065031"/>
            <a:chExt cx="2195935" cy="1172629"/>
          </a:xfrm>
        </p:grpSpPr>
        <p:sp>
          <p:nvSpPr>
            <p:cNvPr id="26639" name="TextBox 23"/>
            <p:cNvSpPr txBox="1">
              <a:spLocks noChangeArrowheads="1"/>
            </p:cNvSpPr>
            <p:nvPr/>
          </p:nvSpPr>
          <p:spPr bwMode="auto">
            <a:xfrm>
              <a:off x="8706137" y="3434363"/>
              <a:ext cx="2195935"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a:t>
              </a:r>
            </a:p>
          </p:txBody>
        </p:sp>
        <p:sp>
          <p:nvSpPr>
            <p:cNvPr id="26640" name="TextBox 24"/>
            <p:cNvSpPr txBox="1">
              <a:spLocks noChangeArrowheads="1"/>
            </p:cNvSpPr>
            <p:nvPr/>
          </p:nvSpPr>
          <p:spPr bwMode="auto">
            <a:xfrm>
              <a:off x="8974390" y="3065031"/>
              <a:ext cx="1659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grpSp>
        <p:nvGrpSpPr>
          <p:cNvPr id="39" name="组合 38"/>
          <p:cNvGrpSpPr/>
          <p:nvPr/>
        </p:nvGrpSpPr>
        <p:grpSpPr bwMode="auto">
          <a:xfrm>
            <a:off x="8763000" y="4400550"/>
            <a:ext cx="2197100" cy="1173163"/>
            <a:chOff x="8706137" y="3065031"/>
            <a:chExt cx="2195935" cy="1172629"/>
          </a:xfrm>
        </p:grpSpPr>
        <p:sp>
          <p:nvSpPr>
            <p:cNvPr id="26637" name="TextBox 23"/>
            <p:cNvSpPr txBox="1">
              <a:spLocks noChangeArrowheads="1"/>
            </p:cNvSpPr>
            <p:nvPr/>
          </p:nvSpPr>
          <p:spPr bwMode="auto">
            <a:xfrm>
              <a:off x="8706137" y="3434363"/>
              <a:ext cx="2195935"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a:t>
              </a:r>
            </a:p>
          </p:txBody>
        </p:sp>
        <p:sp>
          <p:nvSpPr>
            <p:cNvPr id="26638" name="TextBox 24"/>
            <p:cNvSpPr txBox="1">
              <a:spLocks noChangeArrowheads="1"/>
            </p:cNvSpPr>
            <p:nvPr/>
          </p:nvSpPr>
          <p:spPr bwMode="auto">
            <a:xfrm>
              <a:off x="8974390" y="3065031"/>
              <a:ext cx="1659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p>
          </p:txBody>
        </p:sp>
      </p:grpSp>
      <p:grpSp>
        <p:nvGrpSpPr>
          <p:cNvPr id="26634" name="组合 26"/>
          <p:cNvGrpSpPr/>
          <p:nvPr/>
        </p:nvGrpSpPr>
        <p:grpSpPr bwMode="auto">
          <a:xfrm>
            <a:off x="465138" y="476250"/>
            <a:ext cx="3552825" cy="593725"/>
            <a:chOff x="465466" y="476672"/>
            <a:chExt cx="3552497" cy="593276"/>
          </a:xfrm>
        </p:grpSpPr>
        <p:sp>
          <p:nvSpPr>
            <p:cNvPr id="26635"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26636"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par>
                          <p:cTn id="33" fill="hold">
                            <p:stCondLst>
                              <p:cond delay="2000"/>
                            </p:stCondLst>
                            <p:childTnLst>
                              <p:par>
                                <p:cTn id="34" presetID="22" presetClass="entr" presetSubtype="4"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500"/>
                                        <p:tgtEl>
                                          <p:spTgt spid="36"/>
                                        </p:tgtEl>
                                      </p:cBhvr>
                                    </p:animEffect>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down)">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7312" y="3181080"/>
            <a:ext cx="4579937" cy="458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3" name="组合 4"/>
          <p:cNvGrpSpPr/>
          <p:nvPr/>
        </p:nvGrpSpPr>
        <p:grpSpPr bwMode="auto">
          <a:xfrm>
            <a:off x="573542" y="2678340"/>
            <a:ext cx="3284537" cy="1859945"/>
            <a:chOff x="721818" y="2131192"/>
            <a:chExt cx="3285032" cy="1859862"/>
          </a:xfrm>
        </p:grpSpPr>
        <p:sp>
          <p:nvSpPr>
            <p:cNvPr id="36877" name="矩形 2"/>
            <p:cNvSpPr>
              <a:spLocks noChangeArrowheads="1"/>
            </p:cNvSpPr>
            <p:nvPr/>
          </p:nvSpPr>
          <p:spPr bwMode="auto">
            <a:xfrm>
              <a:off x="721818" y="2487824"/>
              <a:ext cx="3285032" cy="150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a:t>
              </a:r>
              <a:r>
                <a:rPr lang="en-US" altLang="zh-CN" sz="1200" dirty="0">
                  <a:latin typeface="隶书" panose="02010509060101010101" pitchFamily="49" charset="-122"/>
                  <a:ea typeface="隶书" panose="02010509060101010101" pitchFamily="49" charset="-122"/>
                  <a:sym typeface="宋体" panose="02010600030101010101" pitchFamily="2" charset="-122"/>
                </a:rPr>
                <a:t>[-</a:t>
              </a:r>
              <a:r>
                <a:rPr lang="zh-CN" altLang="en-US" sz="1200" dirty="0">
                  <a:latin typeface="隶书" panose="02010509060101010101" pitchFamily="49" charset="-122"/>
                  <a:ea typeface="隶书" panose="02010509060101010101" pitchFamily="49" charset="-122"/>
                  <a:sym typeface="宋体" panose="02010600030101010101" pitchFamily="2" charset="-122"/>
                </a:rPr>
                <a:t>婷婷</a:t>
              </a:r>
              <a:r>
                <a:rPr lang="en-US" altLang="zh-CN" sz="1200" dirty="0">
                  <a:latin typeface="隶书" panose="02010509060101010101" pitchFamily="49" charset="-122"/>
                  <a:ea typeface="隶书" panose="02010509060101010101" pitchFamily="49" charset="-122"/>
                  <a:sym typeface="宋体" panose="02010600030101010101" pitchFamily="2" charset="-122"/>
                </a:rPr>
                <a:t>]</a:t>
              </a:r>
              <a:r>
                <a:rPr lang="zh-CN" altLang="en-US" sz="1200" dirty="0">
                  <a:latin typeface="隶书" panose="02010509060101010101" pitchFamily="49" charset="-122"/>
                  <a:ea typeface="隶书" panose="02010509060101010101" pitchFamily="49" charset="-122"/>
                  <a:sym typeface="宋体" panose="02010600030101010101" pitchFamily="2" charset="-122"/>
                </a:rPr>
                <a:t>旗舰店</a:t>
              </a:r>
              <a:r>
                <a:rPr lang="en-US" altLang="zh-CN" sz="1200" dirty="0">
                  <a:latin typeface="隶书" panose="02010509060101010101" pitchFamily="49" charset="-122"/>
                  <a:ea typeface="隶书" panose="02010509060101010101" pitchFamily="49" charset="-122"/>
                  <a:sym typeface="宋体" panose="02010600030101010101" pitchFamily="2" charset="-122"/>
                </a:rPr>
                <a:t>https://[-</a:t>
              </a:r>
              <a:r>
                <a:rPr lang="zh-CN" altLang="en-US" sz="1200" dirty="0">
                  <a:latin typeface="隶书" panose="02010509060101010101" pitchFamily="49" charset="-122"/>
                  <a:ea typeface="隶书" panose="02010509060101010101" pitchFamily="49" charset="-122"/>
                  <a:sym typeface="宋体" panose="02010600030101010101" pitchFamily="2" charset="-122"/>
                </a:rPr>
                <a:t>婷婷</a:t>
              </a:r>
              <a:r>
                <a:rPr lang="en-US" altLang="zh-CN" sz="1200" dirty="0">
                  <a:latin typeface="隶书" panose="02010509060101010101" pitchFamily="49" charset="-122"/>
                  <a:ea typeface="隶书" panose="02010509060101010101" pitchFamily="49" charset="-122"/>
                  <a:sym typeface="宋体" panose="02010600030101010101" pitchFamily="2" charset="-122"/>
                </a:rPr>
                <a:t>]</a:t>
              </a:r>
              <a:r>
                <a:rPr lang="zh-CN" altLang="en-US" sz="1200" dirty="0">
                  <a:latin typeface="隶书" panose="02010509060101010101" pitchFamily="49" charset="-122"/>
                  <a:ea typeface="隶书" panose="02010509060101010101" pitchFamily="49" charset="-122"/>
                  <a:sym typeface="宋体" panose="02010600030101010101" pitchFamily="2" charset="-122"/>
                </a:rPr>
                <a:t>处添加文本信点击此处添加文本信点击此处添加文本信</a:t>
              </a:r>
            </a:p>
          </p:txBody>
        </p:sp>
        <p:sp>
          <p:nvSpPr>
            <p:cNvPr id="36878" name="矩形 3"/>
            <p:cNvSpPr>
              <a:spLocks noChangeArrowheads="1"/>
            </p:cNvSpPr>
            <p:nvPr/>
          </p:nvSpPr>
          <p:spPr bwMode="auto">
            <a:xfrm>
              <a:off x="721818" y="2131192"/>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a:solidFill>
                  <a:srgbClr val="4472C4"/>
                </a:solidFill>
                <a:latin typeface="汉仪喵魂体W" panose="00020600040101010101" pitchFamily="18" charset="-122"/>
                <a:ea typeface="汉仪喵魂体W" panose="00020600040101010101" pitchFamily="18" charset="-122"/>
              </a:endParaRPr>
            </a:p>
          </p:txBody>
        </p:sp>
      </p:grpSp>
      <p:grpSp>
        <p:nvGrpSpPr>
          <p:cNvPr id="35844" name="组合 5"/>
          <p:cNvGrpSpPr/>
          <p:nvPr/>
        </p:nvGrpSpPr>
        <p:grpSpPr bwMode="auto">
          <a:xfrm>
            <a:off x="4574042" y="1886178"/>
            <a:ext cx="3284537" cy="1489075"/>
            <a:chOff x="721818" y="2131192"/>
            <a:chExt cx="3285032" cy="1490597"/>
          </a:xfrm>
        </p:grpSpPr>
        <p:sp>
          <p:nvSpPr>
            <p:cNvPr id="36875" name="矩形 6"/>
            <p:cNvSpPr>
              <a:spLocks noChangeArrowheads="1"/>
            </p:cNvSpPr>
            <p:nvPr/>
          </p:nvSpPr>
          <p:spPr bwMode="auto">
            <a:xfrm>
              <a:off x="721818" y="2487824"/>
              <a:ext cx="3285032" cy="113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p>
          </p:txBody>
        </p:sp>
        <p:sp>
          <p:nvSpPr>
            <p:cNvPr id="36876" name="矩形 7"/>
            <p:cNvSpPr>
              <a:spLocks noChangeArrowheads="1"/>
            </p:cNvSpPr>
            <p:nvPr/>
          </p:nvSpPr>
          <p:spPr bwMode="auto">
            <a:xfrm>
              <a:off x="721818" y="2131192"/>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a:solidFill>
                  <a:srgbClr val="4472C4"/>
                </a:solidFill>
                <a:latin typeface="汉仪喵魂体W" panose="00020600040101010101" pitchFamily="18" charset="-122"/>
                <a:ea typeface="汉仪喵魂体W" panose="00020600040101010101" pitchFamily="18" charset="-122"/>
              </a:endParaRPr>
            </a:p>
          </p:txBody>
        </p:sp>
      </p:grpSp>
      <p:grpSp>
        <p:nvGrpSpPr>
          <p:cNvPr id="35845" name="组合 8"/>
          <p:cNvGrpSpPr/>
          <p:nvPr/>
        </p:nvGrpSpPr>
        <p:grpSpPr bwMode="auto">
          <a:xfrm>
            <a:off x="8295142" y="2678340"/>
            <a:ext cx="3284537" cy="1490663"/>
            <a:chOff x="721818" y="2131192"/>
            <a:chExt cx="3285032" cy="1490597"/>
          </a:xfrm>
        </p:grpSpPr>
        <p:sp>
          <p:nvSpPr>
            <p:cNvPr id="36873" name="矩形 9"/>
            <p:cNvSpPr>
              <a:spLocks noChangeArrowheads="1"/>
            </p:cNvSpPr>
            <p:nvPr/>
          </p:nvSpPr>
          <p:spPr bwMode="auto">
            <a:xfrm>
              <a:off x="721818" y="2487824"/>
              <a:ext cx="3285032" cy="113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p>
          </p:txBody>
        </p:sp>
        <p:sp>
          <p:nvSpPr>
            <p:cNvPr id="36874" name="矩形 10"/>
            <p:cNvSpPr>
              <a:spLocks noChangeArrowheads="1"/>
            </p:cNvSpPr>
            <p:nvPr/>
          </p:nvSpPr>
          <p:spPr bwMode="auto">
            <a:xfrm>
              <a:off x="721818" y="2131192"/>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a:solidFill>
                  <a:srgbClr val="4472C4"/>
                </a:solidFill>
                <a:latin typeface="汉仪喵魂体W" panose="00020600040101010101" pitchFamily="18" charset="-122"/>
                <a:ea typeface="汉仪喵魂体W" panose="00020600040101010101" pitchFamily="18" charset="-122"/>
              </a:endParaRPr>
            </a:p>
          </p:txBody>
        </p:sp>
      </p:grpSp>
      <p:grpSp>
        <p:nvGrpSpPr>
          <p:cNvPr id="36870" name="组合 11"/>
          <p:cNvGrpSpPr/>
          <p:nvPr/>
        </p:nvGrpSpPr>
        <p:grpSpPr bwMode="auto">
          <a:xfrm>
            <a:off x="465138" y="476250"/>
            <a:ext cx="3552825" cy="593725"/>
            <a:chOff x="465466" y="476672"/>
            <a:chExt cx="3552497" cy="593276"/>
          </a:xfrm>
        </p:grpSpPr>
        <p:sp>
          <p:nvSpPr>
            <p:cNvPr id="36871"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36872"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5843"/>
                                        </p:tgtEl>
                                        <p:attrNameLst>
                                          <p:attrName>style.visibility</p:attrName>
                                        </p:attrNameLst>
                                      </p:cBhvr>
                                      <p:to>
                                        <p:strVal val="visible"/>
                                      </p:to>
                                    </p:set>
                                    <p:animEffect transition="in" filter="wipe(down)">
                                      <p:cBhvr>
                                        <p:cTn id="13" dur="500"/>
                                        <p:tgtEl>
                                          <p:spTgt spid="35843"/>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35844"/>
                                        </p:tgtEl>
                                        <p:attrNameLst>
                                          <p:attrName>style.visibility</p:attrName>
                                        </p:attrNameLst>
                                      </p:cBhvr>
                                      <p:to>
                                        <p:strVal val="visible"/>
                                      </p:to>
                                    </p:set>
                                    <p:animEffect transition="in" filter="wipe(down)">
                                      <p:cBhvr>
                                        <p:cTn id="17" dur="500"/>
                                        <p:tgtEl>
                                          <p:spTgt spid="35844"/>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35845"/>
                                        </p:tgtEl>
                                        <p:attrNameLst>
                                          <p:attrName>style.visibility</p:attrName>
                                        </p:attrNameLst>
                                      </p:cBhvr>
                                      <p:to>
                                        <p:strVal val="visible"/>
                                      </p:to>
                                    </p:set>
                                    <p:animEffect transition="in" filter="wipe(down)">
                                      <p:cBhvr>
                                        <p:cTn id="21" dur="500"/>
                                        <p:tgtEl>
                                          <p:spTgt spid="35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rcRect l="34558" t="74892" r="14218"/>
          <a:stretch>
            <a:fillRect/>
          </a:stretch>
        </p:blipFill>
        <p:spPr bwMode="auto">
          <a:xfrm>
            <a:off x="1639435" y="2032227"/>
            <a:ext cx="2255837"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145722" y="3934052"/>
            <a:ext cx="3143250" cy="13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200000"/>
              </a:lnSpc>
              <a:spcBef>
                <a:spcPct val="0"/>
              </a:spcBef>
              <a:buNone/>
            </a:pPr>
            <a:r>
              <a:rPr lang="zh-CN" altLang="en-US" sz="14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a:t>
            </a:r>
            <a:r>
              <a:rPr lang="en-US" altLang="zh-CN" sz="1400" dirty="0">
                <a:latin typeface="隶书" panose="02010509060101010101" pitchFamily="49" charset="-122"/>
                <a:ea typeface="隶书" panose="02010509060101010101" pitchFamily="49" charset="-122"/>
                <a:sym typeface="宋体" panose="02010600030101010101" pitchFamily="2" charset="-122"/>
              </a:rPr>
              <a:t>[-</a:t>
            </a:r>
            <a:r>
              <a:rPr lang="zh-CN" altLang="en-US" sz="1400" dirty="0">
                <a:latin typeface="隶书" panose="02010509060101010101" pitchFamily="49" charset="-122"/>
                <a:ea typeface="隶书" panose="02010509060101010101" pitchFamily="49" charset="-122"/>
                <a:sym typeface="宋体" panose="02010600030101010101" pitchFamily="2" charset="-122"/>
              </a:rPr>
              <a:t>婷婷</a:t>
            </a:r>
            <a:r>
              <a:rPr lang="en-US" altLang="zh-CN" sz="1400" dirty="0">
                <a:latin typeface="隶书" panose="02010509060101010101" pitchFamily="49" charset="-122"/>
                <a:ea typeface="隶书" panose="02010509060101010101" pitchFamily="49" charset="-122"/>
                <a:sym typeface="宋体" panose="02010600030101010101" pitchFamily="2" charset="-122"/>
              </a:rPr>
              <a:t>]</a:t>
            </a:r>
            <a:r>
              <a:rPr lang="zh-CN" altLang="en-US" sz="1400" dirty="0">
                <a:latin typeface="隶书" panose="02010509060101010101" pitchFamily="49" charset="-122"/>
                <a:ea typeface="隶书" panose="02010509060101010101" pitchFamily="49" charset="-122"/>
                <a:sym typeface="宋体" panose="02010600030101010101" pitchFamily="2" charset="-122"/>
              </a:rPr>
              <a:t>旗舰店</a:t>
            </a:r>
            <a:r>
              <a:rPr lang="en-US" altLang="zh-CN" sz="1400" dirty="0">
                <a:latin typeface="隶书" panose="02010509060101010101" pitchFamily="49" charset="-122"/>
                <a:ea typeface="隶书" panose="02010509060101010101" pitchFamily="49" charset="-122"/>
                <a:sym typeface="宋体" panose="02010600030101010101" pitchFamily="2" charset="-122"/>
              </a:rPr>
              <a:t>https://[-</a:t>
            </a:r>
            <a:r>
              <a:rPr lang="zh-CN" altLang="en-US" sz="1400" dirty="0">
                <a:latin typeface="隶书" panose="02010509060101010101" pitchFamily="49" charset="-122"/>
                <a:ea typeface="隶书" panose="02010509060101010101" pitchFamily="49" charset="-122"/>
                <a:sym typeface="宋体" panose="02010600030101010101" pitchFamily="2" charset="-122"/>
              </a:rPr>
              <a:t>婷婷</a:t>
            </a:r>
            <a:r>
              <a:rPr lang="en-US" altLang="zh-CN" sz="1400" dirty="0">
                <a:latin typeface="隶书" panose="02010509060101010101" pitchFamily="49" charset="-122"/>
                <a:ea typeface="隶书" panose="02010509060101010101" pitchFamily="49" charset="-122"/>
                <a:sym typeface="宋体" panose="02010600030101010101" pitchFamily="2" charset="-122"/>
              </a:rPr>
              <a:t>]</a:t>
            </a:r>
            <a:r>
              <a:rPr lang="zh-CN" altLang="en-US" sz="1400" dirty="0">
                <a:latin typeface="隶书" panose="02010509060101010101" pitchFamily="49" charset="-122"/>
                <a:ea typeface="隶书" panose="02010509060101010101" pitchFamily="49" charset="-122"/>
                <a:sym typeface="宋体" panose="02010600030101010101" pitchFamily="2" charset="-122"/>
              </a:rPr>
              <a:t>本信点击此处添加文本信</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l="8185" t="50000" r="38739" b="24892"/>
          <a:stretch>
            <a:fillRect/>
          </a:stretch>
        </p:blipFill>
        <p:spPr bwMode="auto">
          <a:xfrm>
            <a:off x="5070022" y="1673452"/>
            <a:ext cx="2419350"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4527097" y="3934052"/>
            <a:ext cx="304800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Tx/>
              <a:buNone/>
            </a:pPr>
            <a:r>
              <a:rPr lang="zh-CN" altLang="en-US" sz="14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22655" t="9694" r="23610" b="63870"/>
          <a:stretch>
            <a:fillRect/>
          </a:stretch>
        </p:blipFill>
        <p:spPr bwMode="auto">
          <a:xfrm>
            <a:off x="8459335" y="1741714"/>
            <a:ext cx="22479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8086272" y="3934052"/>
            <a:ext cx="304800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Tx/>
              <a:buNone/>
            </a:pPr>
            <a:r>
              <a:rPr lang="zh-CN" altLang="en-US" sz="14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p>
        </p:txBody>
      </p:sp>
      <p:grpSp>
        <p:nvGrpSpPr>
          <p:cNvPr id="35848" name="组合 10"/>
          <p:cNvGrpSpPr/>
          <p:nvPr/>
        </p:nvGrpSpPr>
        <p:grpSpPr bwMode="auto">
          <a:xfrm>
            <a:off x="465138" y="476250"/>
            <a:ext cx="3552825" cy="593725"/>
            <a:chOff x="465466" y="476672"/>
            <a:chExt cx="3552497" cy="593276"/>
          </a:xfrm>
        </p:grpSpPr>
        <p:sp>
          <p:nvSpPr>
            <p:cNvPr id="35849"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35850"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anim calcmode="lin" valueType="num">
                                      <p:cBhvr>
                                        <p:cTn id="25" dur="750" fill="hold"/>
                                        <p:tgtEl>
                                          <p:spTgt spid="5"/>
                                        </p:tgtEl>
                                        <p:attrNameLst>
                                          <p:attrName>ppt_x</p:attrName>
                                        </p:attrNameLst>
                                      </p:cBhvr>
                                      <p:tavLst>
                                        <p:tav tm="0">
                                          <p:val>
                                            <p:strVal val="#ppt_x"/>
                                          </p:val>
                                        </p:tav>
                                        <p:tav tm="100000">
                                          <p:val>
                                            <p:strVal val="#ppt_x"/>
                                          </p:val>
                                        </p:tav>
                                      </p:tavLst>
                                    </p:anim>
                                    <p:anim calcmode="lin" valueType="num">
                                      <p:cBhvr>
                                        <p:cTn id="26" dur="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750"/>
                                        <p:tgtEl>
                                          <p:spTgt spid="7"/>
                                        </p:tgtEl>
                                      </p:cBhvr>
                                    </p:animEffect>
                                    <p:anim calcmode="lin" valueType="num">
                                      <p:cBhvr>
                                        <p:cTn id="37" dur="750" fill="hold"/>
                                        <p:tgtEl>
                                          <p:spTgt spid="7"/>
                                        </p:tgtEl>
                                        <p:attrNameLst>
                                          <p:attrName>ppt_x</p:attrName>
                                        </p:attrNameLst>
                                      </p:cBhvr>
                                      <p:tavLst>
                                        <p:tav tm="0">
                                          <p:val>
                                            <p:strVal val="#ppt_x"/>
                                          </p:val>
                                        </p:tav>
                                        <p:tav tm="100000">
                                          <p:val>
                                            <p:strVal val="#ppt_x"/>
                                          </p:val>
                                        </p:tav>
                                      </p:tavLst>
                                    </p:anim>
                                    <p:anim calcmode="lin" valueType="num">
                                      <p:cBhvr>
                                        <p:cTn id="38"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2088280"/>
            <a:ext cx="3807396" cy="12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dirty="0">
                <a:solidFill>
                  <a:srgbClr val="4472C4"/>
                </a:solidFill>
                <a:latin typeface="腾祥相思简" panose="01010104010101010101" pitchFamily="2" charset="-122"/>
                <a:ea typeface="腾祥相思简" panose="01010104010101010101" pitchFamily="2" charset="-122"/>
              </a:rPr>
              <a:t>感谢聆听</a:t>
            </a:r>
            <a:endParaRPr lang="en-US" altLang="zh-CN" sz="72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200" b="1" dirty="0">
                <a:latin typeface="汉仪喵魂体W" panose="00020600040101010101" pitchFamily="18" charset="-122"/>
                <a:ea typeface="汉仪喵魂体W" panose="00020600040101010101" pitchFamily="18" charset="-122"/>
              </a:rPr>
              <a:t>时尚中国风通用模板</a:t>
            </a: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3983"/>
              <a:ext cx="2082565"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a:solidFill>
                    <a:srgbClr val="4472C4"/>
                  </a:solidFill>
                  <a:latin typeface="汉仪喵魂体W" panose="00020600040101010101" pitchFamily="18" charset="-122"/>
                  <a:ea typeface="汉仪喵魂体W" panose="00020600040101010101" pitchFamily="18" charset="-122"/>
                </a:rPr>
                <a:t>2019</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第壹章</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600" b="1" dirty="0">
                <a:latin typeface="汉仪喵魂体W" panose="00020600040101010101" pitchFamily="18" charset="-122"/>
                <a:ea typeface="汉仪喵魂体W" panose="00020600040101010101" pitchFamily="18" charset="-122"/>
              </a:rPr>
              <a:t>点击此处添加标题</a:t>
            </a: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5070"/>
              <a:ext cx="1503045"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2017</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0217" y="595086"/>
            <a:ext cx="6159289" cy="6008916"/>
          </a:xfrm>
          <a:prstGeom prst="rect">
            <a:avLst/>
          </a:prstGeom>
        </p:spPr>
      </p:pic>
      <p:grpSp>
        <p:nvGrpSpPr>
          <p:cNvPr id="6" name="组合 5"/>
          <p:cNvGrpSpPr/>
          <p:nvPr/>
        </p:nvGrpSpPr>
        <p:grpSpPr bwMode="auto">
          <a:xfrm>
            <a:off x="1217613" y="2644775"/>
            <a:ext cx="3284537" cy="2968480"/>
            <a:chOff x="722313" y="2130425"/>
            <a:chExt cx="3284537" cy="2968480"/>
          </a:xfrm>
        </p:grpSpPr>
        <p:sp>
          <p:nvSpPr>
            <p:cNvPr id="7" name="矩形 2"/>
            <p:cNvSpPr>
              <a:spLocks noChangeArrowheads="1"/>
            </p:cNvSpPr>
            <p:nvPr/>
          </p:nvSpPr>
          <p:spPr bwMode="auto">
            <a:xfrm>
              <a:off x="722313" y="2487613"/>
              <a:ext cx="3284537" cy="2611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a:t>
              </a:r>
              <a:r>
                <a:rPr lang="en-US" altLang="zh-CN" sz="1200" dirty="0">
                  <a:latin typeface="隶书" panose="02010509060101010101" pitchFamily="49" charset="-122"/>
                  <a:ea typeface="隶书" panose="02010509060101010101" pitchFamily="49" charset="-122"/>
                  <a:sym typeface="宋体" panose="02010600030101010101" pitchFamily="2" charset="-122"/>
                </a:rPr>
                <a:t>[-</a:t>
              </a:r>
              <a:r>
                <a:rPr lang="zh-CN" altLang="en-US" sz="1200" dirty="0">
                  <a:latin typeface="隶书" panose="02010509060101010101" pitchFamily="49" charset="-122"/>
                  <a:ea typeface="隶书" panose="02010509060101010101" pitchFamily="49" charset="-122"/>
                  <a:sym typeface="宋体" panose="02010600030101010101" pitchFamily="2" charset="-122"/>
                </a:rPr>
                <a:t>婷婷</a:t>
              </a:r>
              <a:r>
                <a:rPr lang="en-US" altLang="zh-CN" sz="1200" dirty="0">
                  <a:latin typeface="隶书" panose="02010509060101010101" pitchFamily="49" charset="-122"/>
                  <a:ea typeface="隶书" panose="02010509060101010101" pitchFamily="49" charset="-122"/>
                  <a:sym typeface="宋体" panose="02010600030101010101" pitchFamily="2" charset="-122"/>
                </a:rPr>
                <a:t>]</a:t>
              </a:r>
              <a:r>
                <a:rPr lang="zh-CN" altLang="en-US" sz="1200" dirty="0">
                  <a:latin typeface="隶书" panose="02010509060101010101" pitchFamily="49" charset="-122"/>
                  <a:ea typeface="隶书" panose="02010509060101010101" pitchFamily="49" charset="-122"/>
                  <a:sym typeface="宋体" panose="02010600030101010101" pitchFamily="2" charset="-122"/>
                </a:rPr>
                <a:t>旗舰店</a:t>
              </a:r>
              <a:r>
                <a:rPr lang="en-US" altLang="zh-CN" sz="1200" dirty="0">
                  <a:latin typeface="隶书" panose="02010509060101010101" pitchFamily="49" charset="-122"/>
                  <a:ea typeface="隶书" panose="02010509060101010101" pitchFamily="49" charset="-122"/>
                  <a:sym typeface="宋体" panose="02010600030101010101" pitchFamily="2" charset="-122"/>
                </a:rPr>
                <a:t>https://[-</a:t>
              </a:r>
              <a:r>
                <a:rPr lang="zh-CN" altLang="en-US" sz="1200" dirty="0">
                  <a:latin typeface="隶书" panose="02010509060101010101" pitchFamily="49" charset="-122"/>
                  <a:ea typeface="隶书" panose="02010509060101010101" pitchFamily="49" charset="-122"/>
                  <a:sym typeface="宋体" panose="02010600030101010101" pitchFamily="2" charset="-122"/>
                </a:rPr>
                <a:t>婷婷</a:t>
              </a:r>
              <a:r>
                <a:rPr lang="en-US" altLang="zh-CN" sz="1200" dirty="0">
                  <a:latin typeface="隶书" panose="02010509060101010101" pitchFamily="49" charset="-122"/>
                  <a:ea typeface="隶书" panose="02010509060101010101" pitchFamily="49" charset="-122"/>
                  <a:sym typeface="宋体" panose="02010600030101010101" pitchFamily="2" charset="-122"/>
                </a:rPr>
                <a:t>]</a:t>
              </a:r>
              <a:r>
                <a:rPr lang="zh-CN" altLang="en-US" sz="1200" dirty="0">
                  <a:latin typeface="隶书" panose="02010509060101010101" pitchFamily="49" charset="-122"/>
                  <a:ea typeface="隶书" panose="02010509060101010101" pitchFamily="49" charset="-122"/>
                  <a:sym typeface="宋体" panose="02010600030101010101" pitchFamily="2" charset="-122"/>
                </a:rPr>
                <a:t>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8" name="矩形 5"/>
            <p:cNvSpPr>
              <a:spLocks noChangeArrowheads="1"/>
            </p:cNvSpPr>
            <p:nvPr/>
          </p:nvSpPr>
          <p:spPr bwMode="auto">
            <a:xfrm>
              <a:off x="72231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dirty="0">
                <a:solidFill>
                  <a:srgbClr val="4472C4"/>
                </a:solidFill>
                <a:latin typeface="汉仪喵魂体W" panose="00020600040101010101" pitchFamily="18" charset="-122"/>
                <a:ea typeface="汉仪喵魂体W" panose="00020600040101010101" pitchFamily="18" charset="-122"/>
              </a:endParaRPr>
            </a:p>
          </p:txBody>
        </p:sp>
      </p:grpSp>
      <p:sp>
        <p:nvSpPr>
          <p:cNvPr id="9" name="文本框 8"/>
          <p:cNvSpPr txBox="1">
            <a:spLocks noChangeArrowheads="1"/>
          </p:cNvSpPr>
          <p:nvPr/>
        </p:nvSpPr>
        <p:spPr bwMode="auto">
          <a:xfrm>
            <a:off x="6476043" y="2676216"/>
            <a:ext cx="3507635" cy="1446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8800" b="1" dirty="0">
                <a:solidFill>
                  <a:srgbClr val="4472C4"/>
                </a:solidFill>
                <a:latin typeface="腾祥相思简" panose="01010104010101010101" pitchFamily="2" charset="-122"/>
                <a:ea typeface="腾祥相思简" panose="01010104010101010101" pitchFamily="2" charset="-122"/>
              </a:rPr>
              <a:t>青花瓷</a:t>
            </a:r>
            <a:endParaRPr lang="en-US" altLang="zh-CN" sz="8800" b="1" dirty="0">
              <a:solidFill>
                <a:srgbClr val="4472C4"/>
              </a:solidFill>
              <a:latin typeface="腾祥相思简" panose="01010104010101010101" pitchFamily="2" charset="-122"/>
              <a:ea typeface="腾祥相思简" panose="01010104010101010101" pitchFamily="2" charset="-122"/>
            </a:endParaRPr>
          </a:p>
        </p:txBody>
      </p:sp>
      <p:grpSp>
        <p:nvGrpSpPr>
          <p:cNvPr id="10" name="组合 6"/>
          <p:cNvGrpSpPr/>
          <p:nvPr/>
        </p:nvGrpSpPr>
        <p:grpSpPr bwMode="auto">
          <a:xfrm>
            <a:off x="465138" y="476250"/>
            <a:ext cx="3552825" cy="593725"/>
            <a:chOff x="465466" y="476672"/>
            <a:chExt cx="3552497" cy="593276"/>
          </a:xfrm>
        </p:grpSpPr>
        <p:sp>
          <p:nvSpPr>
            <p:cNvPr id="11"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dirty="0">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12"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501775"/>
            <a:ext cx="501650" cy="3394075"/>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chemeClr val="bg1"/>
                </a:solidFill>
                <a:latin typeface="汉仪喵魂体W" panose="00020600040101010101" pitchFamily="18" charset="-122"/>
                <a:ea typeface="汉仪喵魂体W" panose="00020600040101010101" pitchFamily="18" charset="-122"/>
              </a:rPr>
              <a:t>点击此处添加标题</a:t>
            </a:r>
            <a:endParaRPr lang="zh-CN" altLang="en-US" sz="1600" dirty="0">
              <a:solidFill>
                <a:schemeClr val="bg1"/>
              </a:solidFill>
              <a:latin typeface="汉仪喵魂体W" panose="00020600040101010101" pitchFamily="18" charset="-122"/>
              <a:ea typeface="汉仪喵魂体W" panose="00020600040101010101" pitchFamily="18" charset="-122"/>
            </a:endParaRPr>
          </a:p>
        </p:txBody>
      </p:sp>
      <p:sp>
        <p:nvSpPr>
          <p:cNvPr id="4" name="文本框 3"/>
          <p:cNvSpPr txBox="1">
            <a:spLocks noChangeArrowheads="1"/>
          </p:cNvSpPr>
          <p:nvPr/>
        </p:nvSpPr>
        <p:spPr bwMode="auto">
          <a:xfrm>
            <a:off x="2327275" y="1441450"/>
            <a:ext cx="1984375" cy="450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5" name="文本框 4"/>
          <p:cNvSpPr txBox="1">
            <a:spLocks noChangeArrowheads="1"/>
          </p:cNvSpPr>
          <p:nvPr/>
        </p:nvSpPr>
        <p:spPr bwMode="auto">
          <a:xfrm>
            <a:off x="4854575" y="1441450"/>
            <a:ext cx="1984375" cy="450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8100" y="1857375"/>
            <a:ext cx="6075363" cy="607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8" name="组合 6"/>
          <p:cNvGrpSpPr/>
          <p:nvPr/>
        </p:nvGrpSpPr>
        <p:grpSpPr bwMode="auto">
          <a:xfrm>
            <a:off x="465138" y="476250"/>
            <a:ext cx="3552825" cy="593725"/>
            <a:chOff x="465466" y="476672"/>
            <a:chExt cx="3552497" cy="593276"/>
          </a:xfrm>
        </p:grpSpPr>
        <p:sp>
          <p:nvSpPr>
            <p:cNvPr id="18439"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dirty="0">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18440"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50045" y="2377439"/>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45347" y="2526575"/>
            <a:ext cx="1107997" cy="1200329"/>
          </a:xfrm>
          <a:prstGeom prst="rect">
            <a:avLst/>
          </a:prstGeom>
        </p:spPr>
        <p:txBody>
          <a:bodyPr wrap="none">
            <a:spAutoFit/>
          </a:bodyPr>
          <a:lstStyle/>
          <a:p>
            <a:pPr algn="ctr"/>
            <a:r>
              <a:rPr lang="zh-CN" altLang="en-US" sz="3600" dirty="0">
                <a:solidFill>
                  <a:srgbClr val="4472C4"/>
                </a:solidFill>
                <a:latin typeface="隶书" panose="02010509060101010101" pitchFamily="49" charset="-122"/>
                <a:ea typeface="隶书" panose="02010509060101010101" pitchFamily="49" charset="-122"/>
              </a:rPr>
              <a:t>添加</a:t>
            </a:r>
            <a:endParaRPr lang="en-US" altLang="zh-CN" sz="3600" dirty="0">
              <a:solidFill>
                <a:srgbClr val="4472C4"/>
              </a:solidFill>
              <a:latin typeface="隶书" panose="02010509060101010101" pitchFamily="49" charset="-122"/>
              <a:ea typeface="隶书" panose="02010509060101010101" pitchFamily="49" charset="-122"/>
            </a:endParaRPr>
          </a:p>
          <a:p>
            <a:pPr algn="ctr"/>
            <a:r>
              <a:rPr lang="zh-CN" altLang="en-US" sz="3600" dirty="0">
                <a:solidFill>
                  <a:srgbClr val="4472C4"/>
                </a:solidFill>
                <a:latin typeface="隶书" panose="02010509060101010101" pitchFamily="49" charset="-122"/>
                <a:ea typeface="隶书" panose="02010509060101010101" pitchFamily="49" charset="-122"/>
              </a:rPr>
              <a:t>标题</a:t>
            </a:r>
          </a:p>
        </p:txBody>
      </p:sp>
      <p:sp>
        <p:nvSpPr>
          <p:cNvPr id="20" name="文本框 16(向天歌演示原创免费模板：www.TopPPT.cn)"/>
          <p:cNvSpPr txBox="1">
            <a:spLocks noChangeArrowheads="1"/>
          </p:cNvSpPr>
          <p:nvPr/>
        </p:nvSpPr>
        <p:spPr bwMode="auto">
          <a:xfrm>
            <a:off x="465138" y="2322193"/>
            <a:ext cx="6684907" cy="16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20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 </a:t>
            </a:r>
          </a:p>
          <a:p>
            <a:pPr>
              <a:lnSpc>
                <a:spcPct val="200000"/>
              </a:lnSpc>
              <a:buNone/>
            </a:pPr>
            <a:r>
              <a:rPr lang="zh-CN" altLang="en-US" sz="1600" dirty="0">
                <a:latin typeface="隶书" panose="02010509060101010101" pitchFamily="49" charset="-122"/>
                <a:ea typeface="隶书" panose="02010509060101010101" pitchFamily="49" charset="-122"/>
              </a:rPr>
              <a:t> </a:t>
            </a:r>
          </a:p>
          <a:p>
            <a:pPr>
              <a:lnSpc>
                <a:spcPct val="200000"/>
              </a:lnSpc>
              <a:buNone/>
            </a:pPr>
            <a:r>
              <a:rPr lang="zh-CN" altLang="en-US" sz="1600" dirty="0">
                <a:latin typeface="隶书" panose="02010509060101010101" pitchFamily="49" charset="-122"/>
                <a:ea typeface="隶书" panose="02010509060101010101" pitchFamily="49" charset="-122"/>
              </a:rPr>
              <a:t> </a:t>
            </a:r>
          </a:p>
        </p:txBody>
      </p:sp>
      <p:sp>
        <p:nvSpPr>
          <p:cNvPr id="21" name="矩形 20"/>
          <p:cNvSpPr/>
          <p:nvPr/>
        </p:nvSpPr>
        <p:spPr>
          <a:xfrm>
            <a:off x="7150045" y="4485639"/>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345347" y="4634775"/>
            <a:ext cx="1107997" cy="1200329"/>
          </a:xfrm>
          <a:prstGeom prst="rect">
            <a:avLst/>
          </a:prstGeom>
        </p:spPr>
        <p:txBody>
          <a:bodyPr wrap="none">
            <a:spAutoFit/>
          </a:bodyPr>
          <a:lstStyle/>
          <a:p>
            <a:pPr algn="ctr"/>
            <a:r>
              <a:rPr lang="zh-CN" altLang="en-US" sz="3600" dirty="0">
                <a:solidFill>
                  <a:srgbClr val="4472C4"/>
                </a:solidFill>
                <a:latin typeface="隶书" panose="02010509060101010101" pitchFamily="49" charset="-122"/>
                <a:ea typeface="隶书" panose="02010509060101010101" pitchFamily="49" charset="-122"/>
              </a:rPr>
              <a:t>添加</a:t>
            </a:r>
            <a:endParaRPr lang="en-US" altLang="zh-CN" sz="3600" dirty="0">
              <a:solidFill>
                <a:srgbClr val="4472C4"/>
              </a:solidFill>
              <a:latin typeface="隶书" panose="02010509060101010101" pitchFamily="49" charset="-122"/>
              <a:ea typeface="隶书" panose="02010509060101010101" pitchFamily="49" charset="-122"/>
            </a:endParaRPr>
          </a:p>
          <a:p>
            <a:pPr algn="ctr"/>
            <a:r>
              <a:rPr lang="zh-CN" altLang="en-US" sz="3600" dirty="0">
                <a:solidFill>
                  <a:srgbClr val="4472C4"/>
                </a:solidFill>
                <a:latin typeface="隶书" panose="02010509060101010101" pitchFamily="49" charset="-122"/>
                <a:ea typeface="隶书" panose="02010509060101010101" pitchFamily="49" charset="-122"/>
              </a:rPr>
              <a:t>标题</a:t>
            </a:r>
          </a:p>
        </p:txBody>
      </p:sp>
      <p:sp>
        <p:nvSpPr>
          <p:cNvPr id="23" name="文本框 16(向天歌演示原创免费模板：www.TopPPT.cn)"/>
          <p:cNvSpPr txBox="1">
            <a:spLocks noChangeArrowheads="1"/>
          </p:cNvSpPr>
          <p:nvPr/>
        </p:nvSpPr>
        <p:spPr bwMode="auto">
          <a:xfrm>
            <a:off x="465138" y="4430393"/>
            <a:ext cx="6684907" cy="16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20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 </a:t>
            </a:r>
          </a:p>
          <a:p>
            <a:pPr>
              <a:lnSpc>
                <a:spcPct val="200000"/>
              </a:lnSpc>
              <a:buNone/>
            </a:pPr>
            <a:r>
              <a:rPr lang="zh-CN" altLang="en-US" sz="1600" dirty="0">
                <a:latin typeface="隶书" panose="02010509060101010101" pitchFamily="49" charset="-122"/>
                <a:ea typeface="隶书" panose="02010509060101010101" pitchFamily="49" charset="-122"/>
              </a:rPr>
              <a:t> </a:t>
            </a:r>
          </a:p>
          <a:p>
            <a:pPr>
              <a:lnSpc>
                <a:spcPct val="200000"/>
              </a:lnSpc>
              <a:buNone/>
            </a:pPr>
            <a:r>
              <a:rPr lang="zh-CN" altLang="en-US" sz="1600" dirty="0">
                <a:latin typeface="隶书" panose="02010509060101010101" pitchFamily="49" charset="-122"/>
                <a:ea typeface="隶书" panose="02010509060101010101" pitchFamily="49" charset="-122"/>
              </a:rPr>
              <a:t> </a:t>
            </a:r>
          </a:p>
        </p:txBody>
      </p:sp>
      <p:grpSp>
        <p:nvGrpSpPr>
          <p:cNvPr id="14" name="组合 15"/>
          <p:cNvGrpSpPr/>
          <p:nvPr/>
        </p:nvGrpSpPr>
        <p:grpSpPr bwMode="auto">
          <a:xfrm>
            <a:off x="465138" y="476250"/>
            <a:ext cx="3552825" cy="593725"/>
            <a:chOff x="465466" y="476672"/>
            <a:chExt cx="3552497" cy="593276"/>
          </a:xfrm>
        </p:grpSpPr>
        <p:sp>
          <p:nvSpPr>
            <p:cNvPr id="15"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16"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pic>
        <p:nvPicPr>
          <p:cNvPr id="17" name="Picture 2" descr="青花瓷绘"/>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8119" y="2322193"/>
            <a:ext cx="2309770" cy="3662046"/>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right)">
                                      <p:cBhvr>
                                        <p:cTn id="28" dur="500"/>
                                        <p:tgtEl>
                                          <p:spTgt spid="23"/>
                                        </p:tgtEl>
                                      </p:cBhvr>
                                    </p:animEffect>
                                  </p:childTnLst>
                                </p:cTn>
                              </p:par>
                            </p:childTnLst>
                          </p:cTn>
                        </p:par>
                        <p:par>
                          <p:cTn id="29" fill="hold">
                            <p:stCondLst>
                              <p:cond delay="500"/>
                            </p:stCondLst>
                            <p:childTnLst>
                              <p:par>
                                <p:cTn id="30" presetID="2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animBg="1"/>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173163" y="1557338"/>
            <a:ext cx="450850" cy="423862"/>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添</a:t>
            </a:r>
          </a:p>
        </p:txBody>
      </p:sp>
      <p:sp>
        <p:nvSpPr>
          <p:cNvPr id="4" name="椭圆 3"/>
          <p:cNvSpPr/>
          <p:nvPr/>
        </p:nvSpPr>
        <p:spPr>
          <a:xfrm>
            <a:off x="1833563" y="1557338"/>
            <a:ext cx="450850" cy="423862"/>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加</a:t>
            </a:r>
          </a:p>
        </p:txBody>
      </p:sp>
      <p:sp>
        <p:nvSpPr>
          <p:cNvPr id="5" name="椭圆 4"/>
          <p:cNvSpPr/>
          <p:nvPr/>
        </p:nvSpPr>
        <p:spPr>
          <a:xfrm>
            <a:off x="2579688" y="1557338"/>
            <a:ext cx="450850" cy="423862"/>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标</a:t>
            </a:r>
          </a:p>
        </p:txBody>
      </p:sp>
      <p:sp>
        <p:nvSpPr>
          <p:cNvPr id="6" name="椭圆 5"/>
          <p:cNvSpPr/>
          <p:nvPr/>
        </p:nvSpPr>
        <p:spPr>
          <a:xfrm>
            <a:off x="3319463" y="1557338"/>
            <a:ext cx="450850" cy="423862"/>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题</a:t>
            </a:r>
          </a:p>
        </p:txBody>
      </p:sp>
      <p:sp>
        <p:nvSpPr>
          <p:cNvPr id="8" name="矩形 7"/>
          <p:cNvSpPr>
            <a:spLocks noChangeArrowheads="1"/>
          </p:cNvSpPr>
          <p:nvPr/>
        </p:nvSpPr>
        <p:spPr bwMode="auto">
          <a:xfrm>
            <a:off x="977900" y="2622550"/>
            <a:ext cx="5384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sp>
        <p:nvSpPr>
          <p:cNvPr id="9" name="矩形 8"/>
          <p:cNvSpPr>
            <a:spLocks noChangeArrowheads="1"/>
          </p:cNvSpPr>
          <p:nvPr/>
        </p:nvSpPr>
        <p:spPr bwMode="auto">
          <a:xfrm>
            <a:off x="977900" y="3973513"/>
            <a:ext cx="53848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62700" y="812800"/>
            <a:ext cx="5829300" cy="582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7" name="组合 10"/>
          <p:cNvGrpSpPr/>
          <p:nvPr/>
        </p:nvGrpSpPr>
        <p:grpSpPr bwMode="auto">
          <a:xfrm>
            <a:off x="465138" y="476250"/>
            <a:ext cx="3552825" cy="593725"/>
            <a:chOff x="465466" y="476672"/>
            <a:chExt cx="3552497" cy="593276"/>
          </a:xfrm>
        </p:grpSpPr>
        <p:sp>
          <p:nvSpPr>
            <p:cNvPr id="27658"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27659"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2/3*#ppt_w"/>
                                          </p:val>
                                        </p:tav>
                                        <p:tav tm="100000">
                                          <p:val>
                                            <p:strVal val="#ppt_w"/>
                                          </p:val>
                                        </p:tav>
                                      </p:tavLst>
                                    </p:anim>
                                    <p:anim calcmode="lin" valueType="num">
                                      <p:cBhvr>
                                        <p:cTn id="8" dur="500" fill="hold"/>
                                        <p:tgtEl>
                                          <p:spTgt spid="3"/>
                                        </p:tgtEl>
                                        <p:attrNameLst>
                                          <p:attrName>ppt_h</p:attrName>
                                        </p:attrNameLst>
                                      </p:cBhvr>
                                      <p:tavLst>
                                        <p:tav tm="0">
                                          <p:val>
                                            <p:strVal val="2/3*#ppt_h"/>
                                          </p:val>
                                        </p:tav>
                                        <p:tav tm="100000">
                                          <p:val>
                                            <p:strVal val="#ppt_h"/>
                                          </p:val>
                                        </p:tav>
                                      </p:tavLst>
                                    </p:anim>
                                  </p:childTnLst>
                                </p:cTn>
                              </p:par>
                              <p:par>
                                <p:cTn id="9" presetID="23" presetClass="entr" presetSubtype="27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strVal val="2/3*#ppt_w"/>
                                          </p:val>
                                        </p:tav>
                                        <p:tav tm="100000">
                                          <p:val>
                                            <p:strVal val="#ppt_w"/>
                                          </p:val>
                                        </p:tav>
                                      </p:tavLst>
                                    </p:anim>
                                    <p:anim calcmode="lin" valueType="num">
                                      <p:cBhvr>
                                        <p:cTn id="12" dur="500" fill="hold"/>
                                        <p:tgtEl>
                                          <p:spTgt spid="4"/>
                                        </p:tgtEl>
                                        <p:attrNameLst>
                                          <p:attrName>ppt_h</p:attrName>
                                        </p:attrNameLst>
                                      </p:cBhvr>
                                      <p:tavLst>
                                        <p:tav tm="0">
                                          <p:val>
                                            <p:strVal val="2/3*#ppt_h"/>
                                          </p:val>
                                        </p:tav>
                                        <p:tav tm="100000">
                                          <p:val>
                                            <p:strVal val="#ppt_h"/>
                                          </p:val>
                                        </p:tav>
                                      </p:tavLst>
                                    </p:anim>
                                  </p:childTnLst>
                                </p:cTn>
                              </p:par>
                              <p:par>
                                <p:cTn id="13" presetID="23" presetClass="entr" presetSubtype="272"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strVal val="2/3*#ppt_w"/>
                                          </p:val>
                                        </p:tav>
                                        <p:tav tm="100000">
                                          <p:val>
                                            <p:strVal val="#ppt_w"/>
                                          </p:val>
                                        </p:tav>
                                      </p:tavLst>
                                    </p:anim>
                                    <p:anim calcmode="lin" valueType="num">
                                      <p:cBhvr>
                                        <p:cTn id="16" dur="500" fill="hold"/>
                                        <p:tgtEl>
                                          <p:spTgt spid="5"/>
                                        </p:tgtEl>
                                        <p:attrNameLst>
                                          <p:attrName>ppt_h</p:attrName>
                                        </p:attrNameLst>
                                      </p:cBhvr>
                                      <p:tavLst>
                                        <p:tav tm="0">
                                          <p:val>
                                            <p:strVal val="2/3*#ppt_h"/>
                                          </p:val>
                                        </p:tav>
                                        <p:tav tm="100000">
                                          <p:val>
                                            <p:strVal val="#ppt_h"/>
                                          </p:val>
                                        </p:tav>
                                      </p:tavLst>
                                    </p:anim>
                                  </p:childTnLst>
                                </p:cTn>
                              </p:par>
                              <p:par>
                                <p:cTn id="17" presetID="23" presetClass="entr" presetSubtype="272"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strVal val="2/3*#ppt_w"/>
                                          </p:val>
                                        </p:tav>
                                        <p:tav tm="100000">
                                          <p:val>
                                            <p:strVal val="#ppt_w"/>
                                          </p:val>
                                        </p:tav>
                                      </p:tavLst>
                                    </p:anim>
                                    <p:anim calcmode="lin" valueType="num">
                                      <p:cBhvr>
                                        <p:cTn id="20" dur="500" fill="hold"/>
                                        <p:tgtEl>
                                          <p:spTgt spid="6"/>
                                        </p:tgtEl>
                                        <p:attrNameLst>
                                          <p:attrName>ppt_h</p:attrName>
                                        </p:attrNameLst>
                                      </p:cBhvr>
                                      <p:tavLst>
                                        <p:tav tm="0">
                                          <p:val>
                                            <p:strVal val="2/3*#ppt_h"/>
                                          </p:val>
                                        </p:tav>
                                        <p:tav tm="100000">
                                          <p:val>
                                            <p:strVal val="#ppt_h"/>
                                          </p:val>
                                        </p:tav>
                                      </p:tavLst>
                                    </p:anim>
                                  </p:childTnLst>
                                </p:cTn>
                              </p:par>
                              <p:par>
                                <p:cTn id="21" presetID="22" presetClass="entr" presetSubtype="1" fill="hold" grpId="0" nodeType="withEffect">
                                  <p:stCondLst>
                                    <p:cond delay="250"/>
                                  </p:stCondLst>
                                  <p:iterate type="lt">
                                    <p:tmPct val="10000"/>
                                  </p:iterate>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par>
                                <p:cTn id="24" presetID="22" presetClass="entr" presetSubtype="1" fill="hold" grpId="0" nodeType="withEffect">
                                  <p:stCondLst>
                                    <p:cond delay="250"/>
                                  </p:stCondLst>
                                  <p:iterate type="lt">
                                    <p:tmPct val="10000"/>
                                  </p:iterate>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childTnLst>
                          </p:cTn>
                        </p:par>
                        <p:par>
                          <p:cTn id="27" fill="hold">
                            <p:stCondLst>
                              <p:cond delay="5199"/>
                            </p:stCondLst>
                            <p:childTnLst>
                              <p:par>
                                <p:cTn id="28" presetID="22" presetClass="entr" presetSubtype="4"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0585" y="-177800"/>
            <a:ext cx="3930615" cy="7035800"/>
          </a:xfrm>
          <a:prstGeom prst="rect">
            <a:avLst/>
          </a:prstGeom>
        </p:spPr>
      </p:pic>
      <p:grpSp>
        <p:nvGrpSpPr>
          <p:cNvPr id="10" name="组合 9"/>
          <p:cNvGrpSpPr/>
          <p:nvPr/>
        </p:nvGrpSpPr>
        <p:grpSpPr>
          <a:xfrm>
            <a:off x="1263635" y="1543957"/>
            <a:ext cx="1971676" cy="2099469"/>
            <a:chOff x="3000375" y="1384300"/>
            <a:chExt cx="1971676" cy="2099469"/>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6192" t="9574" r="14864" b="41490"/>
            <a:stretch>
              <a:fillRect/>
            </a:stretch>
          </p:blipFill>
          <p:spPr>
            <a:xfrm>
              <a:off x="3000375" y="1384300"/>
              <a:ext cx="1971676" cy="2099469"/>
            </a:xfrm>
            <a:prstGeom prst="rect">
              <a:avLst/>
            </a:prstGeom>
          </p:spPr>
        </p:pic>
        <p:sp>
          <p:nvSpPr>
            <p:cNvPr id="6" name="文本框 5"/>
            <p:cNvSpPr txBox="1">
              <a:spLocks noChangeArrowheads="1"/>
            </p:cNvSpPr>
            <p:nvPr/>
          </p:nvSpPr>
          <p:spPr bwMode="auto">
            <a:xfrm>
              <a:off x="3488374" y="1955983"/>
              <a:ext cx="739248"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01</a:t>
              </a:r>
            </a:p>
          </p:txBody>
        </p:sp>
      </p:grpSp>
      <p:grpSp>
        <p:nvGrpSpPr>
          <p:cNvPr id="7" name="组合 6"/>
          <p:cNvGrpSpPr/>
          <p:nvPr/>
        </p:nvGrpSpPr>
        <p:grpSpPr bwMode="auto">
          <a:xfrm>
            <a:off x="3235311" y="1902732"/>
            <a:ext cx="5677850" cy="1926848"/>
            <a:chOff x="722313" y="2130425"/>
            <a:chExt cx="5677850" cy="1926848"/>
          </a:xfrm>
        </p:grpSpPr>
        <p:sp>
          <p:nvSpPr>
            <p:cNvPr id="8" name="矩形 2"/>
            <p:cNvSpPr>
              <a:spLocks noChangeArrowheads="1"/>
            </p:cNvSpPr>
            <p:nvPr/>
          </p:nvSpPr>
          <p:spPr bwMode="auto">
            <a:xfrm>
              <a:off x="722313" y="2487613"/>
              <a:ext cx="56778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9" name="矩形 5"/>
            <p:cNvSpPr>
              <a:spLocks noChangeArrowheads="1"/>
            </p:cNvSpPr>
            <p:nvPr/>
          </p:nvSpPr>
          <p:spPr bwMode="auto">
            <a:xfrm>
              <a:off x="72231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dirty="0">
                <a:solidFill>
                  <a:srgbClr val="4472C4"/>
                </a:solidFill>
                <a:latin typeface="汉仪喵魂体W" panose="00020600040101010101" pitchFamily="18" charset="-122"/>
                <a:ea typeface="汉仪喵魂体W" panose="00020600040101010101" pitchFamily="18" charset="-122"/>
              </a:endParaRPr>
            </a:p>
          </p:txBody>
        </p:sp>
      </p:grpSp>
      <p:grpSp>
        <p:nvGrpSpPr>
          <p:cNvPr id="11" name="组合 10"/>
          <p:cNvGrpSpPr/>
          <p:nvPr/>
        </p:nvGrpSpPr>
        <p:grpSpPr>
          <a:xfrm>
            <a:off x="1263635" y="4067289"/>
            <a:ext cx="1971676" cy="2099469"/>
            <a:chOff x="3000375" y="1384300"/>
            <a:chExt cx="1971676" cy="2099469"/>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16192" t="9574" r="14864" b="41490"/>
            <a:stretch>
              <a:fillRect/>
            </a:stretch>
          </p:blipFill>
          <p:spPr>
            <a:xfrm>
              <a:off x="3000375" y="1384300"/>
              <a:ext cx="1971676" cy="2099469"/>
            </a:xfrm>
            <a:prstGeom prst="rect">
              <a:avLst/>
            </a:prstGeom>
          </p:spPr>
        </p:pic>
        <p:sp>
          <p:nvSpPr>
            <p:cNvPr id="13" name="文本框 12"/>
            <p:cNvSpPr txBox="1">
              <a:spLocks noChangeArrowheads="1"/>
            </p:cNvSpPr>
            <p:nvPr/>
          </p:nvSpPr>
          <p:spPr bwMode="auto">
            <a:xfrm>
              <a:off x="3488374" y="1955983"/>
              <a:ext cx="989317"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02</a:t>
              </a:r>
            </a:p>
          </p:txBody>
        </p:sp>
      </p:grpSp>
      <p:grpSp>
        <p:nvGrpSpPr>
          <p:cNvPr id="14" name="组合 13"/>
          <p:cNvGrpSpPr/>
          <p:nvPr/>
        </p:nvGrpSpPr>
        <p:grpSpPr bwMode="auto">
          <a:xfrm>
            <a:off x="3235311" y="4426064"/>
            <a:ext cx="5677850" cy="1926848"/>
            <a:chOff x="722313" y="2130425"/>
            <a:chExt cx="5677850" cy="1926848"/>
          </a:xfrm>
        </p:grpSpPr>
        <p:sp>
          <p:nvSpPr>
            <p:cNvPr id="15" name="矩形 2"/>
            <p:cNvSpPr>
              <a:spLocks noChangeArrowheads="1"/>
            </p:cNvSpPr>
            <p:nvPr/>
          </p:nvSpPr>
          <p:spPr bwMode="auto">
            <a:xfrm>
              <a:off x="722313" y="2487613"/>
              <a:ext cx="56778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16" name="矩形 5"/>
            <p:cNvSpPr>
              <a:spLocks noChangeArrowheads="1"/>
            </p:cNvSpPr>
            <p:nvPr/>
          </p:nvSpPr>
          <p:spPr bwMode="auto">
            <a:xfrm>
              <a:off x="72231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dirty="0">
                <a:solidFill>
                  <a:srgbClr val="4472C4"/>
                </a:solidFill>
                <a:latin typeface="汉仪喵魂体W" panose="00020600040101010101" pitchFamily="18" charset="-122"/>
                <a:ea typeface="汉仪喵魂体W" panose="00020600040101010101" pitchFamily="18" charset="-122"/>
              </a:endParaRPr>
            </a:p>
          </p:txBody>
        </p:sp>
      </p:grpSp>
      <p:grpSp>
        <p:nvGrpSpPr>
          <p:cNvPr id="17" name="组合 6"/>
          <p:cNvGrpSpPr/>
          <p:nvPr/>
        </p:nvGrpSpPr>
        <p:grpSpPr bwMode="auto">
          <a:xfrm>
            <a:off x="465138" y="476250"/>
            <a:ext cx="3552825" cy="593725"/>
            <a:chOff x="465466" y="476672"/>
            <a:chExt cx="3552497" cy="593276"/>
          </a:xfrm>
        </p:grpSpPr>
        <p:sp>
          <p:nvSpPr>
            <p:cNvPr id="18"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dirty="0">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19"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24263" y="1093788"/>
            <a:ext cx="5219700"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bwMode="auto">
          <a:xfrm>
            <a:off x="722313" y="2130425"/>
            <a:ext cx="3284537" cy="3034844"/>
            <a:chOff x="722313" y="2130425"/>
            <a:chExt cx="3284537" cy="3034844"/>
          </a:xfrm>
        </p:grpSpPr>
        <p:sp>
          <p:nvSpPr>
            <p:cNvPr id="31754" name="矩形 2"/>
            <p:cNvSpPr>
              <a:spLocks noChangeArrowheads="1"/>
            </p:cNvSpPr>
            <p:nvPr/>
          </p:nvSpPr>
          <p:spPr bwMode="auto">
            <a:xfrm>
              <a:off x="722313" y="2487613"/>
              <a:ext cx="3284537"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a:t>
              </a:r>
              <a:r>
                <a:rPr lang="en-US" altLang="zh-CN" sz="1200" dirty="0">
                  <a:latin typeface="隶书" panose="02010509060101010101" pitchFamily="49" charset="-122"/>
                  <a:ea typeface="隶书" panose="02010509060101010101" pitchFamily="49" charset="-122"/>
                  <a:sym typeface="宋体" panose="02010600030101010101" pitchFamily="2" charset="-122"/>
                </a:rPr>
                <a:t>[-</a:t>
              </a:r>
              <a:r>
                <a:rPr lang="zh-CN" altLang="en-US" sz="1200" dirty="0">
                  <a:latin typeface="隶书" panose="02010509060101010101" pitchFamily="49" charset="-122"/>
                  <a:ea typeface="隶书" panose="02010509060101010101" pitchFamily="49" charset="-122"/>
                  <a:sym typeface="宋体" panose="02010600030101010101" pitchFamily="2" charset="-122"/>
                </a:rPr>
                <a:t>婷婷</a:t>
              </a:r>
              <a:r>
                <a:rPr lang="en-US" altLang="zh-CN" sz="1200" dirty="0">
                  <a:latin typeface="隶书" panose="02010509060101010101" pitchFamily="49" charset="-122"/>
                  <a:ea typeface="隶书" panose="02010509060101010101" pitchFamily="49" charset="-122"/>
                  <a:sym typeface="宋体" panose="02010600030101010101" pitchFamily="2" charset="-122"/>
                </a:rPr>
                <a:t>]</a:t>
              </a:r>
              <a:r>
                <a:rPr lang="zh-CN" altLang="en-US" sz="1200" dirty="0">
                  <a:latin typeface="隶书" panose="02010509060101010101" pitchFamily="49" charset="-122"/>
                  <a:ea typeface="隶书" panose="02010509060101010101" pitchFamily="49" charset="-122"/>
                  <a:sym typeface="宋体" panose="02010600030101010101" pitchFamily="2" charset="-122"/>
                </a:rPr>
                <a:t>旗舰店</a:t>
              </a:r>
              <a:r>
                <a:rPr lang="en-US" altLang="zh-CN" sz="1200" dirty="0">
                  <a:latin typeface="隶书" panose="02010509060101010101" pitchFamily="49" charset="-122"/>
                  <a:ea typeface="隶书" panose="02010509060101010101" pitchFamily="49" charset="-122"/>
                  <a:sym typeface="宋体" panose="02010600030101010101" pitchFamily="2" charset="-122"/>
                </a:rPr>
                <a:t>https://[-</a:t>
              </a:r>
              <a:r>
                <a:rPr lang="zh-CN" altLang="en-US" sz="1200" dirty="0">
                  <a:latin typeface="隶书" panose="02010509060101010101" pitchFamily="49" charset="-122"/>
                  <a:ea typeface="隶书" panose="02010509060101010101" pitchFamily="49" charset="-122"/>
                  <a:sym typeface="宋体" panose="02010600030101010101" pitchFamily="2" charset="-122"/>
                </a:rPr>
                <a:t>婷婷</a:t>
              </a:r>
              <a:r>
                <a:rPr lang="en-US" altLang="zh-CN" sz="1200" dirty="0">
                  <a:latin typeface="隶书" panose="02010509060101010101" pitchFamily="49" charset="-122"/>
                  <a:ea typeface="隶书" panose="02010509060101010101" pitchFamily="49" charset="-122"/>
                  <a:sym typeface="宋体" panose="02010600030101010101" pitchFamily="2" charset="-122"/>
                </a:rPr>
                <a:t>]</a:t>
              </a:r>
              <a:r>
                <a:rPr lang="zh-CN" altLang="en-US" sz="1200" dirty="0">
                  <a:latin typeface="隶书" panose="02010509060101010101" pitchFamily="49" charset="-122"/>
                  <a:ea typeface="隶书" panose="02010509060101010101" pitchFamily="49" charset="-122"/>
                  <a:sym typeface="宋体" panose="02010600030101010101" pitchFamily="2" charset="-122"/>
                </a:rPr>
                <a:t>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31755" name="矩形 5"/>
            <p:cNvSpPr>
              <a:spLocks noChangeArrowheads="1"/>
            </p:cNvSpPr>
            <p:nvPr/>
          </p:nvSpPr>
          <p:spPr bwMode="auto">
            <a:xfrm>
              <a:off x="72231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dirty="0">
                <a:solidFill>
                  <a:srgbClr val="4472C4"/>
                </a:solidFill>
                <a:latin typeface="汉仪喵魂体W" panose="00020600040101010101" pitchFamily="18" charset="-122"/>
                <a:ea typeface="汉仪喵魂体W" panose="00020600040101010101" pitchFamily="18" charset="-122"/>
              </a:endParaRPr>
            </a:p>
          </p:txBody>
        </p:sp>
      </p:grpSp>
      <p:grpSp>
        <p:nvGrpSpPr>
          <p:cNvPr id="6" name="组合 5"/>
          <p:cNvGrpSpPr/>
          <p:nvPr/>
        </p:nvGrpSpPr>
        <p:grpSpPr bwMode="auto">
          <a:xfrm>
            <a:off x="8462963" y="2130425"/>
            <a:ext cx="3284537" cy="2598738"/>
            <a:chOff x="8462963" y="2130425"/>
            <a:chExt cx="3284537" cy="2598738"/>
          </a:xfrm>
        </p:grpSpPr>
        <p:sp>
          <p:nvSpPr>
            <p:cNvPr id="31752" name="矩形 3"/>
            <p:cNvSpPr>
              <a:spLocks noChangeArrowheads="1"/>
            </p:cNvSpPr>
            <p:nvPr/>
          </p:nvSpPr>
          <p:spPr bwMode="auto">
            <a:xfrm>
              <a:off x="8462963" y="2487613"/>
              <a:ext cx="3284537"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sp>
          <p:nvSpPr>
            <p:cNvPr id="31753" name="矩形 6"/>
            <p:cNvSpPr>
              <a:spLocks noChangeArrowheads="1"/>
            </p:cNvSpPr>
            <p:nvPr/>
          </p:nvSpPr>
          <p:spPr bwMode="auto">
            <a:xfrm>
              <a:off x="846296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a:solidFill>
                  <a:srgbClr val="4472C4"/>
                </a:solidFill>
                <a:latin typeface="汉仪喵魂体W" panose="00020600040101010101" pitchFamily="18" charset="-122"/>
                <a:ea typeface="汉仪喵魂体W" panose="00020600040101010101" pitchFamily="18" charset="-122"/>
              </a:endParaRPr>
            </a:p>
          </p:txBody>
        </p:sp>
      </p:grpSp>
      <p:grpSp>
        <p:nvGrpSpPr>
          <p:cNvPr id="31749" name="组合 7"/>
          <p:cNvGrpSpPr/>
          <p:nvPr/>
        </p:nvGrpSpPr>
        <p:grpSpPr bwMode="auto">
          <a:xfrm>
            <a:off x="465138" y="476250"/>
            <a:ext cx="3552825" cy="593725"/>
            <a:chOff x="465466" y="476672"/>
            <a:chExt cx="3552497" cy="593276"/>
          </a:xfrm>
        </p:grpSpPr>
        <p:sp>
          <p:nvSpPr>
            <p:cNvPr id="31750"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p>
          </p:txBody>
        </p:sp>
        <p:sp>
          <p:nvSpPr>
            <p:cNvPr id="31751"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1842</Words>
  <Application>Microsoft Office PowerPoint</Application>
  <PresentationFormat>宽屏</PresentationFormat>
  <Paragraphs>180</Paragraphs>
  <Slides>26</Slides>
  <Notes>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Open Sans</vt:lpstr>
      <vt:lpstr>等线</vt:lpstr>
      <vt:lpstr>等线 Light</vt:lpstr>
      <vt:lpstr>汉仪喵魂体W</vt:lpstr>
      <vt:lpstr>汉仪小麦体简</vt:lpstr>
      <vt:lpstr>华文楷体</vt:lpstr>
      <vt:lpstr>隶书</vt:lpstr>
      <vt:lpstr>宋体</vt:lpstr>
      <vt:lpstr>腾祥相思简</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14</cp:revision>
  <dcterms:created xsi:type="dcterms:W3CDTF">2017-06-26T09:27:00Z</dcterms:created>
  <dcterms:modified xsi:type="dcterms:W3CDTF">2018-04-07T03:09:04Z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