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9" r:id="rId2"/>
    <p:sldId id="283" r:id="rId3"/>
    <p:sldId id="260" r:id="rId4"/>
    <p:sldId id="261" r:id="rId5"/>
    <p:sldId id="262" r:id="rId6"/>
    <p:sldId id="264" r:id="rId7"/>
    <p:sldId id="265" r:id="rId8"/>
    <p:sldId id="263" r:id="rId9"/>
    <p:sldId id="266" r:id="rId10"/>
    <p:sldId id="267" r:id="rId11"/>
    <p:sldId id="268" r:id="rId12"/>
    <p:sldId id="269" r:id="rId13"/>
    <p:sldId id="270" r:id="rId14"/>
    <p:sldId id="271" r:id="rId15"/>
    <p:sldId id="272" r:id="rId16"/>
    <p:sldId id="275" r:id="rId17"/>
    <p:sldId id="273" r:id="rId18"/>
    <p:sldId id="274" r:id="rId19"/>
    <p:sldId id="276" r:id="rId20"/>
    <p:sldId id="277" r:id="rId21"/>
    <p:sldId id="278" r:id="rId22"/>
    <p:sldId id="279" r:id="rId23"/>
    <p:sldId id="280" r:id="rId24"/>
    <p:sldId id="281" r:id="rId25"/>
    <p:sldId id="258" r:id="rId26"/>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5692"/>
    <a:srgbClr val="17C0D4"/>
    <a:srgbClr val="FF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1" autoAdjust="0"/>
    <p:restoredTop sz="94660"/>
  </p:normalViewPr>
  <p:slideViewPr>
    <p:cSldViewPr snapToGrid="0">
      <p:cViewPr varScale="1">
        <p:scale>
          <a:sx n="58" d="100"/>
          <a:sy n="58" d="100"/>
        </p:scale>
        <p:origin x="7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4953EA-043F-40D5-823B-EC35D4793F83}" type="datetimeFigureOut">
              <a:rPr lang="zh-CN" altLang="en-US" smtClean="0"/>
              <a:t>2018/1/24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0B15EF-DA6C-40D1-A7A1-748E71481E12}" type="slidenum">
              <a:rPr lang="zh-CN" altLang="en-US" smtClean="0"/>
              <a:t>‹#›</a:t>
            </a:fld>
            <a:endParaRPr lang="zh-CN" altLang="en-US"/>
          </a:p>
        </p:txBody>
      </p:sp>
    </p:spTree>
    <p:extLst>
      <p:ext uri="{BB962C8B-B14F-4D97-AF65-F5344CB8AC3E}">
        <p14:creationId xmlns:p14="http://schemas.microsoft.com/office/powerpoint/2010/main" val="3651486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a:t>
            </a:fld>
            <a:endParaRPr lang="zh-CN" altLang="en-US"/>
          </a:p>
        </p:txBody>
      </p:sp>
    </p:spTree>
    <p:extLst>
      <p:ext uri="{BB962C8B-B14F-4D97-AF65-F5344CB8AC3E}">
        <p14:creationId xmlns:p14="http://schemas.microsoft.com/office/powerpoint/2010/main" val="2145306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10</a:t>
            </a:fld>
            <a:endParaRPr lang="zh-CN" altLang="en-US"/>
          </a:p>
        </p:txBody>
      </p:sp>
    </p:spTree>
    <p:extLst>
      <p:ext uri="{BB962C8B-B14F-4D97-AF65-F5344CB8AC3E}">
        <p14:creationId xmlns:p14="http://schemas.microsoft.com/office/powerpoint/2010/main" val="428130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11</a:t>
            </a:fld>
            <a:endParaRPr lang="zh-CN" altLang="en-US"/>
          </a:p>
        </p:txBody>
      </p:sp>
    </p:spTree>
    <p:extLst>
      <p:ext uri="{BB962C8B-B14F-4D97-AF65-F5344CB8AC3E}">
        <p14:creationId xmlns:p14="http://schemas.microsoft.com/office/powerpoint/2010/main" val="1292574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12</a:t>
            </a:fld>
            <a:endParaRPr lang="zh-CN" altLang="en-US"/>
          </a:p>
        </p:txBody>
      </p:sp>
    </p:spTree>
    <p:extLst>
      <p:ext uri="{BB962C8B-B14F-4D97-AF65-F5344CB8AC3E}">
        <p14:creationId xmlns:p14="http://schemas.microsoft.com/office/powerpoint/2010/main" val="35927592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13</a:t>
            </a:fld>
            <a:endParaRPr lang="zh-CN" altLang="en-US"/>
          </a:p>
        </p:txBody>
      </p:sp>
    </p:spTree>
    <p:extLst>
      <p:ext uri="{BB962C8B-B14F-4D97-AF65-F5344CB8AC3E}">
        <p14:creationId xmlns:p14="http://schemas.microsoft.com/office/powerpoint/2010/main" val="189492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14</a:t>
            </a:fld>
            <a:endParaRPr lang="zh-CN" altLang="en-US"/>
          </a:p>
        </p:txBody>
      </p:sp>
    </p:spTree>
    <p:extLst>
      <p:ext uri="{BB962C8B-B14F-4D97-AF65-F5344CB8AC3E}">
        <p14:creationId xmlns:p14="http://schemas.microsoft.com/office/powerpoint/2010/main" val="188536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15</a:t>
            </a:fld>
            <a:endParaRPr lang="zh-CN" altLang="en-US"/>
          </a:p>
        </p:txBody>
      </p:sp>
    </p:spTree>
    <p:extLst>
      <p:ext uri="{BB962C8B-B14F-4D97-AF65-F5344CB8AC3E}">
        <p14:creationId xmlns:p14="http://schemas.microsoft.com/office/powerpoint/2010/main" val="19464521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16</a:t>
            </a:fld>
            <a:endParaRPr lang="zh-CN" altLang="en-US"/>
          </a:p>
        </p:txBody>
      </p:sp>
    </p:spTree>
    <p:extLst>
      <p:ext uri="{BB962C8B-B14F-4D97-AF65-F5344CB8AC3E}">
        <p14:creationId xmlns:p14="http://schemas.microsoft.com/office/powerpoint/2010/main" val="12222500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17</a:t>
            </a:fld>
            <a:endParaRPr lang="zh-CN" altLang="en-US"/>
          </a:p>
        </p:txBody>
      </p:sp>
    </p:spTree>
    <p:extLst>
      <p:ext uri="{BB962C8B-B14F-4D97-AF65-F5344CB8AC3E}">
        <p14:creationId xmlns:p14="http://schemas.microsoft.com/office/powerpoint/2010/main" val="2496205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18</a:t>
            </a:fld>
            <a:endParaRPr lang="zh-CN" altLang="en-US"/>
          </a:p>
        </p:txBody>
      </p:sp>
    </p:spTree>
    <p:extLst>
      <p:ext uri="{BB962C8B-B14F-4D97-AF65-F5344CB8AC3E}">
        <p14:creationId xmlns:p14="http://schemas.microsoft.com/office/powerpoint/2010/main" val="19157598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19</a:t>
            </a:fld>
            <a:endParaRPr lang="zh-CN" altLang="en-US"/>
          </a:p>
        </p:txBody>
      </p:sp>
    </p:spTree>
    <p:extLst>
      <p:ext uri="{BB962C8B-B14F-4D97-AF65-F5344CB8AC3E}">
        <p14:creationId xmlns:p14="http://schemas.microsoft.com/office/powerpoint/2010/main" val="2337051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2</a:t>
            </a:fld>
            <a:endParaRPr lang="zh-CN" altLang="en-US"/>
          </a:p>
        </p:txBody>
      </p:sp>
    </p:spTree>
    <p:extLst>
      <p:ext uri="{BB962C8B-B14F-4D97-AF65-F5344CB8AC3E}">
        <p14:creationId xmlns:p14="http://schemas.microsoft.com/office/powerpoint/2010/main" val="7631924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20</a:t>
            </a:fld>
            <a:endParaRPr lang="zh-CN" altLang="en-US"/>
          </a:p>
        </p:txBody>
      </p:sp>
    </p:spTree>
    <p:extLst>
      <p:ext uri="{BB962C8B-B14F-4D97-AF65-F5344CB8AC3E}">
        <p14:creationId xmlns:p14="http://schemas.microsoft.com/office/powerpoint/2010/main" val="3673155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21</a:t>
            </a:fld>
            <a:endParaRPr lang="zh-CN" altLang="en-US"/>
          </a:p>
        </p:txBody>
      </p:sp>
    </p:spTree>
    <p:extLst>
      <p:ext uri="{BB962C8B-B14F-4D97-AF65-F5344CB8AC3E}">
        <p14:creationId xmlns:p14="http://schemas.microsoft.com/office/powerpoint/2010/main" val="33111486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22</a:t>
            </a:fld>
            <a:endParaRPr lang="zh-CN" altLang="en-US"/>
          </a:p>
        </p:txBody>
      </p:sp>
    </p:spTree>
    <p:extLst>
      <p:ext uri="{BB962C8B-B14F-4D97-AF65-F5344CB8AC3E}">
        <p14:creationId xmlns:p14="http://schemas.microsoft.com/office/powerpoint/2010/main" val="34904903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23</a:t>
            </a:fld>
            <a:endParaRPr lang="zh-CN" altLang="en-US"/>
          </a:p>
        </p:txBody>
      </p:sp>
    </p:spTree>
    <p:extLst>
      <p:ext uri="{BB962C8B-B14F-4D97-AF65-F5344CB8AC3E}">
        <p14:creationId xmlns:p14="http://schemas.microsoft.com/office/powerpoint/2010/main" val="625969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24</a:t>
            </a:fld>
            <a:endParaRPr lang="zh-CN" altLang="en-US"/>
          </a:p>
        </p:txBody>
      </p:sp>
    </p:spTree>
    <p:extLst>
      <p:ext uri="{BB962C8B-B14F-4D97-AF65-F5344CB8AC3E}">
        <p14:creationId xmlns:p14="http://schemas.microsoft.com/office/powerpoint/2010/main" val="10531285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25</a:t>
            </a:fld>
            <a:endParaRPr lang="zh-CN" altLang="en-US"/>
          </a:p>
        </p:txBody>
      </p:sp>
    </p:spTree>
    <p:extLst>
      <p:ext uri="{BB962C8B-B14F-4D97-AF65-F5344CB8AC3E}">
        <p14:creationId xmlns:p14="http://schemas.microsoft.com/office/powerpoint/2010/main" val="4085120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3</a:t>
            </a:fld>
            <a:endParaRPr lang="zh-CN" altLang="en-US"/>
          </a:p>
        </p:txBody>
      </p:sp>
    </p:spTree>
    <p:extLst>
      <p:ext uri="{BB962C8B-B14F-4D97-AF65-F5344CB8AC3E}">
        <p14:creationId xmlns:p14="http://schemas.microsoft.com/office/powerpoint/2010/main" val="2389120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4</a:t>
            </a:fld>
            <a:endParaRPr lang="zh-CN" altLang="en-US"/>
          </a:p>
        </p:txBody>
      </p:sp>
    </p:spTree>
    <p:extLst>
      <p:ext uri="{BB962C8B-B14F-4D97-AF65-F5344CB8AC3E}">
        <p14:creationId xmlns:p14="http://schemas.microsoft.com/office/powerpoint/2010/main" val="3125265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5</a:t>
            </a:fld>
            <a:endParaRPr lang="zh-CN" altLang="en-US"/>
          </a:p>
        </p:txBody>
      </p:sp>
    </p:spTree>
    <p:extLst>
      <p:ext uri="{BB962C8B-B14F-4D97-AF65-F5344CB8AC3E}">
        <p14:creationId xmlns:p14="http://schemas.microsoft.com/office/powerpoint/2010/main" val="3880420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6</a:t>
            </a:fld>
            <a:endParaRPr lang="zh-CN" altLang="en-US"/>
          </a:p>
        </p:txBody>
      </p:sp>
    </p:spTree>
    <p:extLst>
      <p:ext uri="{BB962C8B-B14F-4D97-AF65-F5344CB8AC3E}">
        <p14:creationId xmlns:p14="http://schemas.microsoft.com/office/powerpoint/2010/main" val="1256595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7</a:t>
            </a:fld>
            <a:endParaRPr lang="zh-CN" altLang="en-US"/>
          </a:p>
        </p:txBody>
      </p:sp>
    </p:spTree>
    <p:extLst>
      <p:ext uri="{BB962C8B-B14F-4D97-AF65-F5344CB8AC3E}">
        <p14:creationId xmlns:p14="http://schemas.microsoft.com/office/powerpoint/2010/main" val="7626437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8</a:t>
            </a:fld>
            <a:endParaRPr lang="zh-CN" altLang="en-US"/>
          </a:p>
        </p:txBody>
      </p:sp>
    </p:spTree>
    <p:extLst>
      <p:ext uri="{BB962C8B-B14F-4D97-AF65-F5344CB8AC3E}">
        <p14:creationId xmlns:p14="http://schemas.microsoft.com/office/powerpoint/2010/main" val="3722539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0B15EF-DA6C-40D1-A7A1-748E71481E12}" type="slidenum">
              <a:rPr lang="zh-CN" altLang="en-US" smtClean="0"/>
              <a:t>9</a:t>
            </a:fld>
            <a:endParaRPr lang="zh-CN" altLang="en-US"/>
          </a:p>
        </p:txBody>
      </p:sp>
    </p:spTree>
    <p:extLst>
      <p:ext uri="{BB962C8B-B14F-4D97-AF65-F5344CB8AC3E}">
        <p14:creationId xmlns:p14="http://schemas.microsoft.com/office/powerpoint/2010/main" val="18674736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9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963"/>
          </a:xfrm>
          <a:prstGeom prst="rect">
            <a:avLst/>
          </a:prstGeom>
        </p:spPr>
      </p:pic>
      <p:sp>
        <p:nvSpPr>
          <p:cNvPr id="4" name="圆角矩形 3"/>
          <p:cNvSpPr/>
          <p:nvPr userDrawn="1"/>
        </p:nvSpPr>
        <p:spPr>
          <a:xfrm>
            <a:off x="288898" y="890230"/>
            <a:ext cx="11614204" cy="5078499"/>
          </a:xfrm>
          <a:prstGeom prst="round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4905" y="4868809"/>
            <a:ext cx="3137095" cy="1934308"/>
          </a:xfrm>
          <a:prstGeom prst="rect">
            <a:avLst/>
          </a:prstGeom>
        </p:spPr>
      </p:pic>
    </p:spTree>
    <p:extLst>
      <p:ext uri="{BB962C8B-B14F-4D97-AF65-F5344CB8AC3E}">
        <p14:creationId xmlns:p14="http://schemas.microsoft.com/office/powerpoint/2010/main" val="19463583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6.xml"/><Relationship Id="rId3" Type="http://schemas.openxmlformats.org/officeDocument/2006/relationships/tags" Target="../tags/tag4.xml"/><Relationship Id="rId21" Type="http://schemas.openxmlformats.org/officeDocument/2006/relationships/image" Target="../media/image8.jp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2.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7.jp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image" Target="../media/image6.jp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9.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259"/>
          <p:cNvSpPr>
            <a:spLocks noChangeArrowheads="1"/>
          </p:cNvSpPr>
          <p:nvPr/>
        </p:nvSpPr>
        <p:spPr bwMode="auto">
          <a:xfrm>
            <a:off x="3381290" y="4190859"/>
            <a:ext cx="6270908"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sz="1000" dirty="0">
                <a:solidFill>
                  <a:srgbClr val="DA1F28"/>
                </a:solidFill>
                <a:latin typeface="华文中宋" panose="02010600040101010101" charset="-122"/>
                <a:ea typeface="华文中宋" panose="02010600040101010101" charset="-122"/>
                <a:cs typeface="Arial" panose="020B0604020202020204" pitchFamily="34" charset="0"/>
              </a:rPr>
              <a:t>Professional custom all kinds of industry ppt template, this work belongs to fly impression design original, do not download after the network communication.</a:t>
            </a:r>
          </a:p>
        </p:txBody>
      </p:sp>
      <p:sp>
        <p:nvSpPr>
          <p:cNvPr id="4" name="淘宝网chenying0907出品 259"/>
          <p:cNvSpPr>
            <a:spLocks noChangeArrowheads="1"/>
          </p:cNvSpPr>
          <p:nvPr/>
        </p:nvSpPr>
        <p:spPr bwMode="auto">
          <a:xfrm>
            <a:off x="2813741" y="3374832"/>
            <a:ext cx="7461885" cy="7694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zh-CN" altLang="en-US" sz="5000" b="1" dirty="0">
                <a:solidFill>
                  <a:srgbClr val="DA1F2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党建人民检察院通用模板</a:t>
            </a:r>
          </a:p>
        </p:txBody>
      </p:sp>
      <p:sp>
        <p:nvSpPr>
          <p:cNvPr id="5" name="淘宝网chenying0907出品 259"/>
          <p:cNvSpPr>
            <a:spLocks noChangeArrowheads="1"/>
          </p:cNvSpPr>
          <p:nvPr/>
        </p:nvSpPr>
        <p:spPr bwMode="auto">
          <a:xfrm>
            <a:off x="3520017" y="4634998"/>
            <a:ext cx="5993514" cy="2623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zh-CN" altLang="en-US" sz="1705" dirty="0">
                <a:solidFill>
                  <a:srgbClr val="DA1F28"/>
                </a:solidFill>
                <a:cs typeface="Arial" panose="020B0604020202020204" pitchFamily="34" charset="0"/>
              </a:rPr>
              <a:t>汇报人：包图网   时间：</a:t>
            </a:r>
            <a:r>
              <a:rPr lang="en-US" altLang="zh-CN" sz="1705" dirty="0">
                <a:solidFill>
                  <a:srgbClr val="DA1F28"/>
                </a:solidFill>
                <a:cs typeface="Arial" panose="020B0604020202020204" pitchFamily="34" charset="0"/>
              </a:rPr>
              <a:t>XX</a:t>
            </a:r>
            <a:r>
              <a:rPr lang="zh-CN" altLang="en-US" sz="1705" dirty="0">
                <a:solidFill>
                  <a:srgbClr val="DA1F28"/>
                </a:solidFill>
                <a:cs typeface="Arial" panose="020B0604020202020204" pitchFamily="34" charset="0"/>
              </a:rPr>
              <a:t>年</a:t>
            </a:r>
            <a:r>
              <a:rPr lang="en-US" altLang="zh-CN" sz="1705" dirty="0">
                <a:solidFill>
                  <a:srgbClr val="DA1F28"/>
                </a:solidFill>
                <a:cs typeface="Arial" panose="020B0604020202020204" pitchFamily="34" charset="0"/>
              </a:rPr>
              <a:t>XX</a:t>
            </a:r>
            <a:r>
              <a:rPr lang="zh-CN" altLang="en-US" sz="1705" dirty="0">
                <a:solidFill>
                  <a:srgbClr val="DA1F28"/>
                </a:solidFill>
                <a:cs typeface="Arial" panose="020B0604020202020204" pitchFamily="34" charset="0"/>
              </a:rPr>
              <a:t>月</a:t>
            </a:r>
          </a:p>
        </p:txBody>
      </p:sp>
      <p:pic>
        <p:nvPicPr>
          <p:cNvPr id="6" name="党旗更鲜艳 ">
            <a:hlinkClick r:id="" action="ppaction://media"/>
            <a:extLst>
              <a:ext uri="{FF2B5EF4-FFF2-40B4-BE49-F238E27FC236}">
                <a16:creationId xmlns:a16="http://schemas.microsoft.com/office/drawing/2014/main" id="{A491491B-7915-4386-B3B2-B70CA8A1AD9C}"/>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5"/>
          <a:stretch>
            <a:fillRect/>
          </a:stretch>
        </p:blipFill>
        <p:spPr>
          <a:xfrm>
            <a:off x="251" y="-596602"/>
            <a:ext cx="433493" cy="433493"/>
          </a:xfrm>
          <a:prstGeom prst="rect">
            <a:avLst/>
          </a:prstGeom>
        </p:spPr>
      </p:pic>
      <p:pic>
        <p:nvPicPr>
          <p:cNvPr id="7" name="图片 6" descr="f42695a096a241420998491072932b83">
            <a:extLst>
              <a:ext uri="{FF2B5EF4-FFF2-40B4-BE49-F238E27FC236}">
                <a16:creationId xmlns:a16="http://schemas.microsoft.com/office/drawing/2014/main" id="{D8184649-5A4B-4D31-9526-B8E745F5F73A}"/>
              </a:ext>
            </a:extLst>
          </p:cNvPr>
          <p:cNvPicPr>
            <a:picLocks noChangeAspect="1"/>
          </p:cNvPicPr>
          <p:nvPr/>
        </p:nvPicPr>
        <p:blipFill>
          <a:blip r:embed="rId6"/>
          <a:stretch>
            <a:fillRect/>
          </a:stretch>
        </p:blipFill>
        <p:spPr>
          <a:xfrm>
            <a:off x="5691828" y="1287313"/>
            <a:ext cx="1649832" cy="176383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43298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gtEl>
                                      </p:cBhvr>
                                    </p:animEffect>
                                  </p:childTnLst>
                                </p:cTn>
                              </p:par>
                            </p:childTnLst>
                          </p:cTn>
                        </p:par>
                        <p:par>
                          <p:cTn id="21" fill="hold">
                            <p:stCondLst>
                              <p:cond delay="2000"/>
                            </p:stCondLst>
                            <p:childTnLst>
                              <p:par>
                                <p:cTn id="22" presetID="26" presetClass="emph" presetSubtype="0" fill="hold" grpId="1" nodeType="afterEffect">
                                  <p:stCondLst>
                                    <p:cond delay="0"/>
                                  </p:stCondLst>
                                  <p:iterate type="lt">
                                    <p:tmPct val="0"/>
                                  </p:iterate>
                                  <p:childTnLst>
                                    <p:animEffect transition="out" filter="fade">
                                      <p:cBhvr>
                                        <p:cTn id="23" dur="500" tmFilter="0, 0; .2, .5; .8, .5; 1, 0"/>
                                        <p:tgtEl>
                                          <p:spTgt spid="4"/>
                                        </p:tgtEl>
                                      </p:cBhvr>
                                    </p:animEffect>
                                    <p:animScale>
                                      <p:cBhvr>
                                        <p:cTn id="24" dur="250" autoRev="1" fill="hold"/>
                                        <p:tgtEl>
                                          <p:spTgt spid="4"/>
                                        </p:tgtEl>
                                      </p:cBhvr>
                                      <p:by x="105000" y="105000"/>
                                    </p:animScale>
                                  </p:childTnLst>
                                </p:cTn>
                              </p:par>
                            </p:childTnLst>
                          </p:cTn>
                        </p:par>
                        <p:par>
                          <p:cTn id="25" fill="hold">
                            <p:stCondLst>
                              <p:cond delay="2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par>
                          <p:cTn id="33" fill="hold">
                            <p:stCondLst>
                              <p:cond delay="970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3"/>
                                        </p:tgtEl>
                                      </p:cBhvr>
                                    </p:animEffect>
                                    <p:animScale>
                                      <p:cBhvr>
                                        <p:cTn id="36" dur="250" autoRev="1" fill="hold"/>
                                        <p:tgtEl>
                                          <p:spTgt spid="3"/>
                                        </p:tgtEl>
                                      </p:cBhvr>
                                      <p:by x="105000" y="105000"/>
                                    </p:animScale>
                                  </p:childTnLst>
                                </p:cTn>
                              </p:par>
                            </p:childTnLst>
                          </p:cTn>
                        </p:par>
                        <p:par>
                          <p:cTn id="37" fill="hold">
                            <p:stCondLst>
                              <p:cond delay="102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5"/>
                                        </p:tgtEl>
                                        <p:attrNameLst>
                                          <p:attrName>ppt_y</p:attrName>
                                        </p:attrNameLst>
                                      </p:cBhvr>
                                      <p:tavLst>
                                        <p:tav tm="0">
                                          <p:val>
                                            <p:strVal val="#ppt_y"/>
                                          </p:val>
                                        </p:tav>
                                        <p:tav tm="100000">
                                          <p:val>
                                            <p:strVal val="#ppt_y"/>
                                          </p:val>
                                        </p:tav>
                                      </p:tavLst>
                                    </p:anim>
                                    <p:anim calcmode="lin" valueType="num">
                                      <p:cBhvr>
                                        <p:cTn id="4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5"/>
                                        </p:tgtEl>
                                      </p:cBhvr>
                                    </p:animEffect>
                                  </p:childTnLst>
                                </p:cTn>
                              </p:par>
                            </p:childTnLst>
                          </p:cTn>
                        </p:par>
                        <p:par>
                          <p:cTn id="45" fill="hold">
                            <p:stCondLst>
                              <p:cond delay="1145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5"/>
                                        </p:tgtEl>
                                      </p:cBhvr>
                                    </p:animEffect>
                                    <p:animScale>
                                      <p:cBhvr>
                                        <p:cTn id="48"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hold" display="0">
                  <p:stCondLst>
                    <p:cond delay="indefinite"/>
                  </p:stCondLst>
                  <p:endCondLst>
                    <p:cond evt="onStopAudio" delay="0">
                      <p:tgtEl>
                        <p:sldTgt/>
                      </p:tgtEl>
                    </p:cond>
                  </p:endCondLst>
                </p:cTn>
                <p:tgtEl>
                  <p:spTgt spid="6"/>
                </p:tgtEl>
              </p:cMediaNode>
            </p:audio>
          </p:childTnLst>
        </p:cTn>
      </p:par>
    </p:tnLst>
    <p:bldLst>
      <p:bldP spid="3" grpId="0" bldLvl="0" animBg="1"/>
      <p:bldP spid="3" grpId="1" bldLvl="0" animBg="1"/>
      <p:bldP spid="4" grpId="0" bldLvl="0" animBg="1"/>
      <p:bldP spid="4" grpId="1" bldLvl="0" animBg="1"/>
      <p:bldP spid="5" grpId="0" bldLvl="0" animBg="1"/>
      <p:bldP spid="5"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889f072c-72d8-494a-bc60-0a412885ffb5"/>
          <p:cNvGrpSpPr>
            <a:grpSpLocks noChangeAspect="1"/>
          </p:cNvGrpSpPr>
          <p:nvPr/>
        </p:nvGrpSpPr>
        <p:grpSpPr>
          <a:xfrm>
            <a:off x="1175137" y="2238113"/>
            <a:ext cx="9288000" cy="3006026"/>
            <a:chOff x="719138" y="2071616"/>
            <a:chExt cx="9288000" cy="3006026"/>
          </a:xfrm>
        </p:grpSpPr>
        <p:sp>
          <p:nvSpPr>
            <p:cNvPr id="3" name="椭圆 2"/>
            <p:cNvSpPr/>
            <p:nvPr/>
          </p:nvSpPr>
          <p:spPr>
            <a:xfrm>
              <a:off x="2129203" y="2071616"/>
              <a:ext cx="489858" cy="489858"/>
            </a:xfrm>
            <a:prstGeom prst="ellipse">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 name="任意多边形: 形状 72"/>
            <p:cNvSpPr/>
            <p:nvPr/>
          </p:nvSpPr>
          <p:spPr bwMode="auto">
            <a:xfrm>
              <a:off x="2284145" y="2222691"/>
              <a:ext cx="179973" cy="179973"/>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sp>
          <p:nvSpPr>
            <p:cNvPr id="5" name="椭圆 4"/>
            <p:cNvSpPr/>
            <p:nvPr/>
          </p:nvSpPr>
          <p:spPr>
            <a:xfrm>
              <a:off x="4963683" y="2071616"/>
              <a:ext cx="489858" cy="489858"/>
            </a:xfrm>
            <a:prstGeom prst="ellipse">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 name="任意多边形: 形状 157"/>
            <p:cNvSpPr/>
            <p:nvPr/>
          </p:nvSpPr>
          <p:spPr bwMode="auto">
            <a:xfrm>
              <a:off x="5118625" y="2226858"/>
              <a:ext cx="179973" cy="171639"/>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FFFFFF"/>
            </a:solidFill>
            <a:ln>
              <a:noFill/>
            </a:ln>
          </p:spPr>
          <p:txBody>
            <a:bodyPr anchor="ctr"/>
            <a:lstStyle/>
            <a:p>
              <a:pPr algn="ctr"/>
              <a:endParaRPr/>
            </a:p>
          </p:txBody>
        </p:sp>
        <p:sp>
          <p:nvSpPr>
            <p:cNvPr id="7" name="椭圆 6"/>
            <p:cNvSpPr/>
            <p:nvPr/>
          </p:nvSpPr>
          <p:spPr>
            <a:xfrm>
              <a:off x="7793378" y="2071616"/>
              <a:ext cx="489858" cy="489858"/>
            </a:xfrm>
            <a:prstGeom prst="ellipse">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 name="任意多边形: 形状 158"/>
            <p:cNvSpPr/>
            <p:nvPr/>
          </p:nvSpPr>
          <p:spPr bwMode="auto">
            <a:xfrm>
              <a:off x="7951912" y="2222691"/>
              <a:ext cx="172789" cy="179973"/>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rgbClr val="FFFFFF"/>
            </a:solidFill>
            <a:ln>
              <a:noFill/>
            </a:ln>
          </p:spPr>
          <p:txBody>
            <a:bodyPr anchor="ctr"/>
            <a:lstStyle/>
            <a:p>
              <a:pPr algn="ctr"/>
              <a:endParaRPr/>
            </a:p>
          </p:txBody>
        </p:sp>
        <p:sp>
          <p:nvSpPr>
            <p:cNvPr id="9" name="椭圆 8"/>
            <p:cNvSpPr/>
            <p:nvPr/>
          </p:nvSpPr>
          <p:spPr>
            <a:xfrm>
              <a:off x="719138" y="4569002"/>
              <a:ext cx="489858" cy="489858"/>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0" name="任意多边形: 形状 159"/>
            <p:cNvSpPr/>
            <p:nvPr/>
          </p:nvSpPr>
          <p:spPr bwMode="auto">
            <a:xfrm>
              <a:off x="884700" y="4720077"/>
              <a:ext cx="158733" cy="179973"/>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rgbClr val="FFFFFF"/>
            </a:solidFill>
            <a:ln>
              <a:noFill/>
            </a:ln>
          </p:spPr>
          <p:txBody>
            <a:bodyPr anchor="ctr"/>
            <a:lstStyle/>
            <a:p>
              <a:pPr algn="ctr"/>
              <a:endParaRPr/>
            </a:p>
          </p:txBody>
        </p:sp>
        <p:sp>
          <p:nvSpPr>
            <p:cNvPr id="11" name="椭圆 10"/>
            <p:cNvSpPr/>
            <p:nvPr/>
          </p:nvSpPr>
          <p:spPr>
            <a:xfrm>
              <a:off x="3548834" y="4587784"/>
              <a:ext cx="489858" cy="489858"/>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2" name="任意多边形: 形状 161"/>
            <p:cNvSpPr/>
            <p:nvPr/>
          </p:nvSpPr>
          <p:spPr bwMode="auto">
            <a:xfrm>
              <a:off x="3705502" y="4738859"/>
              <a:ext cx="176520" cy="179973"/>
            </a:xfrm>
            <a:custGeom>
              <a:avLst/>
              <a:gdLst>
                <a:gd name="T0" fmla="*/ 2828 w 2998"/>
                <a:gd name="T1" fmla="*/ 429 h 3061"/>
                <a:gd name="T2" fmla="*/ 2756 w 2998"/>
                <a:gd name="T3" fmla="*/ 347 h 3061"/>
                <a:gd name="T4" fmla="*/ 1526 w 2998"/>
                <a:gd name="T5" fmla="*/ 5 h 3061"/>
                <a:gd name="T6" fmla="*/ 1472 w 2998"/>
                <a:gd name="T7" fmla="*/ 5 h 3061"/>
                <a:gd name="T8" fmla="*/ 242 w 2998"/>
                <a:gd name="T9" fmla="*/ 347 h 3061"/>
                <a:gd name="T10" fmla="*/ 170 w 2998"/>
                <a:gd name="T11" fmla="*/ 429 h 3061"/>
                <a:gd name="T12" fmla="*/ 418 w 2998"/>
                <a:gd name="T13" fmla="*/ 2295 h 3061"/>
                <a:gd name="T14" fmla="*/ 1476 w 2998"/>
                <a:gd name="T15" fmla="*/ 3058 h 3061"/>
                <a:gd name="T16" fmla="*/ 1499 w 2998"/>
                <a:gd name="T17" fmla="*/ 3061 h 3061"/>
                <a:gd name="T18" fmla="*/ 1522 w 2998"/>
                <a:gd name="T19" fmla="*/ 3058 h 3061"/>
                <a:gd name="T20" fmla="*/ 2580 w 2998"/>
                <a:gd name="T21" fmla="*/ 2295 h 3061"/>
                <a:gd name="T22" fmla="*/ 2828 w 2998"/>
                <a:gd name="T23" fmla="*/ 429 h 3061"/>
                <a:gd name="T24" fmla="*/ 2401 w 2998"/>
                <a:gd name="T25" fmla="*/ 2171 h 3061"/>
                <a:gd name="T26" fmla="*/ 1498 w 2998"/>
                <a:gd name="T27" fmla="*/ 2824 h 3061"/>
                <a:gd name="T28" fmla="*/ 1498 w 2998"/>
                <a:gd name="T29" fmla="*/ 1531 h 3061"/>
                <a:gd name="T30" fmla="*/ 381 w 2998"/>
                <a:gd name="T31" fmla="*/ 1531 h 3061"/>
                <a:gd name="T32" fmla="*/ 386 w 2998"/>
                <a:gd name="T33" fmla="*/ 547 h 3061"/>
                <a:gd name="T34" fmla="*/ 1498 w 2998"/>
                <a:gd name="T35" fmla="*/ 238 h 3061"/>
                <a:gd name="T36" fmla="*/ 1498 w 2998"/>
                <a:gd name="T37" fmla="*/ 1531 h 3061"/>
                <a:gd name="T38" fmla="*/ 2614 w 2998"/>
                <a:gd name="T39" fmla="*/ 1531 h 3061"/>
                <a:gd name="T40" fmla="*/ 2401 w 2998"/>
                <a:gd name="T41" fmla="*/ 2171 h 3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98" h="3061">
                  <a:moveTo>
                    <a:pt x="2828" y="429"/>
                  </a:moveTo>
                  <a:cubicBezTo>
                    <a:pt x="2822" y="390"/>
                    <a:pt x="2794" y="357"/>
                    <a:pt x="2756" y="347"/>
                  </a:cubicBezTo>
                  <a:lnTo>
                    <a:pt x="1526" y="5"/>
                  </a:lnTo>
                  <a:cubicBezTo>
                    <a:pt x="1508" y="0"/>
                    <a:pt x="1490" y="0"/>
                    <a:pt x="1472" y="5"/>
                  </a:cubicBezTo>
                  <a:lnTo>
                    <a:pt x="242" y="347"/>
                  </a:lnTo>
                  <a:cubicBezTo>
                    <a:pt x="204" y="357"/>
                    <a:pt x="176" y="390"/>
                    <a:pt x="170" y="429"/>
                  </a:cubicBezTo>
                  <a:cubicBezTo>
                    <a:pt x="163" y="481"/>
                    <a:pt x="0" y="1693"/>
                    <a:pt x="418" y="2295"/>
                  </a:cubicBezTo>
                  <a:cubicBezTo>
                    <a:pt x="835" y="2898"/>
                    <a:pt x="1450" y="3052"/>
                    <a:pt x="1476" y="3058"/>
                  </a:cubicBezTo>
                  <a:cubicBezTo>
                    <a:pt x="1483" y="3060"/>
                    <a:pt x="1491" y="3061"/>
                    <a:pt x="1499" y="3061"/>
                  </a:cubicBezTo>
                  <a:cubicBezTo>
                    <a:pt x="1507" y="3061"/>
                    <a:pt x="1515" y="3060"/>
                    <a:pt x="1522" y="3058"/>
                  </a:cubicBezTo>
                  <a:cubicBezTo>
                    <a:pt x="1548" y="3052"/>
                    <a:pt x="2164" y="2898"/>
                    <a:pt x="2580" y="2295"/>
                  </a:cubicBezTo>
                  <a:cubicBezTo>
                    <a:pt x="2998" y="1693"/>
                    <a:pt x="2835" y="481"/>
                    <a:pt x="2828" y="429"/>
                  </a:cubicBezTo>
                  <a:close/>
                  <a:moveTo>
                    <a:pt x="2401" y="2171"/>
                  </a:moveTo>
                  <a:cubicBezTo>
                    <a:pt x="2039" y="2693"/>
                    <a:pt x="1498" y="2824"/>
                    <a:pt x="1498" y="2824"/>
                  </a:cubicBezTo>
                  <a:lnTo>
                    <a:pt x="1498" y="1531"/>
                  </a:lnTo>
                  <a:lnTo>
                    <a:pt x="381" y="1531"/>
                  </a:lnTo>
                  <a:cubicBezTo>
                    <a:pt x="316" y="1046"/>
                    <a:pt x="386" y="547"/>
                    <a:pt x="386" y="547"/>
                  </a:cubicBezTo>
                  <a:lnTo>
                    <a:pt x="1498" y="238"/>
                  </a:lnTo>
                  <a:lnTo>
                    <a:pt x="1498" y="1531"/>
                  </a:lnTo>
                  <a:lnTo>
                    <a:pt x="2614" y="1531"/>
                  </a:lnTo>
                  <a:cubicBezTo>
                    <a:pt x="2582" y="1767"/>
                    <a:pt x="2519" y="2000"/>
                    <a:pt x="2401" y="2171"/>
                  </a:cubicBezTo>
                  <a:close/>
                </a:path>
              </a:pathLst>
            </a:custGeom>
            <a:solidFill>
              <a:srgbClr val="FFFFFF"/>
            </a:solidFill>
            <a:ln>
              <a:noFill/>
            </a:ln>
          </p:spPr>
          <p:txBody>
            <a:bodyPr anchor="ctr"/>
            <a:lstStyle/>
            <a:p>
              <a:pPr algn="ctr"/>
              <a:endParaRPr/>
            </a:p>
          </p:txBody>
        </p:sp>
        <p:sp>
          <p:nvSpPr>
            <p:cNvPr id="13" name="椭圆 12"/>
            <p:cNvSpPr/>
            <p:nvPr/>
          </p:nvSpPr>
          <p:spPr>
            <a:xfrm>
              <a:off x="6378530" y="4574832"/>
              <a:ext cx="489858" cy="489858"/>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4" name="任意多边形: 形状 162"/>
            <p:cNvSpPr/>
            <p:nvPr/>
          </p:nvSpPr>
          <p:spPr bwMode="auto">
            <a:xfrm>
              <a:off x="6533472" y="4745772"/>
              <a:ext cx="179973" cy="177806"/>
            </a:xfrm>
            <a:custGeom>
              <a:avLst/>
              <a:gdLst>
                <a:gd name="T0" fmla="*/ 3860 w 3968"/>
                <a:gd name="T1" fmla="*/ 426 h 3926"/>
                <a:gd name="T2" fmla="*/ 3542 w 3968"/>
                <a:gd name="T3" fmla="*/ 108 h 3926"/>
                <a:gd name="T4" fmla="*/ 3371 w 3968"/>
                <a:gd name="T5" fmla="*/ 37 h 3926"/>
                <a:gd name="T6" fmla="*/ 1949 w 3968"/>
                <a:gd name="T7" fmla="*/ 27 h 3926"/>
                <a:gd name="T8" fmla="*/ 1949 w 3968"/>
                <a:gd name="T9" fmla="*/ 3926 h 3926"/>
                <a:gd name="T10" fmla="*/ 3595 w 3968"/>
                <a:gd name="T11" fmla="*/ 932 h 3926"/>
                <a:gd name="T12" fmla="*/ 3952 w 3968"/>
                <a:gd name="T13" fmla="*/ 487 h 3926"/>
                <a:gd name="T14" fmla="*/ 3019 w 3968"/>
                <a:gd name="T15" fmla="*/ 807 h 3926"/>
                <a:gd name="T16" fmla="*/ 3342 w 3968"/>
                <a:gd name="T17" fmla="*/ 349 h 3926"/>
                <a:gd name="T18" fmla="*/ 2483 w 3968"/>
                <a:gd name="T19" fmla="*/ 1976 h 3926"/>
                <a:gd name="T20" fmla="*/ 1416 w 3968"/>
                <a:gd name="T21" fmla="*/ 1976 h 3926"/>
                <a:gd name="T22" fmla="*/ 2273 w 3968"/>
                <a:gd name="T23" fmla="*/ 1553 h 3926"/>
                <a:gd name="T24" fmla="*/ 1949 w 3968"/>
                <a:gd name="T25" fmla="*/ 1686 h 3926"/>
                <a:gd name="T26" fmla="*/ 1949 w 3968"/>
                <a:gd name="T27" fmla="*/ 2267 h 3926"/>
                <a:gd name="T28" fmla="*/ 2225 w 3968"/>
                <a:gd name="T29" fmla="*/ 1885 h 3926"/>
                <a:gd name="T30" fmla="*/ 2483 w 3968"/>
                <a:gd name="T31" fmla="*/ 1976 h 3926"/>
                <a:gd name="T32" fmla="*/ 1949 w 3968"/>
                <a:gd name="T33" fmla="*/ 1243 h 3926"/>
                <a:gd name="T34" fmla="*/ 1949 w 3968"/>
                <a:gd name="T35" fmla="*/ 2710 h 3926"/>
                <a:gd name="T36" fmla="*/ 2551 w 3968"/>
                <a:gd name="T37" fmla="*/ 1558 h 3926"/>
                <a:gd name="T38" fmla="*/ 3116 w 3968"/>
                <a:gd name="T39" fmla="*/ 1976 h 3926"/>
                <a:gd name="T40" fmla="*/ 783 w 3968"/>
                <a:gd name="T41" fmla="*/ 1976 h 3926"/>
                <a:gd name="T42" fmla="*/ 2723 w 3968"/>
                <a:gd name="T43" fmla="*/ 1104 h 3926"/>
                <a:gd name="T44" fmla="*/ 3699 w 3968"/>
                <a:gd name="T45" fmla="*/ 1976 h 3926"/>
                <a:gd name="T46" fmla="*/ 200 w 3968"/>
                <a:gd name="T47" fmla="*/ 1976 h 3926"/>
                <a:gd name="T48" fmla="*/ 2900 w 3968"/>
                <a:gd name="T49" fmla="*/ 509 h 3926"/>
                <a:gd name="T50" fmla="*/ 2819 w 3968"/>
                <a:gd name="T51" fmla="*/ 630 h 3926"/>
                <a:gd name="T52" fmla="*/ 1949 w 3968"/>
                <a:gd name="T53" fmla="*/ 609 h 3926"/>
                <a:gd name="T54" fmla="*/ 1949 w 3968"/>
                <a:gd name="T55" fmla="*/ 3343 h 3926"/>
                <a:gd name="T56" fmla="*/ 3036 w 3968"/>
                <a:gd name="T57" fmla="*/ 1148 h 3926"/>
                <a:gd name="T58" fmla="*/ 3408 w 3968"/>
                <a:gd name="T59" fmla="*/ 1119 h 3926"/>
                <a:gd name="T60" fmla="*/ 3699 w 3968"/>
                <a:gd name="T61" fmla="*/ 1976 h 3926"/>
                <a:gd name="T62" fmla="*/ 3161 w 3968"/>
                <a:gd name="T63" fmla="*/ 948 h 3926"/>
                <a:gd name="T64" fmla="*/ 3619 w 3968"/>
                <a:gd name="T65" fmla="*/ 626 h 3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68" h="3926">
                  <a:moveTo>
                    <a:pt x="3952" y="487"/>
                  </a:moveTo>
                  <a:cubicBezTo>
                    <a:pt x="3937" y="450"/>
                    <a:pt x="3900" y="426"/>
                    <a:pt x="3860" y="426"/>
                  </a:cubicBezTo>
                  <a:lnTo>
                    <a:pt x="3542" y="426"/>
                  </a:lnTo>
                  <a:lnTo>
                    <a:pt x="3542" y="108"/>
                  </a:lnTo>
                  <a:cubicBezTo>
                    <a:pt x="3542" y="67"/>
                    <a:pt x="3518" y="31"/>
                    <a:pt x="3480" y="15"/>
                  </a:cubicBezTo>
                  <a:cubicBezTo>
                    <a:pt x="3443" y="0"/>
                    <a:pt x="3400" y="8"/>
                    <a:pt x="3371" y="37"/>
                  </a:cubicBezTo>
                  <a:lnTo>
                    <a:pt x="3044" y="364"/>
                  </a:lnTo>
                  <a:cubicBezTo>
                    <a:pt x="2732" y="151"/>
                    <a:pt x="2355" y="27"/>
                    <a:pt x="1949" y="27"/>
                  </a:cubicBezTo>
                  <a:cubicBezTo>
                    <a:pt x="874" y="27"/>
                    <a:pt x="0" y="901"/>
                    <a:pt x="0" y="1976"/>
                  </a:cubicBezTo>
                  <a:cubicBezTo>
                    <a:pt x="0" y="3052"/>
                    <a:pt x="874" y="3926"/>
                    <a:pt x="1949" y="3926"/>
                  </a:cubicBezTo>
                  <a:cubicBezTo>
                    <a:pt x="3024" y="3926"/>
                    <a:pt x="3899" y="3052"/>
                    <a:pt x="3899" y="1976"/>
                  </a:cubicBezTo>
                  <a:cubicBezTo>
                    <a:pt x="3899" y="1593"/>
                    <a:pt x="3787" y="1234"/>
                    <a:pt x="3595" y="932"/>
                  </a:cubicBezTo>
                  <a:lnTo>
                    <a:pt x="3931" y="596"/>
                  </a:lnTo>
                  <a:cubicBezTo>
                    <a:pt x="3959" y="568"/>
                    <a:pt x="3968" y="525"/>
                    <a:pt x="3952" y="487"/>
                  </a:cubicBezTo>
                  <a:close/>
                  <a:moveTo>
                    <a:pt x="3342" y="484"/>
                  </a:moveTo>
                  <a:lnTo>
                    <a:pt x="3019" y="807"/>
                  </a:lnTo>
                  <a:lnTo>
                    <a:pt x="3019" y="672"/>
                  </a:lnTo>
                  <a:lnTo>
                    <a:pt x="3342" y="349"/>
                  </a:lnTo>
                  <a:lnTo>
                    <a:pt x="3342" y="484"/>
                  </a:lnTo>
                  <a:close/>
                  <a:moveTo>
                    <a:pt x="2483" y="1976"/>
                  </a:moveTo>
                  <a:cubicBezTo>
                    <a:pt x="2483" y="2271"/>
                    <a:pt x="2243" y="2510"/>
                    <a:pt x="1949" y="2510"/>
                  </a:cubicBezTo>
                  <a:cubicBezTo>
                    <a:pt x="1655" y="2510"/>
                    <a:pt x="1416" y="2271"/>
                    <a:pt x="1416" y="1976"/>
                  </a:cubicBezTo>
                  <a:cubicBezTo>
                    <a:pt x="1416" y="1682"/>
                    <a:pt x="1655" y="1443"/>
                    <a:pt x="1949" y="1443"/>
                  </a:cubicBezTo>
                  <a:cubicBezTo>
                    <a:pt x="2071" y="1443"/>
                    <a:pt x="2184" y="1484"/>
                    <a:pt x="2273" y="1553"/>
                  </a:cubicBezTo>
                  <a:lnTo>
                    <a:pt x="2099" y="1728"/>
                  </a:lnTo>
                  <a:cubicBezTo>
                    <a:pt x="2055" y="1702"/>
                    <a:pt x="2004" y="1686"/>
                    <a:pt x="1949" y="1686"/>
                  </a:cubicBezTo>
                  <a:cubicBezTo>
                    <a:pt x="1790" y="1686"/>
                    <a:pt x="1659" y="1817"/>
                    <a:pt x="1659" y="1976"/>
                  </a:cubicBezTo>
                  <a:cubicBezTo>
                    <a:pt x="1659" y="2136"/>
                    <a:pt x="1790" y="2267"/>
                    <a:pt x="1949" y="2267"/>
                  </a:cubicBezTo>
                  <a:cubicBezTo>
                    <a:pt x="2109" y="2267"/>
                    <a:pt x="2239" y="2136"/>
                    <a:pt x="2239" y="1976"/>
                  </a:cubicBezTo>
                  <a:cubicBezTo>
                    <a:pt x="2239" y="1944"/>
                    <a:pt x="2234" y="1914"/>
                    <a:pt x="2225" y="1885"/>
                  </a:cubicBezTo>
                  <a:lnTo>
                    <a:pt x="2407" y="1703"/>
                  </a:lnTo>
                  <a:cubicBezTo>
                    <a:pt x="2455" y="1783"/>
                    <a:pt x="2483" y="1876"/>
                    <a:pt x="2483" y="1976"/>
                  </a:cubicBezTo>
                  <a:close/>
                  <a:moveTo>
                    <a:pt x="2416" y="1411"/>
                  </a:moveTo>
                  <a:cubicBezTo>
                    <a:pt x="2289" y="1306"/>
                    <a:pt x="2126" y="1243"/>
                    <a:pt x="1949" y="1243"/>
                  </a:cubicBezTo>
                  <a:cubicBezTo>
                    <a:pt x="1545" y="1243"/>
                    <a:pt x="1216" y="1572"/>
                    <a:pt x="1216" y="1976"/>
                  </a:cubicBezTo>
                  <a:cubicBezTo>
                    <a:pt x="1216" y="2381"/>
                    <a:pt x="1545" y="2710"/>
                    <a:pt x="1949" y="2710"/>
                  </a:cubicBezTo>
                  <a:cubicBezTo>
                    <a:pt x="2354" y="2710"/>
                    <a:pt x="2683" y="2381"/>
                    <a:pt x="2683" y="1976"/>
                  </a:cubicBezTo>
                  <a:cubicBezTo>
                    <a:pt x="2683" y="1821"/>
                    <a:pt x="2634" y="1677"/>
                    <a:pt x="2551" y="1558"/>
                  </a:cubicBezTo>
                  <a:lnTo>
                    <a:pt x="2861" y="1249"/>
                  </a:lnTo>
                  <a:cubicBezTo>
                    <a:pt x="3020" y="1448"/>
                    <a:pt x="3116" y="1701"/>
                    <a:pt x="3116" y="1976"/>
                  </a:cubicBezTo>
                  <a:cubicBezTo>
                    <a:pt x="3116" y="2620"/>
                    <a:pt x="2593" y="3143"/>
                    <a:pt x="1949" y="3143"/>
                  </a:cubicBezTo>
                  <a:cubicBezTo>
                    <a:pt x="1306" y="3143"/>
                    <a:pt x="783" y="2620"/>
                    <a:pt x="783" y="1976"/>
                  </a:cubicBezTo>
                  <a:cubicBezTo>
                    <a:pt x="783" y="1333"/>
                    <a:pt x="1306" y="809"/>
                    <a:pt x="1949" y="809"/>
                  </a:cubicBezTo>
                  <a:cubicBezTo>
                    <a:pt x="2246" y="809"/>
                    <a:pt x="2517" y="921"/>
                    <a:pt x="2723" y="1104"/>
                  </a:cubicBezTo>
                  <a:lnTo>
                    <a:pt x="2416" y="1411"/>
                  </a:lnTo>
                  <a:close/>
                  <a:moveTo>
                    <a:pt x="3699" y="1976"/>
                  </a:moveTo>
                  <a:cubicBezTo>
                    <a:pt x="3699" y="2941"/>
                    <a:pt x="2914" y="3726"/>
                    <a:pt x="1949" y="3726"/>
                  </a:cubicBezTo>
                  <a:cubicBezTo>
                    <a:pt x="985" y="3726"/>
                    <a:pt x="200" y="2941"/>
                    <a:pt x="200" y="1976"/>
                  </a:cubicBezTo>
                  <a:cubicBezTo>
                    <a:pt x="200" y="1012"/>
                    <a:pt x="985" y="227"/>
                    <a:pt x="1949" y="227"/>
                  </a:cubicBezTo>
                  <a:cubicBezTo>
                    <a:pt x="2300" y="227"/>
                    <a:pt x="2626" y="331"/>
                    <a:pt x="2900" y="509"/>
                  </a:cubicBezTo>
                  <a:lnTo>
                    <a:pt x="2849" y="560"/>
                  </a:lnTo>
                  <a:cubicBezTo>
                    <a:pt x="2830" y="578"/>
                    <a:pt x="2819" y="604"/>
                    <a:pt x="2819" y="630"/>
                  </a:cubicBezTo>
                  <a:lnTo>
                    <a:pt x="2819" y="923"/>
                  </a:lnTo>
                  <a:cubicBezTo>
                    <a:pt x="2583" y="727"/>
                    <a:pt x="2280" y="609"/>
                    <a:pt x="1949" y="609"/>
                  </a:cubicBezTo>
                  <a:cubicBezTo>
                    <a:pt x="1196" y="609"/>
                    <a:pt x="583" y="1223"/>
                    <a:pt x="583" y="1976"/>
                  </a:cubicBezTo>
                  <a:cubicBezTo>
                    <a:pt x="583" y="2730"/>
                    <a:pt x="1196" y="3343"/>
                    <a:pt x="1949" y="3343"/>
                  </a:cubicBezTo>
                  <a:cubicBezTo>
                    <a:pt x="2703" y="3343"/>
                    <a:pt x="3316" y="2730"/>
                    <a:pt x="3316" y="1976"/>
                  </a:cubicBezTo>
                  <a:cubicBezTo>
                    <a:pt x="3316" y="1665"/>
                    <a:pt x="3212" y="1378"/>
                    <a:pt x="3036" y="1148"/>
                  </a:cubicBezTo>
                  <a:lnTo>
                    <a:pt x="3337" y="1148"/>
                  </a:lnTo>
                  <a:cubicBezTo>
                    <a:pt x="3364" y="1148"/>
                    <a:pt x="3389" y="1138"/>
                    <a:pt x="3408" y="1119"/>
                  </a:cubicBezTo>
                  <a:lnTo>
                    <a:pt x="3450" y="1078"/>
                  </a:lnTo>
                  <a:cubicBezTo>
                    <a:pt x="3608" y="1341"/>
                    <a:pt x="3699" y="1648"/>
                    <a:pt x="3699" y="1976"/>
                  </a:cubicBezTo>
                  <a:close/>
                  <a:moveTo>
                    <a:pt x="3296" y="948"/>
                  </a:moveTo>
                  <a:lnTo>
                    <a:pt x="3161" y="948"/>
                  </a:lnTo>
                  <a:lnTo>
                    <a:pt x="3483" y="626"/>
                  </a:lnTo>
                  <a:lnTo>
                    <a:pt x="3619" y="626"/>
                  </a:lnTo>
                  <a:lnTo>
                    <a:pt x="3296" y="948"/>
                  </a:lnTo>
                  <a:close/>
                </a:path>
              </a:pathLst>
            </a:custGeom>
            <a:solidFill>
              <a:srgbClr val="FFFFFF"/>
            </a:solidFill>
            <a:ln>
              <a:noFill/>
            </a:ln>
          </p:spPr>
          <p:txBody>
            <a:bodyPr anchor="ctr"/>
            <a:lstStyle/>
            <a:p>
              <a:pPr algn="ctr"/>
              <a:endParaRPr/>
            </a:p>
          </p:txBody>
        </p:sp>
        <p:sp>
          <p:nvSpPr>
            <p:cNvPr id="15" name="椭圆 14"/>
            <p:cNvSpPr/>
            <p:nvPr/>
          </p:nvSpPr>
          <p:spPr>
            <a:xfrm>
              <a:off x="9208227" y="4584423"/>
              <a:ext cx="489858" cy="489858"/>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6" name="任意多边形: 形状 164"/>
            <p:cNvSpPr/>
            <p:nvPr/>
          </p:nvSpPr>
          <p:spPr bwMode="auto">
            <a:xfrm>
              <a:off x="9376339" y="4735498"/>
              <a:ext cx="153634" cy="179973"/>
            </a:xfrm>
            <a:custGeom>
              <a:avLst/>
              <a:gdLst>
                <a:gd name="T0" fmla="*/ 4616 w 5568"/>
                <a:gd name="T1" fmla="*/ 2260 h 6532"/>
                <a:gd name="T2" fmla="*/ 964 w 5568"/>
                <a:gd name="T3" fmla="*/ 2260 h 6532"/>
                <a:gd name="T4" fmla="*/ 2784 w 5568"/>
                <a:gd name="T5" fmla="*/ 545 h 6532"/>
                <a:gd name="T6" fmla="*/ 4434 w 5568"/>
                <a:gd name="T7" fmla="*/ 1589 h 6532"/>
                <a:gd name="T8" fmla="*/ 4796 w 5568"/>
                <a:gd name="T9" fmla="*/ 1718 h 6532"/>
                <a:gd name="T10" fmla="*/ 4926 w 5568"/>
                <a:gd name="T11" fmla="*/ 1356 h 6532"/>
                <a:gd name="T12" fmla="*/ 2784 w 5568"/>
                <a:gd name="T13" fmla="*/ 0 h 6532"/>
                <a:gd name="T14" fmla="*/ 416 w 5568"/>
                <a:gd name="T15" fmla="*/ 2425 h 6532"/>
                <a:gd name="T16" fmla="*/ 0 w 5568"/>
                <a:gd name="T17" fmla="*/ 3210 h 6532"/>
                <a:gd name="T18" fmla="*/ 0 w 5568"/>
                <a:gd name="T19" fmla="*/ 5581 h 6532"/>
                <a:gd name="T20" fmla="*/ 951 w 5568"/>
                <a:gd name="T21" fmla="*/ 6532 h 6532"/>
                <a:gd name="T22" fmla="*/ 4615 w 5568"/>
                <a:gd name="T23" fmla="*/ 6532 h 6532"/>
                <a:gd name="T24" fmla="*/ 5566 w 5568"/>
                <a:gd name="T25" fmla="*/ 5581 h 6532"/>
                <a:gd name="T26" fmla="*/ 5566 w 5568"/>
                <a:gd name="T27" fmla="*/ 3210 h 6532"/>
                <a:gd name="T28" fmla="*/ 4616 w 5568"/>
                <a:gd name="T29" fmla="*/ 2260 h 6532"/>
                <a:gd name="T30" fmla="*/ 5023 w 5568"/>
                <a:gd name="T31" fmla="*/ 5582 h 6532"/>
                <a:gd name="T32" fmla="*/ 4616 w 5568"/>
                <a:gd name="T33" fmla="*/ 5989 h 6532"/>
                <a:gd name="T34" fmla="*/ 952 w 5568"/>
                <a:gd name="T35" fmla="*/ 5989 h 6532"/>
                <a:gd name="T36" fmla="*/ 546 w 5568"/>
                <a:gd name="T37" fmla="*/ 5582 h 6532"/>
                <a:gd name="T38" fmla="*/ 546 w 5568"/>
                <a:gd name="T39" fmla="*/ 3210 h 6532"/>
                <a:gd name="T40" fmla="*/ 952 w 5568"/>
                <a:gd name="T41" fmla="*/ 2804 h 6532"/>
                <a:gd name="T42" fmla="*/ 4616 w 5568"/>
                <a:gd name="T43" fmla="*/ 2804 h 6532"/>
                <a:gd name="T44" fmla="*/ 5023 w 5568"/>
                <a:gd name="T45" fmla="*/ 3210 h 6532"/>
                <a:gd name="T46" fmla="*/ 5023 w 5568"/>
                <a:gd name="T47" fmla="*/ 5582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68" h="6532">
                  <a:moveTo>
                    <a:pt x="4616" y="2260"/>
                  </a:moveTo>
                  <a:lnTo>
                    <a:pt x="964" y="2260"/>
                  </a:lnTo>
                  <a:cubicBezTo>
                    <a:pt x="1020" y="1305"/>
                    <a:pt x="1815" y="545"/>
                    <a:pt x="2784" y="545"/>
                  </a:cubicBezTo>
                  <a:cubicBezTo>
                    <a:pt x="3486" y="545"/>
                    <a:pt x="4134" y="954"/>
                    <a:pt x="4434" y="1589"/>
                  </a:cubicBezTo>
                  <a:cubicBezTo>
                    <a:pt x="4498" y="1725"/>
                    <a:pt x="4660" y="1782"/>
                    <a:pt x="4796" y="1718"/>
                  </a:cubicBezTo>
                  <a:cubicBezTo>
                    <a:pt x="4932" y="1654"/>
                    <a:pt x="4990" y="1492"/>
                    <a:pt x="4926" y="1356"/>
                  </a:cubicBezTo>
                  <a:cubicBezTo>
                    <a:pt x="4535" y="532"/>
                    <a:pt x="3707" y="0"/>
                    <a:pt x="2784" y="0"/>
                  </a:cubicBezTo>
                  <a:cubicBezTo>
                    <a:pt x="819" y="0"/>
                    <a:pt x="383" y="1845"/>
                    <a:pt x="416" y="2425"/>
                  </a:cubicBezTo>
                  <a:cubicBezTo>
                    <a:pt x="416" y="2425"/>
                    <a:pt x="0" y="2640"/>
                    <a:pt x="0" y="3210"/>
                  </a:cubicBezTo>
                  <a:lnTo>
                    <a:pt x="0" y="5581"/>
                  </a:lnTo>
                  <a:cubicBezTo>
                    <a:pt x="0" y="6105"/>
                    <a:pt x="427" y="6532"/>
                    <a:pt x="951" y="6532"/>
                  </a:cubicBezTo>
                  <a:lnTo>
                    <a:pt x="4615" y="6532"/>
                  </a:lnTo>
                  <a:cubicBezTo>
                    <a:pt x="5139" y="6532"/>
                    <a:pt x="5566" y="6105"/>
                    <a:pt x="5566" y="5581"/>
                  </a:cubicBezTo>
                  <a:lnTo>
                    <a:pt x="5566" y="3210"/>
                  </a:lnTo>
                  <a:cubicBezTo>
                    <a:pt x="5568" y="2686"/>
                    <a:pt x="5142" y="2260"/>
                    <a:pt x="4616" y="2260"/>
                  </a:cubicBezTo>
                  <a:close/>
                  <a:moveTo>
                    <a:pt x="5023" y="5582"/>
                  </a:moveTo>
                  <a:cubicBezTo>
                    <a:pt x="5023" y="5806"/>
                    <a:pt x="4840" y="5989"/>
                    <a:pt x="4616" y="5989"/>
                  </a:cubicBezTo>
                  <a:lnTo>
                    <a:pt x="952" y="5989"/>
                  </a:lnTo>
                  <a:cubicBezTo>
                    <a:pt x="728" y="5989"/>
                    <a:pt x="546" y="5806"/>
                    <a:pt x="546" y="5582"/>
                  </a:cubicBezTo>
                  <a:lnTo>
                    <a:pt x="546" y="3210"/>
                  </a:lnTo>
                  <a:cubicBezTo>
                    <a:pt x="546" y="2986"/>
                    <a:pt x="728" y="2804"/>
                    <a:pt x="952" y="2804"/>
                  </a:cubicBezTo>
                  <a:lnTo>
                    <a:pt x="4616" y="2804"/>
                  </a:lnTo>
                  <a:cubicBezTo>
                    <a:pt x="4840" y="2804"/>
                    <a:pt x="5023" y="2986"/>
                    <a:pt x="5023" y="3210"/>
                  </a:cubicBezTo>
                  <a:lnTo>
                    <a:pt x="5023" y="5582"/>
                  </a:lnTo>
                  <a:close/>
                </a:path>
              </a:pathLst>
            </a:custGeom>
            <a:solidFill>
              <a:srgbClr val="FFFFFF"/>
            </a:solidFill>
            <a:ln>
              <a:noFill/>
            </a:ln>
          </p:spPr>
          <p:txBody>
            <a:bodyPr anchor="ctr"/>
            <a:lstStyle/>
            <a:p>
              <a:pPr algn="ctr"/>
              <a:endParaRPr/>
            </a:p>
          </p:txBody>
        </p:sp>
        <p:sp>
          <p:nvSpPr>
            <p:cNvPr id="17" name="箭头: 五边形 3"/>
            <p:cNvSpPr/>
            <p:nvPr/>
          </p:nvSpPr>
          <p:spPr>
            <a:xfrm>
              <a:off x="719138" y="3501008"/>
              <a:ext cx="9288000" cy="152456"/>
            </a:xfrm>
            <a:prstGeom prst="homePlate">
              <a:avLst/>
            </a:prstGeom>
            <a:solidFill>
              <a:srgbClr val="C00000"/>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椭圆 17"/>
            <p:cNvSpPr/>
            <p:nvPr/>
          </p:nvSpPr>
          <p:spPr>
            <a:xfrm>
              <a:off x="769370" y="3379932"/>
              <a:ext cx="389394" cy="389394"/>
            </a:xfrm>
            <a:prstGeom prst="ellipse">
              <a:avLst/>
            </a:prstGeom>
            <a:solidFill>
              <a:schemeClr val="bg1"/>
            </a:solidFill>
            <a:ln w="38100">
              <a:solidFill>
                <a:srgbClr val="C00000"/>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dirty="0">
                  <a:solidFill>
                    <a:srgbClr val="C00000"/>
                  </a:solidFill>
                  <a:latin typeface="Impact" panose="020B0806030902050204" pitchFamily="34" charset="0"/>
                </a:rPr>
                <a:t>1</a:t>
              </a:r>
            </a:p>
          </p:txBody>
        </p:sp>
        <p:sp>
          <p:nvSpPr>
            <p:cNvPr id="19" name="椭圆 18"/>
            <p:cNvSpPr/>
            <p:nvPr/>
          </p:nvSpPr>
          <p:spPr>
            <a:xfrm>
              <a:off x="3599066" y="3379932"/>
              <a:ext cx="389394" cy="389394"/>
            </a:xfrm>
            <a:prstGeom prst="ellipse">
              <a:avLst/>
            </a:prstGeom>
            <a:solidFill>
              <a:schemeClr val="bg1"/>
            </a:solidFill>
            <a:ln w="38100">
              <a:solidFill>
                <a:srgbClr val="C00000"/>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a:solidFill>
                    <a:srgbClr val="C00000"/>
                  </a:solidFill>
                  <a:latin typeface="Impact" panose="020B0806030902050204" pitchFamily="34" charset="0"/>
                </a:rPr>
                <a:t>3</a:t>
              </a:r>
              <a:endParaRPr lang="en-US" dirty="0">
                <a:solidFill>
                  <a:srgbClr val="C00000"/>
                </a:solidFill>
                <a:latin typeface="Impact" panose="020B0806030902050204" pitchFamily="34" charset="0"/>
              </a:endParaRPr>
            </a:p>
          </p:txBody>
        </p:sp>
        <p:sp>
          <p:nvSpPr>
            <p:cNvPr id="20" name="椭圆 19"/>
            <p:cNvSpPr/>
            <p:nvPr/>
          </p:nvSpPr>
          <p:spPr>
            <a:xfrm>
              <a:off x="6428762" y="3379932"/>
              <a:ext cx="389394" cy="389394"/>
            </a:xfrm>
            <a:prstGeom prst="ellipse">
              <a:avLst/>
            </a:prstGeom>
            <a:solidFill>
              <a:schemeClr val="bg1"/>
            </a:solidFill>
            <a:ln w="38100">
              <a:solidFill>
                <a:srgbClr val="C00000"/>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a:solidFill>
                    <a:srgbClr val="C00000"/>
                  </a:solidFill>
                  <a:latin typeface="Impact" panose="020B0806030902050204" pitchFamily="34" charset="0"/>
                </a:rPr>
                <a:t>5</a:t>
              </a:r>
              <a:endParaRPr lang="en-US" dirty="0">
                <a:solidFill>
                  <a:srgbClr val="C00000"/>
                </a:solidFill>
                <a:latin typeface="Impact" panose="020B0806030902050204" pitchFamily="34" charset="0"/>
              </a:endParaRPr>
            </a:p>
          </p:txBody>
        </p:sp>
        <p:sp>
          <p:nvSpPr>
            <p:cNvPr id="21" name="椭圆 20"/>
            <p:cNvSpPr/>
            <p:nvPr/>
          </p:nvSpPr>
          <p:spPr>
            <a:xfrm>
              <a:off x="9258459" y="3379932"/>
              <a:ext cx="389394" cy="389394"/>
            </a:xfrm>
            <a:prstGeom prst="ellipse">
              <a:avLst/>
            </a:prstGeom>
            <a:solidFill>
              <a:schemeClr val="bg1"/>
            </a:solidFill>
            <a:ln w="38100">
              <a:solidFill>
                <a:srgbClr val="C00000"/>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dirty="0">
                  <a:solidFill>
                    <a:srgbClr val="C00000"/>
                  </a:solidFill>
                  <a:latin typeface="Impact" panose="020B0806030902050204" pitchFamily="34" charset="0"/>
                </a:rPr>
                <a:t>7</a:t>
              </a:r>
            </a:p>
          </p:txBody>
        </p:sp>
        <p:sp>
          <p:nvSpPr>
            <p:cNvPr id="22" name="椭圆 21"/>
            <p:cNvSpPr/>
            <p:nvPr/>
          </p:nvSpPr>
          <p:spPr>
            <a:xfrm>
              <a:off x="2184218" y="3379933"/>
              <a:ext cx="389394" cy="389394"/>
            </a:xfrm>
            <a:prstGeom prst="ellipse">
              <a:avLst/>
            </a:prstGeom>
            <a:solidFill>
              <a:schemeClr val="bg1"/>
            </a:solidFill>
            <a:ln w="38100">
              <a:solidFill>
                <a:srgbClr val="0070C0"/>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dirty="0">
                  <a:solidFill>
                    <a:srgbClr val="0070C0"/>
                  </a:solidFill>
                  <a:latin typeface="Impact" panose="020B0806030902050204" pitchFamily="34" charset="0"/>
                </a:rPr>
                <a:t>2</a:t>
              </a:r>
            </a:p>
          </p:txBody>
        </p:sp>
        <p:sp>
          <p:nvSpPr>
            <p:cNvPr id="23" name="椭圆 22"/>
            <p:cNvSpPr/>
            <p:nvPr/>
          </p:nvSpPr>
          <p:spPr>
            <a:xfrm>
              <a:off x="5013914" y="3379933"/>
              <a:ext cx="389394" cy="389394"/>
            </a:xfrm>
            <a:prstGeom prst="ellipse">
              <a:avLst/>
            </a:prstGeom>
            <a:solidFill>
              <a:schemeClr val="bg1"/>
            </a:solidFill>
            <a:ln w="38100">
              <a:solidFill>
                <a:srgbClr val="0070C0"/>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a:solidFill>
                    <a:srgbClr val="0070C0"/>
                  </a:solidFill>
                  <a:latin typeface="Impact" panose="020B0806030902050204" pitchFamily="34" charset="0"/>
                </a:rPr>
                <a:t>4</a:t>
              </a:r>
              <a:endParaRPr lang="en-US" dirty="0">
                <a:solidFill>
                  <a:srgbClr val="0070C0"/>
                </a:solidFill>
                <a:latin typeface="Impact" panose="020B0806030902050204" pitchFamily="34" charset="0"/>
              </a:endParaRPr>
            </a:p>
          </p:txBody>
        </p:sp>
        <p:sp>
          <p:nvSpPr>
            <p:cNvPr id="24" name="椭圆 23"/>
            <p:cNvSpPr/>
            <p:nvPr/>
          </p:nvSpPr>
          <p:spPr>
            <a:xfrm>
              <a:off x="7843610" y="3379933"/>
              <a:ext cx="389394" cy="389394"/>
            </a:xfrm>
            <a:prstGeom prst="ellipse">
              <a:avLst/>
            </a:prstGeom>
            <a:solidFill>
              <a:schemeClr val="bg1"/>
            </a:solidFill>
            <a:ln w="38100">
              <a:solidFill>
                <a:srgbClr val="0070C0"/>
              </a:solidFill>
            </a:ln>
            <a:effectLst/>
          </p:spPr>
          <p:style>
            <a:lnRef idx="1">
              <a:schemeClr val="accent1"/>
            </a:lnRef>
            <a:fillRef idx="3">
              <a:schemeClr val="accent1"/>
            </a:fillRef>
            <a:effectRef idx="2">
              <a:schemeClr val="accent1"/>
            </a:effectRef>
            <a:fontRef idx="minor">
              <a:schemeClr val="lt1"/>
            </a:fontRef>
          </p:style>
          <p:txBody>
            <a:bodyPr lIns="0" tIns="0" rIns="0" bIns="0" anchor="ctr" anchorCtr="1">
              <a:normAutofit fontScale="92500" lnSpcReduction="20000"/>
            </a:bodyPr>
            <a:lstStyle/>
            <a:p>
              <a:pPr algn="ctr">
                <a:lnSpc>
                  <a:spcPct val="120000"/>
                </a:lnSpc>
              </a:pPr>
              <a:r>
                <a:rPr lang="en-US">
                  <a:solidFill>
                    <a:srgbClr val="0070C0"/>
                  </a:solidFill>
                  <a:latin typeface="Impact" panose="020B0806030902050204" pitchFamily="34" charset="0"/>
                </a:rPr>
                <a:t>6</a:t>
              </a:r>
              <a:endParaRPr lang="en-US" dirty="0">
                <a:solidFill>
                  <a:srgbClr val="0070C0"/>
                </a:solidFill>
                <a:latin typeface="Impact" panose="020B0806030902050204" pitchFamily="34" charset="0"/>
              </a:endParaRPr>
            </a:p>
          </p:txBody>
        </p:sp>
        <p:cxnSp>
          <p:nvCxnSpPr>
            <p:cNvPr id="25" name="直接连接符 51"/>
            <p:cNvCxnSpPr>
              <a:stCxn id="30" idx="4"/>
              <a:endCxn id="19" idx="0"/>
            </p:cNvCxnSpPr>
            <p:nvPr/>
          </p:nvCxnSpPr>
          <p:spPr>
            <a:xfrm>
              <a:off x="964067" y="3769326"/>
              <a:ext cx="0" cy="799676"/>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52"/>
            <p:cNvCxnSpPr>
              <a:stCxn id="38" idx="4"/>
              <a:endCxn id="21" idx="0"/>
            </p:cNvCxnSpPr>
            <p:nvPr/>
          </p:nvCxnSpPr>
          <p:spPr>
            <a:xfrm>
              <a:off x="3793763" y="3769326"/>
              <a:ext cx="0" cy="818458"/>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53"/>
            <p:cNvCxnSpPr>
              <a:stCxn id="40" idx="4"/>
              <a:endCxn id="24" idx="0"/>
            </p:cNvCxnSpPr>
            <p:nvPr/>
          </p:nvCxnSpPr>
          <p:spPr>
            <a:xfrm>
              <a:off x="6623459" y="3769326"/>
              <a:ext cx="0" cy="805506"/>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54"/>
            <p:cNvCxnSpPr>
              <a:stCxn id="43" idx="4"/>
              <a:endCxn id="23" idx="0"/>
            </p:cNvCxnSpPr>
            <p:nvPr/>
          </p:nvCxnSpPr>
          <p:spPr>
            <a:xfrm>
              <a:off x="9453156" y="3769326"/>
              <a:ext cx="0" cy="815097"/>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55"/>
            <p:cNvCxnSpPr>
              <a:stCxn id="9" idx="4"/>
              <a:endCxn id="46" idx="0"/>
            </p:cNvCxnSpPr>
            <p:nvPr/>
          </p:nvCxnSpPr>
          <p:spPr>
            <a:xfrm flipH="1">
              <a:off x="5208611" y="2561474"/>
              <a:ext cx="1" cy="818459"/>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56"/>
            <p:cNvCxnSpPr>
              <a:stCxn id="12" idx="4"/>
              <a:endCxn id="48" idx="0"/>
            </p:cNvCxnSpPr>
            <p:nvPr/>
          </p:nvCxnSpPr>
          <p:spPr>
            <a:xfrm>
              <a:off x="8038307" y="2561474"/>
              <a:ext cx="0" cy="818459"/>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57"/>
            <p:cNvCxnSpPr/>
            <p:nvPr/>
          </p:nvCxnSpPr>
          <p:spPr>
            <a:xfrm flipH="1">
              <a:off x="2374131" y="2561474"/>
              <a:ext cx="1" cy="818459"/>
            </a:xfrm>
            <a:prstGeom prst="line">
              <a:avLst/>
            </a:prstGeom>
            <a:ln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32" name="组合 68"/>
          <p:cNvGrpSpPr/>
          <p:nvPr/>
        </p:nvGrpSpPr>
        <p:grpSpPr>
          <a:xfrm>
            <a:off x="301658" y="2164644"/>
            <a:ext cx="2241974" cy="950299"/>
            <a:chOff x="2222797" y="3336911"/>
            <a:chExt cx="2241974" cy="950299"/>
          </a:xfrm>
        </p:grpSpPr>
        <p:sp>
          <p:nvSpPr>
            <p:cNvPr id="33" name="矩形 32"/>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34" name="矩形 33"/>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35" name="组合 72"/>
          <p:cNvGrpSpPr/>
          <p:nvPr/>
        </p:nvGrpSpPr>
        <p:grpSpPr>
          <a:xfrm>
            <a:off x="3123991" y="2164644"/>
            <a:ext cx="2241974" cy="950299"/>
            <a:chOff x="2222797" y="3336911"/>
            <a:chExt cx="2241974" cy="950299"/>
          </a:xfrm>
        </p:grpSpPr>
        <p:sp>
          <p:nvSpPr>
            <p:cNvPr id="36" name="矩形 35"/>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37" name="矩形 36"/>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38" name="组合 75"/>
          <p:cNvGrpSpPr/>
          <p:nvPr/>
        </p:nvGrpSpPr>
        <p:grpSpPr>
          <a:xfrm>
            <a:off x="5954078" y="2164644"/>
            <a:ext cx="2241974" cy="950299"/>
            <a:chOff x="2222797" y="3336911"/>
            <a:chExt cx="2241974" cy="950299"/>
          </a:xfrm>
        </p:grpSpPr>
        <p:sp>
          <p:nvSpPr>
            <p:cNvPr id="39" name="矩形 38"/>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40" name="矩形 39"/>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41" name="组合 78"/>
          <p:cNvGrpSpPr/>
          <p:nvPr/>
        </p:nvGrpSpPr>
        <p:grpSpPr>
          <a:xfrm>
            <a:off x="8773598" y="2164644"/>
            <a:ext cx="2241974" cy="950299"/>
            <a:chOff x="2222797" y="3336911"/>
            <a:chExt cx="2241974" cy="950299"/>
          </a:xfrm>
        </p:grpSpPr>
        <p:sp>
          <p:nvSpPr>
            <p:cNvPr id="42" name="矩形 41"/>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43" name="矩形 42"/>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44" name="组合 81"/>
          <p:cNvGrpSpPr/>
          <p:nvPr/>
        </p:nvGrpSpPr>
        <p:grpSpPr>
          <a:xfrm>
            <a:off x="7376273" y="4325286"/>
            <a:ext cx="2241974" cy="950299"/>
            <a:chOff x="2222797" y="3336911"/>
            <a:chExt cx="2241974" cy="950299"/>
          </a:xfrm>
        </p:grpSpPr>
        <p:sp>
          <p:nvSpPr>
            <p:cNvPr id="45" name="矩形 44"/>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46" name="矩形 45"/>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47" name="组合 84"/>
          <p:cNvGrpSpPr/>
          <p:nvPr/>
        </p:nvGrpSpPr>
        <p:grpSpPr>
          <a:xfrm>
            <a:off x="4543680" y="4325286"/>
            <a:ext cx="2241974" cy="950299"/>
            <a:chOff x="2222797" y="3336911"/>
            <a:chExt cx="2241974" cy="950299"/>
          </a:xfrm>
        </p:grpSpPr>
        <p:sp>
          <p:nvSpPr>
            <p:cNvPr id="48" name="矩形 47"/>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49" name="矩形 48"/>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50" name="组合 87"/>
          <p:cNvGrpSpPr/>
          <p:nvPr/>
        </p:nvGrpSpPr>
        <p:grpSpPr>
          <a:xfrm>
            <a:off x="1699431" y="4325286"/>
            <a:ext cx="2241974" cy="950299"/>
            <a:chOff x="2222797" y="3336911"/>
            <a:chExt cx="2241974" cy="950299"/>
          </a:xfrm>
        </p:grpSpPr>
        <p:sp>
          <p:nvSpPr>
            <p:cNvPr id="51" name="矩形 50"/>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52" name="矩形 51"/>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spTree>
    <p:extLst>
      <p:ext uri="{BB962C8B-B14F-4D97-AF65-F5344CB8AC3E}">
        <p14:creationId xmlns:p14="http://schemas.microsoft.com/office/powerpoint/2010/main" val="8299497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p:cTn id="17" dur="500" fill="hold"/>
                                        <p:tgtEl>
                                          <p:spTgt spid="50"/>
                                        </p:tgtEl>
                                        <p:attrNameLst>
                                          <p:attrName>ppt_w</p:attrName>
                                        </p:attrNameLst>
                                      </p:cBhvr>
                                      <p:tavLst>
                                        <p:tav tm="0">
                                          <p:val>
                                            <p:fltVal val="0"/>
                                          </p:val>
                                        </p:tav>
                                        <p:tav tm="100000">
                                          <p:val>
                                            <p:strVal val="#ppt_w"/>
                                          </p:val>
                                        </p:tav>
                                      </p:tavLst>
                                    </p:anim>
                                    <p:anim calcmode="lin" valueType="num">
                                      <p:cBhvr>
                                        <p:cTn id="18" dur="500" fill="hold"/>
                                        <p:tgtEl>
                                          <p:spTgt spid="50"/>
                                        </p:tgtEl>
                                        <p:attrNameLst>
                                          <p:attrName>ppt_h</p:attrName>
                                        </p:attrNameLst>
                                      </p:cBhvr>
                                      <p:tavLst>
                                        <p:tav tm="0">
                                          <p:val>
                                            <p:fltVal val="0"/>
                                          </p:val>
                                        </p:tav>
                                        <p:tav tm="100000">
                                          <p:val>
                                            <p:strVal val="#ppt_h"/>
                                          </p:val>
                                        </p:tav>
                                      </p:tavLst>
                                    </p:anim>
                                    <p:animEffect transition="in" filter="fade">
                                      <p:cBhvr>
                                        <p:cTn id="19" dur="500"/>
                                        <p:tgtEl>
                                          <p:spTgt spid="5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139"/>
          <p:cNvGrpSpPr/>
          <p:nvPr/>
        </p:nvGrpSpPr>
        <p:grpSpPr>
          <a:xfrm>
            <a:off x="1271427" y="1871559"/>
            <a:ext cx="5459334" cy="653666"/>
            <a:chOff x="1167255" y="2172501"/>
            <a:chExt cx="5459334" cy="653666"/>
          </a:xfrm>
        </p:grpSpPr>
        <p:grpSp>
          <p:nvGrpSpPr>
            <p:cNvPr id="82" name="Group 105"/>
            <p:cNvGrpSpPr/>
            <p:nvPr/>
          </p:nvGrpSpPr>
          <p:grpSpPr>
            <a:xfrm>
              <a:off x="1167255" y="2296294"/>
              <a:ext cx="399214" cy="399214"/>
              <a:chOff x="0" y="0"/>
              <a:chExt cx="767929" cy="767929"/>
            </a:xfrm>
          </p:grpSpPr>
          <p:sp>
            <p:nvSpPr>
              <p:cNvPr id="86" name="Freeform: Shape 109"/>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anchor="ctr"/>
              <a:lstStyle/>
              <a:p>
                <a:pPr algn="ctr"/>
                <a:endParaRPr/>
              </a:p>
            </p:txBody>
          </p:sp>
          <p:sp>
            <p:nvSpPr>
              <p:cNvPr id="87" name="Freeform: Shape 110"/>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nvGrpSpPr>
            <p:cNvPr id="83" name="组合 126"/>
            <p:cNvGrpSpPr/>
            <p:nvPr/>
          </p:nvGrpSpPr>
          <p:grpSpPr>
            <a:xfrm>
              <a:off x="1688447" y="2172501"/>
              <a:ext cx="4938142" cy="653666"/>
              <a:chOff x="874713" y="3336911"/>
              <a:chExt cx="4938142" cy="653666"/>
            </a:xfrm>
          </p:grpSpPr>
          <p:sp>
            <p:nvSpPr>
              <p:cNvPr id="84" name="矩形 83"/>
              <p:cNvSpPr/>
              <p:nvPr/>
            </p:nvSpPr>
            <p:spPr>
              <a:xfrm>
                <a:off x="874713" y="3639712"/>
                <a:ext cx="493814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a:t>
                </a:r>
              </a:p>
            </p:txBody>
          </p:sp>
          <p:sp>
            <p:nvSpPr>
              <p:cNvPr id="85" name="矩形 84"/>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grpSp>
        <p:nvGrpSpPr>
          <p:cNvPr id="88" name="组合 140"/>
          <p:cNvGrpSpPr/>
          <p:nvPr/>
        </p:nvGrpSpPr>
        <p:grpSpPr>
          <a:xfrm>
            <a:off x="1271427" y="2797888"/>
            <a:ext cx="5459334" cy="653666"/>
            <a:chOff x="1167255" y="3098830"/>
            <a:chExt cx="5459334" cy="653666"/>
          </a:xfrm>
        </p:grpSpPr>
        <p:grpSp>
          <p:nvGrpSpPr>
            <p:cNvPr id="89" name="Group 99"/>
            <p:cNvGrpSpPr/>
            <p:nvPr/>
          </p:nvGrpSpPr>
          <p:grpSpPr>
            <a:xfrm>
              <a:off x="1167255" y="3232458"/>
              <a:ext cx="399214" cy="399214"/>
              <a:chOff x="0" y="0"/>
              <a:chExt cx="767929" cy="767929"/>
            </a:xfrm>
          </p:grpSpPr>
          <p:sp>
            <p:nvSpPr>
              <p:cNvPr id="93" name="Freeform: Shape 103"/>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anchor="ctr"/>
              <a:lstStyle/>
              <a:p>
                <a:pPr algn="ctr"/>
                <a:endParaRPr/>
              </a:p>
            </p:txBody>
          </p:sp>
          <p:sp>
            <p:nvSpPr>
              <p:cNvPr id="94" name="Freeform: Shape 104"/>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nvGrpSpPr>
            <p:cNvPr id="90" name="组合 129"/>
            <p:cNvGrpSpPr/>
            <p:nvPr/>
          </p:nvGrpSpPr>
          <p:grpSpPr>
            <a:xfrm>
              <a:off x="1688447" y="3098830"/>
              <a:ext cx="4938142" cy="653666"/>
              <a:chOff x="874713" y="3336911"/>
              <a:chExt cx="4938142" cy="653666"/>
            </a:xfrm>
          </p:grpSpPr>
          <p:sp>
            <p:nvSpPr>
              <p:cNvPr id="91" name="矩形 90"/>
              <p:cNvSpPr/>
              <p:nvPr/>
            </p:nvSpPr>
            <p:spPr>
              <a:xfrm>
                <a:off x="874713" y="3639712"/>
                <a:ext cx="493814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a:t>
                </a:r>
              </a:p>
            </p:txBody>
          </p:sp>
          <p:sp>
            <p:nvSpPr>
              <p:cNvPr id="92" name="矩形 91"/>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grpSp>
        <p:nvGrpSpPr>
          <p:cNvPr id="95" name="组合 141"/>
          <p:cNvGrpSpPr/>
          <p:nvPr/>
        </p:nvGrpSpPr>
        <p:grpSpPr>
          <a:xfrm>
            <a:off x="1271427" y="3637671"/>
            <a:ext cx="5459334" cy="653666"/>
            <a:chOff x="1167255" y="3938613"/>
            <a:chExt cx="5459334" cy="653666"/>
          </a:xfrm>
        </p:grpSpPr>
        <p:grpSp>
          <p:nvGrpSpPr>
            <p:cNvPr id="96" name="Group 93"/>
            <p:cNvGrpSpPr/>
            <p:nvPr/>
          </p:nvGrpSpPr>
          <p:grpSpPr>
            <a:xfrm>
              <a:off x="1167255" y="4042290"/>
              <a:ext cx="399214" cy="399214"/>
              <a:chOff x="0" y="0"/>
              <a:chExt cx="767929" cy="767929"/>
            </a:xfrm>
          </p:grpSpPr>
          <p:sp>
            <p:nvSpPr>
              <p:cNvPr id="100" name="Freeform: Shape 9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anchor="ctr"/>
              <a:lstStyle/>
              <a:p>
                <a:pPr algn="ctr"/>
                <a:endParaRPr/>
              </a:p>
            </p:txBody>
          </p:sp>
          <p:sp>
            <p:nvSpPr>
              <p:cNvPr id="101" name="Freeform: Shape 9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nvGrpSpPr>
            <p:cNvPr id="97" name="组合 132"/>
            <p:cNvGrpSpPr/>
            <p:nvPr/>
          </p:nvGrpSpPr>
          <p:grpSpPr>
            <a:xfrm>
              <a:off x="1688447" y="3938613"/>
              <a:ext cx="4938142" cy="653666"/>
              <a:chOff x="874713" y="3336911"/>
              <a:chExt cx="4938142" cy="653666"/>
            </a:xfrm>
          </p:grpSpPr>
          <p:sp>
            <p:nvSpPr>
              <p:cNvPr id="98" name="矩形 97"/>
              <p:cNvSpPr/>
              <p:nvPr/>
            </p:nvSpPr>
            <p:spPr>
              <a:xfrm>
                <a:off x="874713" y="3639712"/>
                <a:ext cx="493814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a:t>
                </a:r>
              </a:p>
            </p:txBody>
          </p:sp>
          <p:sp>
            <p:nvSpPr>
              <p:cNvPr id="99" name="矩形 98"/>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grpSp>
        <p:nvGrpSpPr>
          <p:cNvPr id="102" name="组合 142"/>
          <p:cNvGrpSpPr/>
          <p:nvPr/>
        </p:nvGrpSpPr>
        <p:grpSpPr>
          <a:xfrm>
            <a:off x="1271427" y="4503669"/>
            <a:ext cx="5459334" cy="653666"/>
            <a:chOff x="1167255" y="4804611"/>
            <a:chExt cx="5459334" cy="653666"/>
          </a:xfrm>
        </p:grpSpPr>
        <p:grpSp>
          <p:nvGrpSpPr>
            <p:cNvPr id="103" name="Group 87"/>
            <p:cNvGrpSpPr/>
            <p:nvPr/>
          </p:nvGrpSpPr>
          <p:grpSpPr>
            <a:xfrm>
              <a:off x="1167255" y="4930607"/>
              <a:ext cx="399214" cy="399214"/>
              <a:chOff x="0" y="0"/>
              <a:chExt cx="767929" cy="767929"/>
            </a:xfrm>
          </p:grpSpPr>
          <p:sp>
            <p:nvSpPr>
              <p:cNvPr id="107" name="Freeform: Shape 91"/>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anchor="ctr"/>
              <a:lstStyle/>
              <a:p>
                <a:pPr algn="ctr"/>
                <a:endParaRPr/>
              </a:p>
            </p:txBody>
          </p:sp>
          <p:sp>
            <p:nvSpPr>
              <p:cNvPr id="108" name="Freeform: Shape 92"/>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nvGrpSpPr>
            <p:cNvPr id="104" name="组合 135"/>
            <p:cNvGrpSpPr/>
            <p:nvPr/>
          </p:nvGrpSpPr>
          <p:grpSpPr>
            <a:xfrm>
              <a:off x="1688447" y="4804611"/>
              <a:ext cx="4938142" cy="653666"/>
              <a:chOff x="874713" y="3336911"/>
              <a:chExt cx="4938142" cy="653666"/>
            </a:xfrm>
          </p:grpSpPr>
          <p:sp>
            <p:nvSpPr>
              <p:cNvPr id="105" name="矩形 104"/>
              <p:cNvSpPr/>
              <p:nvPr/>
            </p:nvSpPr>
            <p:spPr>
              <a:xfrm>
                <a:off x="874713" y="3639712"/>
                <a:ext cx="493814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a:t>
                </a:r>
              </a:p>
            </p:txBody>
          </p:sp>
          <p:sp>
            <p:nvSpPr>
              <p:cNvPr id="106" name="矩形 105"/>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pic>
        <p:nvPicPr>
          <p:cNvPr id="30" name="图片 29"/>
          <p:cNvPicPr>
            <a:picLocks noChangeAspect="1"/>
          </p:cNvPicPr>
          <p:nvPr/>
        </p:nvPicPr>
        <p:blipFill>
          <a:blip r:embed="rId3"/>
          <a:stretch>
            <a:fillRect/>
          </a:stretch>
        </p:blipFill>
        <p:spPr>
          <a:xfrm>
            <a:off x="5959985" y="2194958"/>
            <a:ext cx="5447619" cy="304761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1471336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0-#ppt_w/2"/>
                                          </p:val>
                                        </p:tav>
                                        <p:tav tm="100000">
                                          <p:val>
                                            <p:strVal val="#ppt_x"/>
                                          </p:val>
                                        </p:tav>
                                      </p:tavLst>
                                    </p:anim>
                                    <p:anim calcmode="lin" valueType="num">
                                      <p:cBhvr additive="base">
                                        <p:cTn id="8" dur="500" fill="hold"/>
                                        <p:tgtEl>
                                          <p:spTgt spid="8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500" fill="hold"/>
                                        <p:tgtEl>
                                          <p:spTgt spid="88"/>
                                        </p:tgtEl>
                                        <p:attrNameLst>
                                          <p:attrName>ppt_x</p:attrName>
                                        </p:attrNameLst>
                                      </p:cBhvr>
                                      <p:tavLst>
                                        <p:tav tm="0">
                                          <p:val>
                                            <p:strVal val="0-#ppt_w/2"/>
                                          </p:val>
                                        </p:tav>
                                        <p:tav tm="100000">
                                          <p:val>
                                            <p:strVal val="#ppt_x"/>
                                          </p:val>
                                        </p:tav>
                                      </p:tavLst>
                                    </p:anim>
                                    <p:anim calcmode="lin" valueType="num">
                                      <p:cBhvr additive="base">
                                        <p:cTn id="13" dur="500" fill="hold"/>
                                        <p:tgtEl>
                                          <p:spTgt spid="8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 calcmode="lin" valueType="num">
                                      <p:cBhvr additive="base">
                                        <p:cTn id="17" dur="500" fill="hold"/>
                                        <p:tgtEl>
                                          <p:spTgt spid="95"/>
                                        </p:tgtEl>
                                        <p:attrNameLst>
                                          <p:attrName>ppt_x</p:attrName>
                                        </p:attrNameLst>
                                      </p:cBhvr>
                                      <p:tavLst>
                                        <p:tav tm="0">
                                          <p:val>
                                            <p:strVal val="0-#ppt_w/2"/>
                                          </p:val>
                                        </p:tav>
                                        <p:tav tm="100000">
                                          <p:val>
                                            <p:strVal val="#ppt_x"/>
                                          </p:val>
                                        </p:tav>
                                      </p:tavLst>
                                    </p:anim>
                                    <p:anim calcmode="lin" valueType="num">
                                      <p:cBhvr additive="base">
                                        <p:cTn id="18" dur="500" fill="hold"/>
                                        <p:tgtEl>
                                          <p:spTgt spid="9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02"/>
                                        </p:tgtEl>
                                        <p:attrNameLst>
                                          <p:attrName>style.visibility</p:attrName>
                                        </p:attrNameLst>
                                      </p:cBhvr>
                                      <p:to>
                                        <p:strVal val="visible"/>
                                      </p:to>
                                    </p:set>
                                    <p:anim calcmode="lin" valueType="num">
                                      <p:cBhvr additive="base">
                                        <p:cTn id="22" dur="500" fill="hold"/>
                                        <p:tgtEl>
                                          <p:spTgt spid="102"/>
                                        </p:tgtEl>
                                        <p:attrNameLst>
                                          <p:attrName>ppt_x</p:attrName>
                                        </p:attrNameLst>
                                      </p:cBhvr>
                                      <p:tavLst>
                                        <p:tav tm="0">
                                          <p:val>
                                            <p:strVal val="0-#ppt_w/2"/>
                                          </p:val>
                                        </p:tav>
                                        <p:tav tm="100000">
                                          <p:val>
                                            <p:strVal val="#ppt_x"/>
                                          </p:val>
                                        </p:tav>
                                      </p:tavLst>
                                    </p:anim>
                                    <p:anim calcmode="lin" valueType="num">
                                      <p:cBhvr additive="base">
                                        <p:cTn id="23" dur="500" fill="hold"/>
                                        <p:tgtEl>
                                          <p:spTgt spid="102"/>
                                        </p:tgtEl>
                                        <p:attrNameLst>
                                          <p:attrName>ppt_y</p:attrName>
                                        </p:attrNameLst>
                                      </p:cBhvr>
                                      <p:tavLst>
                                        <p:tav tm="0">
                                          <p:val>
                                            <p:strVal val="#ppt_y"/>
                                          </p:val>
                                        </p:tav>
                                        <p:tav tm="100000">
                                          <p:val>
                                            <p:strVal val="#ppt_y"/>
                                          </p:val>
                                        </p:tav>
                                      </p:tavLst>
                                    </p:anim>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1000" fill="hold"/>
                                        <p:tgtEl>
                                          <p:spTgt spid="30"/>
                                        </p:tgtEl>
                                        <p:attrNameLst>
                                          <p:attrName>ppt_w</p:attrName>
                                        </p:attrNameLst>
                                      </p:cBhvr>
                                      <p:tavLst>
                                        <p:tav tm="0">
                                          <p:val>
                                            <p:fltVal val="0"/>
                                          </p:val>
                                        </p:tav>
                                        <p:tav tm="100000">
                                          <p:val>
                                            <p:strVal val="#ppt_w"/>
                                          </p:val>
                                        </p:tav>
                                      </p:tavLst>
                                    </p:anim>
                                    <p:anim calcmode="lin" valueType="num">
                                      <p:cBhvr>
                                        <p:cTn id="27" dur="1000" fill="hold"/>
                                        <p:tgtEl>
                                          <p:spTgt spid="30"/>
                                        </p:tgtEl>
                                        <p:attrNameLst>
                                          <p:attrName>ppt_h</p:attrName>
                                        </p:attrNameLst>
                                      </p:cBhvr>
                                      <p:tavLst>
                                        <p:tav tm="0">
                                          <p:val>
                                            <p:fltVal val="0"/>
                                          </p:val>
                                        </p:tav>
                                        <p:tav tm="100000">
                                          <p:val>
                                            <p:strVal val="#ppt_h"/>
                                          </p:val>
                                        </p:tav>
                                      </p:tavLst>
                                    </p:anim>
                                    <p:animEffect transition="in" filter="fade">
                                      <p:cBhvr>
                                        <p:cTn id="2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080728" y="1475428"/>
            <a:ext cx="2241974" cy="1872114"/>
            <a:chOff x="1150176" y="1822668"/>
            <a:chExt cx="2241974" cy="1872114"/>
          </a:xfrm>
        </p:grpSpPr>
        <p:grpSp>
          <p:nvGrpSpPr>
            <p:cNvPr id="3" name="组合 39"/>
            <p:cNvGrpSpPr/>
            <p:nvPr/>
          </p:nvGrpSpPr>
          <p:grpSpPr>
            <a:xfrm>
              <a:off x="1880612" y="1822668"/>
              <a:ext cx="781102" cy="781102"/>
              <a:chOff x="1731163" y="1470019"/>
              <a:chExt cx="1080000" cy="1080000"/>
            </a:xfrm>
          </p:grpSpPr>
          <p:sp>
            <p:nvSpPr>
              <p:cNvPr id="7" name="Diamond 4"/>
              <p:cNvSpPr/>
              <p:nvPr/>
            </p:nvSpPr>
            <p:spPr>
              <a:xfrm>
                <a:off x="1731163" y="1470019"/>
                <a:ext cx="1080000" cy="1080000"/>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8" name="Diamond 4"/>
              <p:cNvSpPr/>
              <p:nvPr/>
            </p:nvSpPr>
            <p:spPr>
              <a:xfrm>
                <a:off x="2013056" y="1737458"/>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grpSp>
        <p:grpSp>
          <p:nvGrpSpPr>
            <p:cNvPr id="4" name="组合 48"/>
            <p:cNvGrpSpPr/>
            <p:nvPr/>
          </p:nvGrpSpPr>
          <p:grpSpPr>
            <a:xfrm>
              <a:off x="1150176" y="2744483"/>
              <a:ext cx="2241974" cy="950299"/>
              <a:chOff x="2222797" y="3336911"/>
              <a:chExt cx="2241974" cy="950299"/>
            </a:xfrm>
          </p:grpSpPr>
          <p:sp>
            <p:nvSpPr>
              <p:cNvPr id="5" name="矩形 4"/>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6" name="矩形 5"/>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grpSp>
        <p:nvGrpSpPr>
          <p:cNvPr id="9" name="组合 73"/>
          <p:cNvGrpSpPr/>
          <p:nvPr/>
        </p:nvGrpSpPr>
        <p:grpSpPr>
          <a:xfrm>
            <a:off x="3692672" y="1475428"/>
            <a:ext cx="2241974" cy="1872114"/>
            <a:chOff x="3762120" y="1822668"/>
            <a:chExt cx="2241974" cy="1872114"/>
          </a:xfrm>
        </p:grpSpPr>
        <p:grpSp>
          <p:nvGrpSpPr>
            <p:cNvPr id="10" name="组合 40"/>
            <p:cNvGrpSpPr/>
            <p:nvPr/>
          </p:nvGrpSpPr>
          <p:grpSpPr>
            <a:xfrm>
              <a:off x="4492556" y="1822668"/>
              <a:ext cx="781102" cy="781102"/>
              <a:chOff x="4343107" y="1470019"/>
              <a:chExt cx="1080000" cy="1080000"/>
            </a:xfrm>
          </p:grpSpPr>
          <p:sp>
            <p:nvSpPr>
              <p:cNvPr id="14" name="Diamond 13"/>
              <p:cNvSpPr/>
              <p:nvPr/>
            </p:nvSpPr>
            <p:spPr>
              <a:xfrm>
                <a:off x="4343107" y="1470019"/>
                <a:ext cx="1080000" cy="108000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5" name="Diamond 13"/>
              <p:cNvSpPr/>
              <p:nvPr/>
            </p:nvSpPr>
            <p:spPr>
              <a:xfrm>
                <a:off x="4625000" y="1737458"/>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grpSp>
        <p:grpSp>
          <p:nvGrpSpPr>
            <p:cNvPr id="11" name="组合 51"/>
            <p:cNvGrpSpPr/>
            <p:nvPr/>
          </p:nvGrpSpPr>
          <p:grpSpPr>
            <a:xfrm>
              <a:off x="3762120" y="2744483"/>
              <a:ext cx="2241974" cy="950299"/>
              <a:chOff x="2222797" y="3336911"/>
              <a:chExt cx="2241974" cy="950299"/>
            </a:xfrm>
          </p:grpSpPr>
          <p:sp>
            <p:nvSpPr>
              <p:cNvPr id="12" name="矩形 11"/>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13" name="矩形 12"/>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grpSp>
        <p:nvGrpSpPr>
          <p:cNvPr id="16" name="组合 74"/>
          <p:cNvGrpSpPr/>
          <p:nvPr/>
        </p:nvGrpSpPr>
        <p:grpSpPr>
          <a:xfrm>
            <a:off x="6206586" y="1475428"/>
            <a:ext cx="2241974" cy="1872114"/>
            <a:chOff x="6276034" y="1822668"/>
            <a:chExt cx="2241974" cy="1872114"/>
          </a:xfrm>
        </p:grpSpPr>
        <p:grpSp>
          <p:nvGrpSpPr>
            <p:cNvPr id="17" name="组合 41"/>
            <p:cNvGrpSpPr/>
            <p:nvPr/>
          </p:nvGrpSpPr>
          <p:grpSpPr>
            <a:xfrm>
              <a:off x="7006470" y="1822668"/>
              <a:ext cx="781102" cy="781102"/>
              <a:chOff x="6857021" y="1470019"/>
              <a:chExt cx="1080000" cy="1080000"/>
            </a:xfrm>
          </p:grpSpPr>
          <p:sp>
            <p:nvSpPr>
              <p:cNvPr id="21" name="Diamond 28"/>
              <p:cNvSpPr/>
              <p:nvPr/>
            </p:nvSpPr>
            <p:spPr>
              <a:xfrm>
                <a:off x="6857021" y="1470019"/>
                <a:ext cx="1080000" cy="1080000"/>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2" name="Diamond 28"/>
              <p:cNvSpPr/>
              <p:nvPr/>
            </p:nvSpPr>
            <p:spPr>
              <a:xfrm>
                <a:off x="7138915" y="1737458"/>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grpSp>
        <p:grpSp>
          <p:nvGrpSpPr>
            <p:cNvPr id="18" name="组合 54"/>
            <p:cNvGrpSpPr/>
            <p:nvPr/>
          </p:nvGrpSpPr>
          <p:grpSpPr>
            <a:xfrm>
              <a:off x="6276034" y="2744483"/>
              <a:ext cx="2241974" cy="950299"/>
              <a:chOff x="2222797" y="3336911"/>
              <a:chExt cx="2241974" cy="950299"/>
            </a:xfrm>
          </p:grpSpPr>
          <p:sp>
            <p:nvSpPr>
              <p:cNvPr id="19" name="矩形 18"/>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0" name="矩形 19"/>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grpSp>
        <p:nvGrpSpPr>
          <p:cNvPr id="23" name="组合 75"/>
          <p:cNvGrpSpPr/>
          <p:nvPr/>
        </p:nvGrpSpPr>
        <p:grpSpPr>
          <a:xfrm>
            <a:off x="8692415" y="1475428"/>
            <a:ext cx="2241974" cy="1872114"/>
            <a:chOff x="8761863" y="1822668"/>
            <a:chExt cx="2241974" cy="1872114"/>
          </a:xfrm>
        </p:grpSpPr>
        <p:grpSp>
          <p:nvGrpSpPr>
            <p:cNvPr id="24" name="组合 42"/>
            <p:cNvGrpSpPr/>
            <p:nvPr/>
          </p:nvGrpSpPr>
          <p:grpSpPr>
            <a:xfrm>
              <a:off x="9492299" y="1822668"/>
              <a:ext cx="781102" cy="781102"/>
              <a:chOff x="9342850" y="1470019"/>
              <a:chExt cx="1080000" cy="1080000"/>
            </a:xfrm>
          </p:grpSpPr>
          <p:sp>
            <p:nvSpPr>
              <p:cNvPr id="28" name="Diamond 19"/>
              <p:cNvSpPr/>
              <p:nvPr/>
            </p:nvSpPr>
            <p:spPr>
              <a:xfrm>
                <a:off x="9342850" y="1470019"/>
                <a:ext cx="1080000" cy="108000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9" name="Diamond 19"/>
              <p:cNvSpPr/>
              <p:nvPr/>
            </p:nvSpPr>
            <p:spPr>
              <a:xfrm>
                <a:off x="9624744" y="1737458"/>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grpSp>
        <p:grpSp>
          <p:nvGrpSpPr>
            <p:cNvPr id="25" name="组合 57"/>
            <p:cNvGrpSpPr/>
            <p:nvPr/>
          </p:nvGrpSpPr>
          <p:grpSpPr>
            <a:xfrm>
              <a:off x="8761863" y="2744483"/>
              <a:ext cx="2241974" cy="950299"/>
              <a:chOff x="2222797" y="3336911"/>
              <a:chExt cx="2241974" cy="950299"/>
            </a:xfrm>
          </p:grpSpPr>
          <p:sp>
            <p:nvSpPr>
              <p:cNvPr id="26" name="矩形 25"/>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7" name="矩形 26"/>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grpSp>
        <p:nvGrpSpPr>
          <p:cNvPr id="30" name="组合 79"/>
          <p:cNvGrpSpPr/>
          <p:nvPr/>
        </p:nvGrpSpPr>
        <p:grpSpPr>
          <a:xfrm>
            <a:off x="1080728" y="3577060"/>
            <a:ext cx="2241974" cy="1824728"/>
            <a:chOff x="1150176" y="3924300"/>
            <a:chExt cx="2241974" cy="1824728"/>
          </a:xfrm>
        </p:grpSpPr>
        <p:grpSp>
          <p:nvGrpSpPr>
            <p:cNvPr id="31" name="组合 38"/>
            <p:cNvGrpSpPr/>
            <p:nvPr/>
          </p:nvGrpSpPr>
          <p:grpSpPr>
            <a:xfrm>
              <a:off x="1880612" y="3924300"/>
              <a:ext cx="781102" cy="781102"/>
              <a:chOff x="1731163" y="3774851"/>
              <a:chExt cx="1080000" cy="1080000"/>
            </a:xfrm>
          </p:grpSpPr>
          <p:sp>
            <p:nvSpPr>
              <p:cNvPr id="35" name="Diamond 10"/>
              <p:cNvSpPr/>
              <p:nvPr/>
            </p:nvSpPr>
            <p:spPr>
              <a:xfrm>
                <a:off x="1731163" y="3774851"/>
                <a:ext cx="1080000" cy="108000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6" name="Diamond 10"/>
              <p:cNvSpPr/>
              <p:nvPr/>
            </p:nvSpPr>
            <p:spPr>
              <a:xfrm>
                <a:off x="2013056" y="4042290"/>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grpSp>
        <p:grpSp>
          <p:nvGrpSpPr>
            <p:cNvPr id="32" name="组合 60"/>
            <p:cNvGrpSpPr/>
            <p:nvPr/>
          </p:nvGrpSpPr>
          <p:grpSpPr>
            <a:xfrm>
              <a:off x="1150176" y="4798729"/>
              <a:ext cx="2241974" cy="950299"/>
              <a:chOff x="2222797" y="3336911"/>
              <a:chExt cx="2241974" cy="950299"/>
            </a:xfrm>
          </p:grpSpPr>
          <p:sp>
            <p:nvSpPr>
              <p:cNvPr id="33" name="矩形 32"/>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34" name="矩形 33"/>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grpSp>
        <p:nvGrpSpPr>
          <p:cNvPr id="37" name="组合 78"/>
          <p:cNvGrpSpPr/>
          <p:nvPr/>
        </p:nvGrpSpPr>
        <p:grpSpPr>
          <a:xfrm>
            <a:off x="3692672" y="3577060"/>
            <a:ext cx="2241974" cy="1824728"/>
            <a:chOff x="3762120" y="3924300"/>
            <a:chExt cx="2241974" cy="1824728"/>
          </a:xfrm>
        </p:grpSpPr>
        <p:grpSp>
          <p:nvGrpSpPr>
            <p:cNvPr id="38" name="组合 37"/>
            <p:cNvGrpSpPr/>
            <p:nvPr/>
          </p:nvGrpSpPr>
          <p:grpSpPr>
            <a:xfrm>
              <a:off x="4492556" y="3924300"/>
              <a:ext cx="781102" cy="781102"/>
              <a:chOff x="4343107" y="3774851"/>
              <a:chExt cx="1080000" cy="1080000"/>
            </a:xfrm>
          </p:grpSpPr>
          <p:sp>
            <p:nvSpPr>
              <p:cNvPr id="42" name="Diamond 16"/>
              <p:cNvSpPr/>
              <p:nvPr/>
            </p:nvSpPr>
            <p:spPr>
              <a:xfrm>
                <a:off x="4343107" y="3774851"/>
                <a:ext cx="1080000" cy="1080000"/>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43" name="Diamond 16"/>
              <p:cNvSpPr/>
              <p:nvPr/>
            </p:nvSpPr>
            <p:spPr>
              <a:xfrm>
                <a:off x="4625000" y="4042290"/>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grpSp>
        <p:grpSp>
          <p:nvGrpSpPr>
            <p:cNvPr id="39" name="组合 63"/>
            <p:cNvGrpSpPr/>
            <p:nvPr/>
          </p:nvGrpSpPr>
          <p:grpSpPr>
            <a:xfrm>
              <a:off x="3762120" y="4798729"/>
              <a:ext cx="2241974" cy="950299"/>
              <a:chOff x="2222797" y="3336911"/>
              <a:chExt cx="2241974" cy="950299"/>
            </a:xfrm>
          </p:grpSpPr>
          <p:sp>
            <p:nvSpPr>
              <p:cNvPr id="40" name="矩形 39"/>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41" name="矩形 40"/>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grpSp>
        <p:nvGrpSpPr>
          <p:cNvPr id="44" name="组合 77"/>
          <p:cNvGrpSpPr/>
          <p:nvPr/>
        </p:nvGrpSpPr>
        <p:grpSpPr>
          <a:xfrm>
            <a:off x="6206586" y="3577060"/>
            <a:ext cx="2241974" cy="1824728"/>
            <a:chOff x="6276034" y="3924300"/>
            <a:chExt cx="2241974" cy="1824728"/>
          </a:xfrm>
        </p:grpSpPr>
        <p:grpSp>
          <p:nvGrpSpPr>
            <p:cNvPr id="45" name="组合 36"/>
            <p:cNvGrpSpPr/>
            <p:nvPr/>
          </p:nvGrpSpPr>
          <p:grpSpPr>
            <a:xfrm>
              <a:off x="7006470" y="3924300"/>
              <a:ext cx="781102" cy="781102"/>
              <a:chOff x="6857021" y="3774851"/>
              <a:chExt cx="1080000" cy="1080000"/>
            </a:xfrm>
          </p:grpSpPr>
          <p:sp>
            <p:nvSpPr>
              <p:cNvPr id="49" name="Diamond 31"/>
              <p:cNvSpPr/>
              <p:nvPr/>
            </p:nvSpPr>
            <p:spPr>
              <a:xfrm>
                <a:off x="6857021" y="3774851"/>
                <a:ext cx="1080000" cy="108000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50" name="Diamond 31"/>
              <p:cNvSpPr/>
              <p:nvPr/>
            </p:nvSpPr>
            <p:spPr>
              <a:xfrm>
                <a:off x="7138915" y="4042290"/>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grpSp>
        <p:grpSp>
          <p:nvGrpSpPr>
            <p:cNvPr id="46" name="组合 66"/>
            <p:cNvGrpSpPr/>
            <p:nvPr/>
          </p:nvGrpSpPr>
          <p:grpSpPr>
            <a:xfrm>
              <a:off x="6276034" y="4798729"/>
              <a:ext cx="2241974" cy="950299"/>
              <a:chOff x="2222797" y="3336911"/>
              <a:chExt cx="2241974" cy="950299"/>
            </a:xfrm>
          </p:grpSpPr>
          <p:sp>
            <p:nvSpPr>
              <p:cNvPr id="47" name="矩形 46"/>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48" name="矩形 47"/>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grpSp>
        <p:nvGrpSpPr>
          <p:cNvPr id="51" name="组合 76"/>
          <p:cNvGrpSpPr/>
          <p:nvPr/>
        </p:nvGrpSpPr>
        <p:grpSpPr>
          <a:xfrm>
            <a:off x="8692415" y="3577060"/>
            <a:ext cx="2241974" cy="1824728"/>
            <a:chOff x="8761863" y="3924300"/>
            <a:chExt cx="2241974" cy="1824728"/>
          </a:xfrm>
        </p:grpSpPr>
        <p:grpSp>
          <p:nvGrpSpPr>
            <p:cNvPr id="52" name="组合 35"/>
            <p:cNvGrpSpPr/>
            <p:nvPr/>
          </p:nvGrpSpPr>
          <p:grpSpPr>
            <a:xfrm>
              <a:off x="9492299" y="3924300"/>
              <a:ext cx="781102" cy="781102"/>
              <a:chOff x="9342850" y="3774851"/>
              <a:chExt cx="1080000" cy="1080000"/>
            </a:xfrm>
          </p:grpSpPr>
          <p:sp>
            <p:nvSpPr>
              <p:cNvPr id="56" name="Diamond 22"/>
              <p:cNvSpPr/>
              <p:nvPr/>
            </p:nvSpPr>
            <p:spPr>
              <a:xfrm>
                <a:off x="9342850" y="3774851"/>
                <a:ext cx="1080000" cy="1080000"/>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57" name="Diamond 22"/>
              <p:cNvSpPr/>
              <p:nvPr/>
            </p:nvSpPr>
            <p:spPr>
              <a:xfrm>
                <a:off x="9624744" y="4042290"/>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grpSp>
        <p:grpSp>
          <p:nvGrpSpPr>
            <p:cNvPr id="53" name="组合 69"/>
            <p:cNvGrpSpPr/>
            <p:nvPr/>
          </p:nvGrpSpPr>
          <p:grpSpPr>
            <a:xfrm>
              <a:off x="8761863" y="4798729"/>
              <a:ext cx="2241974" cy="950299"/>
              <a:chOff x="2222797" y="3336911"/>
              <a:chExt cx="2241974" cy="950299"/>
            </a:xfrm>
          </p:grpSpPr>
          <p:sp>
            <p:nvSpPr>
              <p:cNvPr id="54" name="矩形 53"/>
              <p:cNvSpPr/>
              <p:nvPr/>
            </p:nvSpPr>
            <p:spPr>
              <a:xfrm>
                <a:off x="2338347" y="3677812"/>
                <a:ext cx="20108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55" name="矩形 54"/>
              <p:cNvSpPr/>
              <p:nvPr/>
            </p:nvSpPr>
            <p:spPr>
              <a:xfrm>
                <a:off x="2222797" y="3336911"/>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spTree>
    <p:extLst>
      <p:ext uri="{BB962C8B-B14F-4D97-AF65-F5344CB8AC3E}">
        <p14:creationId xmlns:p14="http://schemas.microsoft.com/office/powerpoint/2010/main" val="31517243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 calcmode="lin" valueType="num">
                                      <p:cBhvr>
                                        <p:cTn id="16" dur="500" fill="hold"/>
                                        <p:tgtEl>
                                          <p:spTgt spid="9"/>
                                        </p:tgtEl>
                                        <p:attrNameLst>
                                          <p:attrName>style.rotation</p:attrName>
                                        </p:attrNameLst>
                                      </p:cBhvr>
                                      <p:tavLst>
                                        <p:tav tm="0">
                                          <p:val>
                                            <p:fltVal val="360"/>
                                          </p:val>
                                        </p:tav>
                                        <p:tav tm="100000">
                                          <p:val>
                                            <p:fltVal val="0"/>
                                          </p:val>
                                        </p:tav>
                                      </p:tavLst>
                                    </p:anim>
                                    <p:animEffect transition="in" filter="fade">
                                      <p:cBhvr>
                                        <p:cTn id="17" dur="500"/>
                                        <p:tgtEl>
                                          <p:spTgt spid="9"/>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style.rotation</p:attrName>
                                        </p:attrNameLst>
                                      </p:cBhvr>
                                      <p:tavLst>
                                        <p:tav tm="0">
                                          <p:val>
                                            <p:fltVal val="360"/>
                                          </p:val>
                                        </p:tav>
                                        <p:tav tm="100000">
                                          <p:val>
                                            <p:fltVal val="0"/>
                                          </p:val>
                                        </p:tav>
                                      </p:tavLst>
                                    </p:anim>
                                    <p:animEffect transition="in" filter="fade">
                                      <p:cBhvr>
                                        <p:cTn id="24" dur="500"/>
                                        <p:tgtEl>
                                          <p:spTgt spid="16"/>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 calcmode="lin" valueType="num">
                                      <p:cBhvr>
                                        <p:cTn id="30" dur="500" fill="hold"/>
                                        <p:tgtEl>
                                          <p:spTgt spid="23"/>
                                        </p:tgtEl>
                                        <p:attrNameLst>
                                          <p:attrName>style.rotation</p:attrName>
                                        </p:attrNameLst>
                                      </p:cBhvr>
                                      <p:tavLst>
                                        <p:tav tm="0">
                                          <p:val>
                                            <p:fltVal val="360"/>
                                          </p:val>
                                        </p:tav>
                                        <p:tav tm="100000">
                                          <p:val>
                                            <p:fltVal val="0"/>
                                          </p:val>
                                        </p:tav>
                                      </p:tavLst>
                                    </p:anim>
                                    <p:animEffect transition="in" filter="fade">
                                      <p:cBhvr>
                                        <p:cTn id="31" dur="500"/>
                                        <p:tgtEl>
                                          <p:spTgt spid="23"/>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 calcmode="lin" valueType="num">
                                      <p:cBhvr>
                                        <p:cTn id="37" dur="500" fill="hold"/>
                                        <p:tgtEl>
                                          <p:spTgt spid="30"/>
                                        </p:tgtEl>
                                        <p:attrNameLst>
                                          <p:attrName>style.rotation</p:attrName>
                                        </p:attrNameLst>
                                      </p:cBhvr>
                                      <p:tavLst>
                                        <p:tav tm="0">
                                          <p:val>
                                            <p:fltVal val="360"/>
                                          </p:val>
                                        </p:tav>
                                        <p:tav tm="100000">
                                          <p:val>
                                            <p:fltVal val="0"/>
                                          </p:val>
                                        </p:tav>
                                      </p:tavLst>
                                    </p:anim>
                                    <p:animEffect transition="in" filter="fade">
                                      <p:cBhvr>
                                        <p:cTn id="38" dur="500"/>
                                        <p:tgtEl>
                                          <p:spTgt spid="30"/>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 calcmode="lin" valueType="num">
                                      <p:cBhvr>
                                        <p:cTn id="44" dur="500" fill="hold"/>
                                        <p:tgtEl>
                                          <p:spTgt spid="37"/>
                                        </p:tgtEl>
                                        <p:attrNameLst>
                                          <p:attrName>style.rotation</p:attrName>
                                        </p:attrNameLst>
                                      </p:cBhvr>
                                      <p:tavLst>
                                        <p:tav tm="0">
                                          <p:val>
                                            <p:fltVal val="360"/>
                                          </p:val>
                                        </p:tav>
                                        <p:tav tm="100000">
                                          <p:val>
                                            <p:fltVal val="0"/>
                                          </p:val>
                                        </p:tav>
                                      </p:tavLst>
                                    </p:anim>
                                    <p:animEffect transition="in" filter="fade">
                                      <p:cBhvr>
                                        <p:cTn id="45" dur="500"/>
                                        <p:tgtEl>
                                          <p:spTgt spid="37"/>
                                        </p:tgtEl>
                                      </p:cBhvr>
                                    </p:animEffect>
                                  </p:childTnLst>
                                </p:cTn>
                              </p:par>
                            </p:childTnLst>
                          </p:cTn>
                        </p:par>
                        <p:par>
                          <p:cTn id="46" fill="hold">
                            <p:stCondLst>
                              <p:cond delay="3000"/>
                            </p:stCondLst>
                            <p:childTnLst>
                              <p:par>
                                <p:cTn id="47" presetID="49" presetClass="entr" presetSubtype="0" decel="100000"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fltVal val="0"/>
                                          </p:val>
                                        </p:tav>
                                        <p:tav tm="100000">
                                          <p:val>
                                            <p:strVal val="#ppt_w"/>
                                          </p:val>
                                        </p:tav>
                                      </p:tavLst>
                                    </p:anim>
                                    <p:anim calcmode="lin" valueType="num">
                                      <p:cBhvr>
                                        <p:cTn id="50" dur="500" fill="hold"/>
                                        <p:tgtEl>
                                          <p:spTgt spid="44"/>
                                        </p:tgtEl>
                                        <p:attrNameLst>
                                          <p:attrName>ppt_h</p:attrName>
                                        </p:attrNameLst>
                                      </p:cBhvr>
                                      <p:tavLst>
                                        <p:tav tm="0">
                                          <p:val>
                                            <p:fltVal val="0"/>
                                          </p:val>
                                        </p:tav>
                                        <p:tav tm="100000">
                                          <p:val>
                                            <p:strVal val="#ppt_h"/>
                                          </p:val>
                                        </p:tav>
                                      </p:tavLst>
                                    </p:anim>
                                    <p:anim calcmode="lin" valueType="num">
                                      <p:cBhvr>
                                        <p:cTn id="51" dur="500" fill="hold"/>
                                        <p:tgtEl>
                                          <p:spTgt spid="44"/>
                                        </p:tgtEl>
                                        <p:attrNameLst>
                                          <p:attrName>style.rotation</p:attrName>
                                        </p:attrNameLst>
                                      </p:cBhvr>
                                      <p:tavLst>
                                        <p:tav tm="0">
                                          <p:val>
                                            <p:fltVal val="360"/>
                                          </p:val>
                                        </p:tav>
                                        <p:tav tm="100000">
                                          <p:val>
                                            <p:fltVal val="0"/>
                                          </p:val>
                                        </p:tav>
                                      </p:tavLst>
                                    </p:anim>
                                    <p:animEffect transition="in" filter="fade">
                                      <p:cBhvr>
                                        <p:cTn id="52" dur="500"/>
                                        <p:tgtEl>
                                          <p:spTgt spid="44"/>
                                        </p:tgtEl>
                                      </p:cBhvr>
                                    </p:animEffect>
                                  </p:childTnLst>
                                </p:cTn>
                              </p:par>
                            </p:childTnLst>
                          </p:cTn>
                        </p:par>
                        <p:par>
                          <p:cTn id="53" fill="hold">
                            <p:stCondLst>
                              <p:cond delay="3500"/>
                            </p:stCondLst>
                            <p:childTnLst>
                              <p:par>
                                <p:cTn id="54" presetID="49" presetClass="entr" presetSubtype="0" decel="100000"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p:cTn id="56" dur="500" fill="hold"/>
                                        <p:tgtEl>
                                          <p:spTgt spid="51"/>
                                        </p:tgtEl>
                                        <p:attrNameLst>
                                          <p:attrName>ppt_w</p:attrName>
                                        </p:attrNameLst>
                                      </p:cBhvr>
                                      <p:tavLst>
                                        <p:tav tm="0">
                                          <p:val>
                                            <p:fltVal val="0"/>
                                          </p:val>
                                        </p:tav>
                                        <p:tav tm="100000">
                                          <p:val>
                                            <p:strVal val="#ppt_w"/>
                                          </p:val>
                                        </p:tav>
                                      </p:tavLst>
                                    </p:anim>
                                    <p:anim calcmode="lin" valueType="num">
                                      <p:cBhvr>
                                        <p:cTn id="57" dur="500" fill="hold"/>
                                        <p:tgtEl>
                                          <p:spTgt spid="51"/>
                                        </p:tgtEl>
                                        <p:attrNameLst>
                                          <p:attrName>ppt_h</p:attrName>
                                        </p:attrNameLst>
                                      </p:cBhvr>
                                      <p:tavLst>
                                        <p:tav tm="0">
                                          <p:val>
                                            <p:fltVal val="0"/>
                                          </p:val>
                                        </p:tav>
                                        <p:tav tm="100000">
                                          <p:val>
                                            <p:strVal val="#ppt_h"/>
                                          </p:val>
                                        </p:tav>
                                      </p:tavLst>
                                    </p:anim>
                                    <p:anim calcmode="lin" valueType="num">
                                      <p:cBhvr>
                                        <p:cTn id="58" dur="500" fill="hold"/>
                                        <p:tgtEl>
                                          <p:spTgt spid="51"/>
                                        </p:tgtEl>
                                        <p:attrNameLst>
                                          <p:attrName>style.rotation</p:attrName>
                                        </p:attrNameLst>
                                      </p:cBhvr>
                                      <p:tavLst>
                                        <p:tav tm="0">
                                          <p:val>
                                            <p:fltVal val="360"/>
                                          </p:val>
                                        </p:tav>
                                        <p:tav tm="100000">
                                          <p:val>
                                            <p:fltVal val="0"/>
                                          </p:val>
                                        </p:tav>
                                      </p:tavLst>
                                    </p:anim>
                                    <p:animEffect transition="in" filter="fade">
                                      <p:cBhvr>
                                        <p:cTn id="5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075676" y="1562946"/>
            <a:ext cx="4265651" cy="391187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Rectangle 17"/>
          <p:cNvSpPr/>
          <p:nvPr/>
        </p:nvSpPr>
        <p:spPr>
          <a:xfrm>
            <a:off x="7526919" y="1562946"/>
            <a:ext cx="3188322" cy="830997"/>
          </a:xfrm>
          <a:prstGeom prst="rect">
            <a:avLst/>
          </a:prstGeom>
        </p:spPr>
        <p:txBody>
          <a:bodyPr wrap="square">
            <a:spAutoFit/>
          </a:bodyPr>
          <a:lstStyle/>
          <a:p>
            <a:pPr lvl="0">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algn="just">
              <a:lnSpc>
                <a:spcPct val="120000"/>
              </a:lnSpc>
            </a:pPr>
            <a:r>
              <a:rPr lang="zh-CN" altLang="en-US" sz="900" dirty="0">
                <a:solidFill>
                  <a:schemeClr val="tx1">
                    <a:lumMod val="65000"/>
                    <a:lumOff val="35000"/>
                  </a:schemeClr>
                </a:solidFill>
                <a:latin typeface="+mn-ea"/>
              </a:rPr>
              <a:t>用户可以在投影仪或者计算机上进行演示用户可以在投影仪或者计算机上进行演示用户可以在投影仪或者计算机上进行演示用户可以在投影仪或者计算机上进行演示</a:t>
            </a:r>
          </a:p>
        </p:txBody>
      </p:sp>
      <p:sp>
        <p:nvSpPr>
          <p:cNvPr id="5" name="Rectangle 18"/>
          <p:cNvSpPr/>
          <p:nvPr/>
        </p:nvSpPr>
        <p:spPr>
          <a:xfrm>
            <a:off x="7526919" y="2680546"/>
            <a:ext cx="3188322" cy="830997"/>
          </a:xfrm>
          <a:prstGeom prst="rect">
            <a:avLst/>
          </a:prstGeom>
        </p:spPr>
        <p:txBody>
          <a:bodyPr wrap="square">
            <a:spAutoFit/>
          </a:bodyPr>
          <a:lstStyle/>
          <a:p>
            <a:pPr lvl="0">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algn="just">
              <a:lnSpc>
                <a:spcPct val="120000"/>
              </a:lnSpc>
            </a:pPr>
            <a:r>
              <a:rPr lang="zh-CN" altLang="en-US" sz="900" dirty="0">
                <a:solidFill>
                  <a:schemeClr val="tx1">
                    <a:lumMod val="65000"/>
                    <a:lumOff val="35000"/>
                  </a:schemeClr>
                </a:solidFill>
                <a:latin typeface="+mn-ea"/>
              </a:rPr>
              <a:t>用户可以在投影仪或者计算机上进行演示用户可以在投影仪或者计算机上进行演示用户可以在投影仪或者计算机上进行演示用户可以在投影仪或者计算机上进行演示</a:t>
            </a:r>
          </a:p>
        </p:txBody>
      </p:sp>
      <p:sp>
        <p:nvSpPr>
          <p:cNvPr id="6" name="Rectangle 19"/>
          <p:cNvSpPr/>
          <p:nvPr/>
        </p:nvSpPr>
        <p:spPr>
          <a:xfrm>
            <a:off x="7526919" y="3741234"/>
            <a:ext cx="3188322" cy="830997"/>
          </a:xfrm>
          <a:prstGeom prst="rect">
            <a:avLst/>
          </a:prstGeom>
        </p:spPr>
        <p:txBody>
          <a:bodyPr wrap="square">
            <a:spAutoFit/>
          </a:bodyPr>
          <a:lstStyle/>
          <a:p>
            <a:pPr lvl="0">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algn="just">
              <a:lnSpc>
                <a:spcPct val="120000"/>
              </a:lnSpc>
            </a:pPr>
            <a:r>
              <a:rPr lang="zh-CN" altLang="en-US" sz="900" dirty="0">
                <a:solidFill>
                  <a:schemeClr val="tx1">
                    <a:lumMod val="65000"/>
                    <a:lumOff val="35000"/>
                  </a:schemeClr>
                </a:solidFill>
                <a:latin typeface="+mn-ea"/>
              </a:rPr>
              <a:t>用户可以在投影仪或者计算机上进行演示用户可以在投影仪或者计算机上进行演示用户可以在投影仪或者计算机上进行演示用户可以在投影仪或者计算机上进行演示</a:t>
            </a:r>
          </a:p>
        </p:txBody>
      </p:sp>
      <p:sp>
        <p:nvSpPr>
          <p:cNvPr id="7" name="Rectangle 20"/>
          <p:cNvSpPr/>
          <p:nvPr/>
        </p:nvSpPr>
        <p:spPr>
          <a:xfrm>
            <a:off x="7526919" y="4858834"/>
            <a:ext cx="3188322" cy="830997"/>
          </a:xfrm>
          <a:prstGeom prst="rect">
            <a:avLst/>
          </a:prstGeom>
        </p:spPr>
        <p:txBody>
          <a:bodyPr wrap="square">
            <a:spAutoFit/>
          </a:bodyPr>
          <a:lstStyle/>
          <a:p>
            <a:pPr lvl="0">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algn="just">
              <a:lnSpc>
                <a:spcPct val="120000"/>
              </a:lnSpc>
            </a:pPr>
            <a:r>
              <a:rPr lang="zh-CN" altLang="en-US" sz="900" dirty="0">
                <a:solidFill>
                  <a:schemeClr val="tx1">
                    <a:lumMod val="65000"/>
                    <a:lumOff val="35000"/>
                  </a:schemeClr>
                </a:solidFill>
                <a:latin typeface="+mn-ea"/>
              </a:rPr>
              <a:t>用户可以在投影仪或者计算机上进行演示用户可以在投影仪或者计算机上进行演示用户可以在投影仪或者计算机上进行演示用户可以在投影仪或者计算机上进行演示</a:t>
            </a:r>
          </a:p>
        </p:txBody>
      </p:sp>
      <p:sp>
        <p:nvSpPr>
          <p:cNvPr id="8" name="Rounded Rectangle 21"/>
          <p:cNvSpPr/>
          <p:nvPr/>
        </p:nvSpPr>
        <p:spPr>
          <a:xfrm>
            <a:off x="6601721" y="1529466"/>
            <a:ext cx="870457" cy="84125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ounded Rectangle 22"/>
          <p:cNvSpPr/>
          <p:nvPr/>
        </p:nvSpPr>
        <p:spPr>
          <a:xfrm>
            <a:off x="6601721" y="2647066"/>
            <a:ext cx="870457" cy="84125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 name="Rounded Rectangle 23"/>
          <p:cNvSpPr/>
          <p:nvPr/>
        </p:nvSpPr>
        <p:spPr>
          <a:xfrm>
            <a:off x="6601721" y="3736210"/>
            <a:ext cx="870457" cy="84125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 name="Rounded Rectangle 24"/>
          <p:cNvSpPr/>
          <p:nvPr/>
        </p:nvSpPr>
        <p:spPr>
          <a:xfrm>
            <a:off x="6601721" y="4853810"/>
            <a:ext cx="870457" cy="84125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2" name="Group 29"/>
          <p:cNvGrpSpPr/>
          <p:nvPr/>
        </p:nvGrpSpPr>
        <p:grpSpPr>
          <a:xfrm>
            <a:off x="6782166" y="2830939"/>
            <a:ext cx="509563" cy="495507"/>
            <a:chOff x="390525" y="2455863"/>
            <a:chExt cx="230188" cy="223838"/>
          </a:xfrm>
          <a:solidFill>
            <a:schemeClr val="bg1"/>
          </a:solidFill>
        </p:grpSpPr>
        <p:sp>
          <p:nvSpPr>
            <p:cNvPr id="13" name="Freeform 41"/>
            <p:cNvSpPr>
              <a:spLocks noEditPoints="1"/>
            </p:cNvSpPr>
            <p:nvPr/>
          </p:nvSpPr>
          <p:spPr bwMode="auto">
            <a:xfrm>
              <a:off x="498475" y="2559051"/>
              <a:ext cx="122238" cy="120650"/>
            </a:xfrm>
            <a:custGeom>
              <a:avLst/>
              <a:gdLst>
                <a:gd name="T0" fmla="*/ 57 w 64"/>
                <a:gd name="T1" fmla="*/ 34 h 63"/>
                <a:gd name="T2" fmla="*/ 30 w 64"/>
                <a:gd name="T3" fmla="*/ 7 h 63"/>
                <a:gd name="T4" fmla="*/ 14 w 64"/>
                <a:gd name="T5" fmla="*/ 3 h 63"/>
                <a:gd name="T6" fmla="*/ 11 w 64"/>
                <a:gd name="T7" fmla="*/ 0 h 63"/>
                <a:gd name="T8" fmla="*/ 8 w 64"/>
                <a:gd name="T9" fmla="*/ 4 h 63"/>
                <a:gd name="T10" fmla="*/ 3 w 64"/>
                <a:gd name="T11" fmla="*/ 5 h 63"/>
                <a:gd name="T12" fmla="*/ 2 w 64"/>
                <a:gd name="T13" fmla="*/ 9 h 63"/>
                <a:gd name="T14" fmla="*/ 0 w 64"/>
                <a:gd name="T15" fmla="*/ 11 h 63"/>
                <a:gd name="T16" fmla="*/ 3 w 64"/>
                <a:gd name="T17" fmla="*/ 15 h 63"/>
                <a:gd name="T18" fmla="*/ 7 w 64"/>
                <a:gd name="T19" fmla="*/ 30 h 63"/>
                <a:gd name="T20" fmla="*/ 34 w 64"/>
                <a:gd name="T21" fmla="*/ 57 h 63"/>
                <a:gd name="T22" fmla="*/ 57 w 64"/>
                <a:gd name="T23" fmla="*/ 57 h 63"/>
                <a:gd name="T24" fmla="*/ 57 w 64"/>
                <a:gd name="T25" fmla="*/ 34 h 63"/>
                <a:gd name="T26" fmla="*/ 52 w 64"/>
                <a:gd name="T27" fmla="*/ 52 h 63"/>
                <a:gd name="T28" fmla="*/ 37 w 64"/>
                <a:gd name="T29" fmla="*/ 52 h 63"/>
                <a:gd name="T30" fmla="*/ 13 w 64"/>
                <a:gd name="T31" fmla="*/ 28 h 63"/>
                <a:gd name="T32" fmla="*/ 9 w 64"/>
                <a:gd name="T33" fmla="*/ 21 h 63"/>
                <a:gd name="T34" fmla="*/ 14 w 64"/>
                <a:gd name="T35" fmla="*/ 25 h 63"/>
                <a:gd name="T36" fmla="*/ 25 w 64"/>
                <a:gd name="T37" fmla="*/ 25 h 63"/>
                <a:gd name="T38" fmla="*/ 25 w 64"/>
                <a:gd name="T39" fmla="*/ 14 h 63"/>
                <a:gd name="T40" fmla="*/ 20 w 64"/>
                <a:gd name="T41" fmla="*/ 9 h 63"/>
                <a:gd name="T42" fmla="*/ 28 w 64"/>
                <a:gd name="T43" fmla="*/ 12 h 63"/>
                <a:gd name="T44" fmla="*/ 52 w 64"/>
                <a:gd name="T45" fmla="*/ 36 h 63"/>
                <a:gd name="T46" fmla="*/ 52 w 64"/>
                <a:gd name="T47"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63">
                  <a:moveTo>
                    <a:pt x="57" y="34"/>
                  </a:moveTo>
                  <a:cubicBezTo>
                    <a:pt x="30" y="7"/>
                    <a:pt x="30" y="7"/>
                    <a:pt x="30" y="7"/>
                  </a:cubicBezTo>
                  <a:cubicBezTo>
                    <a:pt x="26" y="3"/>
                    <a:pt x="20" y="1"/>
                    <a:pt x="14" y="3"/>
                  </a:cubicBezTo>
                  <a:cubicBezTo>
                    <a:pt x="11" y="0"/>
                    <a:pt x="11" y="0"/>
                    <a:pt x="11" y="0"/>
                  </a:cubicBezTo>
                  <a:cubicBezTo>
                    <a:pt x="8" y="4"/>
                    <a:pt x="8" y="4"/>
                    <a:pt x="8" y="4"/>
                  </a:cubicBezTo>
                  <a:cubicBezTo>
                    <a:pt x="3" y="5"/>
                    <a:pt x="3" y="5"/>
                    <a:pt x="3" y="5"/>
                  </a:cubicBezTo>
                  <a:cubicBezTo>
                    <a:pt x="2" y="9"/>
                    <a:pt x="2" y="9"/>
                    <a:pt x="2" y="9"/>
                  </a:cubicBezTo>
                  <a:cubicBezTo>
                    <a:pt x="0" y="11"/>
                    <a:pt x="0" y="11"/>
                    <a:pt x="0" y="11"/>
                  </a:cubicBezTo>
                  <a:cubicBezTo>
                    <a:pt x="3" y="15"/>
                    <a:pt x="3" y="15"/>
                    <a:pt x="3" y="15"/>
                  </a:cubicBezTo>
                  <a:cubicBezTo>
                    <a:pt x="2" y="20"/>
                    <a:pt x="3" y="26"/>
                    <a:pt x="7" y="30"/>
                  </a:cubicBezTo>
                  <a:cubicBezTo>
                    <a:pt x="34" y="57"/>
                    <a:pt x="34" y="57"/>
                    <a:pt x="34" y="57"/>
                  </a:cubicBezTo>
                  <a:cubicBezTo>
                    <a:pt x="41" y="63"/>
                    <a:pt x="51" y="63"/>
                    <a:pt x="57" y="57"/>
                  </a:cubicBezTo>
                  <a:cubicBezTo>
                    <a:pt x="64" y="51"/>
                    <a:pt x="64" y="40"/>
                    <a:pt x="57" y="34"/>
                  </a:cubicBezTo>
                  <a:close/>
                  <a:moveTo>
                    <a:pt x="52" y="52"/>
                  </a:moveTo>
                  <a:cubicBezTo>
                    <a:pt x="48" y="56"/>
                    <a:pt x="41" y="56"/>
                    <a:pt x="37" y="52"/>
                  </a:cubicBezTo>
                  <a:cubicBezTo>
                    <a:pt x="13" y="28"/>
                    <a:pt x="13" y="28"/>
                    <a:pt x="13" y="28"/>
                  </a:cubicBezTo>
                  <a:cubicBezTo>
                    <a:pt x="11" y="26"/>
                    <a:pt x="10" y="23"/>
                    <a:pt x="9" y="21"/>
                  </a:cubicBezTo>
                  <a:cubicBezTo>
                    <a:pt x="14" y="25"/>
                    <a:pt x="14" y="25"/>
                    <a:pt x="14" y="25"/>
                  </a:cubicBezTo>
                  <a:cubicBezTo>
                    <a:pt x="17" y="28"/>
                    <a:pt x="22" y="28"/>
                    <a:pt x="25" y="25"/>
                  </a:cubicBezTo>
                  <a:cubicBezTo>
                    <a:pt x="28" y="22"/>
                    <a:pt x="28" y="17"/>
                    <a:pt x="25" y="14"/>
                  </a:cubicBezTo>
                  <a:cubicBezTo>
                    <a:pt x="20" y="9"/>
                    <a:pt x="20" y="9"/>
                    <a:pt x="20" y="9"/>
                  </a:cubicBezTo>
                  <a:cubicBezTo>
                    <a:pt x="23" y="9"/>
                    <a:pt x="26" y="10"/>
                    <a:pt x="28" y="12"/>
                  </a:cubicBezTo>
                  <a:cubicBezTo>
                    <a:pt x="52" y="36"/>
                    <a:pt x="52" y="36"/>
                    <a:pt x="52" y="36"/>
                  </a:cubicBezTo>
                  <a:cubicBezTo>
                    <a:pt x="56" y="41"/>
                    <a:pt x="57" y="48"/>
                    <a:pt x="52"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4" name="Freeform 42"/>
            <p:cNvSpPr>
              <a:spLocks noEditPoints="1"/>
            </p:cNvSpPr>
            <p:nvPr/>
          </p:nvSpPr>
          <p:spPr bwMode="auto">
            <a:xfrm>
              <a:off x="390525" y="2455863"/>
              <a:ext cx="123825" cy="117475"/>
            </a:xfrm>
            <a:custGeom>
              <a:avLst/>
              <a:gdLst>
                <a:gd name="T0" fmla="*/ 50 w 65"/>
                <a:gd name="T1" fmla="*/ 60 h 62"/>
                <a:gd name="T2" fmla="*/ 53 w 65"/>
                <a:gd name="T3" fmla="*/ 62 h 62"/>
                <a:gd name="T4" fmla="*/ 58 w 65"/>
                <a:gd name="T5" fmla="*/ 60 h 62"/>
                <a:gd name="T6" fmla="*/ 60 w 65"/>
                <a:gd name="T7" fmla="*/ 57 h 62"/>
                <a:gd name="T8" fmla="*/ 63 w 65"/>
                <a:gd name="T9" fmla="*/ 57 h 62"/>
                <a:gd name="T10" fmla="*/ 65 w 65"/>
                <a:gd name="T11" fmla="*/ 52 h 62"/>
                <a:gd name="T12" fmla="*/ 61 w 65"/>
                <a:gd name="T13" fmla="*/ 48 h 62"/>
                <a:gd name="T14" fmla="*/ 56 w 65"/>
                <a:gd name="T15" fmla="*/ 33 h 62"/>
                <a:gd name="T16" fmla="*/ 29 w 65"/>
                <a:gd name="T17" fmla="*/ 6 h 62"/>
                <a:gd name="T18" fmla="*/ 6 w 65"/>
                <a:gd name="T19" fmla="*/ 6 h 62"/>
                <a:gd name="T20" fmla="*/ 6 w 65"/>
                <a:gd name="T21" fmla="*/ 29 h 62"/>
                <a:gd name="T22" fmla="*/ 33 w 65"/>
                <a:gd name="T23" fmla="*/ 56 h 62"/>
                <a:gd name="T24" fmla="*/ 50 w 65"/>
                <a:gd name="T25" fmla="*/ 60 h 62"/>
                <a:gd name="T26" fmla="*/ 12 w 65"/>
                <a:gd name="T27" fmla="*/ 27 h 62"/>
                <a:gd name="T28" fmla="*/ 11 w 65"/>
                <a:gd name="T29" fmla="*/ 11 h 62"/>
                <a:gd name="T30" fmla="*/ 27 w 65"/>
                <a:gd name="T31" fmla="*/ 12 h 62"/>
                <a:gd name="T32" fmla="*/ 51 w 65"/>
                <a:gd name="T33" fmla="*/ 36 h 62"/>
                <a:gd name="T34" fmla="*/ 54 w 65"/>
                <a:gd name="T35" fmla="*/ 41 h 62"/>
                <a:gd name="T36" fmla="*/ 43 w 65"/>
                <a:gd name="T37" fmla="*/ 42 h 62"/>
                <a:gd name="T38" fmla="*/ 43 w 65"/>
                <a:gd name="T39" fmla="*/ 53 h 62"/>
                <a:gd name="T40" fmla="*/ 45 w 65"/>
                <a:gd name="T41" fmla="*/ 54 h 62"/>
                <a:gd name="T42" fmla="*/ 36 w 65"/>
                <a:gd name="T43" fmla="*/ 51 h 62"/>
                <a:gd name="T44" fmla="*/ 12 w 65"/>
                <a:gd name="T45"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2">
                  <a:moveTo>
                    <a:pt x="50" y="60"/>
                  </a:moveTo>
                  <a:cubicBezTo>
                    <a:pt x="53" y="62"/>
                    <a:pt x="53" y="62"/>
                    <a:pt x="53" y="62"/>
                  </a:cubicBezTo>
                  <a:cubicBezTo>
                    <a:pt x="58" y="60"/>
                    <a:pt x="58" y="60"/>
                    <a:pt x="58" y="60"/>
                  </a:cubicBezTo>
                  <a:cubicBezTo>
                    <a:pt x="60" y="57"/>
                    <a:pt x="60" y="57"/>
                    <a:pt x="60" y="57"/>
                  </a:cubicBezTo>
                  <a:cubicBezTo>
                    <a:pt x="63" y="57"/>
                    <a:pt x="63" y="57"/>
                    <a:pt x="63" y="57"/>
                  </a:cubicBezTo>
                  <a:cubicBezTo>
                    <a:pt x="65" y="52"/>
                    <a:pt x="65" y="52"/>
                    <a:pt x="65" y="52"/>
                  </a:cubicBezTo>
                  <a:cubicBezTo>
                    <a:pt x="61" y="48"/>
                    <a:pt x="61" y="48"/>
                    <a:pt x="61" y="48"/>
                  </a:cubicBezTo>
                  <a:cubicBezTo>
                    <a:pt x="62" y="43"/>
                    <a:pt x="60" y="37"/>
                    <a:pt x="56" y="33"/>
                  </a:cubicBezTo>
                  <a:cubicBezTo>
                    <a:pt x="29" y="6"/>
                    <a:pt x="29" y="6"/>
                    <a:pt x="29" y="6"/>
                  </a:cubicBezTo>
                  <a:cubicBezTo>
                    <a:pt x="23" y="0"/>
                    <a:pt x="13" y="0"/>
                    <a:pt x="6" y="6"/>
                  </a:cubicBezTo>
                  <a:cubicBezTo>
                    <a:pt x="0" y="13"/>
                    <a:pt x="0" y="23"/>
                    <a:pt x="6" y="29"/>
                  </a:cubicBezTo>
                  <a:cubicBezTo>
                    <a:pt x="33" y="56"/>
                    <a:pt x="33" y="56"/>
                    <a:pt x="33" y="56"/>
                  </a:cubicBezTo>
                  <a:cubicBezTo>
                    <a:pt x="38" y="61"/>
                    <a:pt x="45" y="62"/>
                    <a:pt x="50" y="60"/>
                  </a:cubicBezTo>
                  <a:close/>
                  <a:moveTo>
                    <a:pt x="12" y="27"/>
                  </a:moveTo>
                  <a:cubicBezTo>
                    <a:pt x="7" y="22"/>
                    <a:pt x="7" y="15"/>
                    <a:pt x="11" y="11"/>
                  </a:cubicBezTo>
                  <a:cubicBezTo>
                    <a:pt x="15" y="7"/>
                    <a:pt x="22" y="7"/>
                    <a:pt x="27" y="12"/>
                  </a:cubicBezTo>
                  <a:cubicBezTo>
                    <a:pt x="51" y="36"/>
                    <a:pt x="51" y="36"/>
                    <a:pt x="51" y="36"/>
                  </a:cubicBezTo>
                  <a:cubicBezTo>
                    <a:pt x="53" y="37"/>
                    <a:pt x="54" y="39"/>
                    <a:pt x="54" y="41"/>
                  </a:cubicBezTo>
                  <a:cubicBezTo>
                    <a:pt x="51" y="39"/>
                    <a:pt x="46" y="39"/>
                    <a:pt x="43" y="42"/>
                  </a:cubicBezTo>
                  <a:cubicBezTo>
                    <a:pt x="40" y="45"/>
                    <a:pt x="40" y="50"/>
                    <a:pt x="43" y="53"/>
                  </a:cubicBezTo>
                  <a:cubicBezTo>
                    <a:pt x="45" y="54"/>
                    <a:pt x="45" y="54"/>
                    <a:pt x="45" y="54"/>
                  </a:cubicBezTo>
                  <a:cubicBezTo>
                    <a:pt x="42" y="54"/>
                    <a:pt x="38" y="53"/>
                    <a:pt x="36" y="51"/>
                  </a:cubicBezTo>
                  <a:lnTo>
                    <a:pt x="12"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15" name="Rectangle 43"/>
            <p:cNvSpPr>
              <a:spLocks noChangeArrowheads="1"/>
            </p:cNvSpPr>
            <p:nvPr/>
          </p:nvSpPr>
          <p:spPr bwMode="auto">
            <a:xfrm>
              <a:off x="517525" y="2525713"/>
              <a:ext cx="63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6" name="Rectangle 44"/>
            <p:cNvSpPr>
              <a:spLocks noChangeArrowheads="1"/>
            </p:cNvSpPr>
            <p:nvPr/>
          </p:nvSpPr>
          <p:spPr bwMode="auto">
            <a:xfrm>
              <a:off x="525463" y="2549526"/>
              <a:ext cx="23813" cy="4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7" name="Rectangle 45"/>
            <p:cNvSpPr>
              <a:spLocks noChangeArrowheads="1"/>
            </p:cNvSpPr>
            <p:nvPr/>
          </p:nvSpPr>
          <p:spPr bwMode="auto">
            <a:xfrm>
              <a:off x="488950" y="2584451"/>
              <a:ext cx="63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sp>
          <p:nvSpPr>
            <p:cNvPr id="18" name="Rectangle 46"/>
            <p:cNvSpPr>
              <a:spLocks noChangeArrowheads="1"/>
            </p:cNvSpPr>
            <p:nvPr/>
          </p:nvSpPr>
          <p:spPr bwMode="auto">
            <a:xfrm>
              <a:off x="465138" y="2578101"/>
              <a:ext cx="22225"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cs typeface="+mn-ea"/>
                <a:sym typeface="+mn-lt"/>
              </a:endParaRPr>
            </a:p>
          </p:txBody>
        </p:sp>
      </p:grpSp>
      <p:grpSp>
        <p:nvGrpSpPr>
          <p:cNvPr id="19" name="Group 36"/>
          <p:cNvGrpSpPr/>
          <p:nvPr/>
        </p:nvGrpSpPr>
        <p:grpSpPr>
          <a:xfrm>
            <a:off x="6845154" y="3867273"/>
            <a:ext cx="383587" cy="579131"/>
            <a:chOff x="549275" y="4406901"/>
            <a:chExt cx="161926" cy="244475"/>
          </a:xfrm>
          <a:solidFill>
            <a:schemeClr val="bg1"/>
          </a:solidFill>
        </p:grpSpPr>
        <p:sp>
          <p:nvSpPr>
            <p:cNvPr id="20"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21" name="Freeform 63"/>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nvGrpSpPr>
          <p:cNvPr id="22" name="Group 39"/>
          <p:cNvGrpSpPr/>
          <p:nvPr/>
        </p:nvGrpSpPr>
        <p:grpSpPr>
          <a:xfrm>
            <a:off x="6892268" y="1697881"/>
            <a:ext cx="289360" cy="504427"/>
            <a:chOff x="5734050" y="3273426"/>
            <a:chExt cx="117475" cy="204788"/>
          </a:xfrm>
          <a:solidFill>
            <a:schemeClr val="bg1"/>
          </a:solidFill>
        </p:grpSpPr>
        <p:sp>
          <p:nvSpPr>
            <p:cNvPr id="23" name="Freeform 22"/>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24" name="Freeform 23"/>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nvGrpSpPr>
          <p:cNvPr id="25" name="Group 42"/>
          <p:cNvGrpSpPr/>
          <p:nvPr/>
        </p:nvGrpSpPr>
        <p:grpSpPr>
          <a:xfrm>
            <a:off x="6734975" y="5030220"/>
            <a:ext cx="603948" cy="488439"/>
            <a:chOff x="312738" y="3205163"/>
            <a:chExt cx="290513" cy="234950"/>
          </a:xfrm>
          <a:solidFill>
            <a:schemeClr val="bg1"/>
          </a:solidFill>
        </p:grpSpPr>
        <p:sp>
          <p:nvSpPr>
            <p:cNvPr id="26"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27" name="Freeform 6"/>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28"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spTree>
    <p:extLst>
      <p:ext uri="{BB962C8B-B14F-4D97-AF65-F5344CB8AC3E}">
        <p14:creationId xmlns:p14="http://schemas.microsoft.com/office/powerpoint/2010/main" val="11954329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fill="hold"/>
                                        <p:tgtEl>
                                          <p:spTgt spid="8"/>
                                        </p:tgtEl>
                                        <p:attrNameLst>
                                          <p:attrName>ppt_x</p:attrName>
                                        </p:attrNameLst>
                                      </p:cBhvr>
                                      <p:tavLst>
                                        <p:tav tm="0">
                                          <p:val>
                                            <p:strVal val="#ppt_x"/>
                                          </p:val>
                                        </p:tav>
                                        <p:tav tm="100000">
                                          <p:val>
                                            <p:strVal val="#ppt_x"/>
                                          </p:val>
                                        </p:tav>
                                      </p:tavLst>
                                    </p:anim>
                                    <p:anim calcmode="lin" valueType="num">
                                      <p:cBhvr additive="base">
                                        <p:cTn id="14" dur="25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250"/>
                            </p:stCondLst>
                            <p:childTnLst>
                              <p:par>
                                <p:cTn id="16" presetID="2" presetClass="entr" presetSubtype="4"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250" fill="hold"/>
                                        <p:tgtEl>
                                          <p:spTgt spid="22"/>
                                        </p:tgtEl>
                                        <p:attrNameLst>
                                          <p:attrName>ppt_x</p:attrName>
                                        </p:attrNameLst>
                                      </p:cBhvr>
                                      <p:tavLst>
                                        <p:tav tm="0">
                                          <p:val>
                                            <p:strVal val="#ppt_x"/>
                                          </p:val>
                                        </p:tav>
                                        <p:tav tm="100000">
                                          <p:val>
                                            <p:strVal val="#ppt_x"/>
                                          </p:val>
                                        </p:tav>
                                      </p:tavLst>
                                    </p:anim>
                                    <p:anim calcmode="lin" valueType="num">
                                      <p:cBhvr additive="base">
                                        <p:cTn id="19" dur="250" fill="hold"/>
                                        <p:tgtEl>
                                          <p:spTgt spid="22"/>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250" fill="hold"/>
                                        <p:tgtEl>
                                          <p:spTgt spid="4"/>
                                        </p:tgtEl>
                                        <p:attrNameLst>
                                          <p:attrName>ppt_x</p:attrName>
                                        </p:attrNameLst>
                                      </p:cBhvr>
                                      <p:tavLst>
                                        <p:tav tm="0">
                                          <p:val>
                                            <p:strVal val="#ppt_x"/>
                                          </p:val>
                                        </p:tav>
                                        <p:tav tm="100000">
                                          <p:val>
                                            <p:strVal val="#ppt_x"/>
                                          </p:val>
                                        </p:tav>
                                      </p:tavLst>
                                    </p:anim>
                                    <p:anim calcmode="lin" valueType="num">
                                      <p:cBhvr additive="base">
                                        <p:cTn id="24" dur="25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250" fill="hold"/>
                                        <p:tgtEl>
                                          <p:spTgt spid="9"/>
                                        </p:tgtEl>
                                        <p:attrNameLst>
                                          <p:attrName>ppt_x</p:attrName>
                                        </p:attrNameLst>
                                      </p:cBhvr>
                                      <p:tavLst>
                                        <p:tav tm="0">
                                          <p:val>
                                            <p:strVal val="#ppt_x"/>
                                          </p:val>
                                        </p:tav>
                                        <p:tav tm="100000">
                                          <p:val>
                                            <p:strVal val="#ppt_x"/>
                                          </p:val>
                                        </p:tav>
                                      </p:tavLst>
                                    </p:anim>
                                    <p:anim calcmode="lin" valueType="num">
                                      <p:cBhvr additive="base">
                                        <p:cTn id="29" dur="250" fill="hold"/>
                                        <p:tgtEl>
                                          <p:spTgt spid="9"/>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250" fill="hold"/>
                                        <p:tgtEl>
                                          <p:spTgt spid="12"/>
                                        </p:tgtEl>
                                        <p:attrNameLst>
                                          <p:attrName>ppt_x</p:attrName>
                                        </p:attrNameLst>
                                      </p:cBhvr>
                                      <p:tavLst>
                                        <p:tav tm="0">
                                          <p:val>
                                            <p:strVal val="#ppt_x"/>
                                          </p:val>
                                        </p:tav>
                                        <p:tav tm="100000">
                                          <p:val>
                                            <p:strVal val="#ppt_x"/>
                                          </p:val>
                                        </p:tav>
                                      </p:tavLst>
                                    </p:anim>
                                    <p:anim calcmode="lin" valueType="num">
                                      <p:cBhvr additive="base">
                                        <p:cTn id="34" dur="250" fill="hold"/>
                                        <p:tgtEl>
                                          <p:spTgt spid="12"/>
                                        </p:tgtEl>
                                        <p:attrNameLst>
                                          <p:attrName>ppt_y</p:attrName>
                                        </p:attrNameLst>
                                      </p:cBhvr>
                                      <p:tavLst>
                                        <p:tav tm="0">
                                          <p:val>
                                            <p:strVal val="1+#ppt_h/2"/>
                                          </p:val>
                                        </p:tav>
                                        <p:tav tm="100000">
                                          <p:val>
                                            <p:strVal val="#ppt_y"/>
                                          </p:val>
                                        </p:tav>
                                      </p:tavLst>
                                    </p:anim>
                                  </p:childTnLst>
                                </p:cTn>
                              </p:par>
                            </p:childTnLst>
                          </p:cTn>
                        </p:par>
                        <p:par>
                          <p:cTn id="35" fill="hold">
                            <p:stCondLst>
                              <p:cond delay="2250"/>
                            </p:stCondLst>
                            <p:childTnLst>
                              <p:par>
                                <p:cTn id="36" presetID="2" presetClass="entr" presetSubtype="4"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250" fill="hold"/>
                                        <p:tgtEl>
                                          <p:spTgt spid="5"/>
                                        </p:tgtEl>
                                        <p:attrNameLst>
                                          <p:attrName>ppt_x</p:attrName>
                                        </p:attrNameLst>
                                      </p:cBhvr>
                                      <p:tavLst>
                                        <p:tav tm="0">
                                          <p:val>
                                            <p:strVal val="#ppt_x"/>
                                          </p:val>
                                        </p:tav>
                                        <p:tav tm="100000">
                                          <p:val>
                                            <p:strVal val="#ppt_x"/>
                                          </p:val>
                                        </p:tav>
                                      </p:tavLst>
                                    </p:anim>
                                    <p:anim calcmode="lin" valueType="num">
                                      <p:cBhvr additive="base">
                                        <p:cTn id="39" dur="250" fill="hold"/>
                                        <p:tgtEl>
                                          <p:spTgt spid="5"/>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2" presetClass="entr" presetSubtype="4"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250" fill="hold"/>
                                        <p:tgtEl>
                                          <p:spTgt spid="10"/>
                                        </p:tgtEl>
                                        <p:attrNameLst>
                                          <p:attrName>ppt_x</p:attrName>
                                        </p:attrNameLst>
                                      </p:cBhvr>
                                      <p:tavLst>
                                        <p:tav tm="0">
                                          <p:val>
                                            <p:strVal val="#ppt_x"/>
                                          </p:val>
                                        </p:tav>
                                        <p:tav tm="100000">
                                          <p:val>
                                            <p:strVal val="#ppt_x"/>
                                          </p:val>
                                        </p:tav>
                                      </p:tavLst>
                                    </p:anim>
                                    <p:anim calcmode="lin" valueType="num">
                                      <p:cBhvr additive="base">
                                        <p:cTn id="44" dur="25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750"/>
                            </p:stCondLst>
                            <p:childTnLst>
                              <p:par>
                                <p:cTn id="46" presetID="2" presetClass="entr" presetSubtype="4"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250" fill="hold"/>
                                        <p:tgtEl>
                                          <p:spTgt spid="19"/>
                                        </p:tgtEl>
                                        <p:attrNameLst>
                                          <p:attrName>ppt_x</p:attrName>
                                        </p:attrNameLst>
                                      </p:cBhvr>
                                      <p:tavLst>
                                        <p:tav tm="0">
                                          <p:val>
                                            <p:strVal val="#ppt_x"/>
                                          </p:val>
                                        </p:tav>
                                        <p:tav tm="100000">
                                          <p:val>
                                            <p:strVal val="#ppt_x"/>
                                          </p:val>
                                        </p:tav>
                                      </p:tavLst>
                                    </p:anim>
                                    <p:anim calcmode="lin" valueType="num">
                                      <p:cBhvr additive="base">
                                        <p:cTn id="49" dur="250" fill="hold"/>
                                        <p:tgtEl>
                                          <p:spTgt spid="19"/>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2" presetClass="entr" presetSubtype="4"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250" fill="hold"/>
                                        <p:tgtEl>
                                          <p:spTgt spid="6"/>
                                        </p:tgtEl>
                                        <p:attrNameLst>
                                          <p:attrName>ppt_x</p:attrName>
                                        </p:attrNameLst>
                                      </p:cBhvr>
                                      <p:tavLst>
                                        <p:tav tm="0">
                                          <p:val>
                                            <p:strVal val="#ppt_x"/>
                                          </p:val>
                                        </p:tav>
                                        <p:tav tm="100000">
                                          <p:val>
                                            <p:strVal val="#ppt_x"/>
                                          </p:val>
                                        </p:tav>
                                      </p:tavLst>
                                    </p:anim>
                                    <p:anim calcmode="lin" valueType="num">
                                      <p:cBhvr additive="base">
                                        <p:cTn id="54" dur="250" fill="hold"/>
                                        <p:tgtEl>
                                          <p:spTgt spid="6"/>
                                        </p:tgtEl>
                                        <p:attrNameLst>
                                          <p:attrName>ppt_y</p:attrName>
                                        </p:attrNameLst>
                                      </p:cBhvr>
                                      <p:tavLst>
                                        <p:tav tm="0">
                                          <p:val>
                                            <p:strVal val="1+#ppt_h/2"/>
                                          </p:val>
                                        </p:tav>
                                        <p:tav tm="100000">
                                          <p:val>
                                            <p:strVal val="#ppt_y"/>
                                          </p:val>
                                        </p:tav>
                                      </p:tavLst>
                                    </p:anim>
                                  </p:childTnLst>
                                </p:cTn>
                              </p:par>
                            </p:childTnLst>
                          </p:cTn>
                        </p:par>
                        <p:par>
                          <p:cTn id="55" fill="hold">
                            <p:stCondLst>
                              <p:cond delay="3250"/>
                            </p:stCondLst>
                            <p:childTnLst>
                              <p:par>
                                <p:cTn id="56" presetID="2" presetClass="entr" presetSubtype="4"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250" fill="hold"/>
                                        <p:tgtEl>
                                          <p:spTgt spid="11"/>
                                        </p:tgtEl>
                                        <p:attrNameLst>
                                          <p:attrName>ppt_x</p:attrName>
                                        </p:attrNameLst>
                                      </p:cBhvr>
                                      <p:tavLst>
                                        <p:tav tm="0">
                                          <p:val>
                                            <p:strVal val="#ppt_x"/>
                                          </p:val>
                                        </p:tav>
                                        <p:tav tm="100000">
                                          <p:val>
                                            <p:strVal val="#ppt_x"/>
                                          </p:val>
                                        </p:tav>
                                      </p:tavLst>
                                    </p:anim>
                                    <p:anim calcmode="lin" valueType="num">
                                      <p:cBhvr additive="base">
                                        <p:cTn id="59" dur="250" fill="hold"/>
                                        <p:tgtEl>
                                          <p:spTgt spid="11"/>
                                        </p:tgtEl>
                                        <p:attrNameLst>
                                          <p:attrName>ppt_y</p:attrName>
                                        </p:attrNameLst>
                                      </p:cBhvr>
                                      <p:tavLst>
                                        <p:tav tm="0">
                                          <p:val>
                                            <p:strVal val="1+#ppt_h/2"/>
                                          </p:val>
                                        </p:tav>
                                        <p:tav tm="100000">
                                          <p:val>
                                            <p:strVal val="#ppt_y"/>
                                          </p:val>
                                        </p:tav>
                                      </p:tavLst>
                                    </p:anim>
                                  </p:childTnLst>
                                </p:cTn>
                              </p:par>
                            </p:childTnLst>
                          </p:cTn>
                        </p:par>
                        <p:par>
                          <p:cTn id="60" fill="hold">
                            <p:stCondLst>
                              <p:cond delay="3500"/>
                            </p:stCondLst>
                            <p:childTnLst>
                              <p:par>
                                <p:cTn id="61" presetID="2" presetClass="entr" presetSubtype="4"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250" fill="hold"/>
                                        <p:tgtEl>
                                          <p:spTgt spid="25"/>
                                        </p:tgtEl>
                                        <p:attrNameLst>
                                          <p:attrName>ppt_x</p:attrName>
                                        </p:attrNameLst>
                                      </p:cBhvr>
                                      <p:tavLst>
                                        <p:tav tm="0">
                                          <p:val>
                                            <p:strVal val="#ppt_x"/>
                                          </p:val>
                                        </p:tav>
                                        <p:tav tm="100000">
                                          <p:val>
                                            <p:strVal val="#ppt_x"/>
                                          </p:val>
                                        </p:tav>
                                      </p:tavLst>
                                    </p:anim>
                                    <p:anim calcmode="lin" valueType="num">
                                      <p:cBhvr additive="base">
                                        <p:cTn id="64" dur="250" fill="hold"/>
                                        <p:tgtEl>
                                          <p:spTgt spid="25"/>
                                        </p:tgtEl>
                                        <p:attrNameLst>
                                          <p:attrName>ppt_y</p:attrName>
                                        </p:attrNameLst>
                                      </p:cBhvr>
                                      <p:tavLst>
                                        <p:tav tm="0">
                                          <p:val>
                                            <p:strVal val="1+#ppt_h/2"/>
                                          </p:val>
                                        </p:tav>
                                        <p:tav tm="100000">
                                          <p:val>
                                            <p:strVal val="#ppt_y"/>
                                          </p:val>
                                        </p:tav>
                                      </p:tavLst>
                                    </p:anim>
                                  </p:childTnLst>
                                </p:cTn>
                              </p:par>
                            </p:childTnLst>
                          </p:cTn>
                        </p:par>
                        <p:par>
                          <p:cTn id="65" fill="hold">
                            <p:stCondLst>
                              <p:cond delay="3750"/>
                            </p:stCondLst>
                            <p:childTnLst>
                              <p:par>
                                <p:cTn id="66" presetID="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250" fill="hold"/>
                                        <p:tgtEl>
                                          <p:spTgt spid="7"/>
                                        </p:tgtEl>
                                        <p:attrNameLst>
                                          <p:attrName>ppt_x</p:attrName>
                                        </p:attrNameLst>
                                      </p:cBhvr>
                                      <p:tavLst>
                                        <p:tav tm="0">
                                          <p:val>
                                            <p:strVal val="#ppt_x"/>
                                          </p:val>
                                        </p:tav>
                                        <p:tav tm="100000">
                                          <p:val>
                                            <p:strVal val="#ppt_x"/>
                                          </p:val>
                                        </p:tav>
                                      </p:tavLst>
                                    </p:anim>
                                    <p:anim calcmode="lin" valueType="num">
                                      <p:cBhvr additive="base">
                                        <p:cTn id="69" dur="2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a:extLst>
              <a:ext uri="{FF2B5EF4-FFF2-40B4-BE49-F238E27FC236}">
                <a16:creationId xmlns:a16="http://schemas.microsoft.com/office/drawing/2014/main" id="{C01200A4-499D-4FF4-B629-F8AB7E6D067B}"/>
              </a:ext>
            </a:extLst>
          </p:cNvPr>
          <p:cNvSpPr txBox="1">
            <a:spLocks noChangeArrowheads="1"/>
          </p:cNvSpPr>
          <p:nvPr/>
        </p:nvSpPr>
        <p:spPr bwMode="auto">
          <a:xfrm>
            <a:off x="6465198" y="2637458"/>
            <a:ext cx="16525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dirty="0">
                <a:solidFill>
                  <a:srgbClr val="C00000"/>
                </a:solidFill>
                <a:latin typeface="微软雅黑" panose="020B0503020204020204" pitchFamily="34" charset="-122"/>
                <a:ea typeface="微软雅黑" panose="020B0503020204020204" pitchFamily="34" charset="-122"/>
              </a:rPr>
              <a:t>第三章</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9461" y="2082064"/>
            <a:ext cx="4052956" cy="2499021"/>
          </a:xfrm>
          <a:prstGeom prst="rect">
            <a:avLst/>
          </a:prstGeom>
        </p:spPr>
      </p:pic>
      <p:sp>
        <p:nvSpPr>
          <p:cNvPr id="4" name="文本框 5">
            <a:extLst>
              <a:ext uri="{FF2B5EF4-FFF2-40B4-BE49-F238E27FC236}">
                <a16:creationId xmlns:a16="http://schemas.microsoft.com/office/drawing/2014/main" id="{C01200A4-499D-4FF4-B629-F8AB7E6D067B}"/>
              </a:ext>
            </a:extLst>
          </p:cNvPr>
          <p:cNvSpPr txBox="1">
            <a:spLocks noChangeArrowheads="1"/>
          </p:cNvSpPr>
          <p:nvPr/>
        </p:nvSpPr>
        <p:spPr bwMode="auto">
          <a:xfrm>
            <a:off x="6465198" y="3283571"/>
            <a:ext cx="3195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solidFill>
                  <a:srgbClr val="C00000"/>
                </a:solidFill>
                <a:latin typeface="微软雅黑" panose="020B0503020204020204" pitchFamily="34" charset="-122"/>
                <a:ea typeface="微软雅黑" panose="020B0503020204020204" pitchFamily="34" charset="-122"/>
              </a:rPr>
              <a:t>添加你的标题</a:t>
            </a:r>
          </a:p>
        </p:txBody>
      </p:sp>
    </p:spTree>
    <p:extLst>
      <p:ext uri="{BB962C8B-B14F-4D97-AF65-F5344CB8AC3E}">
        <p14:creationId xmlns:p14="http://schemas.microsoft.com/office/powerpoint/2010/main" val="229108156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1390016" y="1764427"/>
            <a:ext cx="3879803" cy="3562856"/>
            <a:chOff x="1631504" y="1499745"/>
            <a:chExt cx="4201760" cy="3858510"/>
          </a:xfrm>
        </p:grpSpPr>
        <p:sp>
          <p:nvSpPr>
            <p:cNvPr id="3" name="Freeform: Shape 1"/>
            <p:cNvSpPr/>
            <p:nvPr/>
          </p:nvSpPr>
          <p:spPr>
            <a:xfrm>
              <a:off x="3703135" y="2210879"/>
              <a:ext cx="1542819" cy="12570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rgbClr val="C00000"/>
              </a:solidFill>
              <a:miter/>
            </a:ln>
          </p:spPr>
          <p:txBody>
            <a:bodyPr anchor="ctr"/>
            <a:lstStyle/>
            <a:p>
              <a:pPr algn="ctr"/>
              <a:endParaRPr/>
            </a:p>
          </p:txBody>
        </p:sp>
        <p:sp>
          <p:nvSpPr>
            <p:cNvPr id="4" name="Freeform: Shape 2"/>
            <p:cNvSpPr/>
            <p:nvPr/>
          </p:nvSpPr>
          <p:spPr>
            <a:xfrm>
              <a:off x="5151071" y="3386678"/>
              <a:ext cx="167085" cy="160386"/>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chemeClr val="bg1">
                <a:lumMod val="85000"/>
              </a:schemeClr>
            </a:solidFill>
            <a:ln w="12700">
              <a:noFill/>
              <a:miter lim="400000"/>
            </a:ln>
          </p:spPr>
          <p:txBody>
            <a:bodyPr anchor="ctr"/>
            <a:lstStyle/>
            <a:p>
              <a:pPr algn="ctr"/>
              <a:endParaRPr/>
            </a:p>
          </p:txBody>
        </p:sp>
        <p:sp>
          <p:nvSpPr>
            <p:cNvPr id="5" name="Freeform: Shape 3"/>
            <p:cNvSpPr/>
            <p:nvPr/>
          </p:nvSpPr>
          <p:spPr>
            <a:xfrm>
              <a:off x="2569135" y="2601849"/>
              <a:ext cx="1157443" cy="877853"/>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rgbClr val="C00000"/>
              </a:solidFill>
              <a:miter/>
            </a:ln>
          </p:spPr>
          <p:txBody>
            <a:bodyPr anchor="ctr"/>
            <a:lstStyle/>
            <a:p>
              <a:pPr algn="ctr"/>
              <a:endParaRPr/>
            </a:p>
          </p:txBody>
        </p:sp>
        <p:sp>
          <p:nvSpPr>
            <p:cNvPr id="6" name="Freeform: Shape 4"/>
            <p:cNvSpPr/>
            <p:nvPr/>
          </p:nvSpPr>
          <p:spPr>
            <a:xfrm>
              <a:off x="2505134" y="3395021"/>
              <a:ext cx="169224" cy="160680"/>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chemeClr val="bg1">
                <a:lumMod val="85000"/>
              </a:schemeClr>
            </a:solidFill>
            <a:ln w="12700">
              <a:miter lim="400000"/>
            </a:ln>
          </p:spPr>
          <p:txBody>
            <a:bodyPr anchor="ctr"/>
            <a:lstStyle/>
            <a:p>
              <a:pPr algn="ctr"/>
              <a:endParaRPr/>
            </a:p>
          </p:txBody>
        </p:sp>
        <p:sp>
          <p:nvSpPr>
            <p:cNvPr id="7" name="Freeform: Shape 5"/>
            <p:cNvSpPr/>
            <p:nvPr/>
          </p:nvSpPr>
          <p:spPr>
            <a:xfrm>
              <a:off x="3010984" y="1499745"/>
              <a:ext cx="1462654" cy="1462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a:miter lim="400000"/>
            </a:ln>
          </p:spPr>
          <p:txBody>
            <a:bodyPr anchor="ctr"/>
            <a:lstStyle/>
            <a:p>
              <a:pPr algn="ctr"/>
              <a:endParaRPr/>
            </a:p>
          </p:txBody>
        </p:sp>
        <p:sp>
          <p:nvSpPr>
            <p:cNvPr id="8" name="Freeform: Shape 6"/>
            <p:cNvSpPr/>
            <p:nvPr/>
          </p:nvSpPr>
          <p:spPr>
            <a:xfrm>
              <a:off x="3010984" y="5168828"/>
              <a:ext cx="188675" cy="181348"/>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chemeClr val="bg1">
                <a:lumMod val="85000"/>
              </a:schemeClr>
            </a:solidFill>
            <a:ln w="12700">
              <a:miter lim="400000"/>
            </a:ln>
          </p:spPr>
          <p:txBody>
            <a:bodyPr anchor="ctr"/>
            <a:lstStyle/>
            <a:p>
              <a:pPr algn="ctr"/>
              <a:endParaRPr/>
            </a:p>
          </p:txBody>
        </p:sp>
        <p:sp>
          <p:nvSpPr>
            <p:cNvPr id="9" name="Freeform: Shape 7"/>
            <p:cNvSpPr/>
            <p:nvPr/>
          </p:nvSpPr>
          <p:spPr>
            <a:xfrm>
              <a:off x="3153340" y="4634025"/>
              <a:ext cx="1874877" cy="7242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rgbClr val="C00000"/>
              </a:solidFill>
              <a:miter/>
            </a:ln>
          </p:spPr>
          <p:txBody>
            <a:bodyPr anchor="ctr"/>
            <a:lstStyle/>
            <a:p>
              <a:pPr algn="ctr"/>
              <a:endParaRPr/>
            </a:p>
          </p:txBody>
        </p:sp>
        <p:sp>
          <p:nvSpPr>
            <p:cNvPr id="10" name="Freeform: Shape 8"/>
            <p:cNvSpPr/>
            <p:nvPr/>
          </p:nvSpPr>
          <p:spPr>
            <a:xfrm>
              <a:off x="4454077" y="2863954"/>
              <a:ext cx="435721" cy="1450522"/>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rgbClr val="C00000"/>
              </a:solidFill>
              <a:miter/>
            </a:ln>
          </p:spPr>
          <p:txBody>
            <a:bodyPr anchor="ctr"/>
            <a:lstStyle/>
            <a:p>
              <a:pPr algn="ctr"/>
              <a:endParaRPr/>
            </a:p>
          </p:txBody>
        </p:sp>
        <p:sp>
          <p:nvSpPr>
            <p:cNvPr id="11" name="Freeform: Shape 9"/>
            <p:cNvSpPr/>
            <p:nvPr/>
          </p:nvSpPr>
          <p:spPr>
            <a:xfrm>
              <a:off x="4396521" y="2812964"/>
              <a:ext cx="166774" cy="1605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chemeClr val="bg1">
                <a:lumMod val="85000"/>
              </a:schemeClr>
            </a:solidFill>
            <a:ln>
              <a:noFill/>
              <a:round/>
            </a:ln>
          </p:spPr>
          <p:txBody>
            <a:bodyPr anchor="ctr"/>
            <a:lstStyle/>
            <a:p>
              <a:pPr algn="ctr"/>
              <a:endParaRPr/>
            </a:p>
          </p:txBody>
        </p:sp>
        <p:sp>
          <p:nvSpPr>
            <p:cNvPr id="12" name="Freeform: Shape 10"/>
            <p:cNvSpPr/>
            <p:nvPr/>
          </p:nvSpPr>
          <p:spPr>
            <a:xfrm>
              <a:off x="4370610"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a:miter lim="400000"/>
            </a:ln>
          </p:spPr>
          <p:txBody>
            <a:bodyPr anchor="ctr"/>
            <a:lstStyle/>
            <a:p>
              <a:pPr algn="ctr"/>
              <a:endParaRPr/>
            </a:p>
          </p:txBody>
        </p:sp>
        <p:sp>
          <p:nvSpPr>
            <p:cNvPr id="13" name="Freeform: Shape 11"/>
            <p:cNvSpPr/>
            <p:nvPr/>
          </p:nvSpPr>
          <p:spPr>
            <a:xfrm>
              <a:off x="2128831" y="2679744"/>
              <a:ext cx="455998" cy="1925904"/>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rgbClr val="C00000"/>
              </a:solidFill>
              <a:miter/>
            </a:ln>
          </p:spPr>
          <p:txBody>
            <a:bodyPr anchor="ctr"/>
            <a:lstStyle/>
            <a:p>
              <a:pPr algn="ctr"/>
              <a:endParaRPr/>
            </a:p>
          </p:txBody>
        </p:sp>
        <p:sp>
          <p:nvSpPr>
            <p:cNvPr id="14" name="Freeform: Shape 12"/>
            <p:cNvSpPr/>
            <p:nvPr/>
          </p:nvSpPr>
          <p:spPr>
            <a:xfrm>
              <a:off x="2477599" y="2631598"/>
              <a:ext cx="165719" cy="1615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chemeClr val="bg1">
                <a:lumMod val="85000"/>
              </a:schemeClr>
            </a:solidFill>
            <a:ln w="12700">
              <a:miter lim="400000"/>
            </a:ln>
          </p:spPr>
          <p:txBody>
            <a:bodyPr anchor="ctr"/>
            <a:lstStyle/>
            <a:p>
              <a:pPr algn="ctr"/>
              <a:endParaRPr/>
            </a:p>
          </p:txBody>
        </p:sp>
        <p:sp>
          <p:nvSpPr>
            <p:cNvPr id="15" name="Freeform: Shape 13"/>
            <p:cNvSpPr/>
            <p:nvPr/>
          </p:nvSpPr>
          <p:spPr>
            <a:xfrm>
              <a:off x="2692669" y="4379866"/>
              <a:ext cx="1397931" cy="581774"/>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rgbClr val="C00000"/>
              </a:solidFill>
              <a:miter/>
            </a:ln>
          </p:spPr>
          <p:txBody>
            <a:bodyPr anchor="ctr"/>
            <a:lstStyle/>
            <a:p>
              <a:pPr algn="ctr"/>
              <a:endParaRPr/>
            </a:p>
          </p:txBody>
        </p:sp>
        <p:sp>
          <p:nvSpPr>
            <p:cNvPr id="16" name="Freeform: Shape 14"/>
            <p:cNvSpPr/>
            <p:nvPr/>
          </p:nvSpPr>
          <p:spPr>
            <a:xfrm>
              <a:off x="4032081" y="4827386"/>
              <a:ext cx="165801" cy="161534"/>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chemeClr val="bg1">
                <a:lumMod val="85000"/>
              </a:schemeClr>
            </a:solidFill>
            <a:ln w="12700">
              <a:miter lim="400000"/>
            </a:ln>
          </p:spPr>
          <p:txBody>
            <a:bodyPr anchor="ctr"/>
            <a:lstStyle/>
            <a:p>
              <a:pPr algn="ctr"/>
              <a:endParaRPr/>
            </a:p>
          </p:txBody>
        </p:sp>
        <p:sp>
          <p:nvSpPr>
            <p:cNvPr id="17" name="Freeform: Shape 15"/>
            <p:cNvSpPr/>
            <p:nvPr/>
          </p:nvSpPr>
          <p:spPr>
            <a:xfrm>
              <a:off x="163150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a:miter lim="400000"/>
            </a:ln>
          </p:spPr>
          <p:txBody>
            <a:bodyPr anchor="ctr"/>
            <a:lstStyle/>
            <a:p>
              <a:pPr algn="ctr"/>
              <a:endParaRPr/>
            </a:p>
          </p:txBody>
        </p:sp>
        <p:sp>
          <p:nvSpPr>
            <p:cNvPr id="18" name="Freeform: Shape 56"/>
            <p:cNvSpPr>
              <a:spLocks/>
            </p:cNvSpPr>
            <p:nvPr/>
          </p:nvSpPr>
          <p:spPr bwMode="auto">
            <a:xfrm>
              <a:off x="4815024" y="4307637"/>
              <a:ext cx="551396" cy="552682"/>
            </a:xfrm>
            <a:custGeom>
              <a:avLst/>
              <a:gdLst>
                <a:gd name="T0" fmla="*/ 103 w 181"/>
                <a:gd name="T1" fmla="*/ 23 h 181"/>
                <a:gd name="T2" fmla="*/ 23 w 181"/>
                <a:gd name="T3" fmla="*/ 23 h 181"/>
                <a:gd name="T4" fmla="*/ 23 w 181"/>
                <a:gd name="T5" fmla="*/ 103 h 181"/>
                <a:gd name="T6" fmla="*/ 95 w 181"/>
                <a:gd name="T7" fmla="*/ 110 h 181"/>
                <a:gd name="T8" fmla="*/ 97 w 181"/>
                <a:gd name="T9" fmla="*/ 113 h 181"/>
                <a:gd name="T10" fmla="*/ 97 w 181"/>
                <a:gd name="T11" fmla="*/ 114 h 181"/>
                <a:gd name="T12" fmla="*/ 97 w 181"/>
                <a:gd name="T13" fmla="*/ 122 h 181"/>
                <a:gd name="T14" fmla="*/ 153 w 181"/>
                <a:gd name="T15" fmla="*/ 178 h 181"/>
                <a:gd name="T16" fmla="*/ 161 w 181"/>
                <a:gd name="T17" fmla="*/ 178 h 181"/>
                <a:gd name="T18" fmla="*/ 162 w 181"/>
                <a:gd name="T19" fmla="*/ 178 h 181"/>
                <a:gd name="T20" fmla="*/ 162 w 181"/>
                <a:gd name="T21" fmla="*/ 178 h 181"/>
                <a:gd name="T22" fmla="*/ 168 w 181"/>
                <a:gd name="T23" fmla="*/ 178 h 181"/>
                <a:gd name="T24" fmla="*/ 178 w 181"/>
                <a:gd name="T25" fmla="*/ 168 h 181"/>
                <a:gd name="T26" fmla="*/ 178 w 181"/>
                <a:gd name="T27" fmla="*/ 163 h 181"/>
                <a:gd name="T28" fmla="*/ 178 w 181"/>
                <a:gd name="T29" fmla="*/ 162 h 181"/>
                <a:gd name="T30" fmla="*/ 178 w 181"/>
                <a:gd name="T31" fmla="*/ 161 h 181"/>
                <a:gd name="T32" fmla="*/ 178 w 181"/>
                <a:gd name="T33" fmla="*/ 153 h 181"/>
                <a:gd name="T34" fmla="*/ 122 w 181"/>
                <a:gd name="T35" fmla="*/ 97 h 181"/>
                <a:gd name="T36" fmla="*/ 113 w 181"/>
                <a:gd name="T37" fmla="*/ 97 h 181"/>
                <a:gd name="T38" fmla="*/ 113 w 181"/>
                <a:gd name="T39" fmla="*/ 97 h 181"/>
                <a:gd name="T40" fmla="*/ 110 w 181"/>
                <a:gd name="T41" fmla="*/ 95 h 181"/>
                <a:gd name="T42" fmla="*/ 103 w 181"/>
                <a:gd name="T43" fmla="*/ 23 h 181"/>
                <a:gd name="T44" fmla="*/ 35 w 181"/>
                <a:gd name="T45" fmla="*/ 35 h 181"/>
                <a:gd name="T46" fmla="*/ 91 w 181"/>
                <a:gd name="T47" fmla="*/ 35 h 181"/>
                <a:gd name="T48" fmla="*/ 91 w 181"/>
                <a:gd name="T49" fmla="*/ 91 h 181"/>
                <a:gd name="T50" fmla="*/ 35 w 181"/>
                <a:gd name="T51" fmla="*/ 92 h 181"/>
                <a:gd name="T52" fmla="*/ 35 w 181"/>
                <a:gd name="T53"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1" h="181">
                  <a:moveTo>
                    <a:pt x="103" y="23"/>
                  </a:moveTo>
                  <a:cubicBezTo>
                    <a:pt x="81" y="0"/>
                    <a:pt x="45" y="0"/>
                    <a:pt x="23" y="23"/>
                  </a:cubicBezTo>
                  <a:cubicBezTo>
                    <a:pt x="0" y="45"/>
                    <a:pt x="0" y="81"/>
                    <a:pt x="23" y="103"/>
                  </a:cubicBezTo>
                  <a:cubicBezTo>
                    <a:pt x="42" y="123"/>
                    <a:pt x="72" y="125"/>
                    <a:pt x="95" y="110"/>
                  </a:cubicBezTo>
                  <a:cubicBezTo>
                    <a:pt x="97" y="113"/>
                    <a:pt x="97" y="113"/>
                    <a:pt x="97" y="113"/>
                  </a:cubicBezTo>
                  <a:cubicBezTo>
                    <a:pt x="97" y="114"/>
                    <a:pt x="97" y="114"/>
                    <a:pt x="97" y="114"/>
                  </a:cubicBezTo>
                  <a:cubicBezTo>
                    <a:pt x="94" y="116"/>
                    <a:pt x="94" y="120"/>
                    <a:pt x="97" y="122"/>
                  </a:cubicBezTo>
                  <a:cubicBezTo>
                    <a:pt x="153" y="178"/>
                    <a:pt x="153" y="178"/>
                    <a:pt x="153" y="178"/>
                  </a:cubicBezTo>
                  <a:cubicBezTo>
                    <a:pt x="155" y="181"/>
                    <a:pt x="159" y="181"/>
                    <a:pt x="161" y="178"/>
                  </a:cubicBezTo>
                  <a:cubicBezTo>
                    <a:pt x="162" y="178"/>
                    <a:pt x="162" y="178"/>
                    <a:pt x="162" y="178"/>
                  </a:cubicBezTo>
                  <a:cubicBezTo>
                    <a:pt x="162" y="178"/>
                    <a:pt x="162" y="178"/>
                    <a:pt x="162" y="178"/>
                  </a:cubicBezTo>
                  <a:cubicBezTo>
                    <a:pt x="164" y="180"/>
                    <a:pt x="166" y="180"/>
                    <a:pt x="168" y="178"/>
                  </a:cubicBezTo>
                  <a:cubicBezTo>
                    <a:pt x="178" y="168"/>
                    <a:pt x="178" y="168"/>
                    <a:pt x="178" y="168"/>
                  </a:cubicBezTo>
                  <a:cubicBezTo>
                    <a:pt x="180" y="166"/>
                    <a:pt x="180" y="164"/>
                    <a:pt x="178" y="163"/>
                  </a:cubicBezTo>
                  <a:cubicBezTo>
                    <a:pt x="178" y="162"/>
                    <a:pt x="178" y="162"/>
                    <a:pt x="178" y="162"/>
                  </a:cubicBezTo>
                  <a:cubicBezTo>
                    <a:pt x="178" y="161"/>
                    <a:pt x="178" y="161"/>
                    <a:pt x="178" y="161"/>
                  </a:cubicBezTo>
                  <a:cubicBezTo>
                    <a:pt x="181" y="159"/>
                    <a:pt x="181" y="155"/>
                    <a:pt x="178" y="153"/>
                  </a:cubicBezTo>
                  <a:cubicBezTo>
                    <a:pt x="122" y="97"/>
                    <a:pt x="122" y="97"/>
                    <a:pt x="122" y="97"/>
                  </a:cubicBezTo>
                  <a:cubicBezTo>
                    <a:pt x="120" y="94"/>
                    <a:pt x="116" y="94"/>
                    <a:pt x="113" y="97"/>
                  </a:cubicBezTo>
                  <a:cubicBezTo>
                    <a:pt x="113" y="97"/>
                    <a:pt x="113" y="97"/>
                    <a:pt x="113" y="97"/>
                  </a:cubicBezTo>
                  <a:cubicBezTo>
                    <a:pt x="110" y="95"/>
                    <a:pt x="110" y="95"/>
                    <a:pt x="110" y="95"/>
                  </a:cubicBezTo>
                  <a:cubicBezTo>
                    <a:pt x="125" y="73"/>
                    <a:pt x="123" y="42"/>
                    <a:pt x="103" y="23"/>
                  </a:cubicBezTo>
                  <a:moveTo>
                    <a:pt x="35" y="35"/>
                  </a:moveTo>
                  <a:cubicBezTo>
                    <a:pt x="50" y="19"/>
                    <a:pt x="76" y="19"/>
                    <a:pt x="91" y="35"/>
                  </a:cubicBezTo>
                  <a:cubicBezTo>
                    <a:pt x="107" y="50"/>
                    <a:pt x="107" y="76"/>
                    <a:pt x="91" y="91"/>
                  </a:cubicBezTo>
                  <a:cubicBezTo>
                    <a:pt x="76" y="107"/>
                    <a:pt x="50" y="107"/>
                    <a:pt x="35" y="92"/>
                  </a:cubicBezTo>
                  <a:cubicBezTo>
                    <a:pt x="19" y="76"/>
                    <a:pt x="19" y="50"/>
                    <a:pt x="35" y="35"/>
                  </a:cubicBezTo>
                </a:path>
              </a:pathLst>
            </a:custGeom>
            <a:solidFill>
              <a:schemeClr val="bg1"/>
            </a:solidFill>
            <a:ln>
              <a:noFill/>
            </a:ln>
          </p:spPr>
          <p:txBody>
            <a:bodyPr anchor="ctr"/>
            <a:lstStyle/>
            <a:p>
              <a:pPr algn="ctr"/>
              <a:endParaRPr/>
            </a:p>
          </p:txBody>
        </p:sp>
        <p:sp>
          <p:nvSpPr>
            <p:cNvPr id="19" name="Freeform: Shape 57"/>
            <p:cNvSpPr>
              <a:spLocks/>
            </p:cNvSpPr>
            <p:nvPr/>
          </p:nvSpPr>
          <p:spPr bwMode="auto">
            <a:xfrm>
              <a:off x="3462684" y="1963233"/>
              <a:ext cx="536820" cy="535680"/>
            </a:xfrm>
            <a:custGeom>
              <a:avLst/>
              <a:gdLst>
                <a:gd name="T0" fmla="*/ 0 w 199"/>
                <a:gd name="T1" fmla="*/ 99 h 198"/>
                <a:gd name="T2" fmla="*/ 199 w 199"/>
                <a:gd name="T3" fmla="*/ 99 h 198"/>
                <a:gd name="T4" fmla="*/ 112 w 199"/>
                <a:gd name="T5" fmla="*/ 185 h 198"/>
                <a:gd name="T6" fmla="*/ 104 w 199"/>
                <a:gd name="T7" fmla="*/ 145 h 198"/>
                <a:gd name="T8" fmla="*/ 112 w 199"/>
                <a:gd name="T9" fmla="*/ 185 h 198"/>
                <a:gd name="T10" fmla="*/ 96 w 199"/>
                <a:gd name="T11" fmla="*/ 145 h 198"/>
                <a:gd name="T12" fmla="*/ 87 w 199"/>
                <a:gd name="T13" fmla="*/ 185 h 198"/>
                <a:gd name="T14" fmla="*/ 87 w 199"/>
                <a:gd name="T15" fmla="*/ 13 h 198"/>
                <a:gd name="T16" fmla="*/ 96 w 199"/>
                <a:gd name="T17" fmla="*/ 53 h 198"/>
                <a:gd name="T18" fmla="*/ 87 w 199"/>
                <a:gd name="T19" fmla="*/ 13 h 198"/>
                <a:gd name="T20" fmla="*/ 104 w 199"/>
                <a:gd name="T21" fmla="*/ 53 h 198"/>
                <a:gd name="T22" fmla="*/ 112 w 199"/>
                <a:gd name="T23" fmla="*/ 13 h 198"/>
                <a:gd name="T24" fmla="*/ 104 w 199"/>
                <a:gd name="T25" fmla="*/ 61 h 198"/>
                <a:gd name="T26" fmla="*/ 149 w 199"/>
                <a:gd name="T27" fmla="*/ 95 h 198"/>
                <a:gd name="T28" fmla="*/ 104 w 199"/>
                <a:gd name="T29" fmla="*/ 61 h 198"/>
                <a:gd name="T30" fmla="*/ 96 w 199"/>
                <a:gd name="T31" fmla="*/ 95 h 198"/>
                <a:gd name="T32" fmla="*/ 57 w 199"/>
                <a:gd name="T33" fmla="*/ 55 h 198"/>
                <a:gd name="T34" fmla="*/ 42 w 199"/>
                <a:gd name="T35" fmla="*/ 95 h 198"/>
                <a:gd name="T36" fmla="*/ 31 w 199"/>
                <a:gd name="T37" fmla="*/ 45 h 198"/>
                <a:gd name="T38" fmla="*/ 42 w 199"/>
                <a:gd name="T39" fmla="*/ 95 h 198"/>
                <a:gd name="T40" fmla="*/ 49 w 199"/>
                <a:gd name="T41" fmla="*/ 145 h 198"/>
                <a:gd name="T42" fmla="*/ 13 w 199"/>
                <a:gd name="T43" fmla="*/ 103 h 198"/>
                <a:gd name="T44" fmla="*/ 50 w 199"/>
                <a:gd name="T45" fmla="*/ 103 h 198"/>
                <a:gd name="T46" fmla="*/ 96 w 199"/>
                <a:gd name="T47" fmla="*/ 137 h 198"/>
                <a:gd name="T48" fmla="*/ 50 w 199"/>
                <a:gd name="T49" fmla="*/ 103 h 198"/>
                <a:gd name="T50" fmla="*/ 104 w 199"/>
                <a:gd name="T51" fmla="*/ 103 h 198"/>
                <a:gd name="T52" fmla="*/ 143 w 199"/>
                <a:gd name="T53" fmla="*/ 142 h 198"/>
                <a:gd name="T54" fmla="*/ 157 w 199"/>
                <a:gd name="T55" fmla="*/ 103 h 198"/>
                <a:gd name="T56" fmla="*/ 168 w 199"/>
                <a:gd name="T57" fmla="*/ 153 h 198"/>
                <a:gd name="T58" fmla="*/ 157 w 199"/>
                <a:gd name="T59" fmla="*/ 103 h 198"/>
                <a:gd name="T60" fmla="*/ 150 w 199"/>
                <a:gd name="T61" fmla="*/ 53 h 198"/>
                <a:gd name="T62" fmla="*/ 187 w 199"/>
                <a:gd name="T63" fmla="*/ 95 h 198"/>
                <a:gd name="T64" fmla="*/ 162 w 199"/>
                <a:gd name="T65" fmla="*/ 39 h 198"/>
                <a:gd name="T66" fmla="*/ 131 w 199"/>
                <a:gd name="T67" fmla="*/ 18 h 198"/>
                <a:gd name="T68" fmla="*/ 68 w 199"/>
                <a:gd name="T69" fmla="*/ 18 h 198"/>
                <a:gd name="T70" fmla="*/ 37 w 199"/>
                <a:gd name="T71" fmla="*/ 39 h 198"/>
                <a:gd name="T72" fmla="*/ 37 w 199"/>
                <a:gd name="T73" fmla="*/ 159 h 198"/>
                <a:gd name="T74" fmla="*/ 68 w 199"/>
                <a:gd name="T75" fmla="*/ 180 h 198"/>
                <a:gd name="T76" fmla="*/ 131 w 199"/>
                <a:gd name="T77" fmla="*/ 180 h 198"/>
                <a:gd name="T78" fmla="*/ 162 w 199"/>
                <a:gd name="T79"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198">
                  <a:moveTo>
                    <a:pt x="100" y="0"/>
                  </a:moveTo>
                  <a:cubicBezTo>
                    <a:pt x="45" y="0"/>
                    <a:pt x="0" y="44"/>
                    <a:pt x="0" y="99"/>
                  </a:cubicBezTo>
                  <a:cubicBezTo>
                    <a:pt x="0" y="153"/>
                    <a:pt x="45" y="198"/>
                    <a:pt x="100" y="198"/>
                  </a:cubicBezTo>
                  <a:cubicBezTo>
                    <a:pt x="154" y="198"/>
                    <a:pt x="199" y="153"/>
                    <a:pt x="199" y="99"/>
                  </a:cubicBezTo>
                  <a:cubicBezTo>
                    <a:pt x="199" y="44"/>
                    <a:pt x="154" y="0"/>
                    <a:pt x="100" y="0"/>
                  </a:cubicBezTo>
                  <a:moveTo>
                    <a:pt x="112" y="185"/>
                  </a:moveTo>
                  <a:cubicBezTo>
                    <a:pt x="109" y="185"/>
                    <a:pt x="106" y="186"/>
                    <a:pt x="104" y="186"/>
                  </a:cubicBezTo>
                  <a:cubicBezTo>
                    <a:pt x="104" y="145"/>
                    <a:pt x="104" y="145"/>
                    <a:pt x="104" y="145"/>
                  </a:cubicBezTo>
                  <a:cubicBezTo>
                    <a:pt x="116" y="145"/>
                    <a:pt x="129" y="147"/>
                    <a:pt x="140" y="150"/>
                  </a:cubicBezTo>
                  <a:cubicBezTo>
                    <a:pt x="133" y="167"/>
                    <a:pt x="123" y="180"/>
                    <a:pt x="112" y="185"/>
                  </a:cubicBezTo>
                  <a:moveTo>
                    <a:pt x="59" y="150"/>
                  </a:moveTo>
                  <a:cubicBezTo>
                    <a:pt x="71" y="147"/>
                    <a:pt x="83" y="145"/>
                    <a:pt x="96" y="145"/>
                  </a:cubicBezTo>
                  <a:cubicBezTo>
                    <a:pt x="96" y="186"/>
                    <a:pt x="96" y="186"/>
                    <a:pt x="96" y="186"/>
                  </a:cubicBezTo>
                  <a:cubicBezTo>
                    <a:pt x="93" y="186"/>
                    <a:pt x="90" y="185"/>
                    <a:pt x="87" y="185"/>
                  </a:cubicBezTo>
                  <a:cubicBezTo>
                    <a:pt x="76" y="180"/>
                    <a:pt x="66" y="167"/>
                    <a:pt x="59" y="150"/>
                  </a:cubicBezTo>
                  <a:moveTo>
                    <a:pt x="87" y="13"/>
                  </a:moveTo>
                  <a:cubicBezTo>
                    <a:pt x="90" y="12"/>
                    <a:pt x="93" y="12"/>
                    <a:pt x="96" y="12"/>
                  </a:cubicBezTo>
                  <a:cubicBezTo>
                    <a:pt x="96" y="53"/>
                    <a:pt x="96" y="53"/>
                    <a:pt x="96" y="53"/>
                  </a:cubicBezTo>
                  <a:cubicBezTo>
                    <a:pt x="83" y="53"/>
                    <a:pt x="71" y="51"/>
                    <a:pt x="59" y="48"/>
                  </a:cubicBezTo>
                  <a:cubicBezTo>
                    <a:pt x="66" y="31"/>
                    <a:pt x="76" y="18"/>
                    <a:pt x="87" y="13"/>
                  </a:cubicBezTo>
                  <a:moveTo>
                    <a:pt x="140" y="48"/>
                  </a:moveTo>
                  <a:cubicBezTo>
                    <a:pt x="129" y="51"/>
                    <a:pt x="116" y="53"/>
                    <a:pt x="104" y="53"/>
                  </a:cubicBezTo>
                  <a:cubicBezTo>
                    <a:pt x="104" y="12"/>
                    <a:pt x="104" y="12"/>
                    <a:pt x="104" y="12"/>
                  </a:cubicBezTo>
                  <a:cubicBezTo>
                    <a:pt x="106" y="12"/>
                    <a:pt x="109" y="12"/>
                    <a:pt x="112" y="13"/>
                  </a:cubicBezTo>
                  <a:cubicBezTo>
                    <a:pt x="123" y="18"/>
                    <a:pt x="133" y="31"/>
                    <a:pt x="140" y="48"/>
                  </a:cubicBezTo>
                  <a:moveTo>
                    <a:pt x="104" y="61"/>
                  </a:moveTo>
                  <a:cubicBezTo>
                    <a:pt x="117" y="61"/>
                    <a:pt x="130" y="59"/>
                    <a:pt x="143" y="55"/>
                  </a:cubicBezTo>
                  <a:cubicBezTo>
                    <a:pt x="146" y="67"/>
                    <a:pt x="148" y="81"/>
                    <a:pt x="149" y="95"/>
                  </a:cubicBezTo>
                  <a:cubicBezTo>
                    <a:pt x="104" y="95"/>
                    <a:pt x="104" y="95"/>
                    <a:pt x="104" y="95"/>
                  </a:cubicBezTo>
                  <a:lnTo>
                    <a:pt x="104" y="61"/>
                  </a:lnTo>
                  <a:close/>
                  <a:moveTo>
                    <a:pt x="96" y="61"/>
                  </a:moveTo>
                  <a:cubicBezTo>
                    <a:pt x="96" y="95"/>
                    <a:pt x="96" y="95"/>
                    <a:pt x="96" y="95"/>
                  </a:cubicBezTo>
                  <a:cubicBezTo>
                    <a:pt x="50" y="95"/>
                    <a:pt x="50" y="95"/>
                    <a:pt x="50" y="95"/>
                  </a:cubicBezTo>
                  <a:cubicBezTo>
                    <a:pt x="51" y="81"/>
                    <a:pt x="53" y="67"/>
                    <a:pt x="57" y="55"/>
                  </a:cubicBezTo>
                  <a:cubicBezTo>
                    <a:pt x="69" y="59"/>
                    <a:pt x="82" y="61"/>
                    <a:pt x="96" y="61"/>
                  </a:cubicBezTo>
                  <a:moveTo>
                    <a:pt x="42" y="95"/>
                  </a:moveTo>
                  <a:cubicBezTo>
                    <a:pt x="13" y="95"/>
                    <a:pt x="13" y="95"/>
                    <a:pt x="13" y="95"/>
                  </a:cubicBezTo>
                  <a:cubicBezTo>
                    <a:pt x="13" y="76"/>
                    <a:pt x="20" y="59"/>
                    <a:pt x="31" y="45"/>
                  </a:cubicBezTo>
                  <a:cubicBezTo>
                    <a:pt x="37" y="48"/>
                    <a:pt x="43" y="51"/>
                    <a:pt x="49" y="53"/>
                  </a:cubicBezTo>
                  <a:cubicBezTo>
                    <a:pt x="45" y="65"/>
                    <a:pt x="43" y="80"/>
                    <a:pt x="42" y="95"/>
                  </a:cubicBezTo>
                  <a:moveTo>
                    <a:pt x="42" y="103"/>
                  </a:moveTo>
                  <a:cubicBezTo>
                    <a:pt x="43" y="118"/>
                    <a:pt x="45" y="132"/>
                    <a:pt x="49" y="145"/>
                  </a:cubicBezTo>
                  <a:cubicBezTo>
                    <a:pt x="43" y="147"/>
                    <a:pt x="37" y="150"/>
                    <a:pt x="31" y="153"/>
                  </a:cubicBezTo>
                  <a:cubicBezTo>
                    <a:pt x="20" y="139"/>
                    <a:pt x="13" y="122"/>
                    <a:pt x="13" y="103"/>
                  </a:cubicBezTo>
                  <a:lnTo>
                    <a:pt x="42" y="103"/>
                  </a:lnTo>
                  <a:close/>
                  <a:moveTo>
                    <a:pt x="50" y="103"/>
                  </a:moveTo>
                  <a:cubicBezTo>
                    <a:pt x="96" y="103"/>
                    <a:pt x="96" y="103"/>
                    <a:pt x="96" y="103"/>
                  </a:cubicBezTo>
                  <a:cubicBezTo>
                    <a:pt x="96" y="137"/>
                    <a:pt x="96" y="137"/>
                    <a:pt x="96" y="137"/>
                  </a:cubicBezTo>
                  <a:cubicBezTo>
                    <a:pt x="82" y="137"/>
                    <a:pt x="69" y="139"/>
                    <a:pt x="57" y="142"/>
                  </a:cubicBezTo>
                  <a:cubicBezTo>
                    <a:pt x="53" y="131"/>
                    <a:pt x="51" y="117"/>
                    <a:pt x="50" y="103"/>
                  </a:cubicBezTo>
                  <a:moveTo>
                    <a:pt x="104" y="137"/>
                  </a:moveTo>
                  <a:cubicBezTo>
                    <a:pt x="104" y="103"/>
                    <a:pt x="104" y="103"/>
                    <a:pt x="104" y="103"/>
                  </a:cubicBezTo>
                  <a:cubicBezTo>
                    <a:pt x="149" y="103"/>
                    <a:pt x="149" y="103"/>
                    <a:pt x="149" y="103"/>
                  </a:cubicBezTo>
                  <a:cubicBezTo>
                    <a:pt x="148" y="117"/>
                    <a:pt x="146" y="131"/>
                    <a:pt x="143" y="142"/>
                  </a:cubicBezTo>
                  <a:cubicBezTo>
                    <a:pt x="130" y="139"/>
                    <a:pt x="117" y="137"/>
                    <a:pt x="104" y="137"/>
                  </a:cubicBezTo>
                  <a:moveTo>
                    <a:pt x="157" y="103"/>
                  </a:moveTo>
                  <a:cubicBezTo>
                    <a:pt x="187" y="103"/>
                    <a:pt x="187" y="103"/>
                    <a:pt x="187" y="103"/>
                  </a:cubicBezTo>
                  <a:cubicBezTo>
                    <a:pt x="186" y="122"/>
                    <a:pt x="179" y="139"/>
                    <a:pt x="168" y="153"/>
                  </a:cubicBezTo>
                  <a:cubicBezTo>
                    <a:pt x="162" y="150"/>
                    <a:pt x="156" y="147"/>
                    <a:pt x="150" y="145"/>
                  </a:cubicBezTo>
                  <a:cubicBezTo>
                    <a:pt x="154" y="132"/>
                    <a:pt x="156" y="118"/>
                    <a:pt x="157" y="103"/>
                  </a:cubicBezTo>
                  <a:moveTo>
                    <a:pt x="157" y="95"/>
                  </a:moveTo>
                  <a:cubicBezTo>
                    <a:pt x="156" y="80"/>
                    <a:pt x="154" y="65"/>
                    <a:pt x="150" y="53"/>
                  </a:cubicBezTo>
                  <a:cubicBezTo>
                    <a:pt x="156" y="51"/>
                    <a:pt x="162" y="48"/>
                    <a:pt x="168" y="45"/>
                  </a:cubicBezTo>
                  <a:cubicBezTo>
                    <a:pt x="179" y="59"/>
                    <a:pt x="186" y="76"/>
                    <a:pt x="187" y="95"/>
                  </a:cubicBezTo>
                  <a:lnTo>
                    <a:pt x="157" y="95"/>
                  </a:lnTo>
                  <a:close/>
                  <a:moveTo>
                    <a:pt x="162" y="39"/>
                  </a:moveTo>
                  <a:cubicBezTo>
                    <a:pt x="158" y="41"/>
                    <a:pt x="153" y="43"/>
                    <a:pt x="147" y="45"/>
                  </a:cubicBezTo>
                  <a:cubicBezTo>
                    <a:pt x="143" y="34"/>
                    <a:pt x="137" y="25"/>
                    <a:pt x="131" y="18"/>
                  </a:cubicBezTo>
                  <a:cubicBezTo>
                    <a:pt x="143" y="22"/>
                    <a:pt x="154" y="29"/>
                    <a:pt x="162" y="39"/>
                  </a:cubicBezTo>
                  <a:moveTo>
                    <a:pt x="68" y="18"/>
                  </a:moveTo>
                  <a:cubicBezTo>
                    <a:pt x="62" y="25"/>
                    <a:pt x="56" y="34"/>
                    <a:pt x="52" y="45"/>
                  </a:cubicBezTo>
                  <a:cubicBezTo>
                    <a:pt x="46" y="43"/>
                    <a:pt x="41" y="41"/>
                    <a:pt x="37" y="39"/>
                  </a:cubicBezTo>
                  <a:cubicBezTo>
                    <a:pt x="46" y="29"/>
                    <a:pt x="56" y="22"/>
                    <a:pt x="68" y="18"/>
                  </a:cubicBezTo>
                  <a:moveTo>
                    <a:pt x="37" y="159"/>
                  </a:moveTo>
                  <a:cubicBezTo>
                    <a:pt x="41" y="157"/>
                    <a:pt x="46" y="154"/>
                    <a:pt x="52" y="152"/>
                  </a:cubicBezTo>
                  <a:cubicBezTo>
                    <a:pt x="56" y="163"/>
                    <a:pt x="62" y="173"/>
                    <a:pt x="68" y="180"/>
                  </a:cubicBezTo>
                  <a:cubicBezTo>
                    <a:pt x="56" y="175"/>
                    <a:pt x="46" y="168"/>
                    <a:pt x="37" y="159"/>
                  </a:cubicBezTo>
                  <a:moveTo>
                    <a:pt x="131" y="180"/>
                  </a:moveTo>
                  <a:cubicBezTo>
                    <a:pt x="137" y="173"/>
                    <a:pt x="143" y="163"/>
                    <a:pt x="147" y="152"/>
                  </a:cubicBezTo>
                  <a:cubicBezTo>
                    <a:pt x="153" y="154"/>
                    <a:pt x="158" y="157"/>
                    <a:pt x="162" y="159"/>
                  </a:cubicBezTo>
                  <a:cubicBezTo>
                    <a:pt x="154" y="168"/>
                    <a:pt x="143" y="175"/>
                    <a:pt x="131" y="180"/>
                  </a:cubicBezTo>
                </a:path>
              </a:pathLst>
            </a:custGeom>
            <a:solidFill>
              <a:schemeClr val="bg1"/>
            </a:solidFill>
            <a:ln>
              <a:noFill/>
            </a:ln>
          </p:spPr>
          <p:txBody>
            <a:bodyPr anchor="ctr"/>
            <a:lstStyle/>
            <a:p>
              <a:pPr algn="ctr"/>
              <a:endParaRPr/>
            </a:p>
          </p:txBody>
        </p:sp>
        <p:sp>
          <p:nvSpPr>
            <p:cNvPr id="20" name="Freeform: Shape 58"/>
            <p:cNvSpPr>
              <a:spLocks/>
            </p:cNvSpPr>
            <p:nvPr/>
          </p:nvSpPr>
          <p:spPr bwMode="auto">
            <a:xfrm>
              <a:off x="2087971" y="4322344"/>
              <a:ext cx="549722" cy="523268"/>
            </a:xfrm>
            <a:custGeom>
              <a:avLst/>
              <a:gdLst>
                <a:gd name="T0" fmla="*/ 43 w 202"/>
                <a:gd name="T1" fmla="*/ 118 h 192"/>
                <a:gd name="T2" fmla="*/ 29 w 202"/>
                <a:gd name="T3" fmla="*/ 88 h 192"/>
                <a:gd name="T4" fmla="*/ 69 w 202"/>
                <a:gd name="T5" fmla="*/ 77 h 192"/>
                <a:gd name="T6" fmla="*/ 49 w 202"/>
                <a:gd name="T7" fmla="*/ 145 h 192"/>
                <a:gd name="T8" fmla="*/ 49 w 202"/>
                <a:gd name="T9" fmla="*/ 47 h 192"/>
                <a:gd name="T10" fmla="*/ 49 w 202"/>
                <a:gd name="T11" fmla="*/ 145 h 192"/>
                <a:gd name="T12" fmla="*/ 86 w 202"/>
                <a:gd name="T13" fmla="*/ 96 h 192"/>
                <a:gd name="T14" fmla="*/ 12 w 202"/>
                <a:gd name="T15" fmla="*/ 96 h 192"/>
                <a:gd name="T16" fmla="*/ 177 w 202"/>
                <a:gd name="T17" fmla="*/ 76 h 192"/>
                <a:gd name="T18" fmla="*/ 102 w 202"/>
                <a:gd name="T19" fmla="*/ 84 h 192"/>
                <a:gd name="T20" fmla="*/ 177 w 202"/>
                <a:gd name="T21" fmla="*/ 76 h 192"/>
                <a:gd name="T22" fmla="*/ 94 w 202"/>
                <a:gd name="T23" fmla="*/ 51 h 192"/>
                <a:gd name="T24" fmla="*/ 153 w 202"/>
                <a:gd name="T25" fmla="*/ 59 h 192"/>
                <a:gd name="T26" fmla="*/ 202 w 202"/>
                <a:gd name="T27" fmla="*/ 49 h 192"/>
                <a:gd name="T28" fmla="*/ 192 w 202"/>
                <a:gd name="T29" fmla="*/ 192 h 192"/>
                <a:gd name="T30" fmla="*/ 45 w 202"/>
                <a:gd name="T31" fmla="*/ 182 h 192"/>
                <a:gd name="T32" fmla="*/ 49 w 202"/>
                <a:gd name="T33" fmla="*/ 151 h 192"/>
                <a:gd name="T34" fmla="*/ 57 w 202"/>
                <a:gd name="T35" fmla="*/ 180 h 192"/>
                <a:gd name="T36" fmla="*/ 190 w 202"/>
                <a:gd name="T37" fmla="*/ 55 h 192"/>
                <a:gd name="T38" fmla="*/ 147 w 202"/>
                <a:gd name="T39" fmla="*/ 39 h 192"/>
                <a:gd name="T40" fmla="*/ 57 w 202"/>
                <a:gd name="T41" fmla="*/ 12 h 192"/>
                <a:gd name="T42" fmla="*/ 49 w 202"/>
                <a:gd name="T43" fmla="*/ 41 h 192"/>
                <a:gd name="T44" fmla="*/ 45 w 202"/>
                <a:gd name="T45" fmla="*/ 10 h 192"/>
                <a:gd name="T46" fmla="*/ 153 w 202"/>
                <a:gd name="T47" fmla="*/ 0 h 192"/>
                <a:gd name="T48" fmla="*/ 157 w 202"/>
                <a:gd name="T49" fmla="*/ 1 h 192"/>
                <a:gd name="T50" fmla="*/ 202 w 202"/>
                <a:gd name="T51" fmla="*/ 49 h 192"/>
                <a:gd name="T52" fmla="*/ 182 w 202"/>
                <a:gd name="T53" fmla="*/ 43 h 192"/>
                <a:gd name="T54" fmla="*/ 159 w 202"/>
                <a:gd name="T55" fmla="*/ 39 h 192"/>
                <a:gd name="T56" fmla="*/ 182 w 202"/>
                <a:gd name="T57" fmla="*/ 43 h 192"/>
                <a:gd name="T58" fmla="*/ 137 w 202"/>
                <a:gd name="T59" fmla="*/ 158 h 192"/>
                <a:gd name="T60" fmla="*/ 70 w 202"/>
                <a:gd name="T61" fmla="*/ 150 h 192"/>
                <a:gd name="T62" fmla="*/ 177 w 202"/>
                <a:gd name="T63" fmla="*/ 101 h 192"/>
                <a:gd name="T64" fmla="*/ 102 w 202"/>
                <a:gd name="T65" fmla="*/ 109 h 192"/>
                <a:gd name="T66" fmla="*/ 177 w 202"/>
                <a:gd name="T67" fmla="*/ 101 h 192"/>
                <a:gd name="T68" fmla="*/ 95 w 202"/>
                <a:gd name="T69" fmla="*/ 125 h 192"/>
                <a:gd name="T70" fmla="*/ 177 w 202"/>
                <a:gd name="T71" fmla="*/ 13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192">
                  <a:moveTo>
                    <a:pt x="78" y="87"/>
                  </a:moveTo>
                  <a:cubicBezTo>
                    <a:pt x="43" y="118"/>
                    <a:pt x="43" y="118"/>
                    <a:pt x="43" y="118"/>
                  </a:cubicBezTo>
                  <a:cubicBezTo>
                    <a:pt x="20" y="99"/>
                    <a:pt x="20" y="99"/>
                    <a:pt x="20" y="99"/>
                  </a:cubicBezTo>
                  <a:cubicBezTo>
                    <a:pt x="29" y="88"/>
                    <a:pt x="29" y="88"/>
                    <a:pt x="29" y="88"/>
                  </a:cubicBezTo>
                  <a:cubicBezTo>
                    <a:pt x="43" y="100"/>
                    <a:pt x="43" y="100"/>
                    <a:pt x="43" y="100"/>
                  </a:cubicBezTo>
                  <a:cubicBezTo>
                    <a:pt x="69" y="77"/>
                    <a:pt x="69" y="77"/>
                    <a:pt x="69" y="77"/>
                  </a:cubicBezTo>
                  <a:lnTo>
                    <a:pt x="78" y="87"/>
                  </a:lnTo>
                  <a:close/>
                  <a:moveTo>
                    <a:pt x="49" y="145"/>
                  </a:moveTo>
                  <a:cubicBezTo>
                    <a:pt x="22" y="145"/>
                    <a:pt x="0" y="123"/>
                    <a:pt x="0" y="96"/>
                  </a:cubicBezTo>
                  <a:cubicBezTo>
                    <a:pt x="0" y="69"/>
                    <a:pt x="22" y="47"/>
                    <a:pt x="49" y="47"/>
                  </a:cubicBezTo>
                  <a:cubicBezTo>
                    <a:pt x="76" y="47"/>
                    <a:pt x="98" y="69"/>
                    <a:pt x="98" y="96"/>
                  </a:cubicBezTo>
                  <a:cubicBezTo>
                    <a:pt x="98" y="123"/>
                    <a:pt x="76" y="145"/>
                    <a:pt x="49" y="145"/>
                  </a:cubicBezTo>
                  <a:moveTo>
                    <a:pt x="49" y="133"/>
                  </a:moveTo>
                  <a:cubicBezTo>
                    <a:pt x="69" y="133"/>
                    <a:pt x="86" y="116"/>
                    <a:pt x="86" y="96"/>
                  </a:cubicBezTo>
                  <a:cubicBezTo>
                    <a:pt x="86" y="76"/>
                    <a:pt x="69" y="59"/>
                    <a:pt x="49" y="59"/>
                  </a:cubicBezTo>
                  <a:cubicBezTo>
                    <a:pt x="29" y="59"/>
                    <a:pt x="12" y="76"/>
                    <a:pt x="12" y="96"/>
                  </a:cubicBezTo>
                  <a:cubicBezTo>
                    <a:pt x="12" y="116"/>
                    <a:pt x="29" y="133"/>
                    <a:pt x="49" y="133"/>
                  </a:cubicBezTo>
                  <a:moveTo>
                    <a:pt x="177" y="76"/>
                  </a:moveTo>
                  <a:cubicBezTo>
                    <a:pt x="100" y="76"/>
                    <a:pt x="100" y="76"/>
                    <a:pt x="100" y="76"/>
                  </a:cubicBezTo>
                  <a:cubicBezTo>
                    <a:pt x="101" y="79"/>
                    <a:pt x="102" y="81"/>
                    <a:pt x="102" y="84"/>
                  </a:cubicBezTo>
                  <a:cubicBezTo>
                    <a:pt x="177" y="84"/>
                    <a:pt x="177" y="84"/>
                    <a:pt x="177" y="84"/>
                  </a:cubicBezTo>
                  <a:lnTo>
                    <a:pt x="177" y="76"/>
                  </a:lnTo>
                  <a:close/>
                  <a:moveTo>
                    <a:pt x="144" y="51"/>
                  </a:moveTo>
                  <a:cubicBezTo>
                    <a:pt x="94" y="51"/>
                    <a:pt x="94" y="51"/>
                    <a:pt x="94" y="51"/>
                  </a:cubicBezTo>
                  <a:cubicBezTo>
                    <a:pt x="94" y="59"/>
                    <a:pt x="94" y="59"/>
                    <a:pt x="94" y="59"/>
                  </a:cubicBezTo>
                  <a:cubicBezTo>
                    <a:pt x="153" y="59"/>
                    <a:pt x="153" y="59"/>
                    <a:pt x="153" y="59"/>
                  </a:cubicBezTo>
                  <a:cubicBezTo>
                    <a:pt x="150" y="58"/>
                    <a:pt x="147" y="55"/>
                    <a:pt x="144" y="51"/>
                  </a:cubicBezTo>
                  <a:moveTo>
                    <a:pt x="202" y="49"/>
                  </a:moveTo>
                  <a:cubicBezTo>
                    <a:pt x="202" y="182"/>
                    <a:pt x="202" y="182"/>
                    <a:pt x="202" y="182"/>
                  </a:cubicBezTo>
                  <a:cubicBezTo>
                    <a:pt x="202" y="188"/>
                    <a:pt x="198" y="192"/>
                    <a:pt x="192" y="192"/>
                  </a:cubicBezTo>
                  <a:cubicBezTo>
                    <a:pt x="55" y="192"/>
                    <a:pt x="55" y="192"/>
                    <a:pt x="55" y="192"/>
                  </a:cubicBezTo>
                  <a:cubicBezTo>
                    <a:pt x="49" y="192"/>
                    <a:pt x="45" y="188"/>
                    <a:pt x="45" y="182"/>
                  </a:cubicBezTo>
                  <a:cubicBezTo>
                    <a:pt x="45" y="151"/>
                    <a:pt x="45" y="151"/>
                    <a:pt x="45" y="151"/>
                  </a:cubicBezTo>
                  <a:cubicBezTo>
                    <a:pt x="46" y="151"/>
                    <a:pt x="48" y="151"/>
                    <a:pt x="49" y="151"/>
                  </a:cubicBezTo>
                  <a:cubicBezTo>
                    <a:pt x="52" y="151"/>
                    <a:pt x="54" y="150"/>
                    <a:pt x="57" y="150"/>
                  </a:cubicBezTo>
                  <a:cubicBezTo>
                    <a:pt x="57" y="180"/>
                    <a:pt x="57" y="180"/>
                    <a:pt x="57" y="180"/>
                  </a:cubicBezTo>
                  <a:cubicBezTo>
                    <a:pt x="190" y="180"/>
                    <a:pt x="190" y="180"/>
                    <a:pt x="190" y="180"/>
                  </a:cubicBezTo>
                  <a:cubicBezTo>
                    <a:pt x="190" y="55"/>
                    <a:pt x="190" y="55"/>
                    <a:pt x="190" y="55"/>
                  </a:cubicBezTo>
                  <a:cubicBezTo>
                    <a:pt x="163" y="55"/>
                    <a:pt x="163" y="55"/>
                    <a:pt x="163" y="55"/>
                  </a:cubicBezTo>
                  <a:cubicBezTo>
                    <a:pt x="154" y="55"/>
                    <a:pt x="147" y="48"/>
                    <a:pt x="147" y="39"/>
                  </a:cubicBezTo>
                  <a:cubicBezTo>
                    <a:pt x="147" y="12"/>
                    <a:pt x="147" y="12"/>
                    <a:pt x="147" y="12"/>
                  </a:cubicBezTo>
                  <a:cubicBezTo>
                    <a:pt x="57" y="12"/>
                    <a:pt x="57" y="12"/>
                    <a:pt x="57" y="12"/>
                  </a:cubicBezTo>
                  <a:cubicBezTo>
                    <a:pt x="57" y="42"/>
                    <a:pt x="57" y="42"/>
                    <a:pt x="57" y="42"/>
                  </a:cubicBezTo>
                  <a:cubicBezTo>
                    <a:pt x="54" y="42"/>
                    <a:pt x="52" y="41"/>
                    <a:pt x="49" y="41"/>
                  </a:cubicBezTo>
                  <a:cubicBezTo>
                    <a:pt x="48" y="41"/>
                    <a:pt x="46" y="41"/>
                    <a:pt x="45" y="42"/>
                  </a:cubicBezTo>
                  <a:cubicBezTo>
                    <a:pt x="45" y="10"/>
                    <a:pt x="45" y="10"/>
                    <a:pt x="45" y="10"/>
                  </a:cubicBezTo>
                  <a:cubicBezTo>
                    <a:pt x="45" y="4"/>
                    <a:pt x="49" y="0"/>
                    <a:pt x="55" y="0"/>
                  </a:cubicBezTo>
                  <a:cubicBezTo>
                    <a:pt x="153" y="0"/>
                    <a:pt x="153" y="0"/>
                    <a:pt x="153" y="0"/>
                  </a:cubicBezTo>
                  <a:cubicBezTo>
                    <a:pt x="153" y="0"/>
                    <a:pt x="153" y="0"/>
                    <a:pt x="153" y="0"/>
                  </a:cubicBezTo>
                  <a:cubicBezTo>
                    <a:pt x="155" y="0"/>
                    <a:pt x="156" y="0"/>
                    <a:pt x="157" y="1"/>
                  </a:cubicBezTo>
                  <a:cubicBezTo>
                    <a:pt x="200" y="44"/>
                    <a:pt x="200" y="44"/>
                    <a:pt x="200" y="44"/>
                  </a:cubicBezTo>
                  <a:cubicBezTo>
                    <a:pt x="202" y="46"/>
                    <a:pt x="202" y="46"/>
                    <a:pt x="202" y="49"/>
                  </a:cubicBezTo>
                  <a:cubicBezTo>
                    <a:pt x="202" y="49"/>
                    <a:pt x="202" y="49"/>
                    <a:pt x="202" y="49"/>
                  </a:cubicBezTo>
                  <a:moveTo>
                    <a:pt x="182" y="43"/>
                  </a:moveTo>
                  <a:cubicBezTo>
                    <a:pt x="159" y="20"/>
                    <a:pt x="159" y="20"/>
                    <a:pt x="159" y="20"/>
                  </a:cubicBezTo>
                  <a:cubicBezTo>
                    <a:pt x="159" y="39"/>
                    <a:pt x="159" y="39"/>
                    <a:pt x="159" y="39"/>
                  </a:cubicBezTo>
                  <a:cubicBezTo>
                    <a:pt x="159" y="42"/>
                    <a:pt x="161" y="43"/>
                    <a:pt x="163" y="43"/>
                  </a:cubicBezTo>
                  <a:lnTo>
                    <a:pt x="182" y="43"/>
                  </a:lnTo>
                  <a:close/>
                  <a:moveTo>
                    <a:pt x="70" y="158"/>
                  </a:moveTo>
                  <a:cubicBezTo>
                    <a:pt x="137" y="158"/>
                    <a:pt x="137" y="158"/>
                    <a:pt x="137" y="158"/>
                  </a:cubicBezTo>
                  <a:cubicBezTo>
                    <a:pt x="137" y="150"/>
                    <a:pt x="137" y="150"/>
                    <a:pt x="137" y="150"/>
                  </a:cubicBezTo>
                  <a:cubicBezTo>
                    <a:pt x="70" y="150"/>
                    <a:pt x="70" y="150"/>
                    <a:pt x="70" y="150"/>
                  </a:cubicBezTo>
                  <a:lnTo>
                    <a:pt x="70" y="158"/>
                  </a:lnTo>
                  <a:close/>
                  <a:moveTo>
                    <a:pt x="177" y="101"/>
                  </a:moveTo>
                  <a:cubicBezTo>
                    <a:pt x="103" y="101"/>
                    <a:pt x="103" y="101"/>
                    <a:pt x="103" y="101"/>
                  </a:cubicBezTo>
                  <a:cubicBezTo>
                    <a:pt x="103" y="103"/>
                    <a:pt x="103" y="106"/>
                    <a:pt x="102" y="109"/>
                  </a:cubicBezTo>
                  <a:cubicBezTo>
                    <a:pt x="177" y="109"/>
                    <a:pt x="177" y="109"/>
                    <a:pt x="177" y="109"/>
                  </a:cubicBezTo>
                  <a:lnTo>
                    <a:pt x="177" y="101"/>
                  </a:lnTo>
                  <a:close/>
                  <a:moveTo>
                    <a:pt x="177" y="125"/>
                  </a:moveTo>
                  <a:cubicBezTo>
                    <a:pt x="95" y="125"/>
                    <a:pt x="95" y="125"/>
                    <a:pt x="95" y="125"/>
                  </a:cubicBezTo>
                  <a:cubicBezTo>
                    <a:pt x="93" y="128"/>
                    <a:pt x="91" y="131"/>
                    <a:pt x="89" y="133"/>
                  </a:cubicBezTo>
                  <a:cubicBezTo>
                    <a:pt x="177" y="133"/>
                    <a:pt x="177" y="133"/>
                    <a:pt x="177" y="133"/>
                  </a:cubicBezTo>
                  <a:lnTo>
                    <a:pt x="177" y="125"/>
                  </a:lnTo>
                  <a:close/>
                </a:path>
              </a:pathLst>
            </a:custGeom>
            <a:solidFill>
              <a:schemeClr val="bg1"/>
            </a:solidFill>
            <a:ln>
              <a:noFill/>
            </a:ln>
          </p:spPr>
          <p:txBody>
            <a:bodyPr anchor="ctr"/>
            <a:lstStyle/>
            <a:p>
              <a:pPr algn="ctr"/>
              <a:endParaRPr/>
            </a:p>
          </p:txBody>
        </p:sp>
      </p:grpSp>
      <p:grpSp>
        <p:nvGrpSpPr>
          <p:cNvPr id="21" name="组合 58"/>
          <p:cNvGrpSpPr/>
          <p:nvPr/>
        </p:nvGrpSpPr>
        <p:grpSpPr>
          <a:xfrm>
            <a:off x="6279039" y="1767570"/>
            <a:ext cx="4481433" cy="1118462"/>
            <a:chOff x="6360062" y="2010638"/>
            <a:chExt cx="4481433" cy="1118462"/>
          </a:xfrm>
        </p:grpSpPr>
        <p:sp>
          <p:nvSpPr>
            <p:cNvPr id="22" name="Freeform: Shape 49"/>
            <p:cNvSpPr/>
            <p:nvPr/>
          </p:nvSpPr>
          <p:spPr>
            <a:xfrm>
              <a:off x="6360062" y="2221370"/>
              <a:ext cx="586202" cy="5862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anchor="ctr"/>
            <a:lstStyle/>
            <a:p>
              <a:pPr algn="ctr"/>
              <a:endParaRPr>
                <a:solidFill>
                  <a:schemeClr val="tx1">
                    <a:lumMod val="65000"/>
                    <a:lumOff val="35000"/>
                  </a:schemeClr>
                </a:solidFill>
              </a:endParaRPr>
            </a:p>
          </p:txBody>
        </p:sp>
        <p:sp>
          <p:nvSpPr>
            <p:cNvPr id="23" name="Freeform: Shape 50"/>
            <p:cNvSpPr/>
            <p:nvPr/>
          </p:nvSpPr>
          <p:spPr>
            <a:xfrm>
              <a:off x="6539174" y="23949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nvGrpSpPr>
            <p:cNvPr id="24" name="组合 42"/>
            <p:cNvGrpSpPr/>
            <p:nvPr/>
          </p:nvGrpSpPr>
          <p:grpSpPr>
            <a:xfrm>
              <a:off x="7083556" y="2010638"/>
              <a:ext cx="3757939" cy="1118462"/>
              <a:chOff x="1531598" y="3689289"/>
              <a:chExt cx="3757939" cy="1118462"/>
            </a:xfrm>
          </p:grpSpPr>
          <p:sp>
            <p:nvSpPr>
              <p:cNvPr id="25" name="矩形 24"/>
              <p:cNvSpPr/>
              <p:nvPr/>
            </p:nvSpPr>
            <p:spPr>
              <a:xfrm>
                <a:off x="1531598" y="4050621"/>
                <a:ext cx="375793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用户可以在投影仪或者计算机上进行演示用户可以在投影仪或者计算机上进行演示</a:t>
                </a:r>
              </a:p>
              <a:p>
                <a:pPr algn="just">
                  <a:lnSpc>
                    <a:spcPct val="120000"/>
                  </a:lnSpc>
                </a:pPr>
                <a:endParaRPr lang="zh-CN" altLang="en-US" sz="1200" dirty="0">
                  <a:solidFill>
                    <a:schemeClr val="tx1">
                      <a:lumMod val="65000"/>
                      <a:lumOff val="35000"/>
                    </a:schemeClr>
                  </a:solidFill>
                  <a:latin typeface="+mn-ea"/>
                </a:endParaRPr>
              </a:p>
            </p:txBody>
          </p:sp>
          <p:sp>
            <p:nvSpPr>
              <p:cNvPr id="26" name="文本框 25"/>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添加标题</a:t>
                </a:r>
              </a:p>
            </p:txBody>
          </p:sp>
        </p:grpSp>
      </p:grpSp>
      <p:grpSp>
        <p:nvGrpSpPr>
          <p:cNvPr id="27" name="组合 60"/>
          <p:cNvGrpSpPr/>
          <p:nvPr/>
        </p:nvGrpSpPr>
        <p:grpSpPr>
          <a:xfrm>
            <a:off x="6279039" y="3042463"/>
            <a:ext cx="4481433" cy="1118462"/>
            <a:chOff x="6360062" y="3285531"/>
            <a:chExt cx="4481433" cy="1118462"/>
          </a:xfrm>
        </p:grpSpPr>
        <p:grpSp>
          <p:nvGrpSpPr>
            <p:cNvPr id="28" name="组合 59"/>
            <p:cNvGrpSpPr/>
            <p:nvPr/>
          </p:nvGrpSpPr>
          <p:grpSpPr>
            <a:xfrm>
              <a:off x="6360062" y="3503269"/>
              <a:ext cx="586202" cy="586201"/>
              <a:chOff x="6360062" y="3503269"/>
              <a:chExt cx="586202" cy="586201"/>
            </a:xfrm>
          </p:grpSpPr>
          <p:sp>
            <p:nvSpPr>
              <p:cNvPr id="32" name="Freeform: Shape 43"/>
              <p:cNvSpPr/>
              <p:nvPr/>
            </p:nvSpPr>
            <p:spPr>
              <a:xfrm>
                <a:off x="6360062" y="3503269"/>
                <a:ext cx="586202" cy="586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anchor="ctr"/>
              <a:lstStyle/>
              <a:p>
                <a:pPr algn="ctr"/>
                <a:endParaRPr>
                  <a:solidFill>
                    <a:schemeClr val="tx1">
                      <a:lumMod val="65000"/>
                      <a:lumOff val="35000"/>
                    </a:schemeClr>
                  </a:solidFill>
                </a:endParaRPr>
              </a:p>
            </p:txBody>
          </p:sp>
          <p:sp>
            <p:nvSpPr>
              <p:cNvPr id="33" name="Freeform: Shape 50"/>
              <p:cNvSpPr/>
              <p:nvPr/>
            </p:nvSpPr>
            <p:spPr>
              <a:xfrm>
                <a:off x="6539174" y="36768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grpSp>
          <p:nvGrpSpPr>
            <p:cNvPr id="29" name="组合 45"/>
            <p:cNvGrpSpPr/>
            <p:nvPr/>
          </p:nvGrpSpPr>
          <p:grpSpPr>
            <a:xfrm>
              <a:off x="7083556" y="3285531"/>
              <a:ext cx="3757939" cy="1118462"/>
              <a:chOff x="1531598" y="3689289"/>
              <a:chExt cx="3757939" cy="1118462"/>
            </a:xfrm>
          </p:grpSpPr>
          <p:sp>
            <p:nvSpPr>
              <p:cNvPr id="30" name="矩形 29"/>
              <p:cNvSpPr/>
              <p:nvPr/>
            </p:nvSpPr>
            <p:spPr>
              <a:xfrm>
                <a:off x="1531598" y="4050621"/>
                <a:ext cx="375793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用户可以在投影仪或者计算机上进行演示用户可以在投影仪或者计算机上进行演示</a:t>
                </a:r>
              </a:p>
              <a:p>
                <a:pPr algn="just">
                  <a:lnSpc>
                    <a:spcPct val="120000"/>
                  </a:lnSpc>
                </a:pPr>
                <a:endParaRPr lang="zh-CN" altLang="en-US" sz="1200" dirty="0">
                  <a:solidFill>
                    <a:schemeClr val="tx1">
                      <a:lumMod val="65000"/>
                      <a:lumOff val="35000"/>
                    </a:schemeClr>
                  </a:solidFill>
                  <a:latin typeface="+mn-ea"/>
                </a:endParaRPr>
              </a:p>
            </p:txBody>
          </p:sp>
          <p:sp>
            <p:nvSpPr>
              <p:cNvPr id="31" name="文本框 30"/>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添加标题</a:t>
                </a:r>
              </a:p>
            </p:txBody>
          </p:sp>
        </p:grpSp>
      </p:grpSp>
      <p:grpSp>
        <p:nvGrpSpPr>
          <p:cNvPr id="34" name="组合 61"/>
          <p:cNvGrpSpPr/>
          <p:nvPr/>
        </p:nvGrpSpPr>
        <p:grpSpPr>
          <a:xfrm>
            <a:off x="6279039" y="4312780"/>
            <a:ext cx="4481433" cy="1118462"/>
            <a:chOff x="6360062" y="4555848"/>
            <a:chExt cx="4481433" cy="1118462"/>
          </a:xfrm>
        </p:grpSpPr>
        <p:grpSp>
          <p:nvGrpSpPr>
            <p:cNvPr id="35" name="Group 33"/>
            <p:cNvGrpSpPr/>
            <p:nvPr/>
          </p:nvGrpSpPr>
          <p:grpSpPr>
            <a:xfrm>
              <a:off x="6360062" y="4785172"/>
              <a:ext cx="586202" cy="586201"/>
              <a:chOff x="0" y="0"/>
              <a:chExt cx="767929" cy="767929"/>
            </a:xfrm>
          </p:grpSpPr>
          <p:sp>
            <p:nvSpPr>
              <p:cNvPr id="39" name="Freeform: Shape 3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anchor="ctr"/>
              <a:lstStyle/>
              <a:p>
                <a:pPr algn="ctr"/>
                <a:endParaRPr>
                  <a:solidFill>
                    <a:schemeClr val="tx1">
                      <a:lumMod val="65000"/>
                      <a:lumOff val="35000"/>
                    </a:schemeClr>
                  </a:solidFill>
                </a:endParaRPr>
              </a:p>
            </p:txBody>
          </p:sp>
          <p:sp>
            <p:nvSpPr>
              <p:cNvPr id="40" name="Freeform: Shape 3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grpSp>
          <p:nvGrpSpPr>
            <p:cNvPr id="36" name="组合 48"/>
            <p:cNvGrpSpPr/>
            <p:nvPr/>
          </p:nvGrpSpPr>
          <p:grpSpPr>
            <a:xfrm>
              <a:off x="7083556" y="4555848"/>
              <a:ext cx="3757939" cy="1118462"/>
              <a:chOff x="1531598" y="3689289"/>
              <a:chExt cx="3757939" cy="1118462"/>
            </a:xfrm>
          </p:grpSpPr>
          <p:sp>
            <p:nvSpPr>
              <p:cNvPr id="37" name="矩形 36"/>
              <p:cNvSpPr/>
              <p:nvPr/>
            </p:nvSpPr>
            <p:spPr>
              <a:xfrm>
                <a:off x="1531598" y="4050621"/>
                <a:ext cx="375793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用户可以在投影仪或者计算机上进行演示用户可以在投影仪或者计算机上进行演示</a:t>
                </a:r>
              </a:p>
              <a:p>
                <a:pPr algn="just">
                  <a:lnSpc>
                    <a:spcPct val="120000"/>
                  </a:lnSpc>
                </a:pPr>
                <a:endParaRPr lang="zh-CN" altLang="en-US" sz="1200" dirty="0">
                  <a:solidFill>
                    <a:schemeClr val="tx1">
                      <a:lumMod val="65000"/>
                      <a:lumOff val="35000"/>
                    </a:schemeClr>
                  </a:solidFill>
                  <a:latin typeface="+mn-ea"/>
                </a:endParaRPr>
              </a:p>
            </p:txBody>
          </p:sp>
          <p:sp>
            <p:nvSpPr>
              <p:cNvPr id="38" name="文本框 37"/>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添加标题</a:t>
                </a:r>
              </a:p>
            </p:txBody>
          </p:sp>
        </p:grpSp>
      </p:grpSp>
    </p:spTree>
    <p:extLst>
      <p:ext uri="{BB962C8B-B14F-4D97-AF65-F5344CB8AC3E}">
        <p14:creationId xmlns:p14="http://schemas.microsoft.com/office/powerpoint/2010/main" val="24947859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900" decel="100000" fill="hold"/>
                                        <p:tgtEl>
                                          <p:spTgt spid="21"/>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900" decel="100000" fill="hold"/>
                                        <p:tgtEl>
                                          <p:spTgt spid="2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900" decel="100000" fill="hold"/>
                                        <p:tgtEl>
                                          <p:spTgt spid="3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34"/>
          <p:cNvPicPr>
            <a:picLocks noChangeAspect="1"/>
          </p:cNvPicPr>
          <p:nvPr/>
        </p:nvPicPr>
        <p:blipFill rotWithShape="1">
          <a:blip r:embed="rId3" cstate="print">
            <a:extLst>
              <a:ext uri="{28A0092B-C50C-407E-A947-70E740481C1C}">
                <a14:useLocalDpi xmlns:a14="http://schemas.microsoft.com/office/drawing/2010/main" val="0"/>
              </a:ext>
            </a:extLst>
          </a:blip>
          <a:srcRect r="17912"/>
          <a:stretch/>
        </p:blipFill>
        <p:spPr>
          <a:xfrm>
            <a:off x="1031668" y="1624130"/>
            <a:ext cx="3034838" cy="2076516"/>
          </a:xfrm>
          <a:prstGeom prst="rect">
            <a:avLst/>
          </a:prstGeom>
        </p:spPr>
      </p:pic>
      <p:pic>
        <p:nvPicPr>
          <p:cNvPr id="3" name="图片占位符 36"/>
          <p:cNvPicPr>
            <a:picLocks noChangeAspect="1"/>
          </p:cNvPicPr>
          <p:nvPr/>
        </p:nvPicPr>
        <p:blipFill rotWithShape="1">
          <a:blip r:embed="rId4" cstate="print">
            <a:extLst>
              <a:ext uri="{28A0092B-C50C-407E-A947-70E740481C1C}">
                <a14:useLocalDpi xmlns:a14="http://schemas.microsoft.com/office/drawing/2010/main" val="0"/>
              </a:ext>
            </a:extLst>
          </a:blip>
          <a:srcRect r="15410"/>
          <a:stretch/>
        </p:blipFill>
        <p:spPr>
          <a:xfrm>
            <a:off x="4493600" y="1669850"/>
            <a:ext cx="3058492" cy="2030796"/>
          </a:xfrm>
          <a:prstGeom prst="rect">
            <a:avLst/>
          </a:prstGeom>
        </p:spPr>
      </p:pic>
      <p:pic>
        <p:nvPicPr>
          <p:cNvPr id="4" name="图片占位符 38"/>
          <p:cNvPicPr>
            <a:picLocks noChangeAspect="1"/>
          </p:cNvPicPr>
          <p:nvPr/>
        </p:nvPicPr>
        <p:blipFill rotWithShape="1">
          <a:blip r:embed="rId3" cstate="print">
            <a:extLst>
              <a:ext uri="{28A0092B-C50C-407E-A947-70E740481C1C}">
                <a14:useLocalDpi xmlns:a14="http://schemas.microsoft.com/office/drawing/2010/main" val="0"/>
              </a:ext>
            </a:extLst>
          </a:blip>
          <a:srcRect r="18290"/>
          <a:stretch/>
        </p:blipFill>
        <p:spPr>
          <a:xfrm>
            <a:off x="7943691" y="1624130"/>
            <a:ext cx="3020886" cy="2076516"/>
          </a:xfrm>
          <a:prstGeom prst="rect">
            <a:avLst/>
          </a:prstGeom>
        </p:spPr>
      </p:pic>
      <p:sp>
        <p:nvSpPr>
          <p:cNvPr id="5" name="等腰三角形 6"/>
          <p:cNvSpPr/>
          <p:nvPr/>
        </p:nvSpPr>
        <p:spPr>
          <a:xfrm rot="5400000">
            <a:off x="1032538" y="1624130"/>
            <a:ext cx="827314" cy="827314"/>
          </a:xfrm>
          <a:prstGeom prst="triangle">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 name="等腰三角形 7"/>
          <p:cNvSpPr/>
          <p:nvPr/>
        </p:nvSpPr>
        <p:spPr>
          <a:xfrm rot="5400000">
            <a:off x="4489474" y="1624130"/>
            <a:ext cx="827314" cy="827314"/>
          </a:xfrm>
          <a:prstGeom prst="triangle">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 name="等腰三角形 8"/>
          <p:cNvSpPr/>
          <p:nvPr/>
        </p:nvSpPr>
        <p:spPr>
          <a:xfrm rot="5400000">
            <a:off x="7946410" y="1624130"/>
            <a:ext cx="827314" cy="827314"/>
          </a:xfrm>
          <a:prstGeom prst="triangle">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文本框 7"/>
          <p:cNvSpPr txBox="1"/>
          <p:nvPr/>
        </p:nvSpPr>
        <p:spPr>
          <a:xfrm>
            <a:off x="1083310" y="1669850"/>
            <a:ext cx="312906" cy="369332"/>
          </a:xfrm>
          <a:prstGeom prst="rect">
            <a:avLst/>
          </a:prstGeom>
          <a:noFill/>
        </p:spPr>
        <p:txBody>
          <a:bodyPr wrap="none" rtlCol="0">
            <a:spAutoFit/>
          </a:bodyPr>
          <a:lstStyle/>
          <a:p>
            <a:r>
              <a:rPr lang="en-US" altLang="zh-CN" dirty="0">
                <a:solidFill>
                  <a:schemeClr val="bg1"/>
                </a:solidFill>
              </a:rPr>
              <a:t>1</a:t>
            </a:r>
            <a:endParaRPr lang="zh-CN" altLang="en-US" dirty="0">
              <a:solidFill>
                <a:schemeClr val="bg1"/>
              </a:solidFill>
            </a:endParaRPr>
          </a:p>
        </p:txBody>
      </p:sp>
      <p:sp>
        <p:nvSpPr>
          <p:cNvPr id="9" name="文本框 8"/>
          <p:cNvSpPr txBox="1"/>
          <p:nvPr/>
        </p:nvSpPr>
        <p:spPr>
          <a:xfrm>
            <a:off x="4535194" y="1669850"/>
            <a:ext cx="312906" cy="369332"/>
          </a:xfrm>
          <a:prstGeom prst="rect">
            <a:avLst/>
          </a:prstGeom>
          <a:noFill/>
        </p:spPr>
        <p:txBody>
          <a:bodyPr wrap="none" rtlCol="0">
            <a:spAutoFit/>
          </a:bodyPr>
          <a:lstStyle/>
          <a:p>
            <a:r>
              <a:rPr lang="en-US" altLang="zh-CN" dirty="0">
                <a:solidFill>
                  <a:schemeClr val="bg1"/>
                </a:solidFill>
              </a:rPr>
              <a:t>2</a:t>
            </a:r>
            <a:endParaRPr lang="zh-CN" altLang="en-US" dirty="0">
              <a:solidFill>
                <a:schemeClr val="bg1"/>
              </a:solidFill>
            </a:endParaRPr>
          </a:p>
        </p:txBody>
      </p:sp>
      <p:sp>
        <p:nvSpPr>
          <p:cNvPr id="10" name="文本框 9"/>
          <p:cNvSpPr txBox="1"/>
          <p:nvPr/>
        </p:nvSpPr>
        <p:spPr>
          <a:xfrm>
            <a:off x="8002318" y="1669850"/>
            <a:ext cx="312906" cy="369332"/>
          </a:xfrm>
          <a:prstGeom prst="rect">
            <a:avLst/>
          </a:prstGeom>
          <a:noFill/>
        </p:spPr>
        <p:txBody>
          <a:bodyPr wrap="none" rtlCol="0">
            <a:spAutoFit/>
          </a:bodyPr>
          <a:lstStyle/>
          <a:p>
            <a:r>
              <a:rPr lang="en-US" altLang="zh-CN" dirty="0">
                <a:solidFill>
                  <a:schemeClr val="bg1"/>
                </a:solidFill>
              </a:rPr>
              <a:t>3</a:t>
            </a:r>
            <a:endParaRPr lang="zh-CN" altLang="en-US" dirty="0">
              <a:solidFill>
                <a:schemeClr val="bg1"/>
              </a:solidFill>
            </a:endParaRPr>
          </a:p>
        </p:txBody>
      </p:sp>
      <p:sp>
        <p:nvSpPr>
          <p:cNvPr id="11" name="矩形 10"/>
          <p:cNvSpPr/>
          <p:nvPr/>
        </p:nvSpPr>
        <p:spPr>
          <a:xfrm>
            <a:off x="2590514" y="3374236"/>
            <a:ext cx="1479241" cy="3381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2" name="组合 13"/>
          <p:cNvGrpSpPr/>
          <p:nvPr/>
        </p:nvGrpSpPr>
        <p:grpSpPr>
          <a:xfrm>
            <a:off x="943638" y="3924020"/>
            <a:ext cx="3255653" cy="1120796"/>
            <a:chOff x="1217272" y="3613089"/>
            <a:chExt cx="3255653" cy="1120796"/>
          </a:xfrm>
        </p:grpSpPr>
        <p:sp>
          <p:nvSpPr>
            <p:cNvPr id="13" name="矩形 12"/>
            <p:cNvSpPr/>
            <p:nvPr/>
          </p:nvSpPr>
          <p:spPr>
            <a:xfrm>
              <a:off x="1217272" y="4050621"/>
              <a:ext cx="3255653" cy="683264"/>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mn-ea"/>
                </a:rPr>
                <a:t>用户可以在投影仪或者计算机上进行演示也可以将</a:t>
              </a:r>
            </a:p>
          </p:txBody>
        </p:sp>
        <p:sp>
          <p:nvSpPr>
            <p:cNvPr id="14" name="文本框 13"/>
            <p:cNvSpPr txBox="1"/>
            <p:nvPr/>
          </p:nvSpPr>
          <p:spPr>
            <a:xfrm>
              <a:off x="1217273" y="3613089"/>
              <a:ext cx="1415772" cy="461665"/>
            </a:xfrm>
            <a:prstGeom prst="rect">
              <a:avLst/>
            </a:prstGeom>
            <a:noFill/>
          </p:spPr>
          <p:txBody>
            <a:bodyPr wrap="none" rtlCol="0">
              <a:spAutoFit/>
            </a:bodyPr>
            <a:lstStyle/>
            <a:p>
              <a:r>
                <a:rPr lang="zh-CN" altLang="en-US" sz="2400" b="1" dirty="0">
                  <a:solidFill>
                    <a:schemeClr val="tx1">
                      <a:lumMod val="65000"/>
                      <a:lumOff val="35000"/>
                    </a:schemeClr>
                  </a:solidFill>
                  <a:latin typeface="+mj-ea"/>
                </a:rPr>
                <a:t>添加标题</a:t>
              </a:r>
            </a:p>
          </p:txBody>
        </p:sp>
      </p:grpSp>
      <p:grpSp>
        <p:nvGrpSpPr>
          <p:cNvPr id="15" name="组合 19"/>
          <p:cNvGrpSpPr/>
          <p:nvPr/>
        </p:nvGrpSpPr>
        <p:grpSpPr>
          <a:xfrm>
            <a:off x="4400574" y="3924020"/>
            <a:ext cx="3255653" cy="1120796"/>
            <a:chOff x="1217272" y="3613089"/>
            <a:chExt cx="3255653" cy="1120796"/>
          </a:xfrm>
        </p:grpSpPr>
        <p:sp>
          <p:nvSpPr>
            <p:cNvPr id="16" name="矩形 15"/>
            <p:cNvSpPr/>
            <p:nvPr/>
          </p:nvSpPr>
          <p:spPr>
            <a:xfrm>
              <a:off x="1217272" y="4050621"/>
              <a:ext cx="3255653" cy="683264"/>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mn-ea"/>
                </a:rPr>
                <a:t>用户可以在投影仪或者计算机上进行演示也可以将</a:t>
              </a:r>
            </a:p>
          </p:txBody>
        </p:sp>
        <p:sp>
          <p:nvSpPr>
            <p:cNvPr id="17" name="文本框 16"/>
            <p:cNvSpPr txBox="1"/>
            <p:nvPr/>
          </p:nvSpPr>
          <p:spPr>
            <a:xfrm>
              <a:off x="1217273" y="3613089"/>
              <a:ext cx="1415772" cy="461665"/>
            </a:xfrm>
            <a:prstGeom prst="rect">
              <a:avLst/>
            </a:prstGeom>
            <a:noFill/>
          </p:spPr>
          <p:txBody>
            <a:bodyPr wrap="none" rtlCol="0">
              <a:spAutoFit/>
            </a:bodyPr>
            <a:lstStyle/>
            <a:p>
              <a:r>
                <a:rPr lang="zh-CN" altLang="en-US" sz="2400" b="1" dirty="0">
                  <a:solidFill>
                    <a:schemeClr val="tx1">
                      <a:lumMod val="65000"/>
                      <a:lumOff val="35000"/>
                    </a:schemeClr>
                  </a:solidFill>
                  <a:latin typeface="+mj-ea"/>
                </a:rPr>
                <a:t>添加标题</a:t>
              </a:r>
            </a:p>
          </p:txBody>
        </p:sp>
      </p:grpSp>
      <p:grpSp>
        <p:nvGrpSpPr>
          <p:cNvPr id="18" name="组合 22"/>
          <p:cNvGrpSpPr/>
          <p:nvPr/>
        </p:nvGrpSpPr>
        <p:grpSpPr>
          <a:xfrm>
            <a:off x="7857510" y="3924020"/>
            <a:ext cx="3255653" cy="1120796"/>
            <a:chOff x="1217272" y="3613089"/>
            <a:chExt cx="3255653" cy="1120796"/>
          </a:xfrm>
        </p:grpSpPr>
        <p:sp>
          <p:nvSpPr>
            <p:cNvPr id="19" name="矩形 18"/>
            <p:cNvSpPr/>
            <p:nvPr/>
          </p:nvSpPr>
          <p:spPr>
            <a:xfrm>
              <a:off x="1217272" y="4050621"/>
              <a:ext cx="3255653" cy="683264"/>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mn-ea"/>
                </a:rPr>
                <a:t>用户可以在投影仪或者计算机上进行演示也可以将</a:t>
              </a:r>
            </a:p>
          </p:txBody>
        </p:sp>
        <p:sp>
          <p:nvSpPr>
            <p:cNvPr id="20" name="文本框 19"/>
            <p:cNvSpPr txBox="1"/>
            <p:nvPr/>
          </p:nvSpPr>
          <p:spPr>
            <a:xfrm>
              <a:off x="1217273" y="3613089"/>
              <a:ext cx="1415772" cy="461665"/>
            </a:xfrm>
            <a:prstGeom prst="rect">
              <a:avLst/>
            </a:prstGeom>
            <a:noFill/>
          </p:spPr>
          <p:txBody>
            <a:bodyPr wrap="none" rtlCol="0">
              <a:spAutoFit/>
            </a:bodyPr>
            <a:lstStyle/>
            <a:p>
              <a:r>
                <a:rPr lang="zh-CN" altLang="en-US" sz="2400" b="1" dirty="0">
                  <a:solidFill>
                    <a:schemeClr val="tx1">
                      <a:lumMod val="65000"/>
                      <a:lumOff val="35000"/>
                    </a:schemeClr>
                  </a:solidFill>
                  <a:latin typeface="+mj-ea"/>
                  <a:ea typeface="+mj-ea"/>
                </a:rPr>
                <a:t>添加标题</a:t>
              </a:r>
            </a:p>
          </p:txBody>
        </p:sp>
      </p:grpSp>
      <p:sp>
        <p:nvSpPr>
          <p:cNvPr id="21" name="矩形 20"/>
          <p:cNvSpPr/>
          <p:nvPr/>
        </p:nvSpPr>
        <p:spPr>
          <a:xfrm>
            <a:off x="6072850" y="3374236"/>
            <a:ext cx="1479241" cy="3381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矩形 21"/>
          <p:cNvSpPr/>
          <p:nvPr/>
        </p:nvSpPr>
        <p:spPr>
          <a:xfrm>
            <a:off x="9485336" y="3374236"/>
            <a:ext cx="1479241" cy="3381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文本框 22"/>
          <p:cNvSpPr txBox="1"/>
          <p:nvPr/>
        </p:nvSpPr>
        <p:spPr>
          <a:xfrm>
            <a:off x="2705218" y="3392869"/>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p>
        </p:txBody>
      </p:sp>
      <p:sp>
        <p:nvSpPr>
          <p:cNvPr id="24" name="文本框 23"/>
          <p:cNvSpPr txBox="1"/>
          <p:nvPr/>
        </p:nvSpPr>
        <p:spPr>
          <a:xfrm>
            <a:off x="6181528" y="3392869"/>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p>
        </p:txBody>
      </p:sp>
      <p:sp>
        <p:nvSpPr>
          <p:cNvPr id="25" name="文本框 24"/>
          <p:cNvSpPr txBox="1"/>
          <p:nvPr/>
        </p:nvSpPr>
        <p:spPr>
          <a:xfrm>
            <a:off x="9596109" y="3392869"/>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p>
        </p:txBody>
      </p:sp>
    </p:spTree>
    <p:extLst>
      <p:ext uri="{BB962C8B-B14F-4D97-AF65-F5344CB8AC3E}">
        <p14:creationId xmlns:p14="http://schemas.microsoft.com/office/powerpoint/2010/main" val="23505916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randombar(horizontal)">
                                      <p:cBhvr>
                                        <p:cTn id="29" dur="500"/>
                                        <p:tgtEl>
                                          <p:spTgt spid="7"/>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childTnLst>
                          </p:cTn>
                        </p:par>
                        <p:par>
                          <p:cTn id="70" fill="hold">
                            <p:stCondLst>
                              <p:cond delay="1500"/>
                            </p:stCondLst>
                            <p:childTnLst>
                              <p:par>
                                <p:cTn id="71" presetID="50" presetClass="entr" presetSubtype="0" decel="100000" fill="hold" nodeType="after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1000" fill="hold"/>
                                        <p:tgtEl>
                                          <p:spTgt spid="12"/>
                                        </p:tgtEl>
                                        <p:attrNameLst>
                                          <p:attrName>ppt_w</p:attrName>
                                        </p:attrNameLst>
                                      </p:cBhvr>
                                      <p:tavLst>
                                        <p:tav tm="0">
                                          <p:val>
                                            <p:strVal val="#ppt_w+.3"/>
                                          </p:val>
                                        </p:tav>
                                        <p:tav tm="100000">
                                          <p:val>
                                            <p:strVal val="#ppt_w"/>
                                          </p:val>
                                        </p:tav>
                                      </p:tavLst>
                                    </p:anim>
                                    <p:anim calcmode="lin" valueType="num">
                                      <p:cBhvr>
                                        <p:cTn id="74" dur="1000" fill="hold"/>
                                        <p:tgtEl>
                                          <p:spTgt spid="12"/>
                                        </p:tgtEl>
                                        <p:attrNameLst>
                                          <p:attrName>ppt_h</p:attrName>
                                        </p:attrNameLst>
                                      </p:cBhvr>
                                      <p:tavLst>
                                        <p:tav tm="0">
                                          <p:val>
                                            <p:strVal val="#ppt_h"/>
                                          </p:val>
                                        </p:tav>
                                        <p:tav tm="100000">
                                          <p:val>
                                            <p:strVal val="#ppt_h"/>
                                          </p:val>
                                        </p:tav>
                                      </p:tavLst>
                                    </p:anim>
                                    <p:animEffect transition="in" filter="fade">
                                      <p:cBhvr>
                                        <p:cTn id="75" dur="1000"/>
                                        <p:tgtEl>
                                          <p:spTgt spid="12"/>
                                        </p:tgtEl>
                                      </p:cBhvr>
                                    </p:animEffect>
                                  </p:childTnLst>
                                </p:cTn>
                              </p:par>
                              <p:par>
                                <p:cTn id="76" presetID="50" presetClass="entr" presetSubtype="0" decel="100000" fill="hold" nodeType="withEffect">
                                  <p:stCondLst>
                                    <p:cond delay="250"/>
                                  </p:stCondLst>
                                  <p:childTnLst>
                                    <p:set>
                                      <p:cBhvr>
                                        <p:cTn id="77" dur="1" fill="hold">
                                          <p:stCondLst>
                                            <p:cond delay="0"/>
                                          </p:stCondLst>
                                        </p:cTn>
                                        <p:tgtEl>
                                          <p:spTgt spid="15"/>
                                        </p:tgtEl>
                                        <p:attrNameLst>
                                          <p:attrName>style.visibility</p:attrName>
                                        </p:attrNameLst>
                                      </p:cBhvr>
                                      <p:to>
                                        <p:strVal val="visible"/>
                                      </p:to>
                                    </p:set>
                                    <p:anim calcmode="lin" valueType="num">
                                      <p:cBhvr>
                                        <p:cTn id="78" dur="1000" fill="hold"/>
                                        <p:tgtEl>
                                          <p:spTgt spid="15"/>
                                        </p:tgtEl>
                                        <p:attrNameLst>
                                          <p:attrName>ppt_w</p:attrName>
                                        </p:attrNameLst>
                                      </p:cBhvr>
                                      <p:tavLst>
                                        <p:tav tm="0">
                                          <p:val>
                                            <p:strVal val="#ppt_w+.3"/>
                                          </p:val>
                                        </p:tav>
                                        <p:tav tm="100000">
                                          <p:val>
                                            <p:strVal val="#ppt_w"/>
                                          </p:val>
                                        </p:tav>
                                      </p:tavLst>
                                    </p:anim>
                                    <p:anim calcmode="lin" valueType="num">
                                      <p:cBhvr>
                                        <p:cTn id="79" dur="1000" fill="hold"/>
                                        <p:tgtEl>
                                          <p:spTgt spid="15"/>
                                        </p:tgtEl>
                                        <p:attrNameLst>
                                          <p:attrName>ppt_h</p:attrName>
                                        </p:attrNameLst>
                                      </p:cBhvr>
                                      <p:tavLst>
                                        <p:tav tm="0">
                                          <p:val>
                                            <p:strVal val="#ppt_h"/>
                                          </p:val>
                                        </p:tav>
                                        <p:tav tm="100000">
                                          <p:val>
                                            <p:strVal val="#ppt_h"/>
                                          </p:val>
                                        </p:tav>
                                      </p:tavLst>
                                    </p:anim>
                                    <p:animEffect transition="in" filter="fade">
                                      <p:cBhvr>
                                        <p:cTn id="80" dur="1000"/>
                                        <p:tgtEl>
                                          <p:spTgt spid="15"/>
                                        </p:tgtEl>
                                      </p:cBhvr>
                                    </p:animEffect>
                                  </p:childTnLst>
                                </p:cTn>
                              </p:par>
                              <p:par>
                                <p:cTn id="81" presetID="50" presetClass="entr" presetSubtype="0" decel="100000" fill="hold" nodeType="withEffect">
                                  <p:stCondLst>
                                    <p:cond delay="500"/>
                                  </p:stCondLst>
                                  <p:childTnLst>
                                    <p:set>
                                      <p:cBhvr>
                                        <p:cTn id="82" dur="1" fill="hold">
                                          <p:stCondLst>
                                            <p:cond delay="0"/>
                                          </p:stCondLst>
                                        </p:cTn>
                                        <p:tgtEl>
                                          <p:spTgt spid="18"/>
                                        </p:tgtEl>
                                        <p:attrNameLst>
                                          <p:attrName>style.visibility</p:attrName>
                                        </p:attrNameLst>
                                      </p:cBhvr>
                                      <p:to>
                                        <p:strVal val="visible"/>
                                      </p:to>
                                    </p:set>
                                    <p:anim calcmode="lin" valueType="num">
                                      <p:cBhvr>
                                        <p:cTn id="83" dur="1000" fill="hold"/>
                                        <p:tgtEl>
                                          <p:spTgt spid="18"/>
                                        </p:tgtEl>
                                        <p:attrNameLst>
                                          <p:attrName>ppt_w</p:attrName>
                                        </p:attrNameLst>
                                      </p:cBhvr>
                                      <p:tavLst>
                                        <p:tav tm="0">
                                          <p:val>
                                            <p:strVal val="#ppt_w+.3"/>
                                          </p:val>
                                        </p:tav>
                                        <p:tav tm="100000">
                                          <p:val>
                                            <p:strVal val="#ppt_w"/>
                                          </p:val>
                                        </p:tav>
                                      </p:tavLst>
                                    </p:anim>
                                    <p:anim calcmode="lin" valueType="num">
                                      <p:cBhvr>
                                        <p:cTn id="84" dur="1000" fill="hold"/>
                                        <p:tgtEl>
                                          <p:spTgt spid="18"/>
                                        </p:tgtEl>
                                        <p:attrNameLst>
                                          <p:attrName>ppt_h</p:attrName>
                                        </p:attrNameLst>
                                      </p:cBhvr>
                                      <p:tavLst>
                                        <p:tav tm="0">
                                          <p:val>
                                            <p:strVal val="#ppt_h"/>
                                          </p:val>
                                        </p:tav>
                                        <p:tav tm="100000">
                                          <p:val>
                                            <p:strVal val="#ppt_h"/>
                                          </p:val>
                                        </p:tav>
                                      </p:tavLst>
                                    </p:anim>
                                    <p:animEffect transition="in" filter="fade">
                                      <p:cBhvr>
                                        <p:cTn id="8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animBg="1"/>
      <p:bldP spid="21" grpId="0" animBg="1"/>
      <p:bldP spid="22" grpId="0" animBg="1"/>
      <p:bldP spid="23" grpId="0"/>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4"/>
          <p:cNvGrpSpPr/>
          <p:nvPr/>
        </p:nvGrpSpPr>
        <p:grpSpPr>
          <a:xfrm>
            <a:off x="1834568" y="1595555"/>
            <a:ext cx="2410317" cy="3763318"/>
            <a:chOff x="2349501" y="2176810"/>
            <a:chExt cx="2065604" cy="3225106"/>
          </a:xfrm>
        </p:grpSpPr>
        <p:sp>
          <p:nvSpPr>
            <p:cNvPr id="3" name="Rectangle: Rounded Corners 41"/>
            <p:cNvSpPr/>
            <p:nvPr/>
          </p:nvSpPr>
          <p:spPr>
            <a:xfrm>
              <a:off x="2349501" y="2176810"/>
              <a:ext cx="2065604" cy="3225106"/>
            </a:xfrm>
            <a:prstGeom prst="roundRect">
              <a:avLst>
                <a:gd name="adj" fmla="val 5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Rectangle 15"/>
            <p:cNvSpPr/>
            <p:nvPr/>
          </p:nvSpPr>
          <p:spPr bwMode="auto">
            <a:xfrm>
              <a:off x="2448606"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5" name="Freeform: Shape 49"/>
            <p:cNvSpPr>
              <a:spLocks/>
            </p:cNvSpPr>
            <p:nvPr/>
          </p:nvSpPr>
          <p:spPr bwMode="auto">
            <a:xfrm>
              <a:off x="3099480" y="2394897"/>
              <a:ext cx="574283" cy="57428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6" name="矩形 5">
              <a:extLst>
                <a:ext uri="{FF2B5EF4-FFF2-40B4-BE49-F238E27FC236}">
                  <a16:creationId xmlns:a16="http://schemas.microsoft.com/office/drawing/2014/main" id="{E3EB1709-6D20-4440-8800-976CC5E9712E}"/>
                </a:ext>
              </a:extLst>
            </p:cNvPr>
            <p:cNvSpPr/>
            <p:nvPr/>
          </p:nvSpPr>
          <p:spPr>
            <a:xfrm>
              <a:off x="2565035" y="3154214"/>
              <a:ext cx="1662680"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7" name="矩形 6">
              <a:extLst>
                <a:ext uri="{FF2B5EF4-FFF2-40B4-BE49-F238E27FC236}">
                  <a16:creationId xmlns:a16="http://schemas.microsoft.com/office/drawing/2014/main" id="{CBCE2F27-1948-4AAF-B7D2-B7B4F23C2784}"/>
                </a:ext>
              </a:extLst>
            </p:cNvPr>
            <p:cNvSpPr/>
            <p:nvPr/>
          </p:nvSpPr>
          <p:spPr>
            <a:xfrm>
              <a:off x="2448606" y="4841373"/>
              <a:ext cx="1895949" cy="3323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添加标题</a:t>
              </a:r>
            </a:p>
          </p:txBody>
        </p:sp>
      </p:grpSp>
      <p:grpSp>
        <p:nvGrpSpPr>
          <p:cNvPr id="8" name="组合 35"/>
          <p:cNvGrpSpPr/>
          <p:nvPr/>
        </p:nvGrpSpPr>
        <p:grpSpPr>
          <a:xfrm>
            <a:off x="4995014" y="1595555"/>
            <a:ext cx="2410316" cy="3763318"/>
            <a:chOff x="5041407" y="2176810"/>
            <a:chExt cx="2065604" cy="3225106"/>
          </a:xfrm>
        </p:grpSpPr>
        <p:sp>
          <p:nvSpPr>
            <p:cNvPr id="9" name="Rectangle: Rounded Corners 53"/>
            <p:cNvSpPr/>
            <p:nvPr/>
          </p:nvSpPr>
          <p:spPr>
            <a:xfrm>
              <a:off x="5041407" y="2176810"/>
              <a:ext cx="2065604" cy="3225106"/>
            </a:xfrm>
            <a:prstGeom prst="roundRect">
              <a:avLst>
                <a:gd name="adj" fmla="val 5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Freeform: Shape 50"/>
            <p:cNvSpPr>
              <a:spLocks/>
            </p:cNvSpPr>
            <p:nvPr/>
          </p:nvSpPr>
          <p:spPr bwMode="auto">
            <a:xfrm>
              <a:off x="5800026" y="2394897"/>
              <a:ext cx="574283" cy="57428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11" name="Rectangle 54"/>
            <p:cNvSpPr/>
            <p:nvPr/>
          </p:nvSpPr>
          <p:spPr bwMode="auto">
            <a:xfrm>
              <a:off x="514915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12" name="矩形 11">
              <a:extLst>
                <a:ext uri="{FF2B5EF4-FFF2-40B4-BE49-F238E27FC236}">
                  <a16:creationId xmlns:a16="http://schemas.microsoft.com/office/drawing/2014/main" id="{CBCE2F27-1948-4AAF-B7D2-B7B4F23C2784}"/>
                </a:ext>
              </a:extLst>
            </p:cNvPr>
            <p:cNvSpPr/>
            <p:nvPr/>
          </p:nvSpPr>
          <p:spPr>
            <a:xfrm>
              <a:off x="5150140" y="4841373"/>
              <a:ext cx="1895949" cy="3323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添加标题</a:t>
              </a:r>
            </a:p>
          </p:txBody>
        </p:sp>
        <p:sp>
          <p:nvSpPr>
            <p:cNvPr id="13" name="矩形 12">
              <a:extLst>
                <a:ext uri="{FF2B5EF4-FFF2-40B4-BE49-F238E27FC236}">
                  <a16:creationId xmlns:a16="http://schemas.microsoft.com/office/drawing/2014/main" id="{E3EB1709-6D20-4440-8800-976CC5E9712E}"/>
                </a:ext>
              </a:extLst>
            </p:cNvPr>
            <p:cNvSpPr/>
            <p:nvPr/>
          </p:nvSpPr>
          <p:spPr>
            <a:xfrm>
              <a:off x="5247915" y="3154214"/>
              <a:ext cx="1653473"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14" name="组合 36"/>
          <p:cNvGrpSpPr/>
          <p:nvPr/>
        </p:nvGrpSpPr>
        <p:grpSpPr>
          <a:xfrm>
            <a:off x="8155459" y="1595555"/>
            <a:ext cx="2410316" cy="3763318"/>
            <a:chOff x="7776897" y="2176810"/>
            <a:chExt cx="2065604" cy="3225106"/>
          </a:xfrm>
        </p:grpSpPr>
        <p:sp>
          <p:nvSpPr>
            <p:cNvPr id="15" name="Rectangle: Rounded Corners 60"/>
            <p:cNvSpPr/>
            <p:nvPr/>
          </p:nvSpPr>
          <p:spPr>
            <a:xfrm>
              <a:off x="7776897" y="2176810"/>
              <a:ext cx="2065604" cy="3225106"/>
            </a:xfrm>
            <a:prstGeom prst="roundRect">
              <a:avLst>
                <a:gd name="adj" fmla="val 5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reeform: Shape 48"/>
            <p:cNvSpPr>
              <a:spLocks/>
            </p:cNvSpPr>
            <p:nvPr/>
          </p:nvSpPr>
          <p:spPr bwMode="auto">
            <a:xfrm>
              <a:off x="8535516" y="2394897"/>
              <a:ext cx="574283" cy="57428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17" name="Rectangle 61"/>
            <p:cNvSpPr/>
            <p:nvPr/>
          </p:nvSpPr>
          <p:spPr bwMode="auto">
            <a:xfrm>
              <a:off x="788464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18" name="矩形 17">
              <a:extLst>
                <a:ext uri="{FF2B5EF4-FFF2-40B4-BE49-F238E27FC236}">
                  <a16:creationId xmlns:a16="http://schemas.microsoft.com/office/drawing/2014/main" id="{CBCE2F27-1948-4AAF-B7D2-B7B4F23C2784}"/>
                </a:ext>
              </a:extLst>
            </p:cNvPr>
            <p:cNvSpPr/>
            <p:nvPr/>
          </p:nvSpPr>
          <p:spPr>
            <a:xfrm>
              <a:off x="7874682" y="4841373"/>
              <a:ext cx="1895949" cy="33233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添加标题</a:t>
              </a:r>
            </a:p>
          </p:txBody>
        </p:sp>
        <p:sp>
          <p:nvSpPr>
            <p:cNvPr id="19" name="矩形 18">
              <a:extLst>
                <a:ext uri="{FF2B5EF4-FFF2-40B4-BE49-F238E27FC236}">
                  <a16:creationId xmlns:a16="http://schemas.microsoft.com/office/drawing/2014/main" id="{E3EB1709-6D20-4440-8800-976CC5E9712E}"/>
                </a:ext>
              </a:extLst>
            </p:cNvPr>
            <p:cNvSpPr/>
            <p:nvPr/>
          </p:nvSpPr>
          <p:spPr>
            <a:xfrm>
              <a:off x="7987604" y="3154214"/>
              <a:ext cx="1655881"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8035589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2035686" y="2017485"/>
            <a:ext cx="2032232" cy="2032230"/>
            <a:chOff x="1862597" y="2201413"/>
            <a:chExt cx="2171700" cy="2171700"/>
          </a:xfrm>
        </p:grpSpPr>
        <p:sp>
          <p:nvSpPr>
            <p:cNvPr id="3" name="椭圆 2"/>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饼形 6"/>
            <p:cNvSpPr/>
            <p:nvPr/>
          </p:nvSpPr>
          <p:spPr>
            <a:xfrm>
              <a:off x="1862597" y="2201413"/>
              <a:ext cx="2171700" cy="2171700"/>
            </a:xfrm>
            <a:prstGeom prst="pie">
              <a:avLst>
                <a:gd name="adj1" fmla="val 7072156"/>
                <a:gd name="adj2" fmla="val 1620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18"/>
          <p:cNvGrpSpPr/>
          <p:nvPr/>
        </p:nvGrpSpPr>
        <p:grpSpPr>
          <a:xfrm>
            <a:off x="1696982" y="4338469"/>
            <a:ext cx="2709640" cy="1225270"/>
            <a:chOff x="8330118" y="3433235"/>
            <a:chExt cx="2050553" cy="1225270"/>
          </a:xfrm>
        </p:grpSpPr>
        <p:sp>
          <p:nvSpPr>
            <p:cNvPr id="7" name="矩形 6"/>
            <p:cNvSpPr/>
            <p:nvPr/>
          </p:nvSpPr>
          <p:spPr>
            <a:xfrm>
              <a:off x="8330119" y="3790575"/>
              <a:ext cx="20505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用户可以在投影仪或者计算机上进行演示也可以将</a:t>
              </a:r>
            </a:p>
          </p:txBody>
        </p:sp>
        <p:sp>
          <p:nvSpPr>
            <p:cNvPr id="8" name="矩形 7"/>
            <p:cNvSpPr/>
            <p:nvPr/>
          </p:nvSpPr>
          <p:spPr>
            <a:xfrm>
              <a:off x="8330118" y="3433235"/>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mn-ea"/>
                </a:rPr>
                <a:t>添加你的标题</a:t>
              </a:r>
            </a:p>
          </p:txBody>
        </p:sp>
      </p:grpSp>
      <p:grpSp>
        <p:nvGrpSpPr>
          <p:cNvPr id="9" name="组合 10"/>
          <p:cNvGrpSpPr/>
          <p:nvPr/>
        </p:nvGrpSpPr>
        <p:grpSpPr>
          <a:xfrm>
            <a:off x="5085472" y="2017485"/>
            <a:ext cx="2032232" cy="2032230"/>
            <a:chOff x="1862597" y="2201413"/>
            <a:chExt cx="2171700" cy="2171700"/>
          </a:xfrm>
        </p:grpSpPr>
        <p:sp>
          <p:nvSpPr>
            <p:cNvPr id="10" name="椭圆 9"/>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饼形 12"/>
            <p:cNvSpPr/>
            <p:nvPr/>
          </p:nvSpPr>
          <p:spPr>
            <a:xfrm>
              <a:off x="1862597" y="2201413"/>
              <a:ext cx="2171700" cy="2171700"/>
            </a:xfrm>
            <a:prstGeom prst="pie">
              <a:avLst>
                <a:gd name="adj1" fmla="val 3774557"/>
                <a:gd name="adj2" fmla="val 1620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21"/>
          <p:cNvGrpSpPr/>
          <p:nvPr/>
        </p:nvGrpSpPr>
        <p:grpSpPr>
          <a:xfrm>
            <a:off x="4747843" y="4338469"/>
            <a:ext cx="2709640" cy="1203341"/>
            <a:chOff x="8330118" y="3433235"/>
            <a:chExt cx="2050553" cy="1203341"/>
          </a:xfrm>
        </p:grpSpPr>
        <p:sp>
          <p:nvSpPr>
            <p:cNvPr id="14" name="矩形 13"/>
            <p:cNvSpPr/>
            <p:nvPr/>
          </p:nvSpPr>
          <p:spPr>
            <a:xfrm>
              <a:off x="8330119" y="3790575"/>
              <a:ext cx="2050552" cy="8460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用户可以在投影仪或者计算机上进行演示也可以将</a:t>
              </a:r>
            </a:p>
          </p:txBody>
        </p:sp>
        <p:sp>
          <p:nvSpPr>
            <p:cNvPr id="15" name="矩形 14"/>
            <p:cNvSpPr/>
            <p:nvPr/>
          </p:nvSpPr>
          <p:spPr>
            <a:xfrm>
              <a:off x="8330118" y="3433235"/>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mn-ea"/>
                </a:rPr>
                <a:t>添加你的标题</a:t>
              </a:r>
            </a:p>
          </p:txBody>
        </p:sp>
      </p:grpSp>
      <p:grpSp>
        <p:nvGrpSpPr>
          <p:cNvPr id="16" name="组合 14"/>
          <p:cNvGrpSpPr/>
          <p:nvPr/>
        </p:nvGrpSpPr>
        <p:grpSpPr>
          <a:xfrm>
            <a:off x="8137409" y="2017485"/>
            <a:ext cx="2032232" cy="2032230"/>
            <a:chOff x="1862597" y="2201413"/>
            <a:chExt cx="2171700" cy="2171700"/>
          </a:xfrm>
        </p:grpSpPr>
        <p:sp>
          <p:nvSpPr>
            <p:cNvPr id="17" name="椭圆 16"/>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饼形 16"/>
            <p:cNvSpPr/>
            <p:nvPr/>
          </p:nvSpPr>
          <p:spPr>
            <a:xfrm>
              <a:off x="1862597" y="2201413"/>
              <a:ext cx="2171700" cy="2171700"/>
            </a:xfrm>
            <a:prstGeom prst="pi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24"/>
          <p:cNvGrpSpPr/>
          <p:nvPr/>
        </p:nvGrpSpPr>
        <p:grpSpPr>
          <a:xfrm>
            <a:off x="7798704" y="4338469"/>
            <a:ext cx="2709640" cy="1225270"/>
            <a:chOff x="8330118" y="3433235"/>
            <a:chExt cx="2050553" cy="1225270"/>
          </a:xfrm>
        </p:grpSpPr>
        <p:sp>
          <p:nvSpPr>
            <p:cNvPr id="21" name="矩形 20"/>
            <p:cNvSpPr/>
            <p:nvPr/>
          </p:nvSpPr>
          <p:spPr>
            <a:xfrm>
              <a:off x="8330119" y="3790575"/>
              <a:ext cx="20505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用户可以在投影仪或者计算机上进行演示也可以将</a:t>
              </a:r>
            </a:p>
          </p:txBody>
        </p:sp>
        <p:sp>
          <p:nvSpPr>
            <p:cNvPr id="22" name="矩形 21"/>
            <p:cNvSpPr/>
            <p:nvPr/>
          </p:nvSpPr>
          <p:spPr>
            <a:xfrm>
              <a:off x="8330118" y="3433235"/>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mn-ea"/>
                </a:rPr>
                <a:t>添加你的标题</a:t>
              </a:r>
            </a:p>
          </p:txBody>
        </p:sp>
      </p:grpSp>
      <p:sp>
        <p:nvSpPr>
          <p:cNvPr id="23" name="文本框 22"/>
          <p:cNvSpPr txBox="1"/>
          <p:nvPr/>
        </p:nvSpPr>
        <p:spPr>
          <a:xfrm>
            <a:off x="2326960"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rgbClr val="0070C0"/>
                </a:solidFill>
                <a:latin typeface="Impact" panose="020B0806030902050204" pitchFamily="34" charset="0"/>
              </a:rPr>
              <a:t>40%</a:t>
            </a:r>
            <a:endParaRPr lang="zh-CN" altLang="en-US" sz="4000" dirty="0">
              <a:solidFill>
                <a:srgbClr val="0070C0"/>
              </a:solidFill>
              <a:latin typeface="Impact" panose="020B0806030902050204" pitchFamily="34" charset="0"/>
            </a:endParaRPr>
          </a:p>
        </p:txBody>
      </p:sp>
      <p:sp>
        <p:nvSpPr>
          <p:cNvPr id="24" name="文本框 23"/>
          <p:cNvSpPr txBox="1"/>
          <p:nvPr/>
        </p:nvSpPr>
        <p:spPr>
          <a:xfrm>
            <a:off x="5371158"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rgbClr val="0070C0"/>
                </a:solidFill>
                <a:latin typeface="Impact" panose="020B0806030902050204" pitchFamily="34" charset="0"/>
              </a:rPr>
              <a:t>62%</a:t>
            </a:r>
            <a:endParaRPr lang="zh-CN" altLang="en-US" sz="4000" dirty="0">
              <a:solidFill>
                <a:srgbClr val="0070C0"/>
              </a:solidFill>
              <a:latin typeface="Impact" panose="020B0806030902050204" pitchFamily="34" charset="0"/>
            </a:endParaRPr>
          </a:p>
        </p:txBody>
      </p:sp>
      <p:sp>
        <p:nvSpPr>
          <p:cNvPr id="25" name="文本框 24"/>
          <p:cNvSpPr txBox="1"/>
          <p:nvPr/>
        </p:nvSpPr>
        <p:spPr>
          <a:xfrm>
            <a:off x="8428683"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rgbClr val="0070C0"/>
                </a:solidFill>
                <a:latin typeface="Impact" panose="020B0806030902050204" pitchFamily="34" charset="0"/>
              </a:rPr>
              <a:t>75%</a:t>
            </a:r>
            <a:endParaRPr lang="zh-CN" altLang="en-US" sz="4000" dirty="0">
              <a:solidFill>
                <a:srgbClr val="0070C0"/>
              </a:solidFill>
              <a:latin typeface="Impact" panose="020B0806030902050204" pitchFamily="34" charset="0"/>
            </a:endParaRPr>
          </a:p>
        </p:txBody>
      </p:sp>
    </p:spTree>
    <p:extLst>
      <p:ext uri="{BB962C8B-B14F-4D97-AF65-F5344CB8AC3E}">
        <p14:creationId xmlns:p14="http://schemas.microsoft.com/office/powerpoint/2010/main" val="9450003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anim calcmode="lin" valueType="num">
                                      <p:cBhvr>
                                        <p:cTn id="51" dur="1000" fill="hold"/>
                                        <p:tgtEl>
                                          <p:spTgt spid="20"/>
                                        </p:tgtEl>
                                        <p:attrNameLst>
                                          <p:attrName>ppt_x</p:attrName>
                                        </p:attrNameLst>
                                      </p:cBhvr>
                                      <p:tavLst>
                                        <p:tav tm="0">
                                          <p:val>
                                            <p:strVal val="#ppt_x"/>
                                          </p:val>
                                        </p:tav>
                                        <p:tav tm="100000">
                                          <p:val>
                                            <p:strVal val="#ppt_x"/>
                                          </p:val>
                                        </p:tav>
                                      </p:tavLst>
                                    </p:anim>
                                    <p:anim calcmode="lin" valueType="num">
                                      <p:cBhvr>
                                        <p:cTn id="5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a:extLst>
              <a:ext uri="{FF2B5EF4-FFF2-40B4-BE49-F238E27FC236}">
                <a16:creationId xmlns:a16="http://schemas.microsoft.com/office/drawing/2014/main" id="{C01200A4-499D-4FF4-B629-F8AB7E6D067B}"/>
              </a:ext>
            </a:extLst>
          </p:cNvPr>
          <p:cNvSpPr txBox="1">
            <a:spLocks noChangeArrowheads="1"/>
          </p:cNvSpPr>
          <p:nvPr/>
        </p:nvSpPr>
        <p:spPr bwMode="auto">
          <a:xfrm>
            <a:off x="6465198" y="2637458"/>
            <a:ext cx="16525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dirty="0">
                <a:solidFill>
                  <a:srgbClr val="C00000"/>
                </a:solidFill>
                <a:latin typeface="微软雅黑" panose="020B0503020204020204" pitchFamily="34" charset="-122"/>
                <a:ea typeface="微软雅黑" panose="020B0503020204020204" pitchFamily="34" charset="-122"/>
              </a:rPr>
              <a:t>第四章</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9461" y="2082064"/>
            <a:ext cx="4052956" cy="2499021"/>
          </a:xfrm>
          <a:prstGeom prst="rect">
            <a:avLst/>
          </a:prstGeom>
        </p:spPr>
      </p:pic>
      <p:sp>
        <p:nvSpPr>
          <p:cNvPr id="4" name="文本框 5">
            <a:extLst>
              <a:ext uri="{FF2B5EF4-FFF2-40B4-BE49-F238E27FC236}">
                <a16:creationId xmlns:a16="http://schemas.microsoft.com/office/drawing/2014/main" id="{C01200A4-499D-4FF4-B629-F8AB7E6D067B}"/>
              </a:ext>
            </a:extLst>
          </p:cNvPr>
          <p:cNvSpPr txBox="1">
            <a:spLocks noChangeArrowheads="1"/>
          </p:cNvSpPr>
          <p:nvPr/>
        </p:nvSpPr>
        <p:spPr bwMode="auto">
          <a:xfrm>
            <a:off x="6465198" y="3283571"/>
            <a:ext cx="3195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solidFill>
                  <a:srgbClr val="C00000"/>
                </a:solidFill>
                <a:latin typeface="微软雅黑" panose="020B0503020204020204" pitchFamily="34" charset="-122"/>
                <a:ea typeface="微软雅黑" panose="020B0503020204020204" pitchFamily="34" charset="-122"/>
              </a:rPr>
              <a:t>添加你的标题</a:t>
            </a:r>
          </a:p>
        </p:txBody>
      </p:sp>
    </p:spTree>
    <p:extLst>
      <p:ext uri="{BB962C8B-B14F-4D97-AF65-F5344CB8AC3E}">
        <p14:creationId xmlns:p14="http://schemas.microsoft.com/office/powerpoint/2010/main" val="17343198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259"/>
          <p:cNvSpPr>
            <a:spLocks noChangeArrowheads="1"/>
          </p:cNvSpPr>
          <p:nvPr/>
        </p:nvSpPr>
        <p:spPr bwMode="auto">
          <a:xfrm>
            <a:off x="3381290" y="4190859"/>
            <a:ext cx="6270908"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sz="1000" dirty="0">
                <a:solidFill>
                  <a:srgbClr val="DA1F28"/>
                </a:solidFill>
                <a:latin typeface="华文中宋" panose="02010600040101010101" charset="-122"/>
                <a:ea typeface="华文中宋" panose="02010600040101010101" charset="-122"/>
                <a:cs typeface="Arial" panose="020B0604020202020204" pitchFamily="34" charset="0"/>
              </a:rPr>
              <a:t>Professional custom all kinds of industry ppt template, this work belongs to fly impression design original, do not download after the network communication.</a:t>
            </a:r>
          </a:p>
        </p:txBody>
      </p:sp>
      <p:sp>
        <p:nvSpPr>
          <p:cNvPr id="4" name="淘宝网chenying0907出品 259"/>
          <p:cNvSpPr>
            <a:spLocks noChangeArrowheads="1"/>
          </p:cNvSpPr>
          <p:nvPr/>
        </p:nvSpPr>
        <p:spPr bwMode="auto">
          <a:xfrm>
            <a:off x="2813741" y="3374832"/>
            <a:ext cx="7461885" cy="7694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zh-CN" altLang="en-US" sz="5000" b="1" dirty="0">
                <a:solidFill>
                  <a:srgbClr val="DA1F2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党建人民检察院通用模板</a:t>
            </a:r>
          </a:p>
        </p:txBody>
      </p:sp>
      <p:sp>
        <p:nvSpPr>
          <p:cNvPr id="5" name="淘宝网chenying0907出品 259"/>
          <p:cNvSpPr>
            <a:spLocks noChangeArrowheads="1"/>
          </p:cNvSpPr>
          <p:nvPr/>
        </p:nvSpPr>
        <p:spPr bwMode="auto">
          <a:xfrm>
            <a:off x="3520017" y="4634998"/>
            <a:ext cx="5993514" cy="2623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zh-CN" altLang="en-US" sz="1705" dirty="0">
                <a:solidFill>
                  <a:srgbClr val="DA1F28"/>
                </a:solidFill>
                <a:cs typeface="Arial" panose="020B0604020202020204" pitchFamily="34" charset="0"/>
              </a:rPr>
              <a:t>汇报人：包图网   时间：</a:t>
            </a:r>
            <a:r>
              <a:rPr lang="en-US" altLang="zh-CN" sz="1705" dirty="0">
                <a:solidFill>
                  <a:srgbClr val="DA1F28"/>
                </a:solidFill>
                <a:cs typeface="Arial" panose="020B0604020202020204" pitchFamily="34" charset="0"/>
              </a:rPr>
              <a:t>XX</a:t>
            </a:r>
            <a:r>
              <a:rPr lang="zh-CN" altLang="en-US" sz="1705" dirty="0">
                <a:solidFill>
                  <a:srgbClr val="DA1F28"/>
                </a:solidFill>
                <a:cs typeface="Arial" panose="020B0604020202020204" pitchFamily="34" charset="0"/>
              </a:rPr>
              <a:t>年</a:t>
            </a:r>
            <a:r>
              <a:rPr lang="en-US" altLang="zh-CN" sz="1705" dirty="0">
                <a:solidFill>
                  <a:srgbClr val="DA1F28"/>
                </a:solidFill>
                <a:cs typeface="Arial" panose="020B0604020202020204" pitchFamily="34" charset="0"/>
              </a:rPr>
              <a:t>XX</a:t>
            </a:r>
            <a:r>
              <a:rPr lang="zh-CN" altLang="en-US" sz="1705" dirty="0">
                <a:solidFill>
                  <a:srgbClr val="DA1F28"/>
                </a:solidFill>
                <a:cs typeface="Arial" panose="020B0604020202020204" pitchFamily="34" charset="0"/>
              </a:rPr>
              <a:t>月</a:t>
            </a:r>
          </a:p>
        </p:txBody>
      </p:sp>
      <p:pic>
        <p:nvPicPr>
          <p:cNvPr id="6" name="党旗更鲜艳 ">
            <a:hlinkClick r:id="" action="ppaction://media"/>
            <a:extLst>
              <a:ext uri="{FF2B5EF4-FFF2-40B4-BE49-F238E27FC236}">
                <a16:creationId xmlns:a16="http://schemas.microsoft.com/office/drawing/2014/main" id="{A491491B-7915-4386-B3B2-B70CA8A1AD9C}"/>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5"/>
          <a:stretch>
            <a:fillRect/>
          </a:stretch>
        </p:blipFill>
        <p:spPr>
          <a:xfrm>
            <a:off x="251" y="-596602"/>
            <a:ext cx="433493" cy="433493"/>
          </a:xfrm>
          <a:prstGeom prst="rect">
            <a:avLst/>
          </a:prstGeom>
        </p:spPr>
      </p:pic>
      <p:pic>
        <p:nvPicPr>
          <p:cNvPr id="7" name="图片 6" descr="f42695a096a241420998491072932b83">
            <a:extLst>
              <a:ext uri="{FF2B5EF4-FFF2-40B4-BE49-F238E27FC236}">
                <a16:creationId xmlns:a16="http://schemas.microsoft.com/office/drawing/2014/main" id="{D8184649-5A4B-4D31-9526-B8E745F5F73A}"/>
              </a:ext>
            </a:extLst>
          </p:cNvPr>
          <p:cNvPicPr>
            <a:picLocks noChangeAspect="1"/>
          </p:cNvPicPr>
          <p:nvPr/>
        </p:nvPicPr>
        <p:blipFill>
          <a:blip r:embed="rId6"/>
          <a:stretch>
            <a:fillRect/>
          </a:stretch>
        </p:blipFill>
        <p:spPr>
          <a:xfrm>
            <a:off x="5691828" y="1287313"/>
            <a:ext cx="1649832" cy="176383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85240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gtEl>
                                      </p:cBhvr>
                                    </p:animEffect>
                                  </p:childTnLst>
                                </p:cTn>
                              </p:par>
                            </p:childTnLst>
                          </p:cTn>
                        </p:par>
                        <p:par>
                          <p:cTn id="21" fill="hold">
                            <p:stCondLst>
                              <p:cond delay="2000"/>
                            </p:stCondLst>
                            <p:childTnLst>
                              <p:par>
                                <p:cTn id="22" presetID="26" presetClass="emph" presetSubtype="0" fill="hold" grpId="1" nodeType="afterEffect">
                                  <p:stCondLst>
                                    <p:cond delay="0"/>
                                  </p:stCondLst>
                                  <p:iterate type="lt">
                                    <p:tmPct val="0"/>
                                  </p:iterate>
                                  <p:childTnLst>
                                    <p:animEffect transition="out" filter="fade">
                                      <p:cBhvr>
                                        <p:cTn id="23" dur="500" tmFilter="0, 0; .2, .5; .8, .5; 1, 0"/>
                                        <p:tgtEl>
                                          <p:spTgt spid="4"/>
                                        </p:tgtEl>
                                      </p:cBhvr>
                                    </p:animEffect>
                                    <p:animScale>
                                      <p:cBhvr>
                                        <p:cTn id="24" dur="250" autoRev="1" fill="hold"/>
                                        <p:tgtEl>
                                          <p:spTgt spid="4"/>
                                        </p:tgtEl>
                                      </p:cBhvr>
                                      <p:by x="105000" y="105000"/>
                                    </p:animScale>
                                  </p:childTnLst>
                                </p:cTn>
                              </p:par>
                            </p:childTnLst>
                          </p:cTn>
                        </p:par>
                        <p:par>
                          <p:cTn id="25" fill="hold">
                            <p:stCondLst>
                              <p:cond delay="2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par>
                          <p:cTn id="33" fill="hold">
                            <p:stCondLst>
                              <p:cond delay="970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3"/>
                                        </p:tgtEl>
                                      </p:cBhvr>
                                    </p:animEffect>
                                    <p:animScale>
                                      <p:cBhvr>
                                        <p:cTn id="36" dur="250" autoRev="1" fill="hold"/>
                                        <p:tgtEl>
                                          <p:spTgt spid="3"/>
                                        </p:tgtEl>
                                      </p:cBhvr>
                                      <p:by x="105000" y="105000"/>
                                    </p:animScale>
                                  </p:childTnLst>
                                </p:cTn>
                              </p:par>
                            </p:childTnLst>
                          </p:cTn>
                        </p:par>
                        <p:par>
                          <p:cTn id="37" fill="hold">
                            <p:stCondLst>
                              <p:cond delay="102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5"/>
                                        </p:tgtEl>
                                        <p:attrNameLst>
                                          <p:attrName>ppt_y</p:attrName>
                                        </p:attrNameLst>
                                      </p:cBhvr>
                                      <p:tavLst>
                                        <p:tav tm="0">
                                          <p:val>
                                            <p:strVal val="#ppt_y"/>
                                          </p:val>
                                        </p:tav>
                                        <p:tav tm="100000">
                                          <p:val>
                                            <p:strVal val="#ppt_y"/>
                                          </p:val>
                                        </p:tav>
                                      </p:tavLst>
                                    </p:anim>
                                    <p:anim calcmode="lin" valueType="num">
                                      <p:cBhvr>
                                        <p:cTn id="4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5"/>
                                        </p:tgtEl>
                                      </p:cBhvr>
                                    </p:animEffect>
                                  </p:childTnLst>
                                </p:cTn>
                              </p:par>
                            </p:childTnLst>
                          </p:cTn>
                        </p:par>
                        <p:par>
                          <p:cTn id="45" fill="hold">
                            <p:stCondLst>
                              <p:cond delay="1145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5"/>
                                        </p:tgtEl>
                                      </p:cBhvr>
                                    </p:animEffect>
                                    <p:animScale>
                                      <p:cBhvr>
                                        <p:cTn id="48"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hold" display="0">
                  <p:stCondLst>
                    <p:cond delay="indefinite"/>
                  </p:stCondLst>
                  <p:endCondLst>
                    <p:cond evt="onStopAudio" delay="0">
                      <p:tgtEl>
                        <p:sldTgt/>
                      </p:tgtEl>
                    </p:cond>
                  </p:endCondLst>
                </p:cTn>
                <p:tgtEl>
                  <p:spTgt spid="6"/>
                </p:tgtEl>
              </p:cMediaNode>
            </p:audio>
          </p:childTnLst>
        </p:cTn>
      </p:par>
    </p:tnLst>
    <p:bldLst>
      <p:bldP spid="3" grpId="0" bldLvl="0" animBg="1"/>
      <p:bldP spid="3" grpId="1" bldLvl="0" animBg="1"/>
      <p:bldP spid="4" grpId="0" bldLvl="0" animBg="1"/>
      <p:bldP spid="4" grpId="1" bldLvl="0" animBg="1"/>
      <p:bldP spid="5" grpId="0" bldLvl="0" animBg="1"/>
      <p:bldP spid="5" grpId="1"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a:stretch>
            <a:fillRect/>
          </a:stretch>
        </p:blipFill>
        <p:spPr>
          <a:xfrm>
            <a:off x="307432" y="1562582"/>
            <a:ext cx="11483911" cy="3591929"/>
          </a:xfrm>
          <a:prstGeom prst="rect">
            <a:avLst/>
          </a:prstGeom>
          <a:solidFill>
            <a:srgbClr val="FFFFFF">
              <a:shade val="85000"/>
            </a:srgbClr>
          </a:solidFill>
          <a:ln w="190500" cap="rnd">
            <a:no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23" name="组合 4"/>
          <p:cNvGrpSpPr/>
          <p:nvPr/>
        </p:nvGrpSpPr>
        <p:grpSpPr bwMode="auto">
          <a:xfrm>
            <a:off x="1025062" y="1562581"/>
            <a:ext cx="3449638" cy="3591929"/>
            <a:chOff x="1180738" y="1317174"/>
            <a:chExt cx="3449466" cy="3591930"/>
          </a:xfrm>
        </p:grpSpPr>
        <p:sp>
          <p:nvSpPr>
            <p:cNvPr id="24" name="Rectangle 37"/>
            <p:cNvSpPr/>
            <p:nvPr/>
          </p:nvSpPr>
          <p:spPr>
            <a:xfrm>
              <a:off x="1180738" y="1317174"/>
              <a:ext cx="3449466" cy="35919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5" name="矩形 24"/>
            <p:cNvSpPr>
              <a:spLocks noChangeArrowheads="1"/>
            </p:cNvSpPr>
            <p:nvPr/>
          </p:nvSpPr>
          <p:spPr bwMode="auto">
            <a:xfrm>
              <a:off x="1772522" y="2414852"/>
              <a:ext cx="2421325" cy="2194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20000"/>
                </a:lnSpc>
                <a:defRPr/>
              </a:pPr>
              <a:r>
                <a:rPr lang="zh-CN" altLang="en-US" sz="1400" dirty="0">
                  <a:solidFill>
                    <a:schemeClr val="bg1"/>
                  </a:solidFill>
                  <a:latin typeface="微软雅黑" panose="020B0503020204020204" charset="-122"/>
                  <a:ea typeface="微软雅黑" panose="020B0503020204020204" charset="-122"/>
                </a:rPr>
                <a:t>此部分内容作为文字排版占位显示 （建议使用主题字体）</a:t>
              </a:r>
              <a:endParaRPr lang="en-US" altLang="zh-CN" sz="1400" dirty="0">
                <a:solidFill>
                  <a:schemeClr val="bg1"/>
                </a:solidFill>
                <a:latin typeface="微软雅黑" panose="020B0503020204020204" charset="-122"/>
                <a:ea typeface="微软雅黑" panose="020B0503020204020204" charset="-122"/>
              </a:endParaRPr>
            </a:p>
            <a:p>
              <a:pPr algn="ctr">
                <a:lnSpc>
                  <a:spcPct val="120000"/>
                </a:lnSpc>
                <a:defRPr/>
              </a:pPr>
              <a:r>
                <a:rPr lang="zh-CN" altLang="en-US" sz="1400" dirty="0">
                  <a:solidFill>
                    <a:schemeClr val="bg1"/>
                  </a:solidFill>
                  <a:latin typeface="微软雅黑" panose="020B0503020204020204" charset="-122"/>
                  <a:ea typeface="微软雅黑" panose="020B0503020204020204" charset="-122"/>
                </a:rPr>
                <a:t>此部分内容作为文字排版占位显示 （建议使用主题字体）</a:t>
              </a:r>
              <a:endParaRPr lang="en-US" altLang="zh-CN" sz="1400" dirty="0">
                <a:solidFill>
                  <a:schemeClr val="bg1"/>
                </a:solidFill>
                <a:latin typeface="微软雅黑" panose="020B0503020204020204" charset="-122"/>
                <a:ea typeface="微软雅黑" panose="020B0503020204020204" charset="-122"/>
              </a:endParaRPr>
            </a:p>
            <a:p>
              <a:pPr algn="ctr">
                <a:lnSpc>
                  <a:spcPct val="120000"/>
                </a:lnSpc>
                <a:defRPr/>
              </a:pPr>
              <a:r>
                <a:rPr lang="zh-CN" altLang="en-US" sz="1400" dirty="0">
                  <a:solidFill>
                    <a:schemeClr val="bg1"/>
                  </a:solidFill>
                  <a:latin typeface="微软雅黑" panose="020B0503020204020204" charset="-122"/>
                  <a:ea typeface="微软雅黑" panose="020B0503020204020204" charset="-122"/>
                </a:rPr>
                <a:t>此部分内容作为文字排版占位显示 （建议使用主题字体）</a:t>
              </a:r>
              <a:endParaRPr lang="en-US" altLang="zh-CN" sz="1400" dirty="0">
                <a:solidFill>
                  <a:schemeClr val="bg1"/>
                </a:solidFill>
                <a:latin typeface="微软雅黑" panose="020B0503020204020204" charset="-122"/>
                <a:ea typeface="微软雅黑" panose="020B0503020204020204" charset="-122"/>
              </a:endParaRPr>
            </a:p>
            <a:p>
              <a:pPr algn="ctr">
                <a:lnSpc>
                  <a:spcPct val="120000"/>
                </a:lnSpc>
                <a:defRPr/>
              </a:pPr>
              <a:endParaRPr lang="en-US" altLang="zh-CN" sz="1400" dirty="0">
                <a:solidFill>
                  <a:schemeClr val="bg1"/>
                </a:solidFill>
                <a:latin typeface="微软雅黑" panose="020B0503020204020204" charset="-122"/>
                <a:ea typeface="微软雅黑" panose="020B0503020204020204" charset="-122"/>
              </a:endParaRPr>
            </a:p>
          </p:txBody>
        </p:sp>
        <p:sp>
          <p:nvSpPr>
            <p:cNvPr id="26" name="TextBox 13"/>
            <p:cNvSpPr txBox="1">
              <a:spLocks noChangeArrowheads="1"/>
            </p:cNvSpPr>
            <p:nvPr/>
          </p:nvSpPr>
          <p:spPr bwMode="auto">
            <a:xfrm>
              <a:off x="1948689" y="1990278"/>
              <a:ext cx="176081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20000"/>
                </a:spcBef>
                <a:buNone/>
              </a:pPr>
              <a:r>
                <a:rPr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rPr>
                <a:t>在此输入你的标题</a:t>
              </a:r>
              <a:endParaRPr lang="en-US" altLang="zh-CN"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Tree>
    <p:extLst>
      <p:ext uri="{BB962C8B-B14F-4D97-AF65-F5344CB8AC3E}">
        <p14:creationId xmlns:p14="http://schemas.microsoft.com/office/powerpoint/2010/main" val="21253850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a:extLst>
              <a:ext uri="{FF2B5EF4-FFF2-40B4-BE49-F238E27FC236}">
                <a16:creationId xmlns:a16="http://schemas.microsoft.com/office/drawing/2014/main" id="{64E7C9B5-1DE1-48E7-902D-88F8913AC6BD}"/>
              </a:ext>
            </a:extLst>
          </p:cNvPr>
          <p:cNvSpPr txBox="1"/>
          <p:nvPr/>
        </p:nvSpPr>
        <p:spPr>
          <a:xfrm>
            <a:off x="1318185" y="1414177"/>
            <a:ext cx="493618" cy="410561"/>
          </a:xfrm>
          <a:prstGeom prst="rect">
            <a:avLst/>
          </a:prstGeom>
          <a:noFill/>
        </p:spPr>
        <p:txBody>
          <a:bodyPr wrap="none" lIns="117208" tIns="58604" rIns="117208" bIns="58604">
            <a:prstTxWarp prst="textPlain">
              <a:avLst/>
            </a:prstTxWarp>
            <a:normAutofit fontScale="47500" lnSpcReduction="20000"/>
          </a:bodyPr>
          <a:lstStyle/>
          <a:p>
            <a:r>
              <a:rPr lang="en-US" sz="4800" dirty="0">
                <a:solidFill>
                  <a:schemeClr val="bg1">
                    <a:lumMod val="65000"/>
                  </a:schemeClr>
                </a:solidFill>
              </a:rPr>
              <a:t>“</a:t>
            </a:r>
          </a:p>
        </p:txBody>
      </p:sp>
      <p:grpSp>
        <p:nvGrpSpPr>
          <p:cNvPr id="3" name="组合 43"/>
          <p:cNvGrpSpPr/>
          <p:nvPr/>
        </p:nvGrpSpPr>
        <p:grpSpPr>
          <a:xfrm>
            <a:off x="1954536" y="1549406"/>
            <a:ext cx="8860601" cy="962022"/>
            <a:chOff x="874712" y="3325188"/>
            <a:chExt cx="8860601" cy="962022"/>
          </a:xfrm>
        </p:grpSpPr>
        <p:sp>
          <p:nvSpPr>
            <p:cNvPr id="4" name="矩形 3">
              <a:extLst>
                <a:ext uri="{FF2B5EF4-FFF2-40B4-BE49-F238E27FC236}">
                  <a16:creationId xmlns:a16="http://schemas.microsoft.com/office/drawing/2014/main" id="{E3EB1709-6D20-4440-8800-976CC5E9712E}"/>
                </a:ext>
              </a:extLst>
            </p:cNvPr>
            <p:cNvSpPr/>
            <p:nvPr/>
          </p:nvSpPr>
          <p:spPr>
            <a:xfrm>
              <a:off x="874712" y="3677812"/>
              <a:ext cx="886060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 name="矩形 4">
              <a:extLst>
                <a:ext uri="{FF2B5EF4-FFF2-40B4-BE49-F238E27FC236}">
                  <a16:creationId xmlns:a16="http://schemas.microsoft.com/office/drawing/2014/main" id="{CBCE2F27-1948-4AAF-B7D2-B7B4F23C2784}"/>
                </a:ext>
              </a:extLst>
            </p:cNvPr>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添加标题</a:t>
              </a:r>
            </a:p>
          </p:txBody>
        </p:sp>
      </p:grpSp>
      <p:grpSp>
        <p:nvGrpSpPr>
          <p:cNvPr id="6" name="组合 50"/>
          <p:cNvGrpSpPr/>
          <p:nvPr/>
        </p:nvGrpSpPr>
        <p:grpSpPr>
          <a:xfrm>
            <a:off x="896905" y="3072780"/>
            <a:ext cx="10279237" cy="2160240"/>
            <a:chOff x="1012651" y="3338997"/>
            <a:chExt cx="10279237" cy="2160240"/>
          </a:xfrm>
        </p:grpSpPr>
        <p:sp>
          <p:nvSpPr>
            <p:cNvPr id="7" name="任意多边形: 形状 9">
              <a:extLst>
                <a:ext uri="{FF2B5EF4-FFF2-40B4-BE49-F238E27FC236}">
                  <a16:creationId xmlns:a16="http://schemas.microsoft.com/office/drawing/2014/main" id="{222585F1-53C3-4142-B55F-69118B6B4952}"/>
                </a:ext>
              </a:extLst>
            </p:cNvPr>
            <p:cNvSpPr/>
            <p:nvPr/>
          </p:nvSpPr>
          <p:spPr>
            <a:xfrm>
              <a:off x="5859506" y="3726141"/>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endParaRPr>
            </a:p>
          </p:txBody>
        </p:sp>
        <p:sp>
          <p:nvSpPr>
            <p:cNvPr id="8" name="任意多边形: 形状 8">
              <a:extLst>
                <a:ext uri="{FF2B5EF4-FFF2-40B4-BE49-F238E27FC236}">
                  <a16:creationId xmlns:a16="http://schemas.microsoft.com/office/drawing/2014/main" id="{278DA3A4-D869-4B60-AF32-1658FB98AB0F}"/>
                </a:ext>
              </a:extLst>
            </p:cNvPr>
            <p:cNvSpPr/>
            <p:nvPr/>
          </p:nvSpPr>
          <p:spPr>
            <a:xfrm>
              <a:off x="4059306" y="3338997"/>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endParaRPr>
            </a:p>
          </p:txBody>
        </p:sp>
        <p:sp>
          <p:nvSpPr>
            <p:cNvPr id="9" name="任意多边形: 形状 7">
              <a:extLst>
                <a:ext uri="{FF2B5EF4-FFF2-40B4-BE49-F238E27FC236}">
                  <a16:creationId xmlns:a16="http://schemas.microsoft.com/office/drawing/2014/main" id="{82C90B55-36AE-4255-886B-95F12646DFD9}"/>
                </a:ext>
              </a:extLst>
            </p:cNvPr>
            <p:cNvSpPr/>
            <p:nvPr/>
          </p:nvSpPr>
          <p:spPr>
            <a:xfrm>
              <a:off x="6255550" y="3338997"/>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endParaRPr>
            </a:p>
          </p:txBody>
        </p:sp>
        <p:cxnSp>
          <p:nvCxnSpPr>
            <p:cNvPr id="10" name="直接连接符 9">
              <a:extLst>
                <a:ext uri="{FF2B5EF4-FFF2-40B4-BE49-F238E27FC236}">
                  <a16:creationId xmlns:a16="http://schemas.microsoft.com/office/drawing/2014/main" id="{63F987EE-542B-4DA4-8EF3-B85F3FA2228F}"/>
                </a:ext>
              </a:extLst>
            </p:cNvPr>
            <p:cNvCxnSpPr/>
            <p:nvPr/>
          </p:nvCxnSpPr>
          <p:spPr>
            <a:xfrm flipH="1">
              <a:off x="12470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B814F15A-5C15-49D8-A990-08DBB151BF87}"/>
                </a:ext>
              </a:extLst>
            </p:cNvPr>
            <p:cNvSpPr/>
            <p:nvPr/>
          </p:nvSpPr>
          <p:spPr>
            <a:xfrm>
              <a:off x="3698967" y="4090300"/>
              <a:ext cx="657634" cy="657634"/>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lumMod val="65000"/>
                      <a:lumOff val="35000"/>
                    </a:schemeClr>
                  </a:solidFill>
                </a:rPr>
                <a:t>01</a:t>
              </a:r>
              <a:endParaRPr dirty="0">
                <a:solidFill>
                  <a:schemeClr val="tx1">
                    <a:lumMod val="65000"/>
                    <a:lumOff val="35000"/>
                  </a:schemeClr>
                </a:solidFill>
              </a:endParaRPr>
            </a:p>
          </p:txBody>
        </p:sp>
        <p:sp>
          <p:nvSpPr>
            <p:cNvPr id="12" name="椭圆 11">
              <a:extLst>
                <a:ext uri="{FF2B5EF4-FFF2-40B4-BE49-F238E27FC236}">
                  <a16:creationId xmlns:a16="http://schemas.microsoft.com/office/drawing/2014/main" id="{90F4919B-7740-48D4-877D-C43A1279C942}"/>
                </a:ext>
              </a:extLst>
            </p:cNvPr>
            <p:cNvSpPr/>
            <p:nvPr/>
          </p:nvSpPr>
          <p:spPr>
            <a:xfrm>
              <a:off x="7819690" y="4090300"/>
              <a:ext cx="657634" cy="657634"/>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lumMod val="65000"/>
                      <a:lumOff val="35000"/>
                    </a:schemeClr>
                  </a:solidFill>
                </a:rPr>
                <a:t>02</a:t>
              </a:r>
              <a:endParaRPr dirty="0">
                <a:solidFill>
                  <a:schemeClr val="tx1">
                    <a:lumMod val="65000"/>
                    <a:lumOff val="35000"/>
                  </a:schemeClr>
                </a:solidFill>
              </a:endParaRPr>
            </a:p>
          </p:txBody>
        </p:sp>
        <p:cxnSp>
          <p:nvCxnSpPr>
            <p:cNvPr id="13" name="直接连接符 27">
              <a:extLst>
                <a:ext uri="{FF2B5EF4-FFF2-40B4-BE49-F238E27FC236}">
                  <a16:creationId xmlns:a16="http://schemas.microsoft.com/office/drawing/2014/main" id="{63F987EE-542B-4DA4-8EF3-B85F3FA2228F}"/>
                </a:ext>
              </a:extLst>
            </p:cNvPr>
            <p:cNvCxnSpPr/>
            <p:nvPr/>
          </p:nvCxnSpPr>
          <p:spPr>
            <a:xfrm flipH="1">
              <a:off x="85622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14" name="组合 34"/>
            <p:cNvGrpSpPr/>
            <p:nvPr/>
          </p:nvGrpSpPr>
          <p:grpSpPr>
            <a:xfrm>
              <a:off x="8642125" y="3695391"/>
              <a:ext cx="2649763" cy="1284054"/>
              <a:chOff x="874712" y="3261688"/>
              <a:chExt cx="2649763" cy="1284054"/>
            </a:xfrm>
          </p:grpSpPr>
          <p:sp>
            <p:nvSpPr>
              <p:cNvPr id="20" name="矩形 19">
                <a:extLst>
                  <a:ext uri="{FF2B5EF4-FFF2-40B4-BE49-F238E27FC236}">
                    <a16:creationId xmlns:a16="http://schemas.microsoft.com/office/drawing/2014/main"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a:t>
                </a:r>
              </a:p>
            </p:txBody>
          </p:sp>
          <p:sp>
            <p:nvSpPr>
              <p:cNvPr id="21" name="矩形 20">
                <a:extLst>
                  <a:ext uri="{FF2B5EF4-FFF2-40B4-BE49-F238E27FC236}">
                    <a16:creationId xmlns:a16="http://schemas.microsoft.com/office/drawing/2014/main" id="{CBCE2F27-1948-4AAF-B7D2-B7B4F23C2784}"/>
                  </a:ext>
                </a:extLst>
              </p:cNvPr>
              <p:cNvSpPr/>
              <p:nvPr/>
            </p:nvSpPr>
            <p:spPr>
              <a:xfrm>
                <a:off x="874713" y="32616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方案二</a:t>
                </a:r>
              </a:p>
            </p:txBody>
          </p:sp>
        </p:grpSp>
        <p:grpSp>
          <p:nvGrpSpPr>
            <p:cNvPr id="15" name="组合 37"/>
            <p:cNvGrpSpPr/>
            <p:nvPr/>
          </p:nvGrpSpPr>
          <p:grpSpPr>
            <a:xfrm>
              <a:off x="1012651" y="3695391"/>
              <a:ext cx="2649763" cy="1284054"/>
              <a:chOff x="874712" y="3261688"/>
              <a:chExt cx="2649763" cy="1284054"/>
            </a:xfrm>
          </p:grpSpPr>
          <p:sp>
            <p:nvSpPr>
              <p:cNvPr id="18" name="矩形 17">
                <a:extLst>
                  <a:ext uri="{FF2B5EF4-FFF2-40B4-BE49-F238E27FC236}">
                    <a16:creationId xmlns:a16="http://schemas.microsoft.com/office/drawing/2014/main"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a:t>
                </a:r>
              </a:p>
            </p:txBody>
          </p:sp>
          <p:sp>
            <p:nvSpPr>
              <p:cNvPr id="19" name="矩形 18">
                <a:extLst>
                  <a:ext uri="{FF2B5EF4-FFF2-40B4-BE49-F238E27FC236}">
                    <a16:creationId xmlns:a16="http://schemas.microsoft.com/office/drawing/2014/main" id="{CBCE2F27-1948-4AAF-B7D2-B7B4F23C2784}"/>
                  </a:ext>
                </a:extLst>
              </p:cNvPr>
              <p:cNvSpPr/>
              <p:nvPr/>
            </p:nvSpPr>
            <p:spPr>
              <a:xfrm>
                <a:off x="1282501" y="3261688"/>
                <a:ext cx="2241974" cy="3942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方案一</a:t>
                </a:r>
              </a:p>
            </p:txBody>
          </p:sp>
        </p:grpSp>
        <p:sp>
          <p:nvSpPr>
            <p:cNvPr id="16" name="椭圆 46"/>
            <p:cNvSpPr/>
            <p:nvPr/>
          </p:nvSpPr>
          <p:spPr>
            <a:xfrm>
              <a:off x="4726779" y="4060829"/>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17" name="椭圆 47"/>
            <p:cNvSpPr/>
            <p:nvPr/>
          </p:nvSpPr>
          <p:spPr>
            <a:xfrm>
              <a:off x="6848314" y="40608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spTree>
    <p:extLst>
      <p:ext uri="{BB962C8B-B14F-4D97-AF65-F5344CB8AC3E}">
        <p14:creationId xmlns:p14="http://schemas.microsoft.com/office/powerpoint/2010/main" val="16207449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rot="5400000" flipH="1">
            <a:off x="1409883" y="1610140"/>
            <a:ext cx="349041" cy="360522"/>
          </a:xfrm>
          <a:prstGeom prst="parallelogram">
            <a:avLst>
              <a:gd name="adj" fmla="val 3237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 name="平行四边形 2"/>
          <p:cNvSpPr/>
          <p:nvPr/>
        </p:nvSpPr>
        <p:spPr>
          <a:xfrm rot="5400000" flipH="1">
            <a:off x="6360759" y="1610140"/>
            <a:ext cx="349041" cy="360522"/>
          </a:xfrm>
          <a:prstGeom prst="parallelogram">
            <a:avLst>
              <a:gd name="adj" fmla="val 3237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矩形 3"/>
          <p:cNvSpPr/>
          <p:nvPr/>
        </p:nvSpPr>
        <p:spPr>
          <a:xfrm>
            <a:off x="6575466" y="140921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矩形 4"/>
          <p:cNvSpPr/>
          <p:nvPr/>
        </p:nvSpPr>
        <p:spPr>
          <a:xfrm>
            <a:off x="1624590" y="140921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pic>
        <p:nvPicPr>
          <p:cNvPr id="6" name="图片占位符 33"/>
          <p:cNvPicPr>
            <a:picLocks noChangeAspect="1"/>
          </p:cNvPicPr>
          <p:nvPr/>
        </p:nvPicPr>
        <p:blipFill rotWithShape="1">
          <a:blip r:embed="rId3" cstate="print">
            <a:extLst>
              <a:ext uri="{28A0092B-C50C-407E-A947-70E740481C1C}">
                <a14:useLocalDpi xmlns:a14="http://schemas.microsoft.com/office/drawing/2010/main" val="0"/>
              </a:ext>
            </a:extLst>
          </a:blip>
          <a:srcRect r="21238"/>
          <a:stretch/>
        </p:blipFill>
        <p:spPr>
          <a:xfrm>
            <a:off x="6706356" y="1528622"/>
            <a:ext cx="3722433"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pic>
      <p:pic>
        <p:nvPicPr>
          <p:cNvPr id="7" name="图片占位符 31"/>
          <p:cNvPicPr>
            <a:picLocks noChangeAspect="1"/>
          </p:cNvPicPr>
          <p:nvPr/>
        </p:nvPicPr>
        <p:blipFill rotWithShape="1">
          <a:blip r:embed="rId3" cstate="print">
            <a:extLst>
              <a:ext uri="{28A0092B-C50C-407E-A947-70E740481C1C}">
                <a14:useLocalDpi xmlns:a14="http://schemas.microsoft.com/office/drawing/2010/main" val="0"/>
              </a:ext>
            </a:extLst>
          </a:blip>
          <a:srcRect r="17785"/>
          <a:stretch/>
        </p:blipFill>
        <p:spPr>
          <a:xfrm>
            <a:off x="1762370" y="1615880"/>
            <a:ext cx="3757940" cy="2567293"/>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pic>
      <p:sp>
        <p:nvSpPr>
          <p:cNvPr id="8" name="矩形 7"/>
          <p:cNvSpPr/>
          <p:nvPr/>
        </p:nvSpPr>
        <p:spPr>
          <a:xfrm>
            <a:off x="1404143" y="1735291"/>
            <a:ext cx="1777356" cy="6016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a:t>2018</a:t>
            </a:r>
          </a:p>
        </p:txBody>
      </p:sp>
      <p:sp>
        <p:nvSpPr>
          <p:cNvPr id="9" name="矩形 8"/>
          <p:cNvSpPr/>
          <p:nvPr/>
        </p:nvSpPr>
        <p:spPr>
          <a:xfrm>
            <a:off x="6355019" y="1735291"/>
            <a:ext cx="1777356" cy="601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a:t>2019</a:t>
            </a:r>
          </a:p>
        </p:txBody>
      </p:sp>
      <p:grpSp>
        <p:nvGrpSpPr>
          <p:cNvPr id="10" name="组合 17"/>
          <p:cNvGrpSpPr/>
          <p:nvPr/>
        </p:nvGrpSpPr>
        <p:grpSpPr>
          <a:xfrm>
            <a:off x="1762370" y="4421992"/>
            <a:ext cx="3757939" cy="896863"/>
            <a:chOff x="1531598" y="3689289"/>
            <a:chExt cx="3757939" cy="896863"/>
          </a:xfrm>
        </p:grpSpPr>
        <p:sp>
          <p:nvSpPr>
            <p:cNvPr id="11" name="矩形 10"/>
            <p:cNvSpPr/>
            <p:nvPr/>
          </p:nvSpPr>
          <p:spPr>
            <a:xfrm>
              <a:off x="1531598" y="4050621"/>
              <a:ext cx="3757939"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用户可以在投影仪或者计算机上进行演示也可以将演示文稿打印出来制作成胶片以便应用</a:t>
              </a:r>
            </a:p>
          </p:txBody>
        </p:sp>
        <p:sp>
          <p:nvSpPr>
            <p:cNvPr id="12" name="文本框 11"/>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ea typeface="+mj-ea"/>
                </a:rPr>
                <a:t>产品概述</a:t>
              </a:r>
            </a:p>
          </p:txBody>
        </p:sp>
      </p:grpSp>
      <p:grpSp>
        <p:nvGrpSpPr>
          <p:cNvPr id="13" name="组合 20"/>
          <p:cNvGrpSpPr/>
          <p:nvPr/>
        </p:nvGrpSpPr>
        <p:grpSpPr>
          <a:xfrm>
            <a:off x="6776392" y="4421992"/>
            <a:ext cx="3757939" cy="896863"/>
            <a:chOff x="1531598" y="3689289"/>
            <a:chExt cx="3757939" cy="896863"/>
          </a:xfrm>
        </p:grpSpPr>
        <p:sp>
          <p:nvSpPr>
            <p:cNvPr id="14" name="矩形 13"/>
            <p:cNvSpPr/>
            <p:nvPr/>
          </p:nvSpPr>
          <p:spPr>
            <a:xfrm>
              <a:off x="1531598" y="4050621"/>
              <a:ext cx="3757939"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用户可以在投影仪或者计算机上进行演示也可以将演示文稿打印出来制作成胶片以便应用</a:t>
              </a:r>
            </a:p>
          </p:txBody>
        </p:sp>
        <p:sp>
          <p:nvSpPr>
            <p:cNvPr id="15" name="文本框 14"/>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ea typeface="+mj-ea"/>
                </a:rPr>
                <a:t>产品概述</a:t>
              </a:r>
            </a:p>
          </p:txBody>
        </p:sp>
      </p:grpSp>
    </p:spTree>
    <p:extLst>
      <p:ext uri="{BB962C8B-B14F-4D97-AF65-F5344CB8AC3E}">
        <p14:creationId xmlns:p14="http://schemas.microsoft.com/office/powerpoint/2010/main" val="593835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 presetClass="entr" presetSubtype="2"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2"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1+#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p:cNvGrpSpPr/>
          <p:nvPr/>
        </p:nvGrpSpPr>
        <p:grpSpPr>
          <a:xfrm>
            <a:off x="1362312" y="3332909"/>
            <a:ext cx="1326873" cy="1326873"/>
            <a:chOff x="1270840" y="3443029"/>
            <a:chExt cx="1326873" cy="1326873"/>
          </a:xfrm>
        </p:grpSpPr>
        <p:sp>
          <p:nvSpPr>
            <p:cNvPr id="3" name="矩形 2"/>
            <p:cNvSpPr/>
            <p:nvPr/>
          </p:nvSpPr>
          <p:spPr>
            <a:xfrm>
              <a:off x="1270840" y="3443029"/>
              <a:ext cx="1326873" cy="13268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 name="矩形 5"/>
            <p:cNvSpPr/>
            <p:nvPr/>
          </p:nvSpPr>
          <p:spPr>
            <a:xfrm>
              <a:off x="1617173" y="3800709"/>
              <a:ext cx="634208" cy="611513"/>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5" name="组合 29"/>
          <p:cNvGrpSpPr/>
          <p:nvPr/>
        </p:nvGrpSpPr>
        <p:grpSpPr>
          <a:xfrm>
            <a:off x="3449734" y="3332909"/>
            <a:ext cx="1326873" cy="1326873"/>
            <a:chOff x="1270840" y="3443029"/>
            <a:chExt cx="1326873" cy="1326873"/>
          </a:xfrm>
        </p:grpSpPr>
        <p:sp>
          <p:nvSpPr>
            <p:cNvPr id="6" name="矩形 5"/>
            <p:cNvSpPr/>
            <p:nvPr/>
          </p:nvSpPr>
          <p:spPr>
            <a:xfrm>
              <a:off x="1270840" y="3443029"/>
              <a:ext cx="1326873" cy="132687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7" name="矩形 8"/>
            <p:cNvSpPr/>
            <p:nvPr/>
          </p:nvSpPr>
          <p:spPr>
            <a:xfrm>
              <a:off x="1618691" y="3789362"/>
              <a:ext cx="631172" cy="634208"/>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8" name="组合 32"/>
          <p:cNvGrpSpPr/>
          <p:nvPr/>
        </p:nvGrpSpPr>
        <p:grpSpPr>
          <a:xfrm>
            <a:off x="5537156" y="3332909"/>
            <a:ext cx="1326873" cy="1326873"/>
            <a:chOff x="1270840" y="3443029"/>
            <a:chExt cx="1326873" cy="1326873"/>
          </a:xfrm>
        </p:grpSpPr>
        <p:sp>
          <p:nvSpPr>
            <p:cNvPr id="9" name="矩形 8"/>
            <p:cNvSpPr/>
            <p:nvPr/>
          </p:nvSpPr>
          <p:spPr>
            <a:xfrm>
              <a:off x="1270840" y="3443029"/>
              <a:ext cx="1326873" cy="13268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10" name="矩形 11"/>
            <p:cNvSpPr/>
            <p:nvPr/>
          </p:nvSpPr>
          <p:spPr>
            <a:xfrm>
              <a:off x="1617173" y="3790850"/>
              <a:ext cx="634208" cy="631231"/>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grpSp>
      <p:grpSp>
        <p:nvGrpSpPr>
          <p:cNvPr id="11" name="组合 35"/>
          <p:cNvGrpSpPr/>
          <p:nvPr/>
        </p:nvGrpSpPr>
        <p:grpSpPr>
          <a:xfrm>
            <a:off x="7624578" y="3332909"/>
            <a:ext cx="1326873" cy="1326873"/>
            <a:chOff x="1270840" y="3443029"/>
            <a:chExt cx="1326873" cy="1326873"/>
          </a:xfrm>
        </p:grpSpPr>
        <p:sp>
          <p:nvSpPr>
            <p:cNvPr id="12" name="矩形 11"/>
            <p:cNvSpPr/>
            <p:nvPr/>
          </p:nvSpPr>
          <p:spPr>
            <a:xfrm>
              <a:off x="1270840" y="3443029"/>
              <a:ext cx="1326873" cy="132687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13" name="矩形 14"/>
            <p:cNvSpPr/>
            <p:nvPr/>
          </p:nvSpPr>
          <p:spPr>
            <a:xfrm>
              <a:off x="1729356" y="3789362"/>
              <a:ext cx="409842" cy="634208"/>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14" name="组合 38"/>
          <p:cNvGrpSpPr/>
          <p:nvPr/>
        </p:nvGrpSpPr>
        <p:grpSpPr>
          <a:xfrm>
            <a:off x="9711999" y="3332909"/>
            <a:ext cx="1326873" cy="1326873"/>
            <a:chOff x="1270840" y="3443029"/>
            <a:chExt cx="1326873" cy="1326873"/>
          </a:xfrm>
        </p:grpSpPr>
        <p:sp>
          <p:nvSpPr>
            <p:cNvPr id="15" name="矩形 14"/>
            <p:cNvSpPr/>
            <p:nvPr/>
          </p:nvSpPr>
          <p:spPr>
            <a:xfrm>
              <a:off x="1270840" y="3443029"/>
              <a:ext cx="1326873" cy="13268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16" name="矩形 17"/>
            <p:cNvSpPr/>
            <p:nvPr/>
          </p:nvSpPr>
          <p:spPr>
            <a:xfrm>
              <a:off x="1654567" y="3789362"/>
              <a:ext cx="559420" cy="63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sp>
        <p:nvSpPr>
          <p:cNvPr id="17" name="文本框 16"/>
          <p:cNvSpPr txBox="1"/>
          <p:nvPr/>
        </p:nvSpPr>
        <p:spPr>
          <a:xfrm>
            <a:off x="1471750" y="486134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mj-ea"/>
                <a:ea typeface="+mj-ea"/>
              </a:rPr>
              <a:t>添加标题</a:t>
            </a:r>
          </a:p>
        </p:txBody>
      </p:sp>
      <p:sp>
        <p:nvSpPr>
          <p:cNvPr id="18" name="文本框 17"/>
          <p:cNvSpPr txBox="1"/>
          <p:nvPr/>
        </p:nvSpPr>
        <p:spPr>
          <a:xfrm>
            <a:off x="3559168" y="486134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mj-ea"/>
              </a:rPr>
              <a:t>添加标题</a:t>
            </a:r>
          </a:p>
        </p:txBody>
      </p:sp>
      <p:sp>
        <p:nvSpPr>
          <p:cNvPr id="19" name="文本框 18"/>
          <p:cNvSpPr txBox="1"/>
          <p:nvPr/>
        </p:nvSpPr>
        <p:spPr>
          <a:xfrm>
            <a:off x="5648742" y="486134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mj-ea"/>
              </a:rPr>
              <a:t>添加标题</a:t>
            </a:r>
          </a:p>
        </p:txBody>
      </p:sp>
      <p:sp>
        <p:nvSpPr>
          <p:cNvPr id="20" name="文本框 19"/>
          <p:cNvSpPr txBox="1"/>
          <p:nvPr/>
        </p:nvSpPr>
        <p:spPr>
          <a:xfrm>
            <a:off x="7738312" y="486134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mj-ea"/>
              </a:rPr>
              <a:t>添加标题</a:t>
            </a:r>
          </a:p>
        </p:txBody>
      </p:sp>
      <p:sp>
        <p:nvSpPr>
          <p:cNvPr id="21" name="文本框 20"/>
          <p:cNvSpPr txBox="1"/>
          <p:nvPr/>
        </p:nvSpPr>
        <p:spPr>
          <a:xfrm>
            <a:off x="9821437" y="486134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mj-ea"/>
              </a:rPr>
              <a:t>添加标题</a:t>
            </a:r>
          </a:p>
        </p:txBody>
      </p:sp>
      <p:grpSp>
        <p:nvGrpSpPr>
          <p:cNvPr id="22" name="组合 23"/>
          <p:cNvGrpSpPr/>
          <p:nvPr/>
        </p:nvGrpSpPr>
        <p:grpSpPr>
          <a:xfrm>
            <a:off x="1259903" y="1741698"/>
            <a:ext cx="9980582" cy="1416261"/>
            <a:chOff x="1155046" y="1914620"/>
            <a:chExt cx="9980582" cy="1416261"/>
          </a:xfrm>
        </p:grpSpPr>
        <p:sp>
          <p:nvSpPr>
            <p:cNvPr id="23" name="矩形 22"/>
            <p:cNvSpPr/>
            <p:nvPr/>
          </p:nvSpPr>
          <p:spPr>
            <a:xfrm>
              <a:off x="1155046" y="2352152"/>
              <a:ext cx="9980582" cy="978729"/>
            </a:xfrm>
            <a:prstGeom prst="rect">
              <a:avLst/>
            </a:prstGeom>
          </p:spPr>
          <p:txBody>
            <a:bodyPr wrap="square">
              <a:spAutoFit/>
            </a:bodyPr>
            <a:lstStyle/>
            <a:p>
              <a:pPr>
                <a:lnSpc>
                  <a:spcPct val="120000"/>
                </a:lnSpc>
              </a:pPr>
              <a:r>
                <a:rPr lang="zh-CN" altLang="en-US" sz="1600" dirty="0">
                  <a:solidFill>
                    <a:schemeClr val="tx1">
                      <a:lumMod val="65000"/>
                      <a:lumOff val="35000"/>
                    </a:schemeClr>
                  </a:solidFill>
                </a:rPr>
                <a:t>用户可以在投影仪或者计算机上进行演示也可以将演示文稿打印出来制作成胶片以便应用用户可以在投影仪或者计算机上进行演示也可以将演示文稿打印出来制作成胶片以便应用</a:t>
              </a:r>
            </a:p>
            <a:p>
              <a:pPr>
                <a:lnSpc>
                  <a:spcPct val="120000"/>
                </a:lnSpc>
              </a:pPr>
              <a:endParaRPr lang="zh-CN" altLang="en-US" sz="1600" dirty="0">
                <a:solidFill>
                  <a:schemeClr val="tx1">
                    <a:lumMod val="65000"/>
                    <a:lumOff val="35000"/>
                  </a:schemeClr>
                </a:solidFill>
              </a:endParaRPr>
            </a:p>
          </p:txBody>
        </p:sp>
        <p:sp>
          <p:nvSpPr>
            <p:cNvPr id="24" name="文本框 23"/>
            <p:cNvSpPr txBox="1"/>
            <p:nvPr/>
          </p:nvSpPr>
          <p:spPr>
            <a:xfrm>
              <a:off x="1155047" y="1914620"/>
              <a:ext cx="1415773"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mj-ea"/>
                </a:rPr>
                <a:t>添加标题</a:t>
              </a:r>
            </a:p>
          </p:txBody>
        </p:sp>
      </p:grpSp>
    </p:spTree>
    <p:extLst>
      <p:ext uri="{BB962C8B-B14F-4D97-AF65-F5344CB8AC3E}">
        <p14:creationId xmlns:p14="http://schemas.microsoft.com/office/powerpoint/2010/main" val="17294791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nodeType="withEffect">
                                  <p:stCondLst>
                                    <p:cond delay="75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2000"/>
                            </p:stCondLst>
                            <p:childTnLst>
                              <p:par>
                                <p:cTn id="36" presetID="14" presetClass="entr" presetSubtype="1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randombar(horizontal)">
                                      <p:cBhvr>
                                        <p:cTn id="38" dur="500"/>
                                        <p:tgtEl>
                                          <p:spTgt spid="17"/>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randombar(horizontal)">
                                      <p:cBhvr>
                                        <p:cTn id="41" dur="500"/>
                                        <p:tgtEl>
                                          <p:spTgt spid="18"/>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randombar(horizontal)">
                                      <p:cBhvr>
                                        <p:cTn id="47" dur="500"/>
                                        <p:tgtEl>
                                          <p:spTgt spid="20"/>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randombar(horizontal)">
                                      <p:cBhvr>
                                        <p:cTn id="5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网chenying0907出品 259"/>
          <p:cNvSpPr>
            <a:spLocks noChangeArrowheads="1"/>
          </p:cNvSpPr>
          <p:nvPr/>
        </p:nvSpPr>
        <p:spPr bwMode="auto">
          <a:xfrm>
            <a:off x="2654715" y="3666380"/>
            <a:ext cx="7461885"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zh-CN" altLang="en-US" sz="8000" b="1" dirty="0">
                <a:solidFill>
                  <a:srgbClr val="DA1F28"/>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谢谢观看</a:t>
            </a:r>
          </a:p>
        </p:txBody>
      </p:sp>
      <p:sp>
        <p:nvSpPr>
          <p:cNvPr id="5" name="淘宝网chenying0907出品 259"/>
          <p:cNvSpPr>
            <a:spLocks noChangeArrowheads="1"/>
          </p:cNvSpPr>
          <p:nvPr/>
        </p:nvSpPr>
        <p:spPr bwMode="auto">
          <a:xfrm>
            <a:off x="3360991" y="4926546"/>
            <a:ext cx="5993514" cy="2623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zh-CN" altLang="en-US" sz="1705" dirty="0">
                <a:solidFill>
                  <a:srgbClr val="DA1F28"/>
                </a:solidFill>
                <a:cs typeface="Arial" panose="020B0604020202020204" pitchFamily="34" charset="0"/>
              </a:rPr>
              <a:t>汇报人：包图网   时间：</a:t>
            </a:r>
            <a:r>
              <a:rPr lang="en-US" altLang="zh-CN" sz="1705" dirty="0">
                <a:solidFill>
                  <a:srgbClr val="DA1F28"/>
                </a:solidFill>
                <a:cs typeface="Arial" panose="020B0604020202020204" pitchFamily="34" charset="0"/>
              </a:rPr>
              <a:t>XX</a:t>
            </a:r>
            <a:r>
              <a:rPr lang="zh-CN" altLang="en-US" sz="1705" dirty="0">
                <a:solidFill>
                  <a:srgbClr val="DA1F28"/>
                </a:solidFill>
                <a:cs typeface="Arial" panose="020B0604020202020204" pitchFamily="34" charset="0"/>
              </a:rPr>
              <a:t>年</a:t>
            </a:r>
            <a:r>
              <a:rPr lang="en-US" altLang="zh-CN" sz="1705" dirty="0">
                <a:solidFill>
                  <a:srgbClr val="DA1F28"/>
                </a:solidFill>
                <a:cs typeface="Arial" panose="020B0604020202020204" pitchFamily="34" charset="0"/>
              </a:rPr>
              <a:t>XX</a:t>
            </a:r>
            <a:r>
              <a:rPr lang="zh-CN" altLang="en-US" sz="1705" dirty="0">
                <a:solidFill>
                  <a:srgbClr val="DA1F28"/>
                </a:solidFill>
                <a:cs typeface="Arial" panose="020B0604020202020204" pitchFamily="34" charset="0"/>
              </a:rPr>
              <a:t>月</a:t>
            </a:r>
          </a:p>
        </p:txBody>
      </p:sp>
      <p:pic>
        <p:nvPicPr>
          <p:cNvPr id="6" name="图片 5" descr="f42695a096a241420998491072932b83">
            <a:extLst>
              <a:ext uri="{FF2B5EF4-FFF2-40B4-BE49-F238E27FC236}">
                <a16:creationId xmlns:a16="http://schemas.microsoft.com/office/drawing/2014/main" id="{D8184649-5A4B-4D31-9526-B8E745F5F73A}"/>
              </a:ext>
            </a:extLst>
          </p:cNvPr>
          <p:cNvPicPr>
            <a:picLocks noChangeAspect="1"/>
          </p:cNvPicPr>
          <p:nvPr/>
        </p:nvPicPr>
        <p:blipFill>
          <a:blip r:embed="rId3"/>
          <a:stretch>
            <a:fillRect/>
          </a:stretch>
        </p:blipFill>
        <p:spPr>
          <a:xfrm>
            <a:off x="5271084" y="1721473"/>
            <a:ext cx="1649832" cy="176383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116024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par>
                          <p:cTn id="18" fill="hold">
                            <p:stCondLst>
                              <p:cond delay="16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par>
                          <p:cTn id="22" fill="hold">
                            <p:stCondLst>
                              <p:cond delay="21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gtEl>
                                      </p:cBhvr>
                                    </p:animEffect>
                                  </p:childTnLst>
                                </p:cTn>
                              </p:par>
                            </p:childTnLst>
                          </p:cTn>
                        </p:par>
                        <p:par>
                          <p:cTn id="30" fill="hold">
                            <p:stCondLst>
                              <p:cond delay="34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5"/>
                                        </p:tgtEl>
                                      </p:cBhvr>
                                    </p:animEffect>
                                    <p:animScale>
                                      <p:cBhvr>
                                        <p:cTn id="33"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感谢您下载包图网平台上提供的</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在包图网出售的</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模板是免版税类（</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RF</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Royalty-Free</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）正版受</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和</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世界版权公约</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不得将包图网的</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模板、</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chemeClr val="tx1">
                    <a:lumMod val="85000"/>
                    <a:lumOff val="15000"/>
                  </a:schemeClr>
                </a:solidFill>
              </a:rPr>
              <a:t>更多精品</a:t>
            </a:r>
            <a:r>
              <a:rPr lang="en-US" altLang="zh-CN" b="1" dirty="0">
                <a:solidFill>
                  <a:schemeClr val="tx1">
                    <a:lumMod val="85000"/>
                    <a:lumOff val="15000"/>
                  </a:schemeClr>
                </a:solidFill>
              </a:rPr>
              <a:t>PPT</a:t>
            </a:r>
            <a:r>
              <a:rPr lang="zh-CN" altLang="en-US" b="1" dirty="0">
                <a:solidFill>
                  <a:schemeClr val="tx1">
                    <a:lumMod val="85000"/>
                    <a:lumOff val="15000"/>
                  </a:schemeClr>
                </a:solidFill>
              </a:rPr>
              <a:t>模板：</a:t>
            </a:r>
            <a:r>
              <a:rPr lang="en-US" altLang="zh-CN" b="1" dirty="0">
                <a:solidFill>
                  <a:schemeClr val="tx1">
                    <a:lumMod val="85000"/>
                    <a:lumOff val="15000"/>
                  </a:schemeClr>
                </a:solidFill>
                <a:hlinkClick r:id="rId3"/>
              </a:rPr>
              <a:t>http://ibaotu.com/ppt/</a:t>
            </a:r>
            <a:endParaRPr lang="zh-CN" altLang="en-US" b="1" dirty="0">
              <a:solidFill>
                <a:schemeClr val="tx1">
                  <a:lumMod val="85000"/>
                  <a:lumOff val="15000"/>
                </a:schemeClr>
              </a:solidFill>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hlinkClick r:id="rId3"/>
                </a:rPr>
                <a:t>点击进入</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93692C2-9419-4F20-A0F0-A2A1DE520E8A}"/>
              </a:ext>
            </a:extLst>
          </p:cNvPr>
          <p:cNvSpPr>
            <a:spLocks noChangeArrowheads="1"/>
          </p:cNvSpPr>
          <p:nvPr/>
        </p:nvSpPr>
        <p:spPr bwMode="auto">
          <a:xfrm>
            <a:off x="4204081" y="3000672"/>
            <a:ext cx="24485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C00000"/>
                </a:solidFill>
                <a:latin typeface="微软雅黑" panose="020B0503020204020204" pitchFamily="34" charset="-122"/>
                <a:ea typeface="微软雅黑" panose="020B0503020204020204" pitchFamily="34" charset="-122"/>
              </a:rPr>
              <a:t>添加你的标题</a:t>
            </a:r>
          </a:p>
        </p:txBody>
      </p:sp>
      <p:sp>
        <p:nvSpPr>
          <p:cNvPr id="3" name="矩形 29">
            <a:extLst>
              <a:ext uri="{FF2B5EF4-FFF2-40B4-BE49-F238E27FC236}">
                <a16:creationId xmlns:a16="http://schemas.microsoft.com/office/drawing/2014/main" id="{1BD276F6-D9E4-42A6-945C-1A8CE7981045}"/>
              </a:ext>
            </a:extLst>
          </p:cNvPr>
          <p:cNvSpPr>
            <a:spLocks noChangeArrowheads="1"/>
          </p:cNvSpPr>
          <p:nvPr/>
        </p:nvSpPr>
        <p:spPr bwMode="auto">
          <a:xfrm>
            <a:off x="2699132" y="2973387"/>
            <a:ext cx="1328737" cy="488950"/>
          </a:xfrm>
          <a:prstGeom prst="rect">
            <a:avLst/>
          </a:prstGeom>
          <a:gradFill rotWithShape="1">
            <a:gsLst>
              <a:gs pos="0">
                <a:srgbClr val="E30000"/>
              </a:gs>
              <a:gs pos="100000">
                <a:srgbClr val="760303"/>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 name="文本框 30">
            <a:extLst>
              <a:ext uri="{FF2B5EF4-FFF2-40B4-BE49-F238E27FC236}">
                <a16:creationId xmlns:a16="http://schemas.microsoft.com/office/drawing/2014/main" id="{8C87D92A-D799-484A-AFE9-318924658193}"/>
              </a:ext>
            </a:extLst>
          </p:cNvPr>
          <p:cNvSpPr txBox="1">
            <a:spLocks noChangeArrowheads="1"/>
          </p:cNvSpPr>
          <p:nvPr/>
        </p:nvSpPr>
        <p:spPr bwMode="auto">
          <a:xfrm>
            <a:off x="2875344" y="3009900"/>
            <a:ext cx="96202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FFFFFF"/>
                </a:solidFill>
                <a:latin typeface="微软雅黑" panose="020B0503020204020204" pitchFamily="34" charset="-122"/>
                <a:ea typeface="微软雅黑" panose="020B0503020204020204" pitchFamily="34" charset="-122"/>
              </a:rPr>
              <a:t>第一章</a:t>
            </a:r>
          </a:p>
        </p:txBody>
      </p:sp>
      <p:grpSp>
        <p:nvGrpSpPr>
          <p:cNvPr id="10" name="组合 3">
            <a:extLst>
              <a:ext uri="{FF2B5EF4-FFF2-40B4-BE49-F238E27FC236}">
                <a16:creationId xmlns:a16="http://schemas.microsoft.com/office/drawing/2014/main" id="{480F2BC0-31C5-4619-9859-6E3FB2EF7115}"/>
              </a:ext>
            </a:extLst>
          </p:cNvPr>
          <p:cNvGrpSpPr>
            <a:grpSpLocks/>
          </p:cNvGrpSpPr>
          <p:nvPr/>
        </p:nvGrpSpPr>
        <p:grpSpPr bwMode="auto">
          <a:xfrm>
            <a:off x="1706326" y="1640217"/>
            <a:ext cx="2228850" cy="801688"/>
            <a:chOff x="3731558" y="1915548"/>
            <a:chExt cx="1856686" cy="669160"/>
          </a:xfrm>
        </p:grpSpPr>
        <p:sp>
          <p:nvSpPr>
            <p:cNvPr id="11" name="对角圆角矩形 10">
              <a:extLst>
                <a:ext uri="{FF2B5EF4-FFF2-40B4-BE49-F238E27FC236}">
                  <a16:creationId xmlns:a16="http://schemas.microsoft.com/office/drawing/2014/main" id="{BBEA62AD-0620-4821-8DA1-46A21E7AD57C}"/>
                </a:ext>
              </a:extLst>
            </p:cNvPr>
            <p:cNvSpPr/>
            <p:nvPr/>
          </p:nvSpPr>
          <p:spPr>
            <a:xfrm>
              <a:off x="3731558" y="1915548"/>
              <a:ext cx="1856686" cy="669160"/>
            </a:xfrm>
            <a:prstGeom prst="round2DiagRect">
              <a:avLst>
                <a:gd name="adj1" fmla="val 47154"/>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2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60"/>
            </a:p>
          </p:txBody>
        </p:sp>
        <p:sp>
          <p:nvSpPr>
            <p:cNvPr id="12" name="TextBox 5">
              <a:hlinkClick r:id="" action="ppaction://hlinkshowjump?jump=nextslide"/>
              <a:extLst>
                <a:ext uri="{FF2B5EF4-FFF2-40B4-BE49-F238E27FC236}">
                  <a16:creationId xmlns:a16="http://schemas.microsoft.com/office/drawing/2014/main" id="{61BC29DE-389D-4A30-994E-4757D94E38DF}"/>
                </a:ext>
              </a:extLst>
            </p:cNvPr>
            <p:cNvSpPr txBox="1"/>
            <p:nvPr/>
          </p:nvSpPr>
          <p:spPr>
            <a:xfrm>
              <a:off x="4228790" y="1993727"/>
              <a:ext cx="863544" cy="532678"/>
            </a:xfrm>
            <a:prstGeom prst="rect">
              <a:avLst/>
            </a:prstGeom>
            <a:noFill/>
            <a:ln w="9525">
              <a:noFill/>
            </a:ln>
          </p:spPr>
          <p:txBody>
            <a:bodyPr wrap="none">
              <a:spAutoFit/>
            </a:bodyPr>
            <a:lstStyle/>
            <a:p>
              <a:pPr algn="dist" fontAlgn="auto">
                <a:defRPr/>
              </a:pPr>
              <a:r>
                <a:rPr lang="zh-CN" altLang="en-US" sz="3360" b="1" noProof="1">
                  <a:solidFill>
                    <a:srgbClr val="FFFF00"/>
                  </a:solidFill>
                  <a:latin typeface="微软雅黑" panose="020B0503020204020204" charset="-122"/>
                  <a:ea typeface="微软雅黑" panose="020B0503020204020204" charset="-122"/>
                </a:rPr>
                <a:t>目录</a:t>
              </a:r>
            </a:p>
          </p:txBody>
        </p:sp>
      </p:grpSp>
      <p:sp>
        <p:nvSpPr>
          <p:cNvPr id="19" name="Rectangle 6">
            <a:extLst>
              <a:ext uri="{FF2B5EF4-FFF2-40B4-BE49-F238E27FC236}">
                <a16:creationId xmlns:a16="http://schemas.microsoft.com/office/drawing/2014/main" id="{D93692C2-9419-4F20-A0F0-A2A1DE520E8A}"/>
              </a:ext>
            </a:extLst>
          </p:cNvPr>
          <p:cNvSpPr>
            <a:spLocks noChangeArrowheads="1"/>
          </p:cNvSpPr>
          <p:nvPr/>
        </p:nvSpPr>
        <p:spPr bwMode="auto">
          <a:xfrm>
            <a:off x="8157539" y="3000672"/>
            <a:ext cx="24485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C00000"/>
                </a:solidFill>
                <a:latin typeface="微软雅黑" panose="020B0503020204020204" pitchFamily="34" charset="-122"/>
                <a:ea typeface="微软雅黑" panose="020B0503020204020204" pitchFamily="34" charset="-122"/>
              </a:rPr>
              <a:t>添加你的标题</a:t>
            </a:r>
          </a:p>
        </p:txBody>
      </p:sp>
      <p:sp>
        <p:nvSpPr>
          <p:cNvPr id="20" name="矩形 29">
            <a:extLst>
              <a:ext uri="{FF2B5EF4-FFF2-40B4-BE49-F238E27FC236}">
                <a16:creationId xmlns:a16="http://schemas.microsoft.com/office/drawing/2014/main" id="{1BD276F6-D9E4-42A6-945C-1A8CE7981045}"/>
              </a:ext>
            </a:extLst>
          </p:cNvPr>
          <p:cNvSpPr>
            <a:spLocks noChangeArrowheads="1"/>
          </p:cNvSpPr>
          <p:nvPr/>
        </p:nvSpPr>
        <p:spPr bwMode="auto">
          <a:xfrm>
            <a:off x="6652590" y="2973387"/>
            <a:ext cx="1328737" cy="488950"/>
          </a:xfrm>
          <a:prstGeom prst="rect">
            <a:avLst/>
          </a:prstGeom>
          <a:gradFill rotWithShape="1">
            <a:gsLst>
              <a:gs pos="0">
                <a:srgbClr val="E30000"/>
              </a:gs>
              <a:gs pos="100000">
                <a:srgbClr val="760303"/>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1" name="文本框 30">
            <a:extLst>
              <a:ext uri="{FF2B5EF4-FFF2-40B4-BE49-F238E27FC236}">
                <a16:creationId xmlns:a16="http://schemas.microsoft.com/office/drawing/2014/main" id="{8C87D92A-D799-484A-AFE9-318924658193}"/>
              </a:ext>
            </a:extLst>
          </p:cNvPr>
          <p:cNvSpPr txBox="1">
            <a:spLocks noChangeArrowheads="1"/>
          </p:cNvSpPr>
          <p:nvPr/>
        </p:nvSpPr>
        <p:spPr bwMode="auto">
          <a:xfrm>
            <a:off x="6828802" y="3009900"/>
            <a:ext cx="9620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FFFFFF"/>
                </a:solidFill>
                <a:latin typeface="微软雅黑" panose="020B0503020204020204" pitchFamily="34" charset="-122"/>
                <a:ea typeface="微软雅黑" panose="020B0503020204020204" pitchFamily="34" charset="-122"/>
              </a:rPr>
              <a:t>第二章</a:t>
            </a:r>
          </a:p>
        </p:txBody>
      </p:sp>
      <p:sp>
        <p:nvSpPr>
          <p:cNvPr id="22" name="Rectangle 6">
            <a:extLst>
              <a:ext uri="{FF2B5EF4-FFF2-40B4-BE49-F238E27FC236}">
                <a16:creationId xmlns:a16="http://schemas.microsoft.com/office/drawing/2014/main" id="{D93692C2-9419-4F20-A0F0-A2A1DE520E8A}"/>
              </a:ext>
            </a:extLst>
          </p:cNvPr>
          <p:cNvSpPr>
            <a:spLocks noChangeArrowheads="1"/>
          </p:cNvSpPr>
          <p:nvPr/>
        </p:nvSpPr>
        <p:spPr bwMode="auto">
          <a:xfrm>
            <a:off x="4204081" y="4021104"/>
            <a:ext cx="24485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C00000"/>
                </a:solidFill>
                <a:latin typeface="微软雅黑" panose="020B0503020204020204" pitchFamily="34" charset="-122"/>
                <a:ea typeface="微软雅黑" panose="020B0503020204020204" pitchFamily="34" charset="-122"/>
              </a:rPr>
              <a:t>添加你的标题</a:t>
            </a:r>
          </a:p>
        </p:txBody>
      </p:sp>
      <p:sp>
        <p:nvSpPr>
          <p:cNvPr id="23" name="矩形 29">
            <a:extLst>
              <a:ext uri="{FF2B5EF4-FFF2-40B4-BE49-F238E27FC236}">
                <a16:creationId xmlns:a16="http://schemas.microsoft.com/office/drawing/2014/main" id="{1BD276F6-D9E4-42A6-945C-1A8CE7981045}"/>
              </a:ext>
            </a:extLst>
          </p:cNvPr>
          <p:cNvSpPr>
            <a:spLocks noChangeArrowheads="1"/>
          </p:cNvSpPr>
          <p:nvPr/>
        </p:nvSpPr>
        <p:spPr bwMode="auto">
          <a:xfrm>
            <a:off x="2699132" y="3993819"/>
            <a:ext cx="1328737" cy="488950"/>
          </a:xfrm>
          <a:prstGeom prst="rect">
            <a:avLst/>
          </a:prstGeom>
          <a:gradFill rotWithShape="1">
            <a:gsLst>
              <a:gs pos="0">
                <a:srgbClr val="E30000"/>
              </a:gs>
              <a:gs pos="100000">
                <a:srgbClr val="760303"/>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4" name="文本框 30">
            <a:extLst>
              <a:ext uri="{FF2B5EF4-FFF2-40B4-BE49-F238E27FC236}">
                <a16:creationId xmlns:a16="http://schemas.microsoft.com/office/drawing/2014/main" id="{8C87D92A-D799-484A-AFE9-318924658193}"/>
              </a:ext>
            </a:extLst>
          </p:cNvPr>
          <p:cNvSpPr txBox="1">
            <a:spLocks noChangeArrowheads="1"/>
          </p:cNvSpPr>
          <p:nvPr/>
        </p:nvSpPr>
        <p:spPr bwMode="auto">
          <a:xfrm>
            <a:off x="2875344" y="4030332"/>
            <a:ext cx="9620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FFFFFF"/>
                </a:solidFill>
                <a:latin typeface="微软雅黑" panose="020B0503020204020204" pitchFamily="34" charset="-122"/>
                <a:ea typeface="微软雅黑" panose="020B0503020204020204" pitchFamily="34" charset="-122"/>
              </a:rPr>
              <a:t>第三章</a:t>
            </a:r>
          </a:p>
        </p:txBody>
      </p:sp>
      <p:sp>
        <p:nvSpPr>
          <p:cNvPr id="25" name="Rectangle 6">
            <a:extLst>
              <a:ext uri="{FF2B5EF4-FFF2-40B4-BE49-F238E27FC236}">
                <a16:creationId xmlns:a16="http://schemas.microsoft.com/office/drawing/2014/main" id="{D93692C2-9419-4F20-A0F0-A2A1DE520E8A}"/>
              </a:ext>
            </a:extLst>
          </p:cNvPr>
          <p:cNvSpPr>
            <a:spLocks noChangeArrowheads="1"/>
          </p:cNvSpPr>
          <p:nvPr/>
        </p:nvSpPr>
        <p:spPr bwMode="auto">
          <a:xfrm>
            <a:off x="8157539" y="4021104"/>
            <a:ext cx="24485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C00000"/>
                </a:solidFill>
                <a:latin typeface="微软雅黑" panose="020B0503020204020204" pitchFamily="34" charset="-122"/>
                <a:ea typeface="微软雅黑" panose="020B0503020204020204" pitchFamily="34" charset="-122"/>
              </a:rPr>
              <a:t>添加你的标题</a:t>
            </a:r>
          </a:p>
        </p:txBody>
      </p:sp>
      <p:sp>
        <p:nvSpPr>
          <p:cNvPr id="26" name="矩形 29">
            <a:extLst>
              <a:ext uri="{FF2B5EF4-FFF2-40B4-BE49-F238E27FC236}">
                <a16:creationId xmlns:a16="http://schemas.microsoft.com/office/drawing/2014/main" id="{1BD276F6-D9E4-42A6-945C-1A8CE7981045}"/>
              </a:ext>
            </a:extLst>
          </p:cNvPr>
          <p:cNvSpPr>
            <a:spLocks noChangeArrowheads="1"/>
          </p:cNvSpPr>
          <p:nvPr/>
        </p:nvSpPr>
        <p:spPr bwMode="auto">
          <a:xfrm>
            <a:off x="6652590" y="3993819"/>
            <a:ext cx="1328737" cy="488950"/>
          </a:xfrm>
          <a:prstGeom prst="rect">
            <a:avLst/>
          </a:prstGeom>
          <a:gradFill rotWithShape="1">
            <a:gsLst>
              <a:gs pos="0">
                <a:srgbClr val="E30000"/>
              </a:gs>
              <a:gs pos="100000">
                <a:srgbClr val="760303"/>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7" name="文本框 30">
            <a:extLst>
              <a:ext uri="{FF2B5EF4-FFF2-40B4-BE49-F238E27FC236}">
                <a16:creationId xmlns:a16="http://schemas.microsoft.com/office/drawing/2014/main" id="{8C87D92A-D799-484A-AFE9-318924658193}"/>
              </a:ext>
            </a:extLst>
          </p:cNvPr>
          <p:cNvSpPr txBox="1">
            <a:spLocks noChangeArrowheads="1"/>
          </p:cNvSpPr>
          <p:nvPr/>
        </p:nvSpPr>
        <p:spPr bwMode="auto">
          <a:xfrm>
            <a:off x="6828802" y="4030332"/>
            <a:ext cx="9620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FFFFFF"/>
                </a:solidFill>
                <a:latin typeface="微软雅黑" panose="020B0503020204020204" pitchFamily="34" charset="-122"/>
                <a:ea typeface="微软雅黑" panose="020B0503020204020204" pitchFamily="34" charset="-122"/>
              </a:rPr>
              <a:t>第四章</a:t>
            </a:r>
          </a:p>
        </p:txBody>
      </p:sp>
    </p:spTree>
    <p:extLst>
      <p:ext uri="{BB962C8B-B14F-4D97-AF65-F5344CB8AC3E}">
        <p14:creationId xmlns:p14="http://schemas.microsoft.com/office/powerpoint/2010/main" val="69711817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0-#ppt_w/2"/>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0-#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2"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a:extLst>
              <a:ext uri="{FF2B5EF4-FFF2-40B4-BE49-F238E27FC236}">
                <a16:creationId xmlns:a16="http://schemas.microsoft.com/office/drawing/2014/main" id="{C01200A4-499D-4FF4-B629-F8AB7E6D067B}"/>
              </a:ext>
            </a:extLst>
          </p:cNvPr>
          <p:cNvSpPr txBox="1">
            <a:spLocks noChangeArrowheads="1"/>
          </p:cNvSpPr>
          <p:nvPr/>
        </p:nvSpPr>
        <p:spPr bwMode="auto">
          <a:xfrm>
            <a:off x="6465198" y="2637458"/>
            <a:ext cx="16525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solidFill>
                  <a:srgbClr val="C00000"/>
                </a:solidFill>
                <a:latin typeface="微软雅黑" panose="020B0503020204020204" pitchFamily="34" charset="-122"/>
                <a:ea typeface="微软雅黑" panose="020B0503020204020204" pitchFamily="34" charset="-122"/>
              </a:rPr>
              <a:t>第一章</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9461" y="2082064"/>
            <a:ext cx="4052956" cy="2499021"/>
          </a:xfrm>
          <a:prstGeom prst="rect">
            <a:avLst/>
          </a:prstGeom>
        </p:spPr>
      </p:pic>
      <p:sp>
        <p:nvSpPr>
          <p:cNvPr id="4" name="文本框 5">
            <a:extLst>
              <a:ext uri="{FF2B5EF4-FFF2-40B4-BE49-F238E27FC236}">
                <a16:creationId xmlns:a16="http://schemas.microsoft.com/office/drawing/2014/main" id="{C01200A4-499D-4FF4-B629-F8AB7E6D067B}"/>
              </a:ext>
            </a:extLst>
          </p:cNvPr>
          <p:cNvSpPr txBox="1">
            <a:spLocks noChangeArrowheads="1"/>
          </p:cNvSpPr>
          <p:nvPr/>
        </p:nvSpPr>
        <p:spPr bwMode="auto">
          <a:xfrm>
            <a:off x="6465198" y="3283571"/>
            <a:ext cx="3195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solidFill>
                  <a:srgbClr val="C00000"/>
                </a:solidFill>
                <a:latin typeface="微软雅黑" panose="020B0503020204020204" pitchFamily="34" charset="-122"/>
                <a:ea typeface="微软雅黑" panose="020B0503020204020204" pitchFamily="34" charset="-122"/>
              </a:rPr>
              <a:t>添加你的标题</a:t>
            </a:r>
          </a:p>
        </p:txBody>
      </p:sp>
    </p:spTree>
    <p:extLst>
      <p:ext uri="{BB962C8B-B14F-4D97-AF65-F5344CB8AC3E}">
        <p14:creationId xmlns:p14="http://schemas.microsoft.com/office/powerpoint/2010/main" val="38657250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7767755" y="2060897"/>
            <a:ext cx="3368345" cy="3026081"/>
            <a:chOff x="5889591" y="1347614"/>
            <a:chExt cx="2526259" cy="2269561"/>
          </a:xfrm>
        </p:grpSpPr>
        <p:sp>
          <p:nvSpPr>
            <p:cNvPr id="3" name="Freeform: Shape 8"/>
            <p:cNvSpPr/>
            <p:nvPr/>
          </p:nvSpPr>
          <p:spPr>
            <a:xfrm>
              <a:off x="6278776" y="1543029"/>
              <a:ext cx="2077500" cy="71411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60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solidFill>
              <a:srgbClr val="C00000"/>
            </a:solidFill>
            <a:ln>
              <a:noFill/>
            </a:ln>
          </p:spPr>
          <p:style>
            <a:lnRef idx="2">
              <a:schemeClr val="accent3">
                <a:tint val="40000"/>
                <a:alpha val="90000"/>
                <a:hueOff val="461364"/>
                <a:satOff val="67252"/>
                <a:lumOff val="5018"/>
                <a:alphaOff val="0"/>
              </a:schemeClr>
            </a:lnRef>
            <a:fillRef idx="1">
              <a:schemeClr val="accent3">
                <a:tint val="40000"/>
                <a:alpha val="90000"/>
                <a:hueOff val="461364"/>
                <a:satOff val="67252"/>
                <a:lumOff val="5018"/>
                <a:alphaOff val="0"/>
              </a:schemeClr>
            </a:fillRef>
            <a:effectRef idx="0">
              <a:schemeClr val="accent3">
                <a:tint val="40000"/>
                <a:alpha val="90000"/>
                <a:hueOff val="461364"/>
                <a:satOff val="67252"/>
                <a:lumOff val="5018"/>
                <a:alphaOff val="0"/>
              </a:schemeClr>
            </a:effectRef>
            <a:fontRef idx="minor">
              <a:schemeClr val="dk1">
                <a:hueOff val="0"/>
                <a:satOff val="0"/>
                <a:lumOff val="0"/>
                <a:alphaOff val="0"/>
              </a:schemeClr>
            </a:fontRef>
          </p:style>
          <p:txBody>
            <a:bodyPr spcFirstLastPara="0" vert="horz" wrap="none" lIns="1536000" tIns="162452" rIns="480000" bIns="162452" anchor="ctr" anchorCtr="0">
              <a:normAutofit/>
            </a:bodyPr>
            <a:lstStyle/>
            <a:p>
              <a:pPr algn="ctr" defTabSz="1066165">
                <a:spcBef>
                  <a:spcPct val="0"/>
                </a:spcBef>
                <a:spcAft>
                  <a:spcPct val="0"/>
                </a:spcAft>
              </a:pPr>
              <a:r>
                <a:rPr lang="zh-CN" altLang="en-US" sz="1600" b="1" dirty="0">
                  <a:solidFill>
                    <a:schemeClr val="bg1"/>
                  </a:solidFill>
                  <a:latin typeface="微软雅黑" panose="020B0503020204020204" charset="-122"/>
                  <a:ea typeface="微软雅黑" panose="020B0503020204020204" charset="-122"/>
                </a:rPr>
                <a:t>标题文本预设</a:t>
              </a:r>
            </a:p>
          </p:txBody>
        </p:sp>
        <p:sp>
          <p:nvSpPr>
            <p:cNvPr id="4" name="Freeform: Shape 9"/>
            <p:cNvSpPr/>
            <p:nvPr/>
          </p:nvSpPr>
          <p:spPr>
            <a:xfrm>
              <a:off x="5889591" y="1347614"/>
              <a:ext cx="1104939" cy="1104939"/>
            </a:xfrm>
            <a:custGeom>
              <a:avLst/>
              <a:gdLst>
                <a:gd name="connsiteX0" fmla="*/ 0 w 1152002"/>
                <a:gd name="connsiteY0" fmla="*/ 576001 h 1152002"/>
                <a:gd name="connsiteX1" fmla="*/ 576001 w 1152002"/>
                <a:gd name="connsiteY1" fmla="*/ 0 h 1152002"/>
                <a:gd name="connsiteX2" fmla="*/ 1152002 w 1152002"/>
                <a:gd name="connsiteY2" fmla="*/ 576001 h 1152002"/>
                <a:gd name="connsiteX3" fmla="*/ 576001 w 1152002"/>
                <a:gd name="connsiteY3" fmla="*/ 1152002 h 1152002"/>
                <a:gd name="connsiteX4" fmla="*/ 0 w 1152002"/>
                <a:gd name="connsiteY4" fmla="*/ 576001 h 115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002" h="1152002">
                  <a:moveTo>
                    <a:pt x="0" y="576001"/>
                  </a:moveTo>
                  <a:cubicBezTo>
                    <a:pt x="0" y="257884"/>
                    <a:pt x="257884" y="0"/>
                    <a:pt x="576001" y="0"/>
                  </a:cubicBezTo>
                  <a:cubicBezTo>
                    <a:pt x="894118" y="0"/>
                    <a:pt x="1152002" y="257884"/>
                    <a:pt x="1152002" y="576001"/>
                  </a:cubicBezTo>
                  <a:cubicBezTo>
                    <a:pt x="1152002" y="894118"/>
                    <a:pt x="894118" y="1152002"/>
                    <a:pt x="576001" y="1152002"/>
                  </a:cubicBezTo>
                  <a:cubicBezTo>
                    <a:pt x="257884" y="1152002"/>
                    <a:pt x="0" y="894118"/>
                    <a:pt x="0" y="576001"/>
                  </a:cubicBezTo>
                  <a:close/>
                </a:path>
              </a:pathLst>
            </a:custGeom>
            <a:solidFill>
              <a:srgbClr val="0070C0"/>
            </a:solidFill>
            <a:ln w="38100">
              <a:solidFill>
                <a:schemeClr val="bg1"/>
              </a:solidFill>
            </a:ln>
          </p:spPr>
          <p:style>
            <a:lnRef idx="2">
              <a:schemeClr val="lt1">
                <a:hueOff val="0"/>
                <a:satOff val="0"/>
                <a:lumOff val="0"/>
                <a:alphaOff val="0"/>
              </a:schemeClr>
            </a:lnRef>
            <a:fillRef idx="1">
              <a:schemeClr val="accent3">
                <a:hueOff val="674876"/>
                <a:satOff val="34544"/>
                <a:lumOff val="14510"/>
                <a:alphaOff val="0"/>
              </a:schemeClr>
            </a:fillRef>
            <a:effectRef idx="0">
              <a:schemeClr val="accent3">
                <a:hueOff val="674876"/>
                <a:satOff val="34544"/>
                <a:lumOff val="14510"/>
                <a:alphaOff val="0"/>
              </a:schemeClr>
            </a:effectRef>
            <a:fontRef idx="minor">
              <a:schemeClr val="lt1"/>
            </a:fontRef>
          </p:style>
          <p:txBody>
            <a:bodyPr anchor="ctr"/>
            <a:lstStyle/>
            <a:p>
              <a:pPr algn="ctr"/>
              <a:endParaRPr sz="2135" dirty="0">
                <a:solidFill>
                  <a:schemeClr val="bg1">
                    <a:lumMod val="50000"/>
                  </a:schemeClr>
                </a:solidFill>
                <a:latin typeface="微软雅黑" panose="020B0503020204020204" charset="-122"/>
                <a:ea typeface="微软雅黑" panose="020B0503020204020204" charset="-122"/>
              </a:endParaRPr>
            </a:p>
          </p:txBody>
        </p:sp>
        <p:sp>
          <p:nvSpPr>
            <p:cNvPr id="5" name="Freeform: Shape 14"/>
            <p:cNvSpPr>
              <a:spLocks noChangeAspect="1"/>
            </p:cNvSpPr>
            <p:nvPr/>
          </p:nvSpPr>
          <p:spPr bwMode="auto">
            <a:xfrm>
              <a:off x="6224339" y="1658861"/>
              <a:ext cx="435442" cy="437734"/>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lumMod val="95000"/>
              </a:schemeClr>
            </a:solidFill>
            <a:ln>
              <a:noFill/>
            </a:ln>
          </p:spPr>
          <p:txBody>
            <a:bodyPr anchor="ctr"/>
            <a:lstStyle/>
            <a:p>
              <a:pPr algn="ctr"/>
              <a:endParaRPr sz="2135">
                <a:solidFill>
                  <a:schemeClr val="bg1">
                    <a:lumMod val="50000"/>
                  </a:schemeClr>
                </a:solidFill>
                <a:latin typeface="微软雅黑" panose="020B0503020204020204" charset="-122"/>
                <a:ea typeface="微软雅黑" panose="020B0503020204020204" charset="-122"/>
              </a:endParaRPr>
            </a:p>
          </p:txBody>
        </p:sp>
        <p:grpSp>
          <p:nvGrpSpPr>
            <p:cNvPr id="6" name="Group 25"/>
            <p:cNvGrpSpPr/>
            <p:nvPr/>
          </p:nvGrpSpPr>
          <p:grpSpPr>
            <a:xfrm rot="5400000" flipV="1">
              <a:off x="6317365" y="2940009"/>
              <a:ext cx="801861" cy="552472"/>
              <a:chOff x="5978769" y="2082018"/>
              <a:chExt cx="1069148" cy="2396956"/>
            </a:xfrm>
          </p:grpSpPr>
          <p:cxnSp>
            <p:nvCxnSpPr>
              <p:cNvPr id="10" name="Straight Connector 26"/>
              <p:cNvCxnSpPr/>
              <p:nvPr/>
            </p:nvCxnSpPr>
            <p:spPr>
              <a:xfrm rot="16200000">
                <a:off x="5849439" y="3280496"/>
                <a:ext cx="2396956" cy="0"/>
              </a:xfrm>
              <a:prstGeom prst="line">
                <a:avLst/>
              </a:prstGeom>
              <a:ln w="12700">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27"/>
              <p:cNvCxnSpPr/>
              <p:nvPr/>
            </p:nvCxnSpPr>
            <p:spPr>
              <a:xfrm>
                <a:off x="5978769" y="2096086"/>
                <a:ext cx="1069147" cy="0"/>
              </a:xfrm>
              <a:prstGeom prst="line">
                <a:avLst/>
              </a:prstGeom>
              <a:ln w="12700">
                <a:solidFill>
                  <a:schemeClr val="bg1">
                    <a:lumMod val="65000"/>
                  </a:schemeClr>
                </a:solidFill>
                <a:prstDash val="sysDot"/>
                <a:headEnd type="oval"/>
                <a:tailEnd type="none" w="med" len="med"/>
              </a:ln>
            </p:spPr>
            <p:style>
              <a:lnRef idx="1">
                <a:schemeClr val="accent1"/>
              </a:lnRef>
              <a:fillRef idx="0">
                <a:schemeClr val="accent1"/>
              </a:fillRef>
              <a:effectRef idx="0">
                <a:schemeClr val="accent1"/>
              </a:effectRef>
              <a:fontRef idx="minor">
                <a:schemeClr val="tx1"/>
              </a:fontRef>
            </p:style>
          </p:cxnSp>
        </p:grpSp>
        <p:grpSp>
          <p:nvGrpSpPr>
            <p:cNvPr id="7" name="Group 32"/>
            <p:cNvGrpSpPr/>
            <p:nvPr/>
          </p:nvGrpSpPr>
          <p:grpSpPr>
            <a:xfrm>
              <a:off x="6914929" y="2787717"/>
              <a:ext cx="1500921" cy="649603"/>
              <a:chOff x="9477009" y="3764961"/>
              <a:chExt cx="2001228" cy="866137"/>
            </a:xfrm>
          </p:grpSpPr>
          <p:sp>
            <p:nvSpPr>
              <p:cNvPr id="8" name="TextBox 30"/>
              <p:cNvSpPr txBox="1"/>
              <p:nvPr/>
            </p:nvSpPr>
            <p:spPr bwMode="auto">
              <a:xfrm>
                <a:off x="9477009" y="3764961"/>
                <a:ext cx="2001228" cy="309958"/>
              </a:xfrm>
              <a:prstGeom prst="rect">
                <a:avLst/>
              </a:prstGeom>
              <a:noFill/>
            </p:spPr>
            <p:txBody>
              <a:bodyPr wrap="none" lIns="480000" tIns="0" rIns="0" bIns="0" anchor="ctr" anchorCtr="0">
                <a:normAutofit/>
              </a:bodyPr>
              <a:lstStyle/>
              <a:p>
                <a:pPr algn="l" latinLnBrk="0"/>
                <a:r>
                  <a:rPr lang="zh-CN" altLang="en-US" sz="1600">
                    <a:solidFill>
                      <a:schemeClr val="bg1">
                        <a:lumMod val="50000"/>
                      </a:schemeClr>
                    </a:solidFill>
                    <a:latin typeface="微软雅黑" panose="020B0503020204020204" charset="-122"/>
                    <a:ea typeface="微软雅黑" panose="020B0503020204020204" charset="-122"/>
                  </a:rPr>
                  <a:t>标题文本预设</a:t>
                </a:r>
              </a:p>
            </p:txBody>
          </p:sp>
          <p:sp>
            <p:nvSpPr>
              <p:cNvPr id="9" name="TextBox 31"/>
              <p:cNvSpPr txBox="1"/>
              <p:nvPr/>
            </p:nvSpPr>
            <p:spPr bwMode="auto">
              <a:xfrm>
                <a:off x="9477009" y="4074919"/>
                <a:ext cx="2001228" cy="556179"/>
              </a:xfrm>
              <a:prstGeom prst="rect">
                <a:avLst/>
              </a:prstGeom>
              <a:noFill/>
            </p:spPr>
            <p:txBody>
              <a:bodyPr wrap="square" lIns="480000" tIns="0" rIns="0" bIns="0" anchor="ctr" anchorCtr="0">
                <a:noAutofit/>
              </a:bodyPr>
              <a:lstStyle/>
              <a:p>
                <a:pPr algn="l" latinLnBrk="0">
                  <a:lnSpc>
                    <a:spcPct val="120000"/>
                  </a:lnSpc>
                </a:pPr>
                <a:r>
                  <a:rPr lang="zh-CN" altLang="en-US" sz="1065">
                    <a:solidFill>
                      <a:schemeClr val="bg1">
                        <a:lumMod val="50000"/>
                      </a:schemeClr>
                    </a:solidFill>
                    <a:latin typeface="微软雅黑" panose="020B0503020204020204" charset="-122"/>
                    <a:ea typeface="微软雅黑" panose="020B0503020204020204" charset="-122"/>
                  </a:rPr>
                  <a:t>此部分内容作为文字排版占位显示 </a:t>
                </a:r>
                <a:br>
                  <a:rPr lang="zh-CN" altLang="en-US" sz="1065">
                    <a:solidFill>
                      <a:schemeClr val="bg1">
                        <a:lumMod val="50000"/>
                      </a:schemeClr>
                    </a:solidFill>
                    <a:latin typeface="微软雅黑" panose="020B0503020204020204" charset="-122"/>
                    <a:ea typeface="微软雅黑" panose="020B0503020204020204" charset="-122"/>
                  </a:rPr>
                </a:br>
                <a:r>
                  <a:rPr lang="zh-CN" altLang="en-US" sz="1065">
                    <a:solidFill>
                      <a:schemeClr val="bg1">
                        <a:lumMod val="50000"/>
                      </a:schemeClr>
                    </a:solidFill>
                    <a:latin typeface="微软雅黑" panose="020B0503020204020204" charset="-122"/>
                    <a:ea typeface="微软雅黑" panose="020B0503020204020204" charset="-122"/>
                  </a:rPr>
                  <a:t>（建议使用主题字体）</a:t>
                </a:r>
              </a:p>
            </p:txBody>
          </p:sp>
        </p:grpSp>
      </p:grpSp>
      <p:grpSp>
        <p:nvGrpSpPr>
          <p:cNvPr id="12" name="组合 24"/>
          <p:cNvGrpSpPr/>
          <p:nvPr/>
        </p:nvGrpSpPr>
        <p:grpSpPr>
          <a:xfrm>
            <a:off x="4241667" y="2060896"/>
            <a:ext cx="3414371" cy="3026083"/>
            <a:chOff x="3245026" y="1347614"/>
            <a:chExt cx="2560778" cy="2269562"/>
          </a:xfrm>
        </p:grpSpPr>
        <p:sp>
          <p:nvSpPr>
            <p:cNvPr id="13" name="Freeform: Shape 6"/>
            <p:cNvSpPr/>
            <p:nvPr/>
          </p:nvSpPr>
          <p:spPr>
            <a:xfrm>
              <a:off x="3728304" y="1543029"/>
              <a:ext cx="2077500" cy="71411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60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solidFill>
              <a:srgbClr val="C00000"/>
            </a:solidFill>
          </p:spPr>
          <p:style>
            <a:lnRef idx="2">
              <a:schemeClr val="accent3">
                <a:tint val="40000"/>
                <a:alpha val="90000"/>
                <a:hueOff val="230682"/>
                <a:satOff val="33626"/>
                <a:lumOff val="2509"/>
                <a:alphaOff val="0"/>
              </a:schemeClr>
            </a:lnRef>
            <a:fillRef idx="1">
              <a:schemeClr val="accent3">
                <a:tint val="40000"/>
                <a:alpha val="90000"/>
                <a:hueOff val="230682"/>
                <a:satOff val="33626"/>
                <a:lumOff val="2509"/>
                <a:alphaOff val="0"/>
              </a:schemeClr>
            </a:fillRef>
            <a:effectRef idx="0">
              <a:schemeClr val="accent3">
                <a:tint val="40000"/>
                <a:alpha val="90000"/>
                <a:hueOff val="230682"/>
                <a:satOff val="33626"/>
                <a:lumOff val="2509"/>
                <a:alphaOff val="0"/>
              </a:schemeClr>
            </a:effectRef>
            <a:fontRef idx="minor">
              <a:schemeClr val="dk1">
                <a:hueOff val="0"/>
                <a:satOff val="0"/>
                <a:lumOff val="0"/>
                <a:alphaOff val="0"/>
              </a:schemeClr>
            </a:fontRef>
          </p:style>
          <p:txBody>
            <a:bodyPr spcFirstLastPara="0" vert="horz" wrap="none" lIns="1536000" tIns="162452" rIns="480000" bIns="162452" anchor="ctr" anchorCtr="0">
              <a:normAutofit/>
            </a:bodyPr>
            <a:lstStyle/>
            <a:p>
              <a:pPr algn="ctr" defTabSz="1066165">
                <a:spcBef>
                  <a:spcPct val="0"/>
                </a:spcBef>
                <a:spcAft>
                  <a:spcPct val="0"/>
                </a:spcAft>
              </a:pPr>
              <a:r>
                <a:rPr lang="zh-CN" altLang="en-US" sz="1465" b="1" dirty="0">
                  <a:solidFill>
                    <a:schemeClr val="bg1"/>
                  </a:solidFill>
                  <a:latin typeface="微软雅黑" panose="020B0503020204020204" charset="-122"/>
                  <a:ea typeface="微软雅黑" panose="020B0503020204020204" charset="-122"/>
                </a:rPr>
                <a:t>标题文本预设</a:t>
              </a:r>
            </a:p>
          </p:txBody>
        </p:sp>
        <p:sp>
          <p:nvSpPr>
            <p:cNvPr id="14" name="Freeform: Shape 7"/>
            <p:cNvSpPr/>
            <p:nvPr/>
          </p:nvSpPr>
          <p:spPr>
            <a:xfrm>
              <a:off x="3245026" y="1347614"/>
              <a:ext cx="1104939" cy="1104939"/>
            </a:xfrm>
            <a:custGeom>
              <a:avLst/>
              <a:gdLst>
                <a:gd name="connsiteX0" fmla="*/ 0 w 1152002"/>
                <a:gd name="connsiteY0" fmla="*/ 576001 h 1152002"/>
                <a:gd name="connsiteX1" fmla="*/ 576001 w 1152002"/>
                <a:gd name="connsiteY1" fmla="*/ 0 h 1152002"/>
                <a:gd name="connsiteX2" fmla="*/ 1152002 w 1152002"/>
                <a:gd name="connsiteY2" fmla="*/ 576001 h 1152002"/>
                <a:gd name="connsiteX3" fmla="*/ 576001 w 1152002"/>
                <a:gd name="connsiteY3" fmla="*/ 1152002 h 1152002"/>
                <a:gd name="connsiteX4" fmla="*/ 0 w 1152002"/>
                <a:gd name="connsiteY4" fmla="*/ 576001 h 115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002" h="1152002">
                  <a:moveTo>
                    <a:pt x="0" y="576001"/>
                  </a:moveTo>
                  <a:cubicBezTo>
                    <a:pt x="0" y="257884"/>
                    <a:pt x="257884" y="0"/>
                    <a:pt x="576001" y="0"/>
                  </a:cubicBezTo>
                  <a:cubicBezTo>
                    <a:pt x="894118" y="0"/>
                    <a:pt x="1152002" y="257884"/>
                    <a:pt x="1152002" y="576001"/>
                  </a:cubicBezTo>
                  <a:cubicBezTo>
                    <a:pt x="1152002" y="894118"/>
                    <a:pt x="894118" y="1152002"/>
                    <a:pt x="576001" y="1152002"/>
                  </a:cubicBezTo>
                  <a:cubicBezTo>
                    <a:pt x="257884" y="1152002"/>
                    <a:pt x="0" y="894118"/>
                    <a:pt x="0" y="576001"/>
                  </a:cubicBezTo>
                  <a:close/>
                </a:path>
              </a:pathLst>
            </a:custGeom>
            <a:solidFill>
              <a:srgbClr val="0070C0"/>
            </a:solidFill>
            <a:ln w="38100">
              <a:solidFill>
                <a:schemeClr val="bg1"/>
              </a:solidFill>
            </a:ln>
          </p:spPr>
          <p:style>
            <a:lnRef idx="2">
              <a:schemeClr val="lt1">
                <a:hueOff val="0"/>
                <a:satOff val="0"/>
                <a:lumOff val="0"/>
                <a:alphaOff val="0"/>
              </a:schemeClr>
            </a:lnRef>
            <a:fillRef idx="1">
              <a:schemeClr val="accent3">
                <a:hueOff val="337438"/>
                <a:satOff val="17272"/>
                <a:lumOff val="7255"/>
                <a:alphaOff val="0"/>
              </a:schemeClr>
            </a:fillRef>
            <a:effectRef idx="0">
              <a:schemeClr val="accent3">
                <a:hueOff val="337438"/>
                <a:satOff val="17272"/>
                <a:lumOff val="7255"/>
                <a:alphaOff val="0"/>
              </a:schemeClr>
            </a:effectRef>
            <a:fontRef idx="minor">
              <a:schemeClr val="lt1"/>
            </a:fontRef>
          </p:style>
          <p:txBody>
            <a:bodyPr anchor="ctr"/>
            <a:lstStyle/>
            <a:p>
              <a:pPr algn="ctr"/>
              <a:endParaRPr sz="2135">
                <a:solidFill>
                  <a:schemeClr val="bg1">
                    <a:lumMod val="50000"/>
                  </a:schemeClr>
                </a:solidFill>
                <a:latin typeface="微软雅黑" panose="020B0503020204020204" charset="-122"/>
                <a:ea typeface="微软雅黑" panose="020B0503020204020204" charset="-122"/>
              </a:endParaRPr>
            </a:p>
          </p:txBody>
        </p:sp>
        <p:sp>
          <p:nvSpPr>
            <p:cNvPr id="15" name="Freeform: Shape 12"/>
            <p:cNvSpPr>
              <a:spLocks noChangeAspect="1"/>
            </p:cNvSpPr>
            <p:nvPr/>
          </p:nvSpPr>
          <p:spPr bwMode="auto">
            <a:xfrm>
              <a:off x="3600870" y="1669204"/>
              <a:ext cx="393251" cy="408646"/>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lumMod val="95000"/>
              </a:schemeClr>
            </a:solidFill>
            <a:ln>
              <a:noFill/>
            </a:ln>
          </p:spPr>
          <p:txBody>
            <a:bodyPr anchor="ctr"/>
            <a:lstStyle/>
            <a:p>
              <a:pPr algn="ctr"/>
              <a:endParaRPr sz="2135">
                <a:solidFill>
                  <a:schemeClr val="bg1">
                    <a:lumMod val="50000"/>
                  </a:schemeClr>
                </a:solidFill>
                <a:latin typeface="微软雅黑" panose="020B0503020204020204" charset="-122"/>
                <a:ea typeface="微软雅黑" panose="020B0503020204020204" charset="-122"/>
              </a:endParaRPr>
            </a:p>
          </p:txBody>
        </p:sp>
        <p:grpSp>
          <p:nvGrpSpPr>
            <p:cNvPr id="16" name="Group 22"/>
            <p:cNvGrpSpPr/>
            <p:nvPr/>
          </p:nvGrpSpPr>
          <p:grpSpPr>
            <a:xfrm rot="5400000" flipV="1">
              <a:off x="3662405" y="2940009"/>
              <a:ext cx="801861" cy="552473"/>
              <a:chOff x="5978769" y="2082018"/>
              <a:chExt cx="1069148" cy="2396956"/>
            </a:xfrm>
          </p:grpSpPr>
          <p:cxnSp>
            <p:nvCxnSpPr>
              <p:cNvPr id="20" name="Straight Connector 23"/>
              <p:cNvCxnSpPr/>
              <p:nvPr/>
            </p:nvCxnSpPr>
            <p:spPr>
              <a:xfrm rot="16200000">
                <a:off x="5849439" y="3280496"/>
                <a:ext cx="2396956" cy="0"/>
              </a:xfrm>
              <a:prstGeom prst="line">
                <a:avLst/>
              </a:prstGeom>
              <a:ln w="12700">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4"/>
              <p:cNvCxnSpPr/>
              <p:nvPr/>
            </p:nvCxnSpPr>
            <p:spPr>
              <a:xfrm>
                <a:off x="5978769" y="2096086"/>
                <a:ext cx="1069147" cy="0"/>
              </a:xfrm>
              <a:prstGeom prst="line">
                <a:avLst/>
              </a:prstGeom>
              <a:ln w="12700">
                <a:solidFill>
                  <a:schemeClr val="bg1">
                    <a:lumMod val="65000"/>
                  </a:schemeClr>
                </a:solidFill>
                <a:prstDash val="sysDot"/>
                <a:headEnd type="oval"/>
                <a:tailEnd type="none" w="med" len="med"/>
              </a:ln>
            </p:spPr>
            <p:style>
              <a:lnRef idx="1">
                <a:schemeClr val="accent1"/>
              </a:lnRef>
              <a:fillRef idx="0">
                <a:schemeClr val="accent1"/>
              </a:fillRef>
              <a:effectRef idx="0">
                <a:schemeClr val="accent1"/>
              </a:effectRef>
              <a:fontRef idx="minor">
                <a:schemeClr val="tx1"/>
              </a:fontRef>
            </p:style>
          </p:cxnSp>
        </p:grpSp>
        <p:grpSp>
          <p:nvGrpSpPr>
            <p:cNvPr id="17" name="Group 33"/>
            <p:cNvGrpSpPr/>
            <p:nvPr/>
          </p:nvGrpSpPr>
          <p:grpSpPr>
            <a:xfrm>
              <a:off x="4259970" y="2787717"/>
              <a:ext cx="1500921" cy="649603"/>
              <a:chOff x="9477009" y="3764961"/>
              <a:chExt cx="2001228" cy="866137"/>
            </a:xfrm>
          </p:grpSpPr>
          <p:sp>
            <p:nvSpPr>
              <p:cNvPr id="18" name="TextBox 34"/>
              <p:cNvSpPr txBox="1"/>
              <p:nvPr/>
            </p:nvSpPr>
            <p:spPr bwMode="auto">
              <a:xfrm>
                <a:off x="9477009" y="3764961"/>
                <a:ext cx="2001228" cy="309958"/>
              </a:xfrm>
              <a:prstGeom prst="rect">
                <a:avLst/>
              </a:prstGeom>
              <a:noFill/>
            </p:spPr>
            <p:txBody>
              <a:bodyPr wrap="none" lIns="480000" tIns="0" rIns="0" bIns="0" anchor="ctr" anchorCtr="0">
                <a:normAutofit/>
              </a:bodyPr>
              <a:lstStyle/>
              <a:p>
                <a:pPr algn="l" latinLnBrk="0"/>
                <a:r>
                  <a:rPr lang="zh-CN" altLang="en-US" sz="1600">
                    <a:solidFill>
                      <a:schemeClr val="bg1">
                        <a:lumMod val="50000"/>
                      </a:schemeClr>
                    </a:solidFill>
                    <a:latin typeface="微软雅黑" panose="020B0503020204020204" charset="-122"/>
                    <a:ea typeface="微软雅黑" panose="020B0503020204020204" charset="-122"/>
                  </a:rPr>
                  <a:t>标题文本预设</a:t>
                </a:r>
              </a:p>
            </p:txBody>
          </p:sp>
          <p:sp>
            <p:nvSpPr>
              <p:cNvPr id="19" name="TextBox 35"/>
              <p:cNvSpPr txBox="1"/>
              <p:nvPr/>
            </p:nvSpPr>
            <p:spPr bwMode="auto">
              <a:xfrm>
                <a:off x="9477009" y="4074919"/>
                <a:ext cx="2001228" cy="556179"/>
              </a:xfrm>
              <a:prstGeom prst="rect">
                <a:avLst/>
              </a:prstGeom>
              <a:noFill/>
            </p:spPr>
            <p:txBody>
              <a:bodyPr wrap="square" lIns="480000" tIns="0" rIns="0" bIns="0" anchor="ctr" anchorCtr="0">
                <a:noAutofit/>
              </a:bodyPr>
              <a:lstStyle/>
              <a:p>
                <a:pPr algn="l" latinLnBrk="0">
                  <a:lnSpc>
                    <a:spcPct val="120000"/>
                  </a:lnSpc>
                </a:pPr>
                <a:r>
                  <a:rPr lang="zh-CN" altLang="en-US" sz="1065">
                    <a:solidFill>
                      <a:schemeClr val="bg1">
                        <a:lumMod val="50000"/>
                      </a:schemeClr>
                    </a:solidFill>
                    <a:latin typeface="微软雅黑" panose="020B0503020204020204" charset="-122"/>
                    <a:ea typeface="微软雅黑" panose="020B0503020204020204" charset="-122"/>
                  </a:rPr>
                  <a:t>此部分内容作为文字排版占位显示 </a:t>
                </a:r>
                <a:br>
                  <a:rPr lang="zh-CN" altLang="en-US" sz="1065">
                    <a:solidFill>
                      <a:schemeClr val="bg1">
                        <a:lumMod val="50000"/>
                      </a:schemeClr>
                    </a:solidFill>
                    <a:latin typeface="微软雅黑" panose="020B0503020204020204" charset="-122"/>
                    <a:ea typeface="微软雅黑" panose="020B0503020204020204" charset="-122"/>
                  </a:rPr>
                </a:br>
                <a:r>
                  <a:rPr lang="zh-CN" altLang="en-US" sz="1065">
                    <a:solidFill>
                      <a:schemeClr val="bg1">
                        <a:lumMod val="50000"/>
                      </a:schemeClr>
                    </a:solidFill>
                    <a:latin typeface="微软雅黑" panose="020B0503020204020204" charset="-122"/>
                    <a:ea typeface="微软雅黑" panose="020B0503020204020204" charset="-122"/>
                  </a:rPr>
                  <a:t>（建议使用主题字体）</a:t>
                </a:r>
              </a:p>
            </p:txBody>
          </p:sp>
        </p:grpSp>
      </p:grpSp>
      <p:grpSp>
        <p:nvGrpSpPr>
          <p:cNvPr id="22" name="组合 34"/>
          <p:cNvGrpSpPr/>
          <p:nvPr/>
        </p:nvGrpSpPr>
        <p:grpSpPr>
          <a:xfrm>
            <a:off x="715583" y="2060896"/>
            <a:ext cx="3414371" cy="3030269"/>
            <a:chOff x="600463" y="1347614"/>
            <a:chExt cx="2560778" cy="2272702"/>
          </a:xfrm>
        </p:grpSpPr>
        <p:sp>
          <p:nvSpPr>
            <p:cNvPr id="23" name="Freeform: Shape 4"/>
            <p:cNvSpPr/>
            <p:nvPr/>
          </p:nvSpPr>
          <p:spPr>
            <a:xfrm>
              <a:off x="1083741" y="1543029"/>
              <a:ext cx="2077500" cy="714111"/>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60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solidFill>
              <a:srgbClr val="C00000">
                <a:alpha val="90000"/>
              </a:srgbClr>
            </a:solidFill>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none" lIns="1536000" tIns="162452" rIns="480000" bIns="162452" anchor="ctr" anchorCtr="0">
              <a:normAutofit/>
            </a:bodyPr>
            <a:lstStyle/>
            <a:p>
              <a:pPr algn="ctr" defTabSz="1066165">
                <a:spcBef>
                  <a:spcPct val="0"/>
                </a:spcBef>
                <a:spcAft>
                  <a:spcPct val="0"/>
                </a:spcAft>
              </a:pPr>
              <a:r>
                <a:rPr lang="zh-CN" altLang="en-US" sz="1600" b="1" dirty="0">
                  <a:solidFill>
                    <a:schemeClr val="bg1"/>
                  </a:solidFill>
                  <a:latin typeface="微软雅黑" panose="020B0503020204020204" charset="-122"/>
                  <a:ea typeface="微软雅黑" panose="020B0503020204020204" charset="-122"/>
                </a:rPr>
                <a:t>标题文本预设</a:t>
              </a:r>
            </a:p>
          </p:txBody>
        </p:sp>
        <p:sp>
          <p:nvSpPr>
            <p:cNvPr id="24" name="Freeform: Shape 5"/>
            <p:cNvSpPr/>
            <p:nvPr/>
          </p:nvSpPr>
          <p:spPr>
            <a:xfrm>
              <a:off x="600463" y="1347614"/>
              <a:ext cx="1104939" cy="1104939"/>
            </a:xfrm>
            <a:custGeom>
              <a:avLst/>
              <a:gdLst>
                <a:gd name="connsiteX0" fmla="*/ 0 w 1152002"/>
                <a:gd name="connsiteY0" fmla="*/ 576001 h 1152002"/>
                <a:gd name="connsiteX1" fmla="*/ 576001 w 1152002"/>
                <a:gd name="connsiteY1" fmla="*/ 0 h 1152002"/>
                <a:gd name="connsiteX2" fmla="*/ 1152002 w 1152002"/>
                <a:gd name="connsiteY2" fmla="*/ 576001 h 1152002"/>
                <a:gd name="connsiteX3" fmla="*/ 576001 w 1152002"/>
                <a:gd name="connsiteY3" fmla="*/ 1152002 h 1152002"/>
                <a:gd name="connsiteX4" fmla="*/ 0 w 1152002"/>
                <a:gd name="connsiteY4" fmla="*/ 576001 h 115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002" h="1152002">
                  <a:moveTo>
                    <a:pt x="0" y="576001"/>
                  </a:moveTo>
                  <a:cubicBezTo>
                    <a:pt x="0" y="257884"/>
                    <a:pt x="257884" y="0"/>
                    <a:pt x="576001" y="0"/>
                  </a:cubicBezTo>
                  <a:cubicBezTo>
                    <a:pt x="894118" y="0"/>
                    <a:pt x="1152002" y="257884"/>
                    <a:pt x="1152002" y="576001"/>
                  </a:cubicBezTo>
                  <a:cubicBezTo>
                    <a:pt x="1152002" y="894118"/>
                    <a:pt x="894118" y="1152002"/>
                    <a:pt x="576001" y="1152002"/>
                  </a:cubicBezTo>
                  <a:cubicBezTo>
                    <a:pt x="257884" y="1152002"/>
                    <a:pt x="0" y="894118"/>
                    <a:pt x="0" y="576001"/>
                  </a:cubicBezTo>
                  <a:close/>
                </a:path>
              </a:pathLst>
            </a:custGeom>
            <a:solidFill>
              <a:srgbClr val="0070C0"/>
            </a:solidFill>
            <a:ln w="38100">
              <a:solidFill>
                <a:schemeClr val="bg1"/>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nchor="ctr"/>
            <a:lstStyle/>
            <a:p>
              <a:pPr algn="ctr"/>
              <a:endParaRPr sz="2135">
                <a:solidFill>
                  <a:schemeClr val="bg1">
                    <a:lumMod val="50000"/>
                  </a:schemeClr>
                </a:solidFill>
                <a:latin typeface="微软雅黑" panose="020B0503020204020204" charset="-122"/>
                <a:ea typeface="微软雅黑" panose="020B0503020204020204" charset="-122"/>
              </a:endParaRPr>
            </a:p>
          </p:txBody>
        </p:sp>
        <p:sp>
          <p:nvSpPr>
            <p:cNvPr id="25" name="Freeform: Shape 10"/>
            <p:cNvSpPr>
              <a:spLocks noChangeAspect="1"/>
            </p:cNvSpPr>
            <p:nvPr/>
          </p:nvSpPr>
          <p:spPr bwMode="auto">
            <a:xfrm>
              <a:off x="999954" y="1695760"/>
              <a:ext cx="309830" cy="408646"/>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bg1">
                <a:lumMod val="95000"/>
              </a:schemeClr>
            </a:solidFill>
            <a:ln>
              <a:noFill/>
            </a:ln>
          </p:spPr>
          <p:txBody>
            <a:bodyPr anchor="ctr"/>
            <a:lstStyle/>
            <a:p>
              <a:pPr algn="ctr"/>
              <a:endParaRPr sz="2135">
                <a:solidFill>
                  <a:schemeClr val="bg1">
                    <a:lumMod val="50000"/>
                  </a:schemeClr>
                </a:solidFill>
                <a:latin typeface="微软雅黑" panose="020B0503020204020204" charset="-122"/>
                <a:ea typeface="微软雅黑" panose="020B0503020204020204" charset="-122"/>
              </a:endParaRPr>
            </a:p>
          </p:txBody>
        </p:sp>
        <p:grpSp>
          <p:nvGrpSpPr>
            <p:cNvPr id="26" name="Group 19"/>
            <p:cNvGrpSpPr/>
            <p:nvPr/>
          </p:nvGrpSpPr>
          <p:grpSpPr>
            <a:xfrm rot="5400000" flipV="1">
              <a:off x="1002691" y="2943149"/>
              <a:ext cx="801861" cy="552473"/>
              <a:chOff x="5978769" y="2082018"/>
              <a:chExt cx="1069148" cy="2396956"/>
            </a:xfrm>
          </p:grpSpPr>
          <p:cxnSp>
            <p:nvCxnSpPr>
              <p:cNvPr id="30" name="Straight Connector 20"/>
              <p:cNvCxnSpPr/>
              <p:nvPr/>
            </p:nvCxnSpPr>
            <p:spPr>
              <a:xfrm rot="16200000">
                <a:off x="5849439" y="3280496"/>
                <a:ext cx="2396956" cy="0"/>
              </a:xfrm>
              <a:prstGeom prst="line">
                <a:avLst/>
              </a:prstGeom>
              <a:ln w="12700">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Straight Connector 21"/>
              <p:cNvCxnSpPr/>
              <p:nvPr/>
            </p:nvCxnSpPr>
            <p:spPr>
              <a:xfrm>
                <a:off x="5978769" y="2096086"/>
                <a:ext cx="1069147" cy="0"/>
              </a:xfrm>
              <a:prstGeom prst="line">
                <a:avLst/>
              </a:prstGeom>
              <a:ln w="12700">
                <a:solidFill>
                  <a:schemeClr val="bg1">
                    <a:lumMod val="65000"/>
                  </a:schemeClr>
                </a:solidFill>
                <a:prstDash val="sysDot"/>
                <a:headEnd type="oval"/>
                <a:tailEnd type="none" w="med" len="med"/>
              </a:ln>
            </p:spPr>
            <p:style>
              <a:lnRef idx="1">
                <a:schemeClr val="accent1"/>
              </a:lnRef>
              <a:fillRef idx="0">
                <a:schemeClr val="accent1"/>
              </a:fillRef>
              <a:effectRef idx="0">
                <a:schemeClr val="accent1"/>
              </a:effectRef>
              <a:fontRef idx="minor">
                <a:schemeClr val="tx1"/>
              </a:fontRef>
            </p:style>
          </p:cxnSp>
        </p:grpSp>
        <p:grpSp>
          <p:nvGrpSpPr>
            <p:cNvPr id="27" name="Group 36"/>
            <p:cNvGrpSpPr/>
            <p:nvPr/>
          </p:nvGrpSpPr>
          <p:grpSpPr>
            <a:xfrm>
              <a:off x="1600256" y="2787717"/>
              <a:ext cx="1500921" cy="649603"/>
              <a:chOff x="9477009" y="3764961"/>
              <a:chExt cx="2001228" cy="866137"/>
            </a:xfrm>
          </p:grpSpPr>
          <p:sp>
            <p:nvSpPr>
              <p:cNvPr id="28" name="TextBox 37"/>
              <p:cNvSpPr txBox="1"/>
              <p:nvPr/>
            </p:nvSpPr>
            <p:spPr bwMode="auto">
              <a:xfrm>
                <a:off x="9477009" y="3764961"/>
                <a:ext cx="2001228" cy="309958"/>
              </a:xfrm>
              <a:prstGeom prst="rect">
                <a:avLst/>
              </a:prstGeom>
              <a:noFill/>
            </p:spPr>
            <p:txBody>
              <a:bodyPr wrap="none" lIns="480000" tIns="0" rIns="0" bIns="0" anchor="ctr" anchorCtr="0">
                <a:normAutofit/>
              </a:bodyPr>
              <a:lstStyle/>
              <a:p>
                <a:pPr algn="l" latinLnBrk="0"/>
                <a:r>
                  <a:rPr lang="zh-CN" altLang="en-US" sz="1600">
                    <a:solidFill>
                      <a:schemeClr val="bg1">
                        <a:lumMod val="50000"/>
                      </a:schemeClr>
                    </a:solidFill>
                    <a:latin typeface="微软雅黑" panose="020B0503020204020204" charset="-122"/>
                    <a:ea typeface="微软雅黑" panose="020B0503020204020204" charset="-122"/>
                  </a:rPr>
                  <a:t>标题文本预设</a:t>
                </a:r>
              </a:p>
            </p:txBody>
          </p:sp>
          <p:sp>
            <p:nvSpPr>
              <p:cNvPr id="29" name="TextBox 38"/>
              <p:cNvSpPr txBox="1"/>
              <p:nvPr/>
            </p:nvSpPr>
            <p:spPr bwMode="auto">
              <a:xfrm>
                <a:off x="9477009" y="4074919"/>
                <a:ext cx="2001228" cy="556179"/>
              </a:xfrm>
              <a:prstGeom prst="rect">
                <a:avLst/>
              </a:prstGeom>
              <a:noFill/>
            </p:spPr>
            <p:txBody>
              <a:bodyPr wrap="square" lIns="480000" tIns="0" rIns="0" bIns="0" anchor="ctr" anchorCtr="0">
                <a:noAutofit/>
              </a:bodyPr>
              <a:lstStyle/>
              <a:p>
                <a:pPr algn="l" latinLnBrk="0">
                  <a:lnSpc>
                    <a:spcPct val="120000"/>
                  </a:lnSpc>
                </a:pPr>
                <a:r>
                  <a:rPr lang="zh-CN" altLang="en-US" sz="1065">
                    <a:solidFill>
                      <a:schemeClr val="bg1">
                        <a:lumMod val="50000"/>
                      </a:schemeClr>
                    </a:solidFill>
                    <a:latin typeface="微软雅黑" panose="020B0503020204020204" charset="-122"/>
                    <a:ea typeface="微软雅黑" panose="020B0503020204020204" charset="-122"/>
                  </a:rPr>
                  <a:t>此部分内容作为文字排版占位显示 </a:t>
                </a:r>
                <a:br>
                  <a:rPr lang="zh-CN" altLang="en-US" sz="1065">
                    <a:solidFill>
                      <a:schemeClr val="bg1">
                        <a:lumMod val="50000"/>
                      </a:schemeClr>
                    </a:solidFill>
                    <a:latin typeface="微软雅黑" panose="020B0503020204020204" charset="-122"/>
                    <a:ea typeface="微软雅黑" panose="020B0503020204020204" charset="-122"/>
                  </a:rPr>
                </a:br>
                <a:r>
                  <a:rPr lang="zh-CN" altLang="en-US" sz="1065">
                    <a:solidFill>
                      <a:schemeClr val="bg1">
                        <a:lumMod val="50000"/>
                      </a:schemeClr>
                    </a:solidFill>
                    <a:latin typeface="微软雅黑" panose="020B0503020204020204" charset="-122"/>
                    <a:ea typeface="微软雅黑" panose="020B0503020204020204" charset="-122"/>
                  </a:rPr>
                  <a:t>（建议使用主题字体）</a:t>
                </a:r>
              </a:p>
            </p:txBody>
          </p:sp>
        </p:grpSp>
      </p:grpSp>
    </p:spTree>
    <p:extLst>
      <p:ext uri="{BB962C8B-B14F-4D97-AF65-F5344CB8AC3E}">
        <p14:creationId xmlns:p14="http://schemas.microsoft.com/office/powerpoint/2010/main" val="31129410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千图设计师MC：ID 29795607库_矩形 40">
            <a:extLst>
              <a:ext uri="{FF2B5EF4-FFF2-40B4-BE49-F238E27FC236}">
                <a16:creationId xmlns:a16="http://schemas.microsoft.com/office/drawing/2014/main" id="{24E35FB9-2107-4BFB-8110-CB1A053EBFA8}"/>
              </a:ext>
            </a:extLst>
          </p:cNvPr>
          <p:cNvSpPr/>
          <p:nvPr>
            <p:custDataLst>
              <p:tags r:id="rId1"/>
            </p:custDataLst>
          </p:nvPr>
        </p:nvSpPr>
        <p:spPr>
          <a:xfrm>
            <a:off x="226853" y="2252355"/>
            <a:ext cx="2457654" cy="1191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 name="千图设计师MC：ID 29795607库_矩形 41">
            <a:extLst>
              <a:ext uri="{FF2B5EF4-FFF2-40B4-BE49-F238E27FC236}">
                <a16:creationId xmlns:a16="http://schemas.microsoft.com/office/drawing/2014/main" id="{E6127A2E-637F-4253-8654-E33F9D48A0A1}"/>
              </a:ext>
            </a:extLst>
          </p:cNvPr>
          <p:cNvSpPr/>
          <p:nvPr>
            <p:custDataLst>
              <p:tags r:id="rId2"/>
            </p:custDataLst>
          </p:nvPr>
        </p:nvSpPr>
        <p:spPr>
          <a:xfrm>
            <a:off x="2684507" y="2252355"/>
            <a:ext cx="2979445" cy="119149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千图设计师MC：ID 29795607库_矩形 42">
            <a:extLst>
              <a:ext uri="{FF2B5EF4-FFF2-40B4-BE49-F238E27FC236}">
                <a16:creationId xmlns:a16="http://schemas.microsoft.com/office/drawing/2014/main" id="{3D4D306A-46E8-496B-AD07-C3038AAFBFA0}"/>
              </a:ext>
            </a:extLst>
          </p:cNvPr>
          <p:cNvSpPr/>
          <p:nvPr>
            <p:custDataLst>
              <p:tags r:id="rId3"/>
            </p:custDataLst>
          </p:nvPr>
        </p:nvSpPr>
        <p:spPr>
          <a:xfrm>
            <a:off x="5663953" y="2252355"/>
            <a:ext cx="2004408" cy="11914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千图设计师MC：ID 29795607库_矩形 43">
            <a:extLst>
              <a:ext uri="{FF2B5EF4-FFF2-40B4-BE49-F238E27FC236}">
                <a16:creationId xmlns:a16="http://schemas.microsoft.com/office/drawing/2014/main" id="{6D01A44A-7B9E-4DE8-862A-877C844E4EBC}"/>
              </a:ext>
            </a:extLst>
          </p:cNvPr>
          <p:cNvSpPr/>
          <p:nvPr>
            <p:custDataLst>
              <p:tags r:id="rId4"/>
            </p:custDataLst>
          </p:nvPr>
        </p:nvSpPr>
        <p:spPr>
          <a:xfrm>
            <a:off x="7668362" y="2252355"/>
            <a:ext cx="4241988" cy="119149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千图设计师MC：ID 29795607库_椭圆 35">
            <a:extLst>
              <a:ext uri="{FF2B5EF4-FFF2-40B4-BE49-F238E27FC236}">
                <a16:creationId xmlns:a16="http://schemas.microsoft.com/office/drawing/2014/main" id="{4A073C4C-1BA3-4E08-8DA1-6AD64CC35D87}"/>
              </a:ext>
            </a:extLst>
          </p:cNvPr>
          <p:cNvSpPr/>
          <p:nvPr>
            <p:custDataLst>
              <p:tags r:id="rId5"/>
            </p:custDataLst>
          </p:nvPr>
        </p:nvSpPr>
        <p:spPr>
          <a:xfrm>
            <a:off x="516499" y="1569203"/>
            <a:ext cx="2503278" cy="2503278"/>
          </a:xfrm>
          <a:prstGeom prst="ellipse">
            <a:avLst/>
          </a:prstGeom>
          <a:solidFill>
            <a:srgbClr val="0070C0"/>
          </a:solidFill>
          <a:ln w="120650" cmpd="thickThi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千图设计师MC：ID 29795607库_椭圆 36">
            <a:extLst>
              <a:ext uri="{FF2B5EF4-FFF2-40B4-BE49-F238E27FC236}">
                <a16:creationId xmlns:a16="http://schemas.microsoft.com/office/drawing/2014/main" id="{177CDC2A-F196-4E93-A7B8-42001B339F1F}"/>
              </a:ext>
            </a:extLst>
          </p:cNvPr>
          <p:cNvSpPr/>
          <p:nvPr>
            <p:custDataLst>
              <p:tags r:id="rId6"/>
            </p:custDataLst>
          </p:nvPr>
        </p:nvSpPr>
        <p:spPr>
          <a:xfrm>
            <a:off x="611160" y="1654624"/>
            <a:ext cx="2313956" cy="2332436"/>
          </a:xfrm>
          <a:prstGeom prst="ellipse">
            <a:avLst/>
          </a:prstGeom>
          <a:blipFill dpi="0" rotWithShape="1">
            <a:blip r:embed="rId19"/>
            <a:srcRect/>
            <a:stretch>
              <a:fillRect l="-25673" r="-25673"/>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千图设计师MC：ID 29795607库_组合 1">
            <a:extLst>
              <a:ext uri="{FF2B5EF4-FFF2-40B4-BE49-F238E27FC236}">
                <a16:creationId xmlns:a16="http://schemas.microsoft.com/office/drawing/2014/main" id="{675192F9-7B01-4345-9412-687BF9D3A4F0}"/>
              </a:ext>
            </a:extLst>
          </p:cNvPr>
          <p:cNvGrpSpPr/>
          <p:nvPr>
            <p:custDataLst>
              <p:tags r:id="rId7"/>
            </p:custDataLst>
          </p:nvPr>
        </p:nvGrpSpPr>
        <p:grpSpPr>
          <a:xfrm>
            <a:off x="476789" y="4232004"/>
            <a:ext cx="2575668" cy="1279997"/>
            <a:chOff x="476789" y="4150981"/>
            <a:chExt cx="2575668" cy="1279997"/>
          </a:xfrm>
        </p:grpSpPr>
        <p:sp>
          <p:nvSpPr>
            <p:cNvPr id="9" name="任意多边形 7">
              <a:extLst>
                <a:ext uri="{FF2B5EF4-FFF2-40B4-BE49-F238E27FC236}">
                  <a16:creationId xmlns:a16="http://schemas.microsoft.com/office/drawing/2014/main" id="{BC0B8E18-5885-4E9F-8475-232AD086B6B3}"/>
                </a:ext>
              </a:extLst>
            </p:cNvPr>
            <p:cNvSpPr>
              <a:spLocks/>
            </p:cNvSpPr>
            <p:nvPr/>
          </p:nvSpPr>
          <p:spPr bwMode="auto">
            <a:xfrm>
              <a:off x="1258931" y="5208631"/>
              <a:ext cx="222606" cy="222347"/>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rgbClr val="0070C0"/>
            </a:solidFill>
            <a:ln>
              <a:noFill/>
            </a:ln>
          </p:spPr>
          <p:txBody>
            <a:bodyPr anchor="ctr"/>
            <a:lstStyle/>
            <a:p>
              <a:pPr algn="ctr"/>
              <a:endParaRPr/>
            </a:p>
          </p:txBody>
        </p:sp>
        <p:sp>
          <p:nvSpPr>
            <p:cNvPr id="10" name="任意多边形 8">
              <a:extLst>
                <a:ext uri="{FF2B5EF4-FFF2-40B4-BE49-F238E27FC236}">
                  <a16:creationId xmlns:a16="http://schemas.microsoft.com/office/drawing/2014/main" id="{6C9A04D0-472C-4A8B-AD0C-2576CDF4A1F4}"/>
                </a:ext>
              </a:extLst>
            </p:cNvPr>
            <p:cNvSpPr>
              <a:spLocks/>
            </p:cNvSpPr>
            <p:nvPr/>
          </p:nvSpPr>
          <p:spPr bwMode="auto">
            <a:xfrm>
              <a:off x="1651268" y="5208372"/>
              <a:ext cx="222347" cy="222606"/>
            </a:xfrm>
            <a:custGeom>
              <a:avLst/>
              <a:gdLst>
                <a:gd name="T0" fmla="*/ 333 w 360"/>
                <a:gd name="T1" fmla="*/ 0 h 360"/>
                <a:gd name="T2" fmla="*/ 26 w 360"/>
                <a:gd name="T3" fmla="*/ 0 h 360"/>
                <a:gd name="T4" fmla="*/ 0 w 360"/>
                <a:gd name="T5" fmla="*/ 25 h 360"/>
                <a:gd name="T6" fmla="*/ 0 w 360"/>
                <a:gd name="T7" fmla="*/ 334 h 360"/>
                <a:gd name="T8" fmla="*/ 26 w 360"/>
                <a:gd name="T9" fmla="*/ 360 h 360"/>
                <a:gd name="T10" fmla="*/ 333 w 360"/>
                <a:gd name="T11" fmla="*/ 360 h 360"/>
                <a:gd name="T12" fmla="*/ 360 w 360"/>
                <a:gd name="T13" fmla="*/ 334 h 360"/>
                <a:gd name="T14" fmla="*/ 360 w 360"/>
                <a:gd name="T15" fmla="*/ 25 h 360"/>
                <a:gd name="T16" fmla="*/ 333 w 360"/>
                <a:gd name="T17" fmla="*/ 0 h 360"/>
                <a:gd name="T18" fmla="*/ 109 w 360"/>
                <a:gd name="T19" fmla="*/ 301 h 360"/>
                <a:gd name="T20" fmla="*/ 54 w 360"/>
                <a:gd name="T21" fmla="*/ 301 h 360"/>
                <a:gd name="T22" fmla="*/ 54 w 360"/>
                <a:gd name="T23" fmla="*/ 138 h 360"/>
                <a:gd name="T24" fmla="*/ 109 w 360"/>
                <a:gd name="T25" fmla="*/ 138 h 360"/>
                <a:gd name="T26" fmla="*/ 109 w 360"/>
                <a:gd name="T27" fmla="*/ 301 h 360"/>
                <a:gd name="T28" fmla="*/ 82 w 360"/>
                <a:gd name="T29" fmla="*/ 116 h 360"/>
                <a:gd name="T30" fmla="*/ 81 w 360"/>
                <a:gd name="T31" fmla="*/ 116 h 360"/>
                <a:gd name="T32" fmla="*/ 51 w 360"/>
                <a:gd name="T33" fmla="*/ 88 h 360"/>
                <a:gd name="T34" fmla="*/ 82 w 360"/>
                <a:gd name="T35" fmla="*/ 60 h 360"/>
                <a:gd name="T36" fmla="*/ 112 w 360"/>
                <a:gd name="T37" fmla="*/ 88 h 360"/>
                <a:gd name="T38" fmla="*/ 82 w 360"/>
                <a:gd name="T39" fmla="*/ 116 h 360"/>
                <a:gd name="T40" fmla="*/ 305 w 360"/>
                <a:gd name="T41" fmla="*/ 301 h 360"/>
                <a:gd name="T42" fmla="*/ 251 w 360"/>
                <a:gd name="T43" fmla="*/ 301 h 360"/>
                <a:gd name="T44" fmla="*/ 251 w 360"/>
                <a:gd name="T45" fmla="*/ 214 h 360"/>
                <a:gd name="T46" fmla="*/ 223 w 360"/>
                <a:gd name="T47" fmla="*/ 177 h 360"/>
                <a:gd name="T48" fmla="*/ 195 w 360"/>
                <a:gd name="T49" fmla="*/ 197 h 360"/>
                <a:gd name="T50" fmla="*/ 193 w 360"/>
                <a:gd name="T51" fmla="*/ 210 h 360"/>
                <a:gd name="T52" fmla="*/ 193 w 360"/>
                <a:gd name="T53" fmla="*/ 301 h 360"/>
                <a:gd name="T54" fmla="*/ 139 w 360"/>
                <a:gd name="T55" fmla="*/ 301 h 360"/>
                <a:gd name="T56" fmla="*/ 139 w 360"/>
                <a:gd name="T57" fmla="*/ 138 h 360"/>
                <a:gd name="T58" fmla="*/ 193 w 360"/>
                <a:gd name="T59" fmla="*/ 138 h 360"/>
                <a:gd name="T60" fmla="*/ 193 w 360"/>
                <a:gd name="T61" fmla="*/ 161 h 360"/>
                <a:gd name="T62" fmla="*/ 242 w 360"/>
                <a:gd name="T63" fmla="*/ 135 h 360"/>
                <a:gd name="T64" fmla="*/ 305 w 360"/>
                <a:gd name="T65" fmla="*/ 208 h 360"/>
                <a:gd name="T66" fmla="*/ 305 w 360"/>
                <a:gd name="T67" fmla="*/ 301 h 360"/>
                <a:gd name="T68" fmla="*/ 193 w 360"/>
                <a:gd name="T69" fmla="*/ 162 h 360"/>
                <a:gd name="T70" fmla="*/ 193 w 360"/>
                <a:gd name="T71" fmla="*/ 161 h 360"/>
                <a:gd name="T72" fmla="*/ 193 w 360"/>
                <a:gd name="T73" fmla="*/ 1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rgbClr val="0070C0"/>
            </a:solidFill>
            <a:ln>
              <a:noFill/>
            </a:ln>
          </p:spPr>
          <p:txBody>
            <a:bodyPr anchor="ctr"/>
            <a:lstStyle/>
            <a:p>
              <a:pPr algn="ctr"/>
              <a:endParaRPr/>
            </a:p>
          </p:txBody>
        </p:sp>
        <p:sp>
          <p:nvSpPr>
            <p:cNvPr id="11" name="任意多边形 9">
              <a:extLst>
                <a:ext uri="{FF2B5EF4-FFF2-40B4-BE49-F238E27FC236}">
                  <a16:creationId xmlns:a16="http://schemas.microsoft.com/office/drawing/2014/main" id="{B244EF73-7CF7-4811-8EBB-48C926241E56}"/>
                </a:ext>
              </a:extLst>
            </p:cNvPr>
            <p:cNvSpPr>
              <a:spLocks/>
            </p:cNvSpPr>
            <p:nvPr/>
          </p:nvSpPr>
          <p:spPr bwMode="auto">
            <a:xfrm>
              <a:off x="2047709" y="5208372"/>
              <a:ext cx="222606" cy="222606"/>
            </a:xfrm>
            <a:custGeom>
              <a:avLst/>
              <a:gdLst>
                <a:gd name="T0" fmla="*/ 345 w 360"/>
                <a:gd name="T1" fmla="*/ 206 h 360"/>
                <a:gd name="T2" fmla="*/ 347 w 360"/>
                <a:gd name="T3" fmla="*/ 180 h 360"/>
                <a:gd name="T4" fmla="*/ 180 w 360"/>
                <a:gd name="T5" fmla="*/ 13 h 360"/>
                <a:gd name="T6" fmla="*/ 154 w 360"/>
                <a:gd name="T7" fmla="*/ 15 h 360"/>
                <a:gd name="T8" fmla="*/ 101 w 360"/>
                <a:gd name="T9" fmla="*/ 0 h 360"/>
                <a:gd name="T10" fmla="*/ 0 w 360"/>
                <a:gd name="T11" fmla="*/ 101 h 360"/>
                <a:gd name="T12" fmla="*/ 15 w 360"/>
                <a:gd name="T13" fmla="*/ 154 h 360"/>
                <a:gd name="T14" fmla="*/ 13 w 360"/>
                <a:gd name="T15" fmla="*/ 180 h 360"/>
                <a:gd name="T16" fmla="*/ 180 w 360"/>
                <a:gd name="T17" fmla="*/ 347 h 360"/>
                <a:gd name="T18" fmla="*/ 206 w 360"/>
                <a:gd name="T19" fmla="*/ 345 h 360"/>
                <a:gd name="T20" fmla="*/ 259 w 360"/>
                <a:gd name="T21" fmla="*/ 360 h 360"/>
                <a:gd name="T22" fmla="*/ 360 w 360"/>
                <a:gd name="T23" fmla="*/ 259 h 360"/>
                <a:gd name="T24" fmla="*/ 345 w 360"/>
                <a:gd name="T25" fmla="*/ 206 h 360"/>
                <a:gd name="T26" fmla="*/ 259 w 360"/>
                <a:gd name="T27" fmla="*/ 256 h 360"/>
                <a:gd name="T28" fmla="*/ 228 w 360"/>
                <a:gd name="T29" fmla="*/ 280 h 360"/>
                <a:gd name="T30" fmla="*/ 180 w 360"/>
                <a:gd name="T31" fmla="*/ 288 h 360"/>
                <a:gd name="T32" fmla="*/ 125 w 360"/>
                <a:gd name="T33" fmla="*/ 277 h 360"/>
                <a:gd name="T34" fmla="*/ 100 w 360"/>
                <a:gd name="T35" fmla="*/ 254 h 360"/>
                <a:gd name="T36" fmla="*/ 90 w 360"/>
                <a:gd name="T37" fmla="*/ 227 h 360"/>
                <a:gd name="T38" fmla="*/ 96 w 360"/>
                <a:gd name="T39" fmla="*/ 213 h 360"/>
                <a:gd name="T40" fmla="*/ 111 w 360"/>
                <a:gd name="T41" fmla="*/ 207 h 360"/>
                <a:gd name="T42" fmla="*/ 124 w 360"/>
                <a:gd name="T43" fmla="*/ 212 h 360"/>
                <a:gd name="T44" fmla="*/ 133 w 360"/>
                <a:gd name="T45" fmla="*/ 225 h 360"/>
                <a:gd name="T46" fmla="*/ 142 w 360"/>
                <a:gd name="T47" fmla="*/ 241 h 360"/>
                <a:gd name="T48" fmla="*/ 155 w 360"/>
                <a:gd name="T49" fmla="*/ 252 h 360"/>
                <a:gd name="T50" fmla="*/ 179 w 360"/>
                <a:gd name="T51" fmla="*/ 256 h 360"/>
                <a:gd name="T52" fmla="*/ 211 w 360"/>
                <a:gd name="T53" fmla="*/ 247 h 360"/>
                <a:gd name="T54" fmla="*/ 224 w 360"/>
                <a:gd name="T55" fmla="*/ 226 h 360"/>
                <a:gd name="T56" fmla="*/ 217 w 360"/>
                <a:gd name="T57" fmla="*/ 210 h 360"/>
                <a:gd name="T58" fmla="*/ 200 w 360"/>
                <a:gd name="T59" fmla="*/ 200 h 360"/>
                <a:gd name="T60" fmla="*/ 171 w 360"/>
                <a:gd name="T61" fmla="*/ 193 h 360"/>
                <a:gd name="T62" fmla="*/ 130 w 360"/>
                <a:gd name="T63" fmla="*/ 181 h 360"/>
                <a:gd name="T64" fmla="*/ 104 w 360"/>
                <a:gd name="T65" fmla="*/ 161 h 360"/>
                <a:gd name="T66" fmla="*/ 94 w 360"/>
                <a:gd name="T67" fmla="*/ 131 h 360"/>
                <a:gd name="T68" fmla="*/ 105 w 360"/>
                <a:gd name="T69" fmla="*/ 100 h 360"/>
                <a:gd name="T70" fmla="*/ 134 w 360"/>
                <a:gd name="T71" fmla="*/ 79 h 360"/>
                <a:gd name="T72" fmla="*/ 179 w 360"/>
                <a:gd name="T73" fmla="*/ 72 h 360"/>
                <a:gd name="T74" fmla="*/ 215 w 360"/>
                <a:gd name="T75" fmla="*/ 77 h 360"/>
                <a:gd name="T76" fmla="*/ 241 w 360"/>
                <a:gd name="T77" fmla="*/ 89 h 360"/>
                <a:gd name="T78" fmla="*/ 255 w 360"/>
                <a:gd name="T79" fmla="*/ 106 h 360"/>
                <a:gd name="T80" fmla="*/ 260 w 360"/>
                <a:gd name="T81" fmla="*/ 123 h 360"/>
                <a:gd name="T82" fmla="*/ 254 w 360"/>
                <a:gd name="T83" fmla="*/ 137 h 360"/>
                <a:gd name="T84" fmla="*/ 239 w 360"/>
                <a:gd name="T85" fmla="*/ 144 h 360"/>
                <a:gd name="T86" fmla="*/ 227 w 360"/>
                <a:gd name="T87" fmla="*/ 140 h 360"/>
                <a:gd name="T88" fmla="*/ 218 w 360"/>
                <a:gd name="T89" fmla="*/ 128 h 360"/>
                <a:gd name="T90" fmla="*/ 203 w 360"/>
                <a:gd name="T91" fmla="*/ 110 h 360"/>
                <a:gd name="T92" fmla="*/ 176 w 360"/>
                <a:gd name="T93" fmla="*/ 103 h 360"/>
                <a:gd name="T94" fmla="*/ 148 w 360"/>
                <a:gd name="T95" fmla="*/ 110 h 360"/>
                <a:gd name="T96" fmla="*/ 138 w 360"/>
                <a:gd name="T97" fmla="*/ 127 h 360"/>
                <a:gd name="T98" fmla="*/ 141 w 360"/>
                <a:gd name="T99" fmla="*/ 137 h 360"/>
                <a:gd name="T100" fmla="*/ 151 w 360"/>
                <a:gd name="T101" fmla="*/ 145 h 360"/>
                <a:gd name="T102" fmla="*/ 164 w 360"/>
                <a:gd name="T103" fmla="*/ 150 h 360"/>
                <a:gd name="T104" fmla="*/ 186 w 360"/>
                <a:gd name="T105" fmla="*/ 155 h 360"/>
                <a:gd name="T106" fmla="*/ 220 w 360"/>
                <a:gd name="T107" fmla="*/ 164 h 360"/>
                <a:gd name="T108" fmla="*/ 247 w 360"/>
                <a:gd name="T109" fmla="*/ 176 h 360"/>
                <a:gd name="T110" fmla="*/ 264 w 360"/>
                <a:gd name="T111" fmla="*/ 195 h 360"/>
                <a:gd name="T112" fmla="*/ 270 w 360"/>
                <a:gd name="T113" fmla="*/ 222 h 360"/>
                <a:gd name="T114" fmla="*/ 259 w 360"/>
                <a:gd name="T115" fmla="*/ 25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0" h="360">
                  <a:moveTo>
                    <a:pt x="345" y="206"/>
                  </a:moveTo>
                  <a:cubicBezTo>
                    <a:pt x="346" y="198"/>
                    <a:pt x="347" y="189"/>
                    <a:pt x="347" y="180"/>
                  </a:cubicBezTo>
                  <a:cubicBezTo>
                    <a:pt x="347" y="88"/>
                    <a:pt x="272" y="13"/>
                    <a:pt x="180" y="13"/>
                  </a:cubicBezTo>
                  <a:cubicBezTo>
                    <a:pt x="171" y="13"/>
                    <a:pt x="162" y="14"/>
                    <a:pt x="154" y="15"/>
                  </a:cubicBezTo>
                  <a:cubicBezTo>
                    <a:pt x="139" y="6"/>
                    <a:pt x="120" y="0"/>
                    <a:pt x="101" y="0"/>
                  </a:cubicBezTo>
                  <a:cubicBezTo>
                    <a:pt x="45" y="0"/>
                    <a:pt x="0" y="45"/>
                    <a:pt x="0" y="101"/>
                  </a:cubicBezTo>
                  <a:cubicBezTo>
                    <a:pt x="0" y="120"/>
                    <a:pt x="6" y="139"/>
                    <a:pt x="15" y="154"/>
                  </a:cubicBezTo>
                  <a:cubicBezTo>
                    <a:pt x="14" y="163"/>
                    <a:pt x="13" y="171"/>
                    <a:pt x="13" y="180"/>
                  </a:cubicBezTo>
                  <a:cubicBezTo>
                    <a:pt x="13" y="272"/>
                    <a:pt x="88" y="347"/>
                    <a:pt x="180" y="347"/>
                  </a:cubicBezTo>
                  <a:cubicBezTo>
                    <a:pt x="189" y="347"/>
                    <a:pt x="198" y="346"/>
                    <a:pt x="206" y="345"/>
                  </a:cubicBezTo>
                  <a:cubicBezTo>
                    <a:pt x="221" y="355"/>
                    <a:pt x="240" y="360"/>
                    <a:pt x="259" y="360"/>
                  </a:cubicBezTo>
                  <a:cubicBezTo>
                    <a:pt x="315" y="360"/>
                    <a:pt x="360" y="315"/>
                    <a:pt x="360" y="259"/>
                  </a:cubicBezTo>
                  <a:cubicBezTo>
                    <a:pt x="360" y="240"/>
                    <a:pt x="355" y="222"/>
                    <a:pt x="345" y="206"/>
                  </a:cubicBezTo>
                  <a:close/>
                  <a:moveTo>
                    <a:pt x="259" y="256"/>
                  </a:moveTo>
                  <a:cubicBezTo>
                    <a:pt x="252" y="266"/>
                    <a:pt x="242" y="274"/>
                    <a:pt x="228" y="280"/>
                  </a:cubicBezTo>
                  <a:cubicBezTo>
                    <a:pt x="215" y="286"/>
                    <a:pt x="199" y="288"/>
                    <a:pt x="180" y="288"/>
                  </a:cubicBezTo>
                  <a:cubicBezTo>
                    <a:pt x="158" y="288"/>
                    <a:pt x="139" y="285"/>
                    <a:pt x="125" y="277"/>
                  </a:cubicBezTo>
                  <a:cubicBezTo>
                    <a:pt x="115" y="271"/>
                    <a:pt x="106" y="264"/>
                    <a:pt x="100" y="254"/>
                  </a:cubicBezTo>
                  <a:cubicBezTo>
                    <a:pt x="93" y="245"/>
                    <a:pt x="90" y="236"/>
                    <a:pt x="90" y="227"/>
                  </a:cubicBezTo>
                  <a:cubicBezTo>
                    <a:pt x="90" y="221"/>
                    <a:pt x="92" y="217"/>
                    <a:pt x="96" y="213"/>
                  </a:cubicBezTo>
                  <a:cubicBezTo>
                    <a:pt x="100" y="209"/>
                    <a:pt x="105" y="207"/>
                    <a:pt x="111" y="207"/>
                  </a:cubicBezTo>
                  <a:cubicBezTo>
                    <a:pt x="116" y="207"/>
                    <a:pt x="120" y="209"/>
                    <a:pt x="124" y="212"/>
                  </a:cubicBezTo>
                  <a:cubicBezTo>
                    <a:pt x="127" y="215"/>
                    <a:pt x="130" y="219"/>
                    <a:pt x="133" y="225"/>
                  </a:cubicBezTo>
                  <a:cubicBezTo>
                    <a:pt x="135" y="231"/>
                    <a:pt x="138" y="237"/>
                    <a:pt x="142" y="241"/>
                  </a:cubicBezTo>
                  <a:cubicBezTo>
                    <a:pt x="145" y="245"/>
                    <a:pt x="150" y="249"/>
                    <a:pt x="155" y="252"/>
                  </a:cubicBezTo>
                  <a:cubicBezTo>
                    <a:pt x="161" y="255"/>
                    <a:pt x="169" y="256"/>
                    <a:pt x="179" y="256"/>
                  </a:cubicBezTo>
                  <a:cubicBezTo>
                    <a:pt x="192" y="256"/>
                    <a:pt x="203" y="253"/>
                    <a:pt x="211" y="247"/>
                  </a:cubicBezTo>
                  <a:cubicBezTo>
                    <a:pt x="220" y="242"/>
                    <a:pt x="224" y="235"/>
                    <a:pt x="224" y="226"/>
                  </a:cubicBezTo>
                  <a:cubicBezTo>
                    <a:pt x="224" y="219"/>
                    <a:pt x="221" y="214"/>
                    <a:pt x="217" y="210"/>
                  </a:cubicBezTo>
                  <a:cubicBezTo>
                    <a:pt x="213" y="206"/>
                    <a:pt x="207" y="203"/>
                    <a:pt x="200" y="200"/>
                  </a:cubicBezTo>
                  <a:cubicBezTo>
                    <a:pt x="193" y="198"/>
                    <a:pt x="183" y="196"/>
                    <a:pt x="171" y="193"/>
                  </a:cubicBezTo>
                  <a:cubicBezTo>
                    <a:pt x="155" y="190"/>
                    <a:pt x="141" y="185"/>
                    <a:pt x="130" y="181"/>
                  </a:cubicBezTo>
                  <a:cubicBezTo>
                    <a:pt x="119" y="176"/>
                    <a:pt x="111" y="170"/>
                    <a:pt x="104" y="161"/>
                  </a:cubicBezTo>
                  <a:cubicBezTo>
                    <a:pt x="98" y="153"/>
                    <a:pt x="94" y="143"/>
                    <a:pt x="94" y="131"/>
                  </a:cubicBezTo>
                  <a:cubicBezTo>
                    <a:pt x="94" y="119"/>
                    <a:pt x="98" y="109"/>
                    <a:pt x="105" y="100"/>
                  </a:cubicBezTo>
                  <a:cubicBezTo>
                    <a:pt x="111" y="91"/>
                    <a:pt x="121" y="84"/>
                    <a:pt x="134" y="79"/>
                  </a:cubicBezTo>
                  <a:cubicBezTo>
                    <a:pt x="147" y="74"/>
                    <a:pt x="162" y="72"/>
                    <a:pt x="179" y="72"/>
                  </a:cubicBezTo>
                  <a:cubicBezTo>
                    <a:pt x="193" y="72"/>
                    <a:pt x="205" y="73"/>
                    <a:pt x="215" y="77"/>
                  </a:cubicBezTo>
                  <a:cubicBezTo>
                    <a:pt x="226" y="80"/>
                    <a:pt x="234" y="84"/>
                    <a:pt x="241" y="89"/>
                  </a:cubicBezTo>
                  <a:cubicBezTo>
                    <a:pt x="247" y="95"/>
                    <a:pt x="252" y="100"/>
                    <a:pt x="255" y="106"/>
                  </a:cubicBezTo>
                  <a:cubicBezTo>
                    <a:pt x="259" y="112"/>
                    <a:pt x="260" y="118"/>
                    <a:pt x="260" y="123"/>
                  </a:cubicBezTo>
                  <a:cubicBezTo>
                    <a:pt x="260" y="129"/>
                    <a:pt x="258" y="133"/>
                    <a:pt x="254" y="137"/>
                  </a:cubicBezTo>
                  <a:cubicBezTo>
                    <a:pt x="250" y="142"/>
                    <a:pt x="245" y="144"/>
                    <a:pt x="239" y="144"/>
                  </a:cubicBezTo>
                  <a:cubicBezTo>
                    <a:pt x="234" y="144"/>
                    <a:pt x="230" y="142"/>
                    <a:pt x="227" y="140"/>
                  </a:cubicBezTo>
                  <a:cubicBezTo>
                    <a:pt x="224" y="137"/>
                    <a:pt x="221" y="133"/>
                    <a:pt x="218" y="128"/>
                  </a:cubicBezTo>
                  <a:cubicBezTo>
                    <a:pt x="214" y="120"/>
                    <a:pt x="209" y="114"/>
                    <a:pt x="203" y="110"/>
                  </a:cubicBezTo>
                  <a:cubicBezTo>
                    <a:pt x="198" y="105"/>
                    <a:pt x="189" y="103"/>
                    <a:pt x="176" y="103"/>
                  </a:cubicBezTo>
                  <a:cubicBezTo>
                    <a:pt x="165" y="103"/>
                    <a:pt x="155" y="106"/>
                    <a:pt x="148" y="110"/>
                  </a:cubicBezTo>
                  <a:cubicBezTo>
                    <a:pt x="141" y="115"/>
                    <a:pt x="138" y="120"/>
                    <a:pt x="138" y="127"/>
                  </a:cubicBezTo>
                  <a:cubicBezTo>
                    <a:pt x="138" y="131"/>
                    <a:pt x="139" y="134"/>
                    <a:pt x="141" y="137"/>
                  </a:cubicBezTo>
                  <a:cubicBezTo>
                    <a:pt x="144" y="140"/>
                    <a:pt x="147" y="143"/>
                    <a:pt x="151" y="145"/>
                  </a:cubicBezTo>
                  <a:cubicBezTo>
                    <a:pt x="156" y="147"/>
                    <a:pt x="160" y="149"/>
                    <a:pt x="164" y="150"/>
                  </a:cubicBezTo>
                  <a:cubicBezTo>
                    <a:pt x="169" y="151"/>
                    <a:pt x="176" y="153"/>
                    <a:pt x="186" y="155"/>
                  </a:cubicBezTo>
                  <a:cubicBezTo>
                    <a:pt x="199" y="158"/>
                    <a:pt x="210" y="161"/>
                    <a:pt x="220" y="164"/>
                  </a:cubicBezTo>
                  <a:cubicBezTo>
                    <a:pt x="231" y="168"/>
                    <a:pt x="239" y="172"/>
                    <a:pt x="247" y="176"/>
                  </a:cubicBezTo>
                  <a:cubicBezTo>
                    <a:pt x="254" y="181"/>
                    <a:pt x="260" y="187"/>
                    <a:pt x="264" y="195"/>
                  </a:cubicBezTo>
                  <a:cubicBezTo>
                    <a:pt x="268" y="202"/>
                    <a:pt x="270" y="211"/>
                    <a:pt x="270" y="222"/>
                  </a:cubicBezTo>
                  <a:cubicBezTo>
                    <a:pt x="270" y="234"/>
                    <a:pt x="266" y="246"/>
                    <a:pt x="259" y="256"/>
                  </a:cubicBezTo>
                  <a:close/>
                </a:path>
              </a:pathLst>
            </a:custGeom>
            <a:solidFill>
              <a:srgbClr val="0070C0"/>
            </a:solidFill>
            <a:ln>
              <a:noFill/>
            </a:ln>
          </p:spPr>
          <p:txBody>
            <a:bodyPr anchor="ctr"/>
            <a:lstStyle/>
            <a:p>
              <a:pPr algn="ctr"/>
              <a:endParaRPr/>
            </a:p>
          </p:txBody>
        </p:sp>
        <p:sp>
          <p:nvSpPr>
            <p:cNvPr id="12" name="文本框 25">
              <a:extLst>
                <a:ext uri="{FF2B5EF4-FFF2-40B4-BE49-F238E27FC236}">
                  <a16:creationId xmlns:a16="http://schemas.microsoft.com/office/drawing/2014/main" id="{86FD1567-8875-4053-BB93-0C13CB078DF3}"/>
                </a:ext>
              </a:extLst>
            </p:cNvPr>
            <p:cNvSpPr txBox="1"/>
            <p:nvPr/>
          </p:nvSpPr>
          <p:spPr>
            <a:xfrm>
              <a:off x="476789" y="4150981"/>
              <a:ext cx="2575668" cy="338554"/>
            </a:xfrm>
            <a:prstGeom prst="rect">
              <a:avLst/>
            </a:prstGeom>
          </p:spPr>
          <p:txBody>
            <a:bodyPr vert="horz" wrap="none" lIns="0">
              <a:normAutofit/>
            </a:bodyPr>
            <a:lstStyle/>
            <a:p>
              <a:pPr algn="ctr"/>
              <a:r>
                <a:rPr lang="zh-CN" altLang="en-US" sz="1600" b="1" kern="900" dirty="0">
                  <a:solidFill>
                    <a:srgbClr val="0070C0"/>
                  </a:solidFill>
                </a:rPr>
                <a:t>输入标题文本</a:t>
              </a:r>
            </a:p>
          </p:txBody>
        </p:sp>
        <p:sp>
          <p:nvSpPr>
            <p:cNvPr id="13" name="文本框 26">
              <a:extLst>
                <a:ext uri="{FF2B5EF4-FFF2-40B4-BE49-F238E27FC236}">
                  <a16:creationId xmlns:a16="http://schemas.microsoft.com/office/drawing/2014/main" id="{81A3A308-C8ED-412E-B313-570DBD2B7030}"/>
                </a:ext>
              </a:extLst>
            </p:cNvPr>
            <p:cNvSpPr txBox="1"/>
            <p:nvPr/>
          </p:nvSpPr>
          <p:spPr>
            <a:xfrm>
              <a:off x="476789" y="4489535"/>
              <a:ext cx="2575668" cy="481094"/>
            </a:xfrm>
            <a:prstGeom prst="rect">
              <a:avLst/>
            </a:prstGeom>
          </p:spPr>
          <p:txBody>
            <a:bodyPr vert="horz" wrap="square" lIns="0">
              <a:normAutofit fontScale="92500" lnSpcReduction="10000"/>
            </a:bodyPr>
            <a:lstStyle/>
            <a:p>
              <a:pPr lvl="0" algn="ctr">
                <a:lnSpc>
                  <a:spcPct val="130000"/>
                </a:lnSpc>
              </a:pPr>
              <a:r>
                <a:rPr lang="zh-CN" altLang="en-US" sz="1100" dirty="0">
                  <a:solidFill>
                    <a:schemeClr val="dk1">
                      <a:lumMod val="100000"/>
                    </a:schemeClr>
                  </a:solidFill>
                </a:rPr>
                <a:t>请替换文字内容复制你的内容到此</a:t>
              </a:r>
              <a:br>
                <a:rPr lang="zh-CN" altLang="en-US" sz="1100" dirty="0">
                  <a:solidFill>
                    <a:schemeClr val="dk1">
                      <a:lumMod val="100000"/>
                    </a:schemeClr>
                  </a:solidFill>
                </a:rPr>
              </a:br>
              <a:endParaRPr lang="zh-CN" altLang="en-US" sz="1100" dirty="0">
                <a:solidFill>
                  <a:schemeClr val="dk1">
                    <a:lumMod val="100000"/>
                  </a:schemeClr>
                </a:solidFill>
              </a:endParaRPr>
            </a:p>
          </p:txBody>
        </p:sp>
      </p:grpSp>
      <p:sp>
        <p:nvSpPr>
          <p:cNvPr id="14" name="千图设计师MC：ID 29795607库_椭圆 27">
            <a:extLst>
              <a:ext uri="{FF2B5EF4-FFF2-40B4-BE49-F238E27FC236}">
                <a16:creationId xmlns:a16="http://schemas.microsoft.com/office/drawing/2014/main" id="{0F9165FF-7EF3-4A0A-BE21-9365F5B5B607}"/>
              </a:ext>
            </a:extLst>
          </p:cNvPr>
          <p:cNvSpPr/>
          <p:nvPr>
            <p:custDataLst>
              <p:tags r:id="rId8"/>
            </p:custDataLst>
          </p:nvPr>
        </p:nvSpPr>
        <p:spPr>
          <a:xfrm>
            <a:off x="3400569" y="1569203"/>
            <a:ext cx="2503278" cy="2503278"/>
          </a:xfrm>
          <a:prstGeom prst="ellipse">
            <a:avLst/>
          </a:prstGeom>
          <a:solidFill>
            <a:srgbClr val="C00000"/>
          </a:solidFill>
          <a:ln w="120650" cmpd="thickThi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千图设计师MC：ID 29795607库_椭圆 28">
            <a:extLst>
              <a:ext uri="{FF2B5EF4-FFF2-40B4-BE49-F238E27FC236}">
                <a16:creationId xmlns:a16="http://schemas.microsoft.com/office/drawing/2014/main" id="{982FA035-634F-4D7F-B22E-9825674E1C4C}"/>
              </a:ext>
            </a:extLst>
          </p:cNvPr>
          <p:cNvSpPr/>
          <p:nvPr>
            <p:custDataLst>
              <p:tags r:id="rId9"/>
            </p:custDataLst>
          </p:nvPr>
        </p:nvSpPr>
        <p:spPr>
          <a:xfrm>
            <a:off x="3495230" y="1654624"/>
            <a:ext cx="2313956" cy="2332436"/>
          </a:xfrm>
          <a:prstGeom prst="ellipse">
            <a:avLst/>
          </a:prstGeom>
          <a:blipFill dpi="0" rotWithShape="1">
            <a:blip r:embed="rId20"/>
            <a:srcRect/>
            <a:stretch>
              <a:fillRect l="-25673" r="-25673"/>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6" name="千图设计师MC：ID 29795607库_组合 44">
            <a:extLst>
              <a:ext uri="{FF2B5EF4-FFF2-40B4-BE49-F238E27FC236}">
                <a16:creationId xmlns:a16="http://schemas.microsoft.com/office/drawing/2014/main" id="{FC3762F3-000B-497C-B486-D816E0EEDDCF}"/>
              </a:ext>
            </a:extLst>
          </p:cNvPr>
          <p:cNvGrpSpPr/>
          <p:nvPr>
            <p:custDataLst>
              <p:tags r:id="rId10"/>
            </p:custDataLst>
          </p:nvPr>
        </p:nvGrpSpPr>
        <p:grpSpPr>
          <a:xfrm>
            <a:off x="3364374" y="4232004"/>
            <a:ext cx="2575668" cy="1279997"/>
            <a:chOff x="3364374" y="4150981"/>
            <a:chExt cx="2575668" cy="1279997"/>
          </a:xfrm>
        </p:grpSpPr>
        <p:sp>
          <p:nvSpPr>
            <p:cNvPr id="17" name="任意多边形 10">
              <a:extLst>
                <a:ext uri="{FF2B5EF4-FFF2-40B4-BE49-F238E27FC236}">
                  <a16:creationId xmlns:a16="http://schemas.microsoft.com/office/drawing/2014/main" id="{E56803B1-7D60-432D-B83D-7A7A9FE4071B}"/>
                </a:ext>
              </a:extLst>
            </p:cNvPr>
            <p:cNvSpPr>
              <a:spLocks/>
            </p:cNvSpPr>
            <p:nvPr/>
          </p:nvSpPr>
          <p:spPr bwMode="auto">
            <a:xfrm>
              <a:off x="4162428" y="5220307"/>
              <a:ext cx="224162" cy="210671"/>
            </a:xfrm>
            <a:custGeom>
              <a:avLst/>
              <a:gdLst>
                <a:gd name="T0" fmla="*/ 61 w 363"/>
                <a:gd name="T1" fmla="*/ 2 h 341"/>
                <a:gd name="T2" fmla="*/ 112 w 363"/>
                <a:gd name="T3" fmla="*/ 1 h 341"/>
                <a:gd name="T4" fmla="*/ 77 w 363"/>
                <a:gd name="T5" fmla="*/ 75 h 341"/>
                <a:gd name="T6" fmla="*/ 128 w 363"/>
                <a:gd name="T7" fmla="*/ 187 h 341"/>
                <a:gd name="T8" fmla="*/ 133 w 363"/>
                <a:gd name="T9" fmla="*/ 211 h 341"/>
                <a:gd name="T10" fmla="*/ 126 w 363"/>
                <a:gd name="T11" fmla="*/ 273 h 341"/>
                <a:gd name="T12" fmla="*/ 202 w 363"/>
                <a:gd name="T13" fmla="*/ 224 h 341"/>
                <a:gd name="T14" fmla="*/ 362 w 363"/>
                <a:gd name="T15" fmla="*/ 198 h 341"/>
                <a:gd name="T16" fmla="*/ 362 w 363"/>
                <a:gd name="T17" fmla="*/ 270 h 341"/>
                <a:gd name="T18" fmla="*/ 321 w 363"/>
                <a:gd name="T19" fmla="*/ 334 h 341"/>
                <a:gd name="T20" fmla="*/ 284 w 363"/>
                <a:gd name="T21" fmla="*/ 341 h 341"/>
                <a:gd name="T22" fmla="*/ 69 w 363"/>
                <a:gd name="T23" fmla="*/ 341 h 341"/>
                <a:gd name="T24" fmla="*/ 2 w 363"/>
                <a:gd name="T25" fmla="*/ 273 h 341"/>
                <a:gd name="T26" fmla="*/ 2 w 363"/>
                <a:gd name="T27" fmla="*/ 75 h 341"/>
                <a:gd name="T28" fmla="*/ 61 w 363"/>
                <a:gd name="T29" fmla="*/ 2 h 341"/>
                <a:gd name="T30" fmla="*/ 155 w 363"/>
                <a:gd name="T31" fmla="*/ 48 h 341"/>
                <a:gd name="T32" fmla="*/ 134 w 363"/>
                <a:gd name="T33" fmla="*/ 95 h 341"/>
                <a:gd name="T34" fmla="*/ 165 w 363"/>
                <a:gd name="T35" fmla="*/ 156 h 341"/>
                <a:gd name="T36" fmla="*/ 304 w 363"/>
                <a:gd name="T37" fmla="*/ 164 h 341"/>
                <a:gd name="T38" fmla="*/ 348 w 363"/>
                <a:gd name="T39" fmla="*/ 99 h 341"/>
                <a:gd name="T40" fmla="*/ 314 w 363"/>
                <a:gd name="T41" fmla="*/ 37 h 341"/>
                <a:gd name="T42" fmla="*/ 237 w 363"/>
                <a:gd name="T43" fmla="*/ 14 h 341"/>
                <a:gd name="T44" fmla="*/ 155 w 363"/>
                <a:gd name="T45" fmla="*/ 48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3" h="341">
                  <a:moveTo>
                    <a:pt x="61" y="2"/>
                  </a:moveTo>
                  <a:cubicBezTo>
                    <a:pt x="78" y="0"/>
                    <a:pt x="95" y="1"/>
                    <a:pt x="112" y="1"/>
                  </a:cubicBezTo>
                  <a:cubicBezTo>
                    <a:pt x="94" y="23"/>
                    <a:pt x="79" y="47"/>
                    <a:pt x="77" y="75"/>
                  </a:cubicBezTo>
                  <a:cubicBezTo>
                    <a:pt x="72" y="118"/>
                    <a:pt x="94" y="161"/>
                    <a:pt x="128" y="187"/>
                  </a:cubicBezTo>
                  <a:cubicBezTo>
                    <a:pt x="136" y="192"/>
                    <a:pt x="133" y="203"/>
                    <a:pt x="133" y="211"/>
                  </a:cubicBezTo>
                  <a:cubicBezTo>
                    <a:pt x="131" y="232"/>
                    <a:pt x="128" y="252"/>
                    <a:pt x="126" y="273"/>
                  </a:cubicBezTo>
                  <a:cubicBezTo>
                    <a:pt x="152" y="258"/>
                    <a:pt x="176" y="238"/>
                    <a:pt x="202" y="224"/>
                  </a:cubicBezTo>
                  <a:cubicBezTo>
                    <a:pt x="256" y="235"/>
                    <a:pt x="315" y="228"/>
                    <a:pt x="362" y="198"/>
                  </a:cubicBezTo>
                  <a:cubicBezTo>
                    <a:pt x="362" y="222"/>
                    <a:pt x="362" y="246"/>
                    <a:pt x="362" y="270"/>
                  </a:cubicBezTo>
                  <a:cubicBezTo>
                    <a:pt x="363" y="297"/>
                    <a:pt x="346" y="323"/>
                    <a:pt x="321" y="334"/>
                  </a:cubicBezTo>
                  <a:cubicBezTo>
                    <a:pt x="310" y="340"/>
                    <a:pt x="296" y="341"/>
                    <a:pt x="284" y="341"/>
                  </a:cubicBezTo>
                  <a:cubicBezTo>
                    <a:pt x="212" y="341"/>
                    <a:pt x="141" y="341"/>
                    <a:pt x="69" y="341"/>
                  </a:cubicBezTo>
                  <a:cubicBezTo>
                    <a:pt x="34" y="341"/>
                    <a:pt x="2" y="308"/>
                    <a:pt x="2" y="273"/>
                  </a:cubicBezTo>
                  <a:cubicBezTo>
                    <a:pt x="2" y="207"/>
                    <a:pt x="2" y="141"/>
                    <a:pt x="2" y="75"/>
                  </a:cubicBezTo>
                  <a:cubicBezTo>
                    <a:pt x="0" y="41"/>
                    <a:pt x="27" y="8"/>
                    <a:pt x="61" y="2"/>
                  </a:cubicBezTo>
                  <a:close/>
                  <a:moveTo>
                    <a:pt x="155" y="48"/>
                  </a:moveTo>
                  <a:cubicBezTo>
                    <a:pt x="143" y="61"/>
                    <a:pt x="134" y="77"/>
                    <a:pt x="134" y="95"/>
                  </a:cubicBezTo>
                  <a:cubicBezTo>
                    <a:pt x="133" y="119"/>
                    <a:pt x="146" y="142"/>
                    <a:pt x="165" y="156"/>
                  </a:cubicBezTo>
                  <a:cubicBezTo>
                    <a:pt x="204" y="186"/>
                    <a:pt x="262" y="188"/>
                    <a:pt x="304" y="164"/>
                  </a:cubicBezTo>
                  <a:cubicBezTo>
                    <a:pt x="328" y="151"/>
                    <a:pt x="347" y="127"/>
                    <a:pt x="348" y="99"/>
                  </a:cubicBezTo>
                  <a:cubicBezTo>
                    <a:pt x="349" y="74"/>
                    <a:pt x="334" y="51"/>
                    <a:pt x="314" y="37"/>
                  </a:cubicBezTo>
                  <a:cubicBezTo>
                    <a:pt x="292" y="20"/>
                    <a:pt x="264" y="13"/>
                    <a:pt x="237" y="14"/>
                  </a:cubicBezTo>
                  <a:cubicBezTo>
                    <a:pt x="207" y="15"/>
                    <a:pt x="176" y="26"/>
                    <a:pt x="155" y="48"/>
                  </a:cubicBezTo>
                  <a:close/>
                </a:path>
              </a:pathLst>
            </a:custGeom>
            <a:solidFill>
              <a:srgbClr val="C00000"/>
            </a:solidFill>
            <a:ln>
              <a:noFill/>
            </a:ln>
          </p:spPr>
          <p:txBody>
            <a:bodyPr anchor="ctr"/>
            <a:lstStyle/>
            <a:p>
              <a:pPr algn="ctr"/>
              <a:endParaRPr/>
            </a:p>
          </p:txBody>
        </p:sp>
        <p:sp>
          <p:nvSpPr>
            <p:cNvPr id="18" name="任意多边形 11">
              <a:extLst>
                <a:ext uri="{FF2B5EF4-FFF2-40B4-BE49-F238E27FC236}">
                  <a16:creationId xmlns:a16="http://schemas.microsoft.com/office/drawing/2014/main" id="{1AA40035-B0B2-4D37-80E7-3E9E3727B373}"/>
                </a:ext>
              </a:extLst>
            </p:cNvPr>
            <p:cNvSpPr>
              <a:spLocks/>
            </p:cNvSpPr>
            <p:nvPr/>
          </p:nvSpPr>
          <p:spPr bwMode="auto">
            <a:xfrm>
              <a:off x="4563722" y="5208631"/>
              <a:ext cx="185765" cy="222347"/>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rgbClr val="C00000"/>
            </a:solidFill>
            <a:ln>
              <a:noFill/>
            </a:ln>
          </p:spPr>
          <p:txBody>
            <a:bodyPr anchor="ctr"/>
            <a:lstStyle/>
            <a:p>
              <a:pPr algn="ctr"/>
              <a:endParaRPr/>
            </a:p>
          </p:txBody>
        </p:sp>
        <p:sp>
          <p:nvSpPr>
            <p:cNvPr id="19" name="任意多边形 12">
              <a:extLst>
                <a:ext uri="{FF2B5EF4-FFF2-40B4-BE49-F238E27FC236}">
                  <a16:creationId xmlns:a16="http://schemas.microsoft.com/office/drawing/2014/main" id="{3615C73E-B261-4F7B-A99B-D866905B759C}"/>
                </a:ext>
              </a:extLst>
            </p:cNvPr>
            <p:cNvSpPr>
              <a:spLocks/>
            </p:cNvSpPr>
            <p:nvPr/>
          </p:nvSpPr>
          <p:spPr bwMode="auto">
            <a:xfrm>
              <a:off x="4919642" y="5208372"/>
              <a:ext cx="222347" cy="222606"/>
            </a:xfrm>
            <a:custGeom>
              <a:avLst/>
              <a:gdLst>
                <a:gd name="T0" fmla="*/ 106 w 360"/>
                <a:gd name="T1" fmla="*/ 259 h 360"/>
                <a:gd name="T2" fmla="*/ 342 w 360"/>
                <a:gd name="T3" fmla="*/ 259 h 360"/>
                <a:gd name="T4" fmla="*/ 197 w 360"/>
                <a:gd name="T5" fmla="*/ 360 h 360"/>
                <a:gd name="T6" fmla="*/ 164 w 360"/>
                <a:gd name="T7" fmla="*/ 360 h 360"/>
                <a:gd name="T8" fmla="*/ 106 w 360"/>
                <a:gd name="T9" fmla="*/ 345 h 360"/>
                <a:gd name="T10" fmla="*/ 106 w 360"/>
                <a:gd name="T11" fmla="*/ 259 h 360"/>
                <a:gd name="T12" fmla="*/ 254 w 360"/>
                <a:gd name="T13" fmla="*/ 16 h 360"/>
                <a:gd name="T14" fmla="*/ 180 w 360"/>
                <a:gd name="T15" fmla="*/ 0 h 360"/>
                <a:gd name="T16" fmla="*/ 117 w 360"/>
                <a:gd name="T17" fmla="*/ 12 h 360"/>
                <a:gd name="T18" fmla="*/ 254 w 360"/>
                <a:gd name="T19" fmla="*/ 136 h 360"/>
                <a:gd name="T20" fmla="*/ 254 w 360"/>
                <a:gd name="T21" fmla="*/ 16 h 360"/>
                <a:gd name="T22" fmla="*/ 98 w 360"/>
                <a:gd name="T23" fmla="*/ 20 h 360"/>
                <a:gd name="T24" fmla="*/ 0 w 360"/>
                <a:gd name="T25" fmla="*/ 180 h 360"/>
                <a:gd name="T26" fmla="*/ 7 w 360"/>
                <a:gd name="T27" fmla="*/ 227 h 360"/>
                <a:gd name="T28" fmla="*/ 166 w 360"/>
                <a:gd name="T29" fmla="*/ 82 h 360"/>
                <a:gd name="T30" fmla="*/ 98 w 360"/>
                <a:gd name="T31" fmla="*/ 20 h 360"/>
                <a:gd name="T32" fmla="*/ 87 w 360"/>
                <a:gd name="T33" fmla="*/ 334 h 360"/>
                <a:gd name="T34" fmla="*/ 87 w 360"/>
                <a:gd name="T35" fmla="*/ 179 h 360"/>
                <a:gd name="T36" fmla="*/ 13 w 360"/>
                <a:gd name="T37" fmla="*/ 247 h 360"/>
                <a:gd name="T38" fmla="*/ 87 w 360"/>
                <a:gd name="T39" fmla="*/ 334 h 360"/>
                <a:gd name="T40" fmla="*/ 273 w 360"/>
                <a:gd name="T41" fmla="*/ 27 h 360"/>
                <a:gd name="T42" fmla="*/ 273 w 360"/>
                <a:gd name="T43" fmla="*/ 240 h 360"/>
                <a:gd name="T44" fmla="*/ 350 w 360"/>
                <a:gd name="T45" fmla="*/ 240 h 360"/>
                <a:gd name="T46" fmla="*/ 360 w 360"/>
                <a:gd name="T47" fmla="*/ 180 h 360"/>
                <a:gd name="T48" fmla="*/ 273 w 360"/>
                <a:gd name="T49" fmla="*/ 27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106" y="259"/>
                  </a:moveTo>
                  <a:cubicBezTo>
                    <a:pt x="110" y="259"/>
                    <a:pt x="335" y="259"/>
                    <a:pt x="342" y="259"/>
                  </a:cubicBezTo>
                  <a:cubicBezTo>
                    <a:pt x="314" y="316"/>
                    <a:pt x="259" y="354"/>
                    <a:pt x="197" y="360"/>
                  </a:cubicBezTo>
                  <a:cubicBezTo>
                    <a:pt x="164" y="360"/>
                    <a:pt x="164" y="360"/>
                    <a:pt x="164" y="360"/>
                  </a:cubicBezTo>
                  <a:cubicBezTo>
                    <a:pt x="144" y="358"/>
                    <a:pt x="125" y="353"/>
                    <a:pt x="106" y="345"/>
                  </a:cubicBezTo>
                  <a:cubicBezTo>
                    <a:pt x="106" y="342"/>
                    <a:pt x="106" y="263"/>
                    <a:pt x="106" y="259"/>
                  </a:cubicBezTo>
                  <a:close/>
                  <a:moveTo>
                    <a:pt x="254" y="16"/>
                  </a:moveTo>
                  <a:cubicBezTo>
                    <a:pt x="231" y="5"/>
                    <a:pt x="206" y="0"/>
                    <a:pt x="180" y="0"/>
                  </a:cubicBezTo>
                  <a:cubicBezTo>
                    <a:pt x="159" y="0"/>
                    <a:pt x="138" y="4"/>
                    <a:pt x="117" y="12"/>
                  </a:cubicBezTo>
                  <a:cubicBezTo>
                    <a:pt x="122" y="16"/>
                    <a:pt x="248" y="131"/>
                    <a:pt x="254" y="136"/>
                  </a:cubicBezTo>
                  <a:cubicBezTo>
                    <a:pt x="254" y="128"/>
                    <a:pt x="254" y="19"/>
                    <a:pt x="254" y="16"/>
                  </a:cubicBezTo>
                  <a:close/>
                  <a:moveTo>
                    <a:pt x="98" y="20"/>
                  </a:moveTo>
                  <a:cubicBezTo>
                    <a:pt x="38" y="51"/>
                    <a:pt x="0" y="112"/>
                    <a:pt x="0" y="180"/>
                  </a:cubicBezTo>
                  <a:cubicBezTo>
                    <a:pt x="0" y="196"/>
                    <a:pt x="2" y="212"/>
                    <a:pt x="7" y="227"/>
                  </a:cubicBezTo>
                  <a:cubicBezTo>
                    <a:pt x="12" y="223"/>
                    <a:pt x="163" y="85"/>
                    <a:pt x="166" y="82"/>
                  </a:cubicBezTo>
                  <a:cubicBezTo>
                    <a:pt x="163" y="79"/>
                    <a:pt x="100" y="22"/>
                    <a:pt x="98" y="20"/>
                  </a:cubicBezTo>
                  <a:close/>
                  <a:moveTo>
                    <a:pt x="87" y="334"/>
                  </a:moveTo>
                  <a:cubicBezTo>
                    <a:pt x="87" y="327"/>
                    <a:pt x="87" y="188"/>
                    <a:pt x="87" y="179"/>
                  </a:cubicBezTo>
                  <a:cubicBezTo>
                    <a:pt x="81" y="185"/>
                    <a:pt x="15" y="245"/>
                    <a:pt x="13" y="247"/>
                  </a:cubicBezTo>
                  <a:cubicBezTo>
                    <a:pt x="28" y="283"/>
                    <a:pt x="54" y="314"/>
                    <a:pt x="87" y="334"/>
                  </a:cubicBezTo>
                  <a:close/>
                  <a:moveTo>
                    <a:pt x="273" y="27"/>
                  </a:moveTo>
                  <a:cubicBezTo>
                    <a:pt x="273" y="34"/>
                    <a:pt x="273" y="236"/>
                    <a:pt x="273" y="240"/>
                  </a:cubicBezTo>
                  <a:cubicBezTo>
                    <a:pt x="277" y="240"/>
                    <a:pt x="347" y="240"/>
                    <a:pt x="350" y="240"/>
                  </a:cubicBezTo>
                  <a:cubicBezTo>
                    <a:pt x="357" y="221"/>
                    <a:pt x="360" y="201"/>
                    <a:pt x="360" y="180"/>
                  </a:cubicBezTo>
                  <a:cubicBezTo>
                    <a:pt x="360" y="118"/>
                    <a:pt x="327" y="59"/>
                    <a:pt x="273" y="27"/>
                  </a:cubicBezTo>
                  <a:close/>
                </a:path>
              </a:pathLst>
            </a:custGeom>
            <a:solidFill>
              <a:srgbClr val="C00000"/>
            </a:solidFill>
            <a:ln>
              <a:noFill/>
            </a:ln>
          </p:spPr>
          <p:txBody>
            <a:bodyPr anchor="ctr"/>
            <a:lstStyle/>
            <a:p>
              <a:pPr algn="ctr"/>
              <a:endParaRPr/>
            </a:p>
          </p:txBody>
        </p:sp>
        <p:sp>
          <p:nvSpPr>
            <p:cNvPr id="20" name="文本框 27">
              <a:extLst>
                <a:ext uri="{FF2B5EF4-FFF2-40B4-BE49-F238E27FC236}">
                  <a16:creationId xmlns:a16="http://schemas.microsoft.com/office/drawing/2014/main" id="{52BD9961-7C27-4C0A-8571-B773DFC3A792}"/>
                </a:ext>
              </a:extLst>
            </p:cNvPr>
            <p:cNvSpPr txBox="1"/>
            <p:nvPr/>
          </p:nvSpPr>
          <p:spPr>
            <a:xfrm>
              <a:off x="3364374" y="4150981"/>
              <a:ext cx="2575668" cy="338554"/>
            </a:xfrm>
            <a:prstGeom prst="rect">
              <a:avLst/>
            </a:prstGeom>
          </p:spPr>
          <p:txBody>
            <a:bodyPr vert="horz" wrap="none" lIns="0">
              <a:normAutofit/>
            </a:bodyPr>
            <a:lstStyle/>
            <a:p>
              <a:pPr algn="ctr"/>
              <a:r>
                <a:rPr lang="zh-CN" altLang="en-US" sz="1600" b="1" kern="900" dirty="0">
                  <a:solidFill>
                    <a:srgbClr val="C00000"/>
                  </a:solidFill>
                </a:rPr>
                <a:t>输入标题文本</a:t>
              </a:r>
            </a:p>
          </p:txBody>
        </p:sp>
        <p:sp>
          <p:nvSpPr>
            <p:cNvPr id="21" name="文本框 28">
              <a:extLst>
                <a:ext uri="{FF2B5EF4-FFF2-40B4-BE49-F238E27FC236}">
                  <a16:creationId xmlns:a16="http://schemas.microsoft.com/office/drawing/2014/main" id="{5743D0DF-4912-40E4-A597-E2B21613444E}"/>
                </a:ext>
              </a:extLst>
            </p:cNvPr>
            <p:cNvSpPr txBox="1"/>
            <p:nvPr/>
          </p:nvSpPr>
          <p:spPr>
            <a:xfrm>
              <a:off x="3364374" y="4489535"/>
              <a:ext cx="2575668" cy="481094"/>
            </a:xfrm>
            <a:prstGeom prst="rect">
              <a:avLst/>
            </a:prstGeom>
          </p:spPr>
          <p:txBody>
            <a:bodyPr vert="horz" wrap="square" lIns="0">
              <a:normAutofit fontScale="92500" lnSpcReduction="10000"/>
            </a:bodyPr>
            <a:lstStyle/>
            <a:p>
              <a:pPr lvl="0" algn="ctr">
                <a:lnSpc>
                  <a:spcPct val="130000"/>
                </a:lnSpc>
              </a:pPr>
              <a:r>
                <a:rPr lang="zh-CN" altLang="en-US" sz="1100" dirty="0">
                  <a:solidFill>
                    <a:schemeClr val="dk1">
                      <a:lumMod val="100000"/>
                    </a:schemeClr>
                  </a:solidFill>
                </a:rPr>
                <a:t>请替换文字内容复制你的内容到此</a:t>
              </a:r>
              <a:br>
                <a:rPr lang="zh-CN" altLang="en-US" sz="1100" dirty="0">
                  <a:solidFill>
                    <a:schemeClr val="dk1">
                      <a:lumMod val="100000"/>
                    </a:schemeClr>
                  </a:solidFill>
                </a:rPr>
              </a:br>
              <a:endParaRPr lang="zh-CN" altLang="en-US" sz="1100" dirty="0">
                <a:solidFill>
                  <a:schemeClr val="dk1">
                    <a:lumMod val="100000"/>
                  </a:schemeClr>
                </a:solidFill>
              </a:endParaRPr>
            </a:p>
          </p:txBody>
        </p:sp>
      </p:grpSp>
      <p:sp>
        <p:nvSpPr>
          <p:cNvPr id="22" name="千图设计师MC：ID 29795607库_椭圆 19">
            <a:extLst>
              <a:ext uri="{FF2B5EF4-FFF2-40B4-BE49-F238E27FC236}">
                <a16:creationId xmlns:a16="http://schemas.microsoft.com/office/drawing/2014/main" id="{E82C7AE4-C774-4B4E-9974-B9E68E65BDD5}"/>
              </a:ext>
            </a:extLst>
          </p:cNvPr>
          <p:cNvSpPr/>
          <p:nvPr>
            <p:custDataLst>
              <p:tags r:id="rId11"/>
            </p:custDataLst>
          </p:nvPr>
        </p:nvSpPr>
        <p:spPr>
          <a:xfrm>
            <a:off x="6288154" y="1569203"/>
            <a:ext cx="2503278" cy="2503278"/>
          </a:xfrm>
          <a:prstGeom prst="ellipse">
            <a:avLst/>
          </a:prstGeom>
          <a:solidFill>
            <a:srgbClr val="0070C0"/>
          </a:solidFill>
          <a:ln w="120650" cmpd="thickThi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千图设计师MC：ID 29795607库_椭圆 20">
            <a:extLst>
              <a:ext uri="{FF2B5EF4-FFF2-40B4-BE49-F238E27FC236}">
                <a16:creationId xmlns:a16="http://schemas.microsoft.com/office/drawing/2014/main" id="{2E505D7B-A024-47D2-AC0B-F22790A1BF56}"/>
              </a:ext>
            </a:extLst>
          </p:cNvPr>
          <p:cNvSpPr/>
          <p:nvPr>
            <p:custDataLst>
              <p:tags r:id="rId12"/>
            </p:custDataLst>
          </p:nvPr>
        </p:nvSpPr>
        <p:spPr>
          <a:xfrm>
            <a:off x="6382815" y="1654624"/>
            <a:ext cx="2313957" cy="2332436"/>
          </a:xfrm>
          <a:prstGeom prst="ellipse">
            <a:avLst/>
          </a:prstGeom>
          <a:blipFill dpi="0" rotWithShape="1">
            <a:blip r:embed="rId21"/>
            <a:srcRect/>
            <a:stretch>
              <a:fillRect l="-25673" r="-25673"/>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4" name="千图设计师MC：ID 29795607库_组合 46">
            <a:extLst>
              <a:ext uri="{FF2B5EF4-FFF2-40B4-BE49-F238E27FC236}">
                <a16:creationId xmlns:a16="http://schemas.microsoft.com/office/drawing/2014/main" id="{4528B1DA-E83A-446E-AFA7-EBB1D7FD60BD}"/>
              </a:ext>
            </a:extLst>
          </p:cNvPr>
          <p:cNvGrpSpPr/>
          <p:nvPr>
            <p:custDataLst>
              <p:tags r:id="rId13"/>
            </p:custDataLst>
          </p:nvPr>
        </p:nvGrpSpPr>
        <p:grpSpPr>
          <a:xfrm>
            <a:off x="6251959" y="4232004"/>
            <a:ext cx="2575668" cy="1279997"/>
            <a:chOff x="6251959" y="4150981"/>
            <a:chExt cx="2575668" cy="1279997"/>
          </a:xfrm>
        </p:grpSpPr>
        <p:grpSp>
          <p:nvGrpSpPr>
            <p:cNvPr id="25" name="组合 45">
              <a:extLst>
                <a:ext uri="{FF2B5EF4-FFF2-40B4-BE49-F238E27FC236}">
                  <a16:creationId xmlns:a16="http://schemas.microsoft.com/office/drawing/2014/main" id="{BD132116-B8D7-4EFF-9FE8-541F3E1C80DB}"/>
                </a:ext>
              </a:extLst>
            </p:cNvPr>
            <p:cNvGrpSpPr/>
            <p:nvPr/>
          </p:nvGrpSpPr>
          <p:grpSpPr>
            <a:xfrm>
              <a:off x="7085106" y="5208372"/>
              <a:ext cx="909374" cy="222606"/>
              <a:chOff x="7085106" y="5208372"/>
              <a:chExt cx="909374" cy="222606"/>
            </a:xfrm>
          </p:grpSpPr>
          <p:sp>
            <p:nvSpPr>
              <p:cNvPr id="28" name="任意多边形 13">
                <a:extLst>
                  <a:ext uri="{FF2B5EF4-FFF2-40B4-BE49-F238E27FC236}">
                    <a16:creationId xmlns:a16="http://schemas.microsoft.com/office/drawing/2014/main" id="{CB2ABD88-2CA6-48DF-A190-26418C4A048D}"/>
                  </a:ext>
                </a:extLst>
              </p:cNvPr>
              <p:cNvSpPr>
                <a:spLocks/>
              </p:cNvSpPr>
              <p:nvPr/>
            </p:nvSpPr>
            <p:spPr bwMode="auto">
              <a:xfrm>
                <a:off x="7085106" y="5215548"/>
                <a:ext cx="257136" cy="215430"/>
              </a:xfrm>
              <a:custGeom>
                <a:avLst/>
                <a:gdLst>
                  <a:gd name="T0" fmla="*/ 320 w 360"/>
                  <a:gd name="T1" fmla="*/ 110 h 300"/>
                  <a:gd name="T2" fmla="*/ 359 w 360"/>
                  <a:gd name="T3" fmla="*/ 87 h 300"/>
                  <a:gd name="T4" fmla="*/ 316 w 360"/>
                  <a:gd name="T5" fmla="*/ 92 h 300"/>
                  <a:gd name="T6" fmla="*/ 314 w 360"/>
                  <a:gd name="T7" fmla="*/ 83 h 300"/>
                  <a:gd name="T8" fmla="*/ 238 w 360"/>
                  <a:gd name="T9" fmla="*/ 24 h 300"/>
                  <a:gd name="T10" fmla="*/ 247 w 360"/>
                  <a:gd name="T11" fmla="*/ 21 h 300"/>
                  <a:gd name="T12" fmla="*/ 269 w 360"/>
                  <a:gd name="T13" fmla="*/ 8 h 300"/>
                  <a:gd name="T14" fmla="*/ 234 w 360"/>
                  <a:gd name="T15" fmla="*/ 15 h 300"/>
                  <a:gd name="T16" fmla="*/ 253 w 360"/>
                  <a:gd name="T17" fmla="*/ 0 h 300"/>
                  <a:gd name="T18" fmla="*/ 225 w 360"/>
                  <a:gd name="T19" fmla="*/ 13 h 300"/>
                  <a:gd name="T20" fmla="*/ 230 w 360"/>
                  <a:gd name="T21" fmla="*/ 3 h 300"/>
                  <a:gd name="T22" fmla="*/ 174 w 360"/>
                  <a:gd name="T23" fmla="*/ 90 h 300"/>
                  <a:gd name="T24" fmla="*/ 147 w 360"/>
                  <a:gd name="T25" fmla="*/ 68 h 300"/>
                  <a:gd name="T26" fmla="*/ 54 w 360"/>
                  <a:gd name="T27" fmla="*/ 27 h 300"/>
                  <a:gd name="T28" fmla="*/ 85 w 360"/>
                  <a:gd name="T29" fmla="*/ 72 h 300"/>
                  <a:gd name="T30" fmla="*/ 63 w 360"/>
                  <a:gd name="T31" fmla="*/ 75 h 300"/>
                  <a:gd name="T32" fmla="*/ 103 w 360"/>
                  <a:gd name="T33" fmla="*/ 111 h 300"/>
                  <a:gd name="T34" fmla="*/ 78 w 360"/>
                  <a:gd name="T35" fmla="*/ 121 h 300"/>
                  <a:gd name="T36" fmla="*/ 123 w 360"/>
                  <a:gd name="T37" fmla="*/ 142 h 300"/>
                  <a:gd name="T38" fmla="*/ 134 w 360"/>
                  <a:gd name="T39" fmla="*/ 173 h 300"/>
                  <a:gd name="T40" fmla="*/ 0 w 360"/>
                  <a:gd name="T41" fmla="*/ 177 h 300"/>
                  <a:gd name="T42" fmla="*/ 317 w 360"/>
                  <a:gd name="T43" fmla="*/ 131 h 300"/>
                  <a:gd name="T44" fmla="*/ 360 w 360"/>
                  <a:gd name="T45" fmla="*/ 114 h 300"/>
                  <a:gd name="T46" fmla="*/ 320 w 360"/>
                  <a:gd name="T47" fmla="*/ 11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300">
                    <a:moveTo>
                      <a:pt x="320" y="110"/>
                    </a:moveTo>
                    <a:cubicBezTo>
                      <a:pt x="340" y="109"/>
                      <a:pt x="354" y="99"/>
                      <a:pt x="359" y="87"/>
                    </a:cubicBezTo>
                    <a:cubicBezTo>
                      <a:pt x="352" y="91"/>
                      <a:pt x="329" y="96"/>
                      <a:pt x="316" y="92"/>
                    </a:cubicBezTo>
                    <a:cubicBezTo>
                      <a:pt x="316" y="89"/>
                      <a:pt x="315" y="86"/>
                      <a:pt x="314" y="83"/>
                    </a:cubicBezTo>
                    <a:cubicBezTo>
                      <a:pt x="305" y="48"/>
                      <a:pt x="272" y="20"/>
                      <a:pt x="238" y="24"/>
                    </a:cubicBezTo>
                    <a:cubicBezTo>
                      <a:pt x="241" y="23"/>
                      <a:pt x="244" y="21"/>
                      <a:pt x="247" y="21"/>
                    </a:cubicBezTo>
                    <a:cubicBezTo>
                      <a:pt x="250" y="19"/>
                      <a:pt x="272" y="16"/>
                      <a:pt x="269" y="8"/>
                    </a:cubicBezTo>
                    <a:cubicBezTo>
                      <a:pt x="266" y="1"/>
                      <a:pt x="239" y="13"/>
                      <a:pt x="234" y="15"/>
                    </a:cubicBezTo>
                    <a:cubicBezTo>
                      <a:pt x="241" y="12"/>
                      <a:pt x="252" y="8"/>
                      <a:pt x="253" y="0"/>
                    </a:cubicBezTo>
                    <a:cubicBezTo>
                      <a:pt x="243" y="1"/>
                      <a:pt x="233" y="6"/>
                      <a:pt x="225" y="13"/>
                    </a:cubicBezTo>
                    <a:cubicBezTo>
                      <a:pt x="228" y="10"/>
                      <a:pt x="230" y="7"/>
                      <a:pt x="230" y="3"/>
                    </a:cubicBezTo>
                    <a:cubicBezTo>
                      <a:pt x="203" y="20"/>
                      <a:pt x="187" y="55"/>
                      <a:pt x="174" y="90"/>
                    </a:cubicBezTo>
                    <a:cubicBezTo>
                      <a:pt x="164" y="80"/>
                      <a:pt x="155" y="72"/>
                      <a:pt x="147" y="68"/>
                    </a:cubicBezTo>
                    <a:cubicBezTo>
                      <a:pt x="124" y="56"/>
                      <a:pt x="97" y="43"/>
                      <a:pt x="54" y="27"/>
                    </a:cubicBezTo>
                    <a:cubicBezTo>
                      <a:pt x="53" y="41"/>
                      <a:pt x="61" y="60"/>
                      <a:pt x="85" y="72"/>
                    </a:cubicBezTo>
                    <a:cubicBezTo>
                      <a:pt x="80" y="72"/>
                      <a:pt x="70" y="73"/>
                      <a:pt x="63" y="75"/>
                    </a:cubicBezTo>
                    <a:cubicBezTo>
                      <a:pt x="66" y="91"/>
                      <a:pt x="76" y="104"/>
                      <a:pt x="103" y="111"/>
                    </a:cubicBezTo>
                    <a:cubicBezTo>
                      <a:pt x="91" y="112"/>
                      <a:pt x="84" y="114"/>
                      <a:pt x="78" y="121"/>
                    </a:cubicBezTo>
                    <a:cubicBezTo>
                      <a:pt x="84" y="132"/>
                      <a:pt x="98" y="145"/>
                      <a:pt x="123" y="142"/>
                    </a:cubicBezTo>
                    <a:cubicBezTo>
                      <a:pt x="95" y="154"/>
                      <a:pt x="111" y="176"/>
                      <a:pt x="134" y="173"/>
                    </a:cubicBezTo>
                    <a:cubicBezTo>
                      <a:pt x="96" y="213"/>
                      <a:pt x="35" y="210"/>
                      <a:pt x="0" y="177"/>
                    </a:cubicBezTo>
                    <a:cubicBezTo>
                      <a:pt x="91" y="300"/>
                      <a:pt x="288" y="250"/>
                      <a:pt x="317" y="131"/>
                    </a:cubicBezTo>
                    <a:cubicBezTo>
                      <a:pt x="339" y="131"/>
                      <a:pt x="352" y="123"/>
                      <a:pt x="360" y="114"/>
                    </a:cubicBezTo>
                    <a:cubicBezTo>
                      <a:pt x="348" y="117"/>
                      <a:pt x="329" y="114"/>
                      <a:pt x="320" y="110"/>
                    </a:cubicBezTo>
                    <a:close/>
                  </a:path>
                </a:pathLst>
              </a:custGeom>
              <a:solidFill>
                <a:srgbClr val="0070C0"/>
              </a:solidFill>
              <a:ln>
                <a:noFill/>
              </a:ln>
            </p:spPr>
            <p:txBody>
              <a:bodyPr anchor="ctr"/>
              <a:lstStyle/>
              <a:p>
                <a:pPr algn="ctr"/>
                <a:endParaRPr/>
              </a:p>
            </p:txBody>
          </p:sp>
          <p:sp>
            <p:nvSpPr>
              <p:cNvPr id="29" name="任意多边形 14">
                <a:extLst>
                  <a:ext uri="{FF2B5EF4-FFF2-40B4-BE49-F238E27FC236}">
                    <a16:creationId xmlns:a16="http://schemas.microsoft.com/office/drawing/2014/main" id="{E9245D99-6319-4148-BBF9-A91AFDB8907C}"/>
                  </a:ext>
                </a:extLst>
              </p:cNvPr>
              <p:cNvSpPr>
                <a:spLocks/>
              </p:cNvSpPr>
              <p:nvPr/>
            </p:nvSpPr>
            <p:spPr bwMode="auto">
              <a:xfrm>
                <a:off x="7446014" y="5208372"/>
                <a:ext cx="222347" cy="222606"/>
              </a:xfrm>
              <a:custGeom>
                <a:avLst/>
                <a:gdLst>
                  <a:gd name="T0" fmla="*/ 180 w 360"/>
                  <a:gd name="T1" fmla="*/ 0 h 360"/>
                  <a:gd name="T2" fmla="*/ 0 w 360"/>
                  <a:gd name="T3" fmla="*/ 180 h 360"/>
                  <a:gd name="T4" fmla="*/ 180 w 360"/>
                  <a:gd name="T5" fmla="*/ 360 h 360"/>
                  <a:gd name="T6" fmla="*/ 360 w 360"/>
                  <a:gd name="T7" fmla="*/ 180 h 360"/>
                  <a:gd name="T8" fmla="*/ 180 w 360"/>
                  <a:gd name="T9" fmla="*/ 0 h 360"/>
                  <a:gd name="T10" fmla="*/ 290 w 360"/>
                  <a:gd name="T11" fmla="*/ 93 h 360"/>
                  <a:gd name="T12" fmla="*/ 320 w 360"/>
                  <a:gd name="T13" fmla="*/ 173 h 360"/>
                  <a:gd name="T14" fmla="*/ 263 w 360"/>
                  <a:gd name="T15" fmla="*/ 167 h 360"/>
                  <a:gd name="T16" fmla="*/ 263 w 360"/>
                  <a:gd name="T17" fmla="*/ 167 h 360"/>
                  <a:gd name="T18" fmla="*/ 263 w 360"/>
                  <a:gd name="T19" fmla="*/ 167 h 360"/>
                  <a:gd name="T20" fmla="*/ 222 w 360"/>
                  <a:gd name="T21" fmla="*/ 170 h 360"/>
                  <a:gd name="T22" fmla="*/ 213 w 360"/>
                  <a:gd name="T23" fmla="*/ 148 h 360"/>
                  <a:gd name="T24" fmla="*/ 290 w 360"/>
                  <a:gd name="T25" fmla="*/ 93 h 360"/>
                  <a:gd name="T26" fmla="*/ 180 w 360"/>
                  <a:gd name="T27" fmla="*/ 39 h 360"/>
                  <a:gd name="T28" fmla="*/ 268 w 360"/>
                  <a:gd name="T29" fmla="*/ 70 h 360"/>
                  <a:gd name="T30" fmla="*/ 199 w 360"/>
                  <a:gd name="T31" fmla="*/ 119 h 360"/>
                  <a:gd name="T32" fmla="*/ 150 w 360"/>
                  <a:gd name="T33" fmla="*/ 42 h 360"/>
                  <a:gd name="T34" fmla="*/ 180 w 360"/>
                  <a:gd name="T35" fmla="*/ 39 h 360"/>
                  <a:gd name="T36" fmla="*/ 118 w 360"/>
                  <a:gd name="T37" fmla="*/ 54 h 360"/>
                  <a:gd name="T38" fmla="*/ 168 w 360"/>
                  <a:gd name="T39" fmla="*/ 130 h 360"/>
                  <a:gd name="T40" fmla="*/ 57 w 360"/>
                  <a:gd name="T41" fmla="*/ 146 h 360"/>
                  <a:gd name="T42" fmla="*/ 55 w 360"/>
                  <a:gd name="T43" fmla="*/ 146 h 360"/>
                  <a:gd name="T44" fmla="*/ 55 w 360"/>
                  <a:gd name="T45" fmla="*/ 146 h 360"/>
                  <a:gd name="T46" fmla="*/ 44 w 360"/>
                  <a:gd name="T47" fmla="*/ 146 h 360"/>
                  <a:gd name="T48" fmla="*/ 118 w 360"/>
                  <a:gd name="T49" fmla="*/ 54 h 360"/>
                  <a:gd name="T50" fmla="*/ 40 w 360"/>
                  <a:gd name="T51" fmla="*/ 180 h 360"/>
                  <a:gd name="T52" fmla="*/ 40 w 360"/>
                  <a:gd name="T53" fmla="*/ 178 h 360"/>
                  <a:gd name="T54" fmla="*/ 55 w 360"/>
                  <a:gd name="T55" fmla="*/ 178 h 360"/>
                  <a:gd name="T56" fmla="*/ 55 w 360"/>
                  <a:gd name="T57" fmla="*/ 178 h 360"/>
                  <a:gd name="T58" fmla="*/ 182 w 360"/>
                  <a:gd name="T59" fmla="*/ 159 h 360"/>
                  <a:gd name="T60" fmla="*/ 191 w 360"/>
                  <a:gd name="T61" fmla="*/ 178 h 360"/>
                  <a:gd name="T62" fmla="*/ 111 w 360"/>
                  <a:gd name="T63" fmla="*/ 225 h 360"/>
                  <a:gd name="T64" fmla="*/ 73 w 360"/>
                  <a:gd name="T65" fmla="*/ 270 h 360"/>
                  <a:gd name="T66" fmla="*/ 40 w 360"/>
                  <a:gd name="T67" fmla="*/ 180 h 360"/>
                  <a:gd name="T68" fmla="*/ 180 w 360"/>
                  <a:gd name="T69" fmla="*/ 320 h 360"/>
                  <a:gd name="T70" fmla="*/ 97 w 360"/>
                  <a:gd name="T71" fmla="*/ 292 h 360"/>
                  <a:gd name="T72" fmla="*/ 129 w 360"/>
                  <a:gd name="T73" fmla="*/ 252 h 360"/>
                  <a:gd name="T74" fmla="*/ 202 w 360"/>
                  <a:gd name="T75" fmla="*/ 208 h 360"/>
                  <a:gd name="T76" fmla="*/ 230 w 360"/>
                  <a:gd name="T77" fmla="*/ 311 h 360"/>
                  <a:gd name="T78" fmla="*/ 180 w 360"/>
                  <a:gd name="T79" fmla="*/ 320 h 360"/>
                  <a:gd name="T80" fmla="*/ 259 w 360"/>
                  <a:gd name="T81" fmla="*/ 295 h 360"/>
                  <a:gd name="T82" fmla="*/ 234 w 360"/>
                  <a:gd name="T83" fmla="*/ 201 h 360"/>
                  <a:gd name="T84" fmla="*/ 262 w 360"/>
                  <a:gd name="T85" fmla="*/ 199 h 360"/>
                  <a:gd name="T86" fmla="*/ 263 w 360"/>
                  <a:gd name="T87" fmla="*/ 199 h 360"/>
                  <a:gd name="T88" fmla="*/ 263 w 360"/>
                  <a:gd name="T89" fmla="*/ 199 h 360"/>
                  <a:gd name="T90" fmla="*/ 263 w 360"/>
                  <a:gd name="T91" fmla="*/ 199 h 360"/>
                  <a:gd name="T92" fmla="*/ 318 w 360"/>
                  <a:gd name="T93" fmla="*/ 205 h 360"/>
                  <a:gd name="T94" fmla="*/ 259 w 360"/>
                  <a:gd name="T95" fmla="*/ 29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0" h="360">
                    <a:moveTo>
                      <a:pt x="180" y="0"/>
                    </a:moveTo>
                    <a:cubicBezTo>
                      <a:pt x="81" y="0"/>
                      <a:pt x="0" y="80"/>
                      <a:pt x="0" y="180"/>
                    </a:cubicBezTo>
                    <a:cubicBezTo>
                      <a:pt x="0" y="279"/>
                      <a:pt x="81" y="360"/>
                      <a:pt x="180" y="360"/>
                    </a:cubicBezTo>
                    <a:cubicBezTo>
                      <a:pt x="279" y="360"/>
                      <a:pt x="360" y="279"/>
                      <a:pt x="360" y="180"/>
                    </a:cubicBezTo>
                    <a:cubicBezTo>
                      <a:pt x="360" y="80"/>
                      <a:pt x="279" y="0"/>
                      <a:pt x="180" y="0"/>
                    </a:cubicBezTo>
                    <a:close/>
                    <a:moveTo>
                      <a:pt x="290" y="93"/>
                    </a:moveTo>
                    <a:cubicBezTo>
                      <a:pt x="308" y="115"/>
                      <a:pt x="319" y="143"/>
                      <a:pt x="320" y="173"/>
                    </a:cubicBezTo>
                    <a:cubicBezTo>
                      <a:pt x="300" y="169"/>
                      <a:pt x="281" y="167"/>
                      <a:pt x="263" y="167"/>
                    </a:cubicBezTo>
                    <a:cubicBezTo>
                      <a:pt x="263" y="167"/>
                      <a:pt x="263" y="167"/>
                      <a:pt x="263" y="167"/>
                    </a:cubicBezTo>
                    <a:cubicBezTo>
                      <a:pt x="263" y="167"/>
                      <a:pt x="263" y="167"/>
                      <a:pt x="263" y="167"/>
                    </a:cubicBezTo>
                    <a:cubicBezTo>
                      <a:pt x="248" y="167"/>
                      <a:pt x="235" y="168"/>
                      <a:pt x="222" y="170"/>
                    </a:cubicBezTo>
                    <a:cubicBezTo>
                      <a:pt x="219" y="163"/>
                      <a:pt x="216" y="155"/>
                      <a:pt x="213" y="148"/>
                    </a:cubicBezTo>
                    <a:cubicBezTo>
                      <a:pt x="241" y="136"/>
                      <a:pt x="268" y="118"/>
                      <a:pt x="290" y="93"/>
                    </a:cubicBezTo>
                    <a:close/>
                    <a:moveTo>
                      <a:pt x="180" y="39"/>
                    </a:moveTo>
                    <a:cubicBezTo>
                      <a:pt x="213" y="39"/>
                      <a:pt x="244" y="51"/>
                      <a:pt x="268" y="70"/>
                    </a:cubicBezTo>
                    <a:cubicBezTo>
                      <a:pt x="249" y="92"/>
                      <a:pt x="225" y="108"/>
                      <a:pt x="199" y="119"/>
                    </a:cubicBezTo>
                    <a:cubicBezTo>
                      <a:pt x="180" y="84"/>
                      <a:pt x="162" y="58"/>
                      <a:pt x="150" y="42"/>
                    </a:cubicBezTo>
                    <a:cubicBezTo>
                      <a:pt x="160" y="40"/>
                      <a:pt x="170" y="39"/>
                      <a:pt x="180" y="39"/>
                    </a:cubicBezTo>
                    <a:close/>
                    <a:moveTo>
                      <a:pt x="118" y="54"/>
                    </a:moveTo>
                    <a:cubicBezTo>
                      <a:pt x="128" y="65"/>
                      <a:pt x="147" y="91"/>
                      <a:pt x="168" y="130"/>
                    </a:cubicBezTo>
                    <a:cubicBezTo>
                      <a:pt x="126" y="143"/>
                      <a:pt x="83" y="146"/>
                      <a:pt x="57" y="146"/>
                    </a:cubicBezTo>
                    <a:cubicBezTo>
                      <a:pt x="56" y="146"/>
                      <a:pt x="56" y="146"/>
                      <a:pt x="55" y="146"/>
                    </a:cubicBezTo>
                    <a:cubicBezTo>
                      <a:pt x="55" y="146"/>
                      <a:pt x="55" y="146"/>
                      <a:pt x="55" y="146"/>
                    </a:cubicBezTo>
                    <a:cubicBezTo>
                      <a:pt x="51" y="146"/>
                      <a:pt x="47" y="146"/>
                      <a:pt x="44" y="146"/>
                    </a:cubicBezTo>
                    <a:cubicBezTo>
                      <a:pt x="54" y="105"/>
                      <a:pt x="81" y="72"/>
                      <a:pt x="118" y="54"/>
                    </a:cubicBezTo>
                    <a:close/>
                    <a:moveTo>
                      <a:pt x="40" y="180"/>
                    </a:moveTo>
                    <a:cubicBezTo>
                      <a:pt x="40" y="179"/>
                      <a:pt x="40" y="178"/>
                      <a:pt x="40" y="178"/>
                    </a:cubicBezTo>
                    <a:cubicBezTo>
                      <a:pt x="44" y="178"/>
                      <a:pt x="49" y="178"/>
                      <a:pt x="55" y="178"/>
                    </a:cubicBezTo>
                    <a:cubicBezTo>
                      <a:pt x="55" y="178"/>
                      <a:pt x="55" y="178"/>
                      <a:pt x="55" y="178"/>
                    </a:cubicBezTo>
                    <a:cubicBezTo>
                      <a:pt x="83" y="178"/>
                      <a:pt x="133" y="175"/>
                      <a:pt x="182" y="159"/>
                    </a:cubicBezTo>
                    <a:cubicBezTo>
                      <a:pt x="185" y="165"/>
                      <a:pt x="188" y="172"/>
                      <a:pt x="191" y="178"/>
                    </a:cubicBezTo>
                    <a:cubicBezTo>
                      <a:pt x="157" y="189"/>
                      <a:pt x="131" y="207"/>
                      <a:pt x="111" y="225"/>
                    </a:cubicBezTo>
                    <a:cubicBezTo>
                      <a:pt x="93" y="242"/>
                      <a:pt x="80" y="259"/>
                      <a:pt x="73" y="270"/>
                    </a:cubicBezTo>
                    <a:cubicBezTo>
                      <a:pt x="52" y="245"/>
                      <a:pt x="40" y="214"/>
                      <a:pt x="40" y="180"/>
                    </a:cubicBezTo>
                    <a:close/>
                    <a:moveTo>
                      <a:pt x="180" y="320"/>
                    </a:moveTo>
                    <a:cubicBezTo>
                      <a:pt x="149" y="320"/>
                      <a:pt x="120" y="310"/>
                      <a:pt x="97" y="292"/>
                    </a:cubicBezTo>
                    <a:cubicBezTo>
                      <a:pt x="102" y="284"/>
                      <a:pt x="112" y="268"/>
                      <a:pt x="129" y="252"/>
                    </a:cubicBezTo>
                    <a:cubicBezTo>
                      <a:pt x="147" y="235"/>
                      <a:pt x="171" y="218"/>
                      <a:pt x="202" y="208"/>
                    </a:cubicBezTo>
                    <a:cubicBezTo>
                      <a:pt x="213" y="238"/>
                      <a:pt x="222" y="272"/>
                      <a:pt x="230" y="311"/>
                    </a:cubicBezTo>
                    <a:cubicBezTo>
                      <a:pt x="214" y="317"/>
                      <a:pt x="198" y="320"/>
                      <a:pt x="180" y="320"/>
                    </a:cubicBezTo>
                    <a:close/>
                    <a:moveTo>
                      <a:pt x="259" y="295"/>
                    </a:moveTo>
                    <a:cubicBezTo>
                      <a:pt x="252" y="260"/>
                      <a:pt x="243" y="229"/>
                      <a:pt x="234" y="201"/>
                    </a:cubicBezTo>
                    <a:cubicBezTo>
                      <a:pt x="243" y="199"/>
                      <a:pt x="252" y="199"/>
                      <a:pt x="262" y="199"/>
                    </a:cubicBezTo>
                    <a:cubicBezTo>
                      <a:pt x="263" y="199"/>
                      <a:pt x="263" y="199"/>
                      <a:pt x="263" y="199"/>
                    </a:cubicBezTo>
                    <a:cubicBezTo>
                      <a:pt x="263" y="199"/>
                      <a:pt x="263" y="199"/>
                      <a:pt x="263" y="199"/>
                    </a:cubicBezTo>
                    <a:cubicBezTo>
                      <a:pt x="263" y="199"/>
                      <a:pt x="263" y="199"/>
                      <a:pt x="263" y="199"/>
                    </a:cubicBezTo>
                    <a:cubicBezTo>
                      <a:pt x="280" y="199"/>
                      <a:pt x="298" y="201"/>
                      <a:pt x="318" y="205"/>
                    </a:cubicBezTo>
                    <a:cubicBezTo>
                      <a:pt x="311" y="242"/>
                      <a:pt x="289" y="274"/>
                      <a:pt x="259" y="295"/>
                    </a:cubicBezTo>
                    <a:close/>
                  </a:path>
                </a:pathLst>
              </a:custGeom>
              <a:solidFill>
                <a:srgbClr val="0070C0"/>
              </a:solidFill>
              <a:ln>
                <a:noFill/>
              </a:ln>
            </p:spPr>
            <p:txBody>
              <a:bodyPr anchor="ctr"/>
              <a:lstStyle/>
              <a:p>
                <a:pPr algn="ctr"/>
                <a:endParaRPr/>
              </a:p>
            </p:txBody>
          </p:sp>
          <p:sp>
            <p:nvSpPr>
              <p:cNvPr id="30" name="任意多边形 15">
                <a:extLst>
                  <a:ext uri="{FF2B5EF4-FFF2-40B4-BE49-F238E27FC236}">
                    <a16:creationId xmlns:a16="http://schemas.microsoft.com/office/drawing/2014/main" id="{6A9ADFEA-47F7-4161-AA5B-3F14E3AE6978}"/>
                  </a:ext>
                </a:extLst>
              </p:cNvPr>
              <p:cNvSpPr>
                <a:spLocks/>
              </p:cNvSpPr>
              <p:nvPr/>
            </p:nvSpPr>
            <p:spPr bwMode="auto">
              <a:xfrm>
                <a:off x="7772133" y="5208372"/>
                <a:ext cx="222347" cy="222606"/>
              </a:xfrm>
              <a:custGeom>
                <a:avLst/>
                <a:gdLst>
                  <a:gd name="T0" fmla="*/ 245 w 360"/>
                  <a:gd name="T1" fmla="*/ 360 h 360"/>
                  <a:gd name="T2" fmla="*/ 359 w 360"/>
                  <a:gd name="T3" fmla="*/ 246 h 360"/>
                  <a:gd name="T4" fmla="*/ 360 w 360"/>
                  <a:gd name="T5" fmla="*/ 155 h 360"/>
                  <a:gd name="T6" fmla="*/ 359 w 360"/>
                  <a:gd name="T7" fmla="*/ 150 h 360"/>
                  <a:gd name="T8" fmla="*/ 356 w 360"/>
                  <a:gd name="T9" fmla="*/ 143 h 360"/>
                  <a:gd name="T10" fmla="*/ 351 w 360"/>
                  <a:gd name="T11" fmla="*/ 139 h 360"/>
                  <a:gd name="T12" fmla="*/ 302 w 360"/>
                  <a:gd name="T13" fmla="*/ 131 h 360"/>
                  <a:gd name="T14" fmla="*/ 292 w 360"/>
                  <a:gd name="T15" fmla="*/ 101 h 360"/>
                  <a:gd name="T16" fmla="*/ 282 w 360"/>
                  <a:gd name="T17" fmla="*/ 62 h 360"/>
                  <a:gd name="T18" fmla="*/ 194 w 360"/>
                  <a:gd name="T19" fmla="*/ 0 h 360"/>
                  <a:gd name="T20" fmla="*/ 114 w 360"/>
                  <a:gd name="T21" fmla="*/ 0 h 360"/>
                  <a:gd name="T22" fmla="*/ 0 w 360"/>
                  <a:gd name="T23" fmla="*/ 114 h 360"/>
                  <a:gd name="T24" fmla="*/ 0 w 360"/>
                  <a:gd name="T25" fmla="*/ 246 h 360"/>
                  <a:gd name="T26" fmla="*/ 114 w 360"/>
                  <a:gd name="T27" fmla="*/ 360 h 360"/>
                  <a:gd name="T28" fmla="*/ 245 w 360"/>
                  <a:gd name="T29" fmla="*/ 360 h 360"/>
                  <a:gd name="T30" fmla="*/ 116 w 360"/>
                  <a:gd name="T31" fmla="*/ 93 h 360"/>
                  <a:gd name="T32" fmla="*/ 179 w 360"/>
                  <a:gd name="T33" fmla="*/ 93 h 360"/>
                  <a:gd name="T34" fmla="*/ 201 w 360"/>
                  <a:gd name="T35" fmla="*/ 115 h 360"/>
                  <a:gd name="T36" fmla="*/ 179 w 360"/>
                  <a:gd name="T37" fmla="*/ 136 h 360"/>
                  <a:gd name="T38" fmla="*/ 116 w 360"/>
                  <a:gd name="T39" fmla="*/ 136 h 360"/>
                  <a:gd name="T40" fmla="*/ 94 w 360"/>
                  <a:gd name="T41" fmla="*/ 115 h 360"/>
                  <a:gd name="T42" fmla="*/ 116 w 360"/>
                  <a:gd name="T43" fmla="*/ 93 h 360"/>
                  <a:gd name="T44" fmla="*/ 94 w 360"/>
                  <a:gd name="T45" fmla="*/ 245 h 360"/>
                  <a:gd name="T46" fmla="*/ 116 w 360"/>
                  <a:gd name="T47" fmla="*/ 223 h 360"/>
                  <a:gd name="T48" fmla="*/ 244 w 360"/>
                  <a:gd name="T49" fmla="*/ 223 h 360"/>
                  <a:gd name="T50" fmla="*/ 266 w 360"/>
                  <a:gd name="T51" fmla="*/ 245 h 360"/>
                  <a:gd name="T52" fmla="*/ 244 w 360"/>
                  <a:gd name="T53" fmla="*/ 266 h 360"/>
                  <a:gd name="T54" fmla="*/ 116 w 360"/>
                  <a:gd name="T55" fmla="*/ 266 h 360"/>
                  <a:gd name="T56" fmla="*/ 94 w 360"/>
                  <a:gd name="T57" fmla="*/ 24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0" h="360">
                    <a:moveTo>
                      <a:pt x="245" y="360"/>
                    </a:moveTo>
                    <a:cubicBezTo>
                      <a:pt x="308" y="360"/>
                      <a:pt x="359" y="309"/>
                      <a:pt x="359" y="246"/>
                    </a:cubicBezTo>
                    <a:cubicBezTo>
                      <a:pt x="360" y="155"/>
                      <a:pt x="360" y="155"/>
                      <a:pt x="360" y="155"/>
                    </a:cubicBezTo>
                    <a:cubicBezTo>
                      <a:pt x="359" y="150"/>
                      <a:pt x="359" y="150"/>
                      <a:pt x="359" y="150"/>
                    </a:cubicBezTo>
                    <a:cubicBezTo>
                      <a:pt x="356" y="143"/>
                      <a:pt x="356" y="143"/>
                      <a:pt x="356" y="143"/>
                    </a:cubicBezTo>
                    <a:cubicBezTo>
                      <a:pt x="351" y="139"/>
                      <a:pt x="351" y="139"/>
                      <a:pt x="351" y="139"/>
                    </a:cubicBezTo>
                    <a:cubicBezTo>
                      <a:pt x="344" y="134"/>
                      <a:pt x="311" y="140"/>
                      <a:pt x="302" y="131"/>
                    </a:cubicBezTo>
                    <a:cubicBezTo>
                      <a:pt x="295" y="126"/>
                      <a:pt x="294" y="115"/>
                      <a:pt x="292" y="101"/>
                    </a:cubicBezTo>
                    <a:cubicBezTo>
                      <a:pt x="289" y="73"/>
                      <a:pt x="286" y="71"/>
                      <a:pt x="282" y="62"/>
                    </a:cubicBezTo>
                    <a:cubicBezTo>
                      <a:pt x="266" y="29"/>
                      <a:pt x="223" y="3"/>
                      <a:pt x="194" y="0"/>
                    </a:cubicBezTo>
                    <a:cubicBezTo>
                      <a:pt x="114" y="0"/>
                      <a:pt x="114" y="0"/>
                      <a:pt x="114" y="0"/>
                    </a:cubicBezTo>
                    <a:cubicBezTo>
                      <a:pt x="51" y="0"/>
                      <a:pt x="0" y="51"/>
                      <a:pt x="0" y="114"/>
                    </a:cubicBezTo>
                    <a:cubicBezTo>
                      <a:pt x="0" y="246"/>
                      <a:pt x="0" y="246"/>
                      <a:pt x="0" y="246"/>
                    </a:cubicBezTo>
                    <a:cubicBezTo>
                      <a:pt x="0" y="309"/>
                      <a:pt x="51" y="360"/>
                      <a:pt x="114" y="360"/>
                    </a:cubicBezTo>
                    <a:lnTo>
                      <a:pt x="245" y="360"/>
                    </a:lnTo>
                    <a:close/>
                    <a:moveTo>
                      <a:pt x="116" y="93"/>
                    </a:moveTo>
                    <a:cubicBezTo>
                      <a:pt x="179" y="93"/>
                      <a:pt x="179" y="93"/>
                      <a:pt x="179" y="93"/>
                    </a:cubicBezTo>
                    <a:cubicBezTo>
                      <a:pt x="191" y="93"/>
                      <a:pt x="201" y="103"/>
                      <a:pt x="201" y="115"/>
                    </a:cubicBezTo>
                    <a:cubicBezTo>
                      <a:pt x="201" y="127"/>
                      <a:pt x="191" y="136"/>
                      <a:pt x="179" y="136"/>
                    </a:cubicBezTo>
                    <a:cubicBezTo>
                      <a:pt x="116" y="136"/>
                      <a:pt x="116" y="136"/>
                      <a:pt x="116" y="136"/>
                    </a:cubicBezTo>
                    <a:cubicBezTo>
                      <a:pt x="103" y="136"/>
                      <a:pt x="94" y="127"/>
                      <a:pt x="94" y="115"/>
                    </a:cubicBezTo>
                    <a:cubicBezTo>
                      <a:pt x="94" y="103"/>
                      <a:pt x="103" y="93"/>
                      <a:pt x="116" y="93"/>
                    </a:cubicBezTo>
                    <a:close/>
                    <a:moveTo>
                      <a:pt x="94" y="245"/>
                    </a:moveTo>
                    <a:cubicBezTo>
                      <a:pt x="94" y="233"/>
                      <a:pt x="103" y="223"/>
                      <a:pt x="116" y="223"/>
                    </a:cubicBezTo>
                    <a:cubicBezTo>
                      <a:pt x="244" y="223"/>
                      <a:pt x="244" y="223"/>
                      <a:pt x="244" y="223"/>
                    </a:cubicBezTo>
                    <a:cubicBezTo>
                      <a:pt x="256" y="223"/>
                      <a:pt x="266" y="233"/>
                      <a:pt x="266" y="245"/>
                    </a:cubicBezTo>
                    <a:cubicBezTo>
                      <a:pt x="266" y="257"/>
                      <a:pt x="256" y="266"/>
                      <a:pt x="244" y="266"/>
                    </a:cubicBezTo>
                    <a:cubicBezTo>
                      <a:pt x="116" y="266"/>
                      <a:pt x="116" y="266"/>
                      <a:pt x="116" y="266"/>
                    </a:cubicBezTo>
                    <a:cubicBezTo>
                      <a:pt x="103" y="266"/>
                      <a:pt x="94" y="257"/>
                      <a:pt x="94" y="245"/>
                    </a:cubicBezTo>
                    <a:close/>
                  </a:path>
                </a:pathLst>
              </a:custGeom>
              <a:solidFill>
                <a:srgbClr val="0070C0"/>
              </a:solidFill>
              <a:ln>
                <a:noFill/>
              </a:ln>
            </p:spPr>
            <p:txBody>
              <a:bodyPr anchor="ctr"/>
              <a:lstStyle/>
              <a:p>
                <a:pPr algn="ctr"/>
                <a:endParaRPr/>
              </a:p>
            </p:txBody>
          </p:sp>
        </p:grpSp>
        <p:sp>
          <p:nvSpPr>
            <p:cNvPr id="26" name="文本框 29">
              <a:extLst>
                <a:ext uri="{FF2B5EF4-FFF2-40B4-BE49-F238E27FC236}">
                  <a16:creationId xmlns:a16="http://schemas.microsoft.com/office/drawing/2014/main" id="{9A28FAC8-BB6E-44A5-83B6-483931AFDAFC}"/>
                </a:ext>
              </a:extLst>
            </p:cNvPr>
            <p:cNvSpPr txBox="1"/>
            <p:nvPr/>
          </p:nvSpPr>
          <p:spPr>
            <a:xfrm>
              <a:off x="6251959" y="4150981"/>
              <a:ext cx="2575668" cy="338554"/>
            </a:xfrm>
            <a:prstGeom prst="rect">
              <a:avLst/>
            </a:prstGeom>
          </p:spPr>
          <p:txBody>
            <a:bodyPr vert="horz" wrap="none" lIns="0">
              <a:normAutofit/>
            </a:bodyPr>
            <a:lstStyle/>
            <a:p>
              <a:pPr algn="ctr"/>
              <a:r>
                <a:rPr lang="zh-CN" altLang="en-US" sz="1600" b="1" kern="900" dirty="0">
                  <a:solidFill>
                    <a:srgbClr val="0070C0"/>
                  </a:solidFill>
                </a:rPr>
                <a:t>输入标题文本</a:t>
              </a:r>
            </a:p>
          </p:txBody>
        </p:sp>
        <p:sp>
          <p:nvSpPr>
            <p:cNvPr id="27" name="文本框 30">
              <a:extLst>
                <a:ext uri="{FF2B5EF4-FFF2-40B4-BE49-F238E27FC236}">
                  <a16:creationId xmlns:a16="http://schemas.microsoft.com/office/drawing/2014/main" id="{A4C9972D-1BDE-4EC9-85B0-7AED5B3CE6C7}"/>
                </a:ext>
              </a:extLst>
            </p:cNvPr>
            <p:cNvSpPr txBox="1"/>
            <p:nvPr/>
          </p:nvSpPr>
          <p:spPr>
            <a:xfrm>
              <a:off x="6251959" y="4489535"/>
              <a:ext cx="2575668" cy="481094"/>
            </a:xfrm>
            <a:prstGeom prst="rect">
              <a:avLst/>
            </a:prstGeom>
          </p:spPr>
          <p:txBody>
            <a:bodyPr vert="horz" wrap="square" lIns="0">
              <a:normAutofit fontScale="92500" lnSpcReduction="10000"/>
            </a:bodyPr>
            <a:lstStyle/>
            <a:p>
              <a:pPr lvl="0" algn="ctr">
                <a:lnSpc>
                  <a:spcPct val="130000"/>
                </a:lnSpc>
              </a:pPr>
              <a:r>
                <a:rPr lang="zh-CN" altLang="en-US" sz="1100" dirty="0">
                  <a:solidFill>
                    <a:schemeClr val="dk1">
                      <a:lumMod val="100000"/>
                    </a:schemeClr>
                  </a:solidFill>
                </a:rPr>
                <a:t>请替换文字内容复制你的内容到此</a:t>
              </a:r>
              <a:br>
                <a:rPr lang="zh-CN" altLang="en-US" sz="1100" dirty="0">
                  <a:solidFill>
                    <a:schemeClr val="dk1">
                      <a:lumMod val="100000"/>
                    </a:schemeClr>
                  </a:solidFill>
                </a:rPr>
              </a:br>
              <a:endParaRPr lang="zh-CN" altLang="en-US" sz="1100" dirty="0">
                <a:solidFill>
                  <a:schemeClr val="dk1">
                    <a:lumMod val="100000"/>
                  </a:schemeClr>
                </a:solidFill>
              </a:endParaRPr>
            </a:p>
          </p:txBody>
        </p:sp>
      </p:grpSp>
      <p:sp>
        <p:nvSpPr>
          <p:cNvPr id="31" name="千图设计师MC：ID 29795607库_椭圆 11">
            <a:extLst>
              <a:ext uri="{FF2B5EF4-FFF2-40B4-BE49-F238E27FC236}">
                <a16:creationId xmlns:a16="http://schemas.microsoft.com/office/drawing/2014/main" id="{7E21221D-A001-47CE-854C-D96932D3E963}"/>
              </a:ext>
            </a:extLst>
          </p:cNvPr>
          <p:cNvSpPr/>
          <p:nvPr>
            <p:custDataLst>
              <p:tags r:id="rId14"/>
            </p:custDataLst>
          </p:nvPr>
        </p:nvSpPr>
        <p:spPr>
          <a:xfrm>
            <a:off x="9175738" y="1569203"/>
            <a:ext cx="2503278" cy="2503278"/>
          </a:xfrm>
          <a:prstGeom prst="ellipse">
            <a:avLst/>
          </a:prstGeom>
          <a:solidFill>
            <a:srgbClr val="C00000"/>
          </a:solidFill>
          <a:ln w="120650" cmpd="thickThi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千图设计师MC：ID 29795607库_椭圆 12">
            <a:extLst>
              <a:ext uri="{FF2B5EF4-FFF2-40B4-BE49-F238E27FC236}">
                <a16:creationId xmlns:a16="http://schemas.microsoft.com/office/drawing/2014/main" id="{929681C0-E9C8-4DF0-9132-190745574DD5}"/>
              </a:ext>
            </a:extLst>
          </p:cNvPr>
          <p:cNvSpPr/>
          <p:nvPr>
            <p:custDataLst>
              <p:tags r:id="rId15"/>
            </p:custDataLst>
          </p:nvPr>
        </p:nvSpPr>
        <p:spPr>
          <a:xfrm>
            <a:off x="9270399" y="1654624"/>
            <a:ext cx="2313957" cy="2332436"/>
          </a:xfrm>
          <a:prstGeom prst="ellipse">
            <a:avLst/>
          </a:prstGeom>
          <a:blipFill dpi="0" rotWithShape="1">
            <a:blip r:embed="rId22"/>
            <a:srcRect/>
            <a:stretch>
              <a:fillRect l="-25673" r="-25673"/>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3" name="千图设计师MC：ID 29795607库_组合 47">
            <a:extLst>
              <a:ext uri="{FF2B5EF4-FFF2-40B4-BE49-F238E27FC236}">
                <a16:creationId xmlns:a16="http://schemas.microsoft.com/office/drawing/2014/main" id="{61B76088-36E9-4A67-B5DE-ACE2B225CAB7}"/>
              </a:ext>
            </a:extLst>
          </p:cNvPr>
          <p:cNvGrpSpPr/>
          <p:nvPr>
            <p:custDataLst>
              <p:tags r:id="rId16"/>
            </p:custDataLst>
          </p:nvPr>
        </p:nvGrpSpPr>
        <p:grpSpPr>
          <a:xfrm>
            <a:off x="9139543" y="4232004"/>
            <a:ext cx="2575668" cy="1279997"/>
            <a:chOff x="9139543" y="4150981"/>
            <a:chExt cx="2575668" cy="1279997"/>
          </a:xfrm>
        </p:grpSpPr>
        <p:sp>
          <p:nvSpPr>
            <p:cNvPr id="34" name="任意多边形 35">
              <a:extLst>
                <a:ext uri="{FF2B5EF4-FFF2-40B4-BE49-F238E27FC236}">
                  <a16:creationId xmlns:a16="http://schemas.microsoft.com/office/drawing/2014/main" id="{58772D12-D781-4B27-9C99-A0255C267390}"/>
                </a:ext>
              </a:extLst>
            </p:cNvPr>
            <p:cNvSpPr>
              <a:spLocks/>
            </p:cNvSpPr>
            <p:nvPr/>
          </p:nvSpPr>
          <p:spPr bwMode="auto">
            <a:xfrm>
              <a:off x="9972690" y="5215548"/>
              <a:ext cx="257136" cy="215430"/>
            </a:xfrm>
            <a:custGeom>
              <a:avLst/>
              <a:gdLst>
                <a:gd name="T0" fmla="*/ 320 w 360"/>
                <a:gd name="T1" fmla="*/ 110 h 300"/>
                <a:gd name="T2" fmla="*/ 359 w 360"/>
                <a:gd name="T3" fmla="*/ 87 h 300"/>
                <a:gd name="T4" fmla="*/ 316 w 360"/>
                <a:gd name="T5" fmla="*/ 92 h 300"/>
                <a:gd name="T6" fmla="*/ 314 w 360"/>
                <a:gd name="T7" fmla="*/ 83 h 300"/>
                <a:gd name="T8" fmla="*/ 238 w 360"/>
                <a:gd name="T9" fmla="*/ 24 h 300"/>
                <a:gd name="T10" fmla="*/ 247 w 360"/>
                <a:gd name="T11" fmla="*/ 21 h 300"/>
                <a:gd name="T12" fmla="*/ 269 w 360"/>
                <a:gd name="T13" fmla="*/ 8 h 300"/>
                <a:gd name="T14" fmla="*/ 234 w 360"/>
                <a:gd name="T15" fmla="*/ 15 h 300"/>
                <a:gd name="T16" fmla="*/ 253 w 360"/>
                <a:gd name="T17" fmla="*/ 0 h 300"/>
                <a:gd name="T18" fmla="*/ 225 w 360"/>
                <a:gd name="T19" fmla="*/ 13 h 300"/>
                <a:gd name="T20" fmla="*/ 230 w 360"/>
                <a:gd name="T21" fmla="*/ 3 h 300"/>
                <a:gd name="T22" fmla="*/ 174 w 360"/>
                <a:gd name="T23" fmla="*/ 90 h 300"/>
                <a:gd name="T24" fmla="*/ 147 w 360"/>
                <a:gd name="T25" fmla="*/ 68 h 300"/>
                <a:gd name="T26" fmla="*/ 54 w 360"/>
                <a:gd name="T27" fmla="*/ 27 h 300"/>
                <a:gd name="T28" fmla="*/ 85 w 360"/>
                <a:gd name="T29" fmla="*/ 72 h 300"/>
                <a:gd name="T30" fmla="*/ 63 w 360"/>
                <a:gd name="T31" fmla="*/ 75 h 300"/>
                <a:gd name="T32" fmla="*/ 103 w 360"/>
                <a:gd name="T33" fmla="*/ 111 h 300"/>
                <a:gd name="T34" fmla="*/ 78 w 360"/>
                <a:gd name="T35" fmla="*/ 121 h 300"/>
                <a:gd name="T36" fmla="*/ 123 w 360"/>
                <a:gd name="T37" fmla="*/ 142 h 300"/>
                <a:gd name="T38" fmla="*/ 134 w 360"/>
                <a:gd name="T39" fmla="*/ 173 h 300"/>
                <a:gd name="T40" fmla="*/ 0 w 360"/>
                <a:gd name="T41" fmla="*/ 177 h 300"/>
                <a:gd name="T42" fmla="*/ 317 w 360"/>
                <a:gd name="T43" fmla="*/ 131 h 300"/>
                <a:gd name="T44" fmla="*/ 360 w 360"/>
                <a:gd name="T45" fmla="*/ 114 h 300"/>
                <a:gd name="T46" fmla="*/ 320 w 360"/>
                <a:gd name="T47" fmla="*/ 11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300">
                  <a:moveTo>
                    <a:pt x="320" y="110"/>
                  </a:moveTo>
                  <a:cubicBezTo>
                    <a:pt x="340" y="109"/>
                    <a:pt x="354" y="99"/>
                    <a:pt x="359" y="87"/>
                  </a:cubicBezTo>
                  <a:cubicBezTo>
                    <a:pt x="352" y="91"/>
                    <a:pt x="329" y="96"/>
                    <a:pt x="316" y="92"/>
                  </a:cubicBezTo>
                  <a:cubicBezTo>
                    <a:pt x="316" y="89"/>
                    <a:pt x="315" y="86"/>
                    <a:pt x="314" y="83"/>
                  </a:cubicBezTo>
                  <a:cubicBezTo>
                    <a:pt x="305" y="48"/>
                    <a:pt x="272" y="20"/>
                    <a:pt x="238" y="24"/>
                  </a:cubicBezTo>
                  <a:cubicBezTo>
                    <a:pt x="241" y="23"/>
                    <a:pt x="244" y="21"/>
                    <a:pt x="247" y="21"/>
                  </a:cubicBezTo>
                  <a:cubicBezTo>
                    <a:pt x="250" y="19"/>
                    <a:pt x="272" y="16"/>
                    <a:pt x="269" y="8"/>
                  </a:cubicBezTo>
                  <a:cubicBezTo>
                    <a:pt x="266" y="1"/>
                    <a:pt x="239" y="13"/>
                    <a:pt x="234" y="15"/>
                  </a:cubicBezTo>
                  <a:cubicBezTo>
                    <a:pt x="241" y="12"/>
                    <a:pt x="252" y="8"/>
                    <a:pt x="253" y="0"/>
                  </a:cubicBezTo>
                  <a:cubicBezTo>
                    <a:pt x="243" y="1"/>
                    <a:pt x="233" y="6"/>
                    <a:pt x="225" y="13"/>
                  </a:cubicBezTo>
                  <a:cubicBezTo>
                    <a:pt x="228" y="10"/>
                    <a:pt x="230" y="7"/>
                    <a:pt x="230" y="3"/>
                  </a:cubicBezTo>
                  <a:cubicBezTo>
                    <a:pt x="203" y="20"/>
                    <a:pt x="187" y="55"/>
                    <a:pt x="174" y="90"/>
                  </a:cubicBezTo>
                  <a:cubicBezTo>
                    <a:pt x="164" y="80"/>
                    <a:pt x="155" y="72"/>
                    <a:pt x="147" y="68"/>
                  </a:cubicBezTo>
                  <a:cubicBezTo>
                    <a:pt x="124" y="56"/>
                    <a:pt x="97" y="43"/>
                    <a:pt x="54" y="27"/>
                  </a:cubicBezTo>
                  <a:cubicBezTo>
                    <a:pt x="53" y="41"/>
                    <a:pt x="61" y="60"/>
                    <a:pt x="85" y="72"/>
                  </a:cubicBezTo>
                  <a:cubicBezTo>
                    <a:pt x="80" y="72"/>
                    <a:pt x="70" y="73"/>
                    <a:pt x="63" y="75"/>
                  </a:cubicBezTo>
                  <a:cubicBezTo>
                    <a:pt x="66" y="91"/>
                    <a:pt x="76" y="104"/>
                    <a:pt x="103" y="111"/>
                  </a:cubicBezTo>
                  <a:cubicBezTo>
                    <a:pt x="91" y="112"/>
                    <a:pt x="84" y="114"/>
                    <a:pt x="78" y="121"/>
                  </a:cubicBezTo>
                  <a:cubicBezTo>
                    <a:pt x="84" y="132"/>
                    <a:pt x="98" y="145"/>
                    <a:pt x="123" y="142"/>
                  </a:cubicBezTo>
                  <a:cubicBezTo>
                    <a:pt x="95" y="154"/>
                    <a:pt x="111" y="176"/>
                    <a:pt x="134" y="173"/>
                  </a:cubicBezTo>
                  <a:cubicBezTo>
                    <a:pt x="96" y="213"/>
                    <a:pt x="35" y="210"/>
                    <a:pt x="0" y="177"/>
                  </a:cubicBezTo>
                  <a:cubicBezTo>
                    <a:pt x="91" y="300"/>
                    <a:pt x="288" y="250"/>
                    <a:pt x="317" y="131"/>
                  </a:cubicBezTo>
                  <a:cubicBezTo>
                    <a:pt x="339" y="131"/>
                    <a:pt x="352" y="123"/>
                    <a:pt x="360" y="114"/>
                  </a:cubicBezTo>
                  <a:cubicBezTo>
                    <a:pt x="348" y="117"/>
                    <a:pt x="329" y="114"/>
                    <a:pt x="320" y="110"/>
                  </a:cubicBezTo>
                  <a:close/>
                </a:path>
              </a:pathLst>
            </a:custGeom>
            <a:solidFill>
              <a:srgbClr val="C00000"/>
            </a:solidFill>
            <a:ln>
              <a:noFill/>
            </a:ln>
          </p:spPr>
          <p:txBody>
            <a:bodyPr anchor="ctr"/>
            <a:lstStyle/>
            <a:p>
              <a:pPr algn="ctr"/>
              <a:endParaRPr/>
            </a:p>
          </p:txBody>
        </p:sp>
        <p:sp>
          <p:nvSpPr>
            <p:cNvPr id="35" name="任意多边形 36">
              <a:extLst>
                <a:ext uri="{FF2B5EF4-FFF2-40B4-BE49-F238E27FC236}">
                  <a16:creationId xmlns:a16="http://schemas.microsoft.com/office/drawing/2014/main" id="{98032A0B-2543-49C6-B440-42F621EA3A35}"/>
                </a:ext>
              </a:extLst>
            </p:cNvPr>
            <p:cNvSpPr>
              <a:spLocks/>
            </p:cNvSpPr>
            <p:nvPr/>
          </p:nvSpPr>
          <p:spPr bwMode="auto">
            <a:xfrm>
              <a:off x="10333598" y="5208372"/>
              <a:ext cx="222347" cy="222606"/>
            </a:xfrm>
            <a:custGeom>
              <a:avLst/>
              <a:gdLst>
                <a:gd name="T0" fmla="*/ 180 w 360"/>
                <a:gd name="T1" fmla="*/ 0 h 360"/>
                <a:gd name="T2" fmla="*/ 0 w 360"/>
                <a:gd name="T3" fmla="*/ 180 h 360"/>
                <a:gd name="T4" fmla="*/ 180 w 360"/>
                <a:gd name="T5" fmla="*/ 360 h 360"/>
                <a:gd name="T6" fmla="*/ 360 w 360"/>
                <a:gd name="T7" fmla="*/ 180 h 360"/>
                <a:gd name="T8" fmla="*/ 180 w 360"/>
                <a:gd name="T9" fmla="*/ 0 h 360"/>
                <a:gd name="T10" fmla="*/ 290 w 360"/>
                <a:gd name="T11" fmla="*/ 93 h 360"/>
                <a:gd name="T12" fmla="*/ 320 w 360"/>
                <a:gd name="T13" fmla="*/ 173 h 360"/>
                <a:gd name="T14" fmla="*/ 263 w 360"/>
                <a:gd name="T15" fmla="*/ 167 h 360"/>
                <a:gd name="T16" fmla="*/ 263 w 360"/>
                <a:gd name="T17" fmla="*/ 167 h 360"/>
                <a:gd name="T18" fmla="*/ 263 w 360"/>
                <a:gd name="T19" fmla="*/ 167 h 360"/>
                <a:gd name="T20" fmla="*/ 222 w 360"/>
                <a:gd name="T21" fmla="*/ 170 h 360"/>
                <a:gd name="T22" fmla="*/ 213 w 360"/>
                <a:gd name="T23" fmla="*/ 148 h 360"/>
                <a:gd name="T24" fmla="*/ 290 w 360"/>
                <a:gd name="T25" fmla="*/ 93 h 360"/>
                <a:gd name="T26" fmla="*/ 180 w 360"/>
                <a:gd name="T27" fmla="*/ 39 h 360"/>
                <a:gd name="T28" fmla="*/ 268 w 360"/>
                <a:gd name="T29" fmla="*/ 70 h 360"/>
                <a:gd name="T30" fmla="*/ 199 w 360"/>
                <a:gd name="T31" fmla="*/ 119 h 360"/>
                <a:gd name="T32" fmla="*/ 150 w 360"/>
                <a:gd name="T33" fmla="*/ 42 h 360"/>
                <a:gd name="T34" fmla="*/ 180 w 360"/>
                <a:gd name="T35" fmla="*/ 39 h 360"/>
                <a:gd name="T36" fmla="*/ 118 w 360"/>
                <a:gd name="T37" fmla="*/ 54 h 360"/>
                <a:gd name="T38" fmla="*/ 168 w 360"/>
                <a:gd name="T39" fmla="*/ 130 h 360"/>
                <a:gd name="T40" fmla="*/ 57 w 360"/>
                <a:gd name="T41" fmla="*/ 146 h 360"/>
                <a:gd name="T42" fmla="*/ 55 w 360"/>
                <a:gd name="T43" fmla="*/ 146 h 360"/>
                <a:gd name="T44" fmla="*/ 55 w 360"/>
                <a:gd name="T45" fmla="*/ 146 h 360"/>
                <a:gd name="T46" fmla="*/ 44 w 360"/>
                <a:gd name="T47" fmla="*/ 146 h 360"/>
                <a:gd name="T48" fmla="*/ 118 w 360"/>
                <a:gd name="T49" fmla="*/ 54 h 360"/>
                <a:gd name="T50" fmla="*/ 40 w 360"/>
                <a:gd name="T51" fmla="*/ 180 h 360"/>
                <a:gd name="T52" fmla="*/ 40 w 360"/>
                <a:gd name="T53" fmla="*/ 178 h 360"/>
                <a:gd name="T54" fmla="*/ 55 w 360"/>
                <a:gd name="T55" fmla="*/ 178 h 360"/>
                <a:gd name="T56" fmla="*/ 55 w 360"/>
                <a:gd name="T57" fmla="*/ 178 h 360"/>
                <a:gd name="T58" fmla="*/ 182 w 360"/>
                <a:gd name="T59" fmla="*/ 159 h 360"/>
                <a:gd name="T60" fmla="*/ 191 w 360"/>
                <a:gd name="T61" fmla="*/ 178 h 360"/>
                <a:gd name="T62" fmla="*/ 111 w 360"/>
                <a:gd name="T63" fmla="*/ 225 h 360"/>
                <a:gd name="T64" fmla="*/ 73 w 360"/>
                <a:gd name="T65" fmla="*/ 270 h 360"/>
                <a:gd name="T66" fmla="*/ 40 w 360"/>
                <a:gd name="T67" fmla="*/ 180 h 360"/>
                <a:gd name="T68" fmla="*/ 180 w 360"/>
                <a:gd name="T69" fmla="*/ 320 h 360"/>
                <a:gd name="T70" fmla="*/ 97 w 360"/>
                <a:gd name="T71" fmla="*/ 292 h 360"/>
                <a:gd name="T72" fmla="*/ 129 w 360"/>
                <a:gd name="T73" fmla="*/ 252 h 360"/>
                <a:gd name="T74" fmla="*/ 202 w 360"/>
                <a:gd name="T75" fmla="*/ 208 h 360"/>
                <a:gd name="T76" fmla="*/ 230 w 360"/>
                <a:gd name="T77" fmla="*/ 311 h 360"/>
                <a:gd name="T78" fmla="*/ 180 w 360"/>
                <a:gd name="T79" fmla="*/ 320 h 360"/>
                <a:gd name="T80" fmla="*/ 259 w 360"/>
                <a:gd name="T81" fmla="*/ 295 h 360"/>
                <a:gd name="T82" fmla="*/ 234 w 360"/>
                <a:gd name="T83" fmla="*/ 201 h 360"/>
                <a:gd name="T84" fmla="*/ 262 w 360"/>
                <a:gd name="T85" fmla="*/ 199 h 360"/>
                <a:gd name="T86" fmla="*/ 263 w 360"/>
                <a:gd name="T87" fmla="*/ 199 h 360"/>
                <a:gd name="T88" fmla="*/ 263 w 360"/>
                <a:gd name="T89" fmla="*/ 199 h 360"/>
                <a:gd name="T90" fmla="*/ 263 w 360"/>
                <a:gd name="T91" fmla="*/ 199 h 360"/>
                <a:gd name="T92" fmla="*/ 318 w 360"/>
                <a:gd name="T93" fmla="*/ 205 h 360"/>
                <a:gd name="T94" fmla="*/ 259 w 360"/>
                <a:gd name="T95" fmla="*/ 29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0" h="360">
                  <a:moveTo>
                    <a:pt x="180" y="0"/>
                  </a:moveTo>
                  <a:cubicBezTo>
                    <a:pt x="81" y="0"/>
                    <a:pt x="0" y="80"/>
                    <a:pt x="0" y="180"/>
                  </a:cubicBezTo>
                  <a:cubicBezTo>
                    <a:pt x="0" y="279"/>
                    <a:pt x="81" y="360"/>
                    <a:pt x="180" y="360"/>
                  </a:cubicBezTo>
                  <a:cubicBezTo>
                    <a:pt x="279" y="360"/>
                    <a:pt x="360" y="279"/>
                    <a:pt x="360" y="180"/>
                  </a:cubicBezTo>
                  <a:cubicBezTo>
                    <a:pt x="360" y="80"/>
                    <a:pt x="279" y="0"/>
                    <a:pt x="180" y="0"/>
                  </a:cubicBezTo>
                  <a:close/>
                  <a:moveTo>
                    <a:pt x="290" y="93"/>
                  </a:moveTo>
                  <a:cubicBezTo>
                    <a:pt x="308" y="115"/>
                    <a:pt x="319" y="143"/>
                    <a:pt x="320" y="173"/>
                  </a:cubicBezTo>
                  <a:cubicBezTo>
                    <a:pt x="300" y="169"/>
                    <a:pt x="281" y="167"/>
                    <a:pt x="263" y="167"/>
                  </a:cubicBezTo>
                  <a:cubicBezTo>
                    <a:pt x="263" y="167"/>
                    <a:pt x="263" y="167"/>
                    <a:pt x="263" y="167"/>
                  </a:cubicBezTo>
                  <a:cubicBezTo>
                    <a:pt x="263" y="167"/>
                    <a:pt x="263" y="167"/>
                    <a:pt x="263" y="167"/>
                  </a:cubicBezTo>
                  <a:cubicBezTo>
                    <a:pt x="248" y="167"/>
                    <a:pt x="235" y="168"/>
                    <a:pt x="222" y="170"/>
                  </a:cubicBezTo>
                  <a:cubicBezTo>
                    <a:pt x="219" y="163"/>
                    <a:pt x="216" y="155"/>
                    <a:pt x="213" y="148"/>
                  </a:cubicBezTo>
                  <a:cubicBezTo>
                    <a:pt x="241" y="136"/>
                    <a:pt x="268" y="118"/>
                    <a:pt x="290" y="93"/>
                  </a:cubicBezTo>
                  <a:close/>
                  <a:moveTo>
                    <a:pt x="180" y="39"/>
                  </a:moveTo>
                  <a:cubicBezTo>
                    <a:pt x="213" y="39"/>
                    <a:pt x="244" y="51"/>
                    <a:pt x="268" y="70"/>
                  </a:cubicBezTo>
                  <a:cubicBezTo>
                    <a:pt x="249" y="92"/>
                    <a:pt x="225" y="108"/>
                    <a:pt x="199" y="119"/>
                  </a:cubicBezTo>
                  <a:cubicBezTo>
                    <a:pt x="180" y="84"/>
                    <a:pt x="162" y="58"/>
                    <a:pt x="150" y="42"/>
                  </a:cubicBezTo>
                  <a:cubicBezTo>
                    <a:pt x="160" y="40"/>
                    <a:pt x="170" y="39"/>
                    <a:pt x="180" y="39"/>
                  </a:cubicBezTo>
                  <a:close/>
                  <a:moveTo>
                    <a:pt x="118" y="54"/>
                  </a:moveTo>
                  <a:cubicBezTo>
                    <a:pt x="128" y="65"/>
                    <a:pt x="147" y="91"/>
                    <a:pt x="168" y="130"/>
                  </a:cubicBezTo>
                  <a:cubicBezTo>
                    <a:pt x="126" y="143"/>
                    <a:pt x="83" y="146"/>
                    <a:pt x="57" y="146"/>
                  </a:cubicBezTo>
                  <a:cubicBezTo>
                    <a:pt x="56" y="146"/>
                    <a:pt x="56" y="146"/>
                    <a:pt x="55" y="146"/>
                  </a:cubicBezTo>
                  <a:cubicBezTo>
                    <a:pt x="55" y="146"/>
                    <a:pt x="55" y="146"/>
                    <a:pt x="55" y="146"/>
                  </a:cubicBezTo>
                  <a:cubicBezTo>
                    <a:pt x="51" y="146"/>
                    <a:pt x="47" y="146"/>
                    <a:pt x="44" y="146"/>
                  </a:cubicBezTo>
                  <a:cubicBezTo>
                    <a:pt x="54" y="105"/>
                    <a:pt x="81" y="72"/>
                    <a:pt x="118" y="54"/>
                  </a:cubicBezTo>
                  <a:close/>
                  <a:moveTo>
                    <a:pt x="40" y="180"/>
                  </a:moveTo>
                  <a:cubicBezTo>
                    <a:pt x="40" y="179"/>
                    <a:pt x="40" y="178"/>
                    <a:pt x="40" y="178"/>
                  </a:cubicBezTo>
                  <a:cubicBezTo>
                    <a:pt x="44" y="178"/>
                    <a:pt x="49" y="178"/>
                    <a:pt x="55" y="178"/>
                  </a:cubicBezTo>
                  <a:cubicBezTo>
                    <a:pt x="55" y="178"/>
                    <a:pt x="55" y="178"/>
                    <a:pt x="55" y="178"/>
                  </a:cubicBezTo>
                  <a:cubicBezTo>
                    <a:pt x="83" y="178"/>
                    <a:pt x="133" y="175"/>
                    <a:pt x="182" y="159"/>
                  </a:cubicBezTo>
                  <a:cubicBezTo>
                    <a:pt x="185" y="165"/>
                    <a:pt x="188" y="172"/>
                    <a:pt x="191" y="178"/>
                  </a:cubicBezTo>
                  <a:cubicBezTo>
                    <a:pt x="157" y="189"/>
                    <a:pt x="131" y="207"/>
                    <a:pt x="111" y="225"/>
                  </a:cubicBezTo>
                  <a:cubicBezTo>
                    <a:pt x="93" y="242"/>
                    <a:pt x="80" y="259"/>
                    <a:pt x="73" y="270"/>
                  </a:cubicBezTo>
                  <a:cubicBezTo>
                    <a:pt x="52" y="245"/>
                    <a:pt x="40" y="214"/>
                    <a:pt x="40" y="180"/>
                  </a:cubicBezTo>
                  <a:close/>
                  <a:moveTo>
                    <a:pt x="180" y="320"/>
                  </a:moveTo>
                  <a:cubicBezTo>
                    <a:pt x="149" y="320"/>
                    <a:pt x="120" y="310"/>
                    <a:pt x="97" y="292"/>
                  </a:cubicBezTo>
                  <a:cubicBezTo>
                    <a:pt x="102" y="284"/>
                    <a:pt x="112" y="268"/>
                    <a:pt x="129" y="252"/>
                  </a:cubicBezTo>
                  <a:cubicBezTo>
                    <a:pt x="147" y="235"/>
                    <a:pt x="171" y="218"/>
                    <a:pt x="202" y="208"/>
                  </a:cubicBezTo>
                  <a:cubicBezTo>
                    <a:pt x="213" y="238"/>
                    <a:pt x="222" y="272"/>
                    <a:pt x="230" y="311"/>
                  </a:cubicBezTo>
                  <a:cubicBezTo>
                    <a:pt x="214" y="317"/>
                    <a:pt x="198" y="320"/>
                    <a:pt x="180" y="320"/>
                  </a:cubicBezTo>
                  <a:close/>
                  <a:moveTo>
                    <a:pt x="259" y="295"/>
                  </a:moveTo>
                  <a:cubicBezTo>
                    <a:pt x="252" y="260"/>
                    <a:pt x="243" y="229"/>
                    <a:pt x="234" y="201"/>
                  </a:cubicBezTo>
                  <a:cubicBezTo>
                    <a:pt x="243" y="199"/>
                    <a:pt x="252" y="199"/>
                    <a:pt x="262" y="199"/>
                  </a:cubicBezTo>
                  <a:cubicBezTo>
                    <a:pt x="263" y="199"/>
                    <a:pt x="263" y="199"/>
                    <a:pt x="263" y="199"/>
                  </a:cubicBezTo>
                  <a:cubicBezTo>
                    <a:pt x="263" y="199"/>
                    <a:pt x="263" y="199"/>
                    <a:pt x="263" y="199"/>
                  </a:cubicBezTo>
                  <a:cubicBezTo>
                    <a:pt x="263" y="199"/>
                    <a:pt x="263" y="199"/>
                    <a:pt x="263" y="199"/>
                  </a:cubicBezTo>
                  <a:cubicBezTo>
                    <a:pt x="280" y="199"/>
                    <a:pt x="298" y="201"/>
                    <a:pt x="318" y="205"/>
                  </a:cubicBezTo>
                  <a:cubicBezTo>
                    <a:pt x="311" y="242"/>
                    <a:pt x="289" y="274"/>
                    <a:pt x="259" y="295"/>
                  </a:cubicBezTo>
                  <a:close/>
                </a:path>
              </a:pathLst>
            </a:custGeom>
            <a:solidFill>
              <a:srgbClr val="C00000"/>
            </a:solidFill>
            <a:ln>
              <a:noFill/>
            </a:ln>
          </p:spPr>
          <p:txBody>
            <a:bodyPr anchor="ctr"/>
            <a:lstStyle/>
            <a:p>
              <a:pPr algn="ctr"/>
              <a:endParaRPr/>
            </a:p>
          </p:txBody>
        </p:sp>
        <p:sp>
          <p:nvSpPr>
            <p:cNvPr id="36" name="任意多边形 37">
              <a:extLst>
                <a:ext uri="{FF2B5EF4-FFF2-40B4-BE49-F238E27FC236}">
                  <a16:creationId xmlns:a16="http://schemas.microsoft.com/office/drawing/2014/main" id="{CCCCE041-D08B-47E5-BD4B-3F36B77ED89C}"/>
                </a:ext>
              </a:extLst>
            </p:cNvPr>
            <p:cNvSpPr>
              <a:spLocks/>
            </p:cNvSpPr>
            <p:nvPr/>
          </p:nvSpPr>
          <p:spPr bwMode="auto">
            <a:xfrm>
              <a:off x="10659717" y="5208372"/>
              <a:ext cx="222347" cy="222606"/>
            </a:xfrm>
            <a:custGeom>
              <a:avLst/>
              <a:gdLst>
                <a:gd name="T0" fmla="*/ 245 w 360"/>
                <a:gd name="T1" fmla="*/ 360 h 360"/>
                <a:gd name="T2" fmla="*/ 359 w 360"/>
                <a:gd name="T3" fmla="*/ 246 h 360"/>
                <a:gd name="T4" fmla="*/ 360 w 360"/>
                <a:gd name="T5" fmla="*/ 155 h 360"/>
                <a:gd name="T6" fmla="*/ 359 w 360"/>
                <a:gd name="T7" fmla="*/ 150 h 360"/>
                <a:gd name="T8" fmla="*/ 356 w 360"/>
                <a:gd name="T9" fmla="*/ 143 h 360"/>
                <a:gd name="T10" fmla="*/ 351 w 360"/>
                <a:gd name="T11" fmla="*/ 139 h 360"/>
                <a:gd name="T12" fmla="*/ 302 w 360"/>
                <a:gd name="T13" fmla="*/ 131 h 360"/>
                <a:gd name="T14" fmla="*/ 292 w 360"/>
                <a:gd name="T15" fmla="*/ 101 h 360"/>
                <a:gd name="T16" fmla="*/ 282 w 360"/>
                <a:gd name="T17" fmla="*/ 62 h 360"/>
                <a:gd name="T18" fmla="*/ 194 w 360"/>
                <a:gd name="T19" fmla="*/ 0 h 360"/>
                <a:gd name="T20" fmla="*/ 114 w 360"/>
                <a:gd name="T21" fmla="*/ 0 h 360"/>
                <a:gd name="T22" fmla="*/ 0 w 360"/>
                <a:gd name="T23" fmla="*/ 114 h 360"/>
                <a:gd name="T24" fmla="*/ 0 w 360"/>
                <a:gd name="T25" fmla="*/ 246 h 360"/>
                <a:gd name="T26" fmla="*/ 114 w 360"/>
                <a:gd name="T27" fmla="*/ 360 h 360"/>
                <a:gd name="T28" fmla="*/ 245 w 360"/>
                <a:gd name="T29" fmla="*/ 360 h 360"/>
                <a:gd name="T30" fmla="*/ 116 w 360"/>
                <a:gd name="T31" fmla="*/ 93 h 360"/>
                <a:gd name="T32" fmla="*/ 179 w 360"/>
                <a:gd name="T33" fmla="*/ 93 h 360"/>
                <a:gd name="T34" fmla="*/ 201 w 360"/>
                <a:gd name="T35" fmla="*/ 115 h 360"/>
                <a:gd name="T36" fmla="*/ 179 w 360"/>
                <a:gd name="T37" fmla="*/ 136 h 360"/>
                <a:gd name="T38" fmla="*/ 116 w 360"/>
                <a:gd name="T39" fmla="*/ 136 h 360"/>
                <a:gd name="T40" fmla="*/ 94 w 360"/>
                <a:gd name="T41" fmla="*/ 115 h 360"/>
                <a:gd name="T42" fmla="*/ 116 w 360"/>
                <a:gd name="T43" fmla="*/ 93 h 360"/>
                <a:gd name="T44" fmla="*/ 94 w 360"/>
                <a:gd name="T45" fmla="*/ 245 h 360"/>
                <a:gd name="T46" fmla="*/ 116 w 360"/>
                <a:gd name="T47" fmla="*/ 223 h 360"/>
                <a:gd name="T48" fmla="*/ 244 w 360"/>
                <a:gd name="T49" fmla="*/ 223 h 360"/>
                <a:gd name="T50" fmla="*/ 266 w 360"/>
                <a:gd name="T51" fmla="*/ 245 h 360"/>
                <a:gd name="T52" fmla="*/ 244 w 360"/>
                <a:gd name="T53" fmla="*/ 266 h 360"/>
                <a:gd name="T54" fmla="*/ 116 w 360"/>
                <a:gd name="T55" fmla="*/ 266 h 360"/>
                <a:gd name="T56" fmla="*/ 94 w 360"/>
                <a:gd name="T57" fmla="*/ 24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0" h="360">
                  <a:moveTo>
                    <a:pt x="245" y="360"/>
                  </a:moveTo>
                  <a:cubicBezTo>
                    <a:pt x="308" y="360"/>
                    <a:pt x="359" y="309"/>
                    <a:pt x="359" y="246"/>
                  </a:cubicBezTo>
                  <a:cubicBezTo>
                    <a:pt x="360" y="155"/>
                    <a:pt x="360" y="155"/>
                    <a:pt x="360" y="155"/>
                  </a:cubicBezTo>
                  <a:cubicBezTo>
                    <a:pt x="359" y="150"/>
                    <a:pt x="359" y="150"/>
                    <a:pt x="359" y="150"/>
                  </a:cubicBezTo>
                  <a:cubicBezTo>
                    <a:pt x="356" y="143"/>
                    <a:pt x="356" y="143"/>
                    <a:pt x="356" y="143"/>
                  </a:cubicBezTo>
                  <a:cubicBezTo>
                    <a:pt x="351" y="139"/>
                    <a:pt x="351" y="139"/>
                    <a:pt x="351" y="139"/>
                  </a:cubicBezTo>
                  <a:cubicBezTo>
                    <a:pt x="344" y="134"/>
                    <a:pt x="311" y="140"/>
                    <a:pt x="302" y="131"/>
                  </a:cubicBezTo>
                  <a:cubicBezTo>
                    <a:pt x="295" y="126"/>
                    <a:pt x="294" y="115"/>
                    <a:pt x="292" y="101"/>
                  </a:cubicBezTo>
                  <a:cubicBezTo>
                    <a:pt x="289" y="73"/>
                    <a:pt x="286" y="71"/>
                    <a:pt x="282" y="62"/>
                  </a:cubicBezTo>
                  <a:cubicBezTo>
                    <a:pt x="266" y="29"/>
                    <a:pt x="223" y="3"/>
                    <a:pt x="194" y="0"/>
                  </a:cubicBezTo>
                  <a:cubicBezTo>
                    <a:pt x="114" y="0"/>
                    <a:pt x="114" y="0"/>
                    <a:pt x="114" y="0"/>
                  </a:cubicBezTo>
                  <a:cubicBezTo>
                    <a:pt x="51" y="0"/>
                    <a:pt x="0" y="51"/>
                    <a:pt x="0" y="114"/>
                  </a:cubicBezTo>
                  <a:cubicBezTo>
                    <a:pt x="0" y="246"/>
                    <a:pt x="0" y="246"/>
                    <a:pt x="0" y="246"/>
                  </a:cubicBezTo>
                  <a:cubicBezTo>
                    <a:pt x="0" y="309"/>
                    <a:pt x="51" y="360"/>
                    <a:pt x="114" y="360"/>
                  </a:cubicBezTo>
                  <a:lnTo>
                    <a:pt x="245" y="360"/>
                  </a:lnTo>
                  <a:close/>
                  <a:moveTo>
                    <a:pt x="116" y="93"/>
                  </a:moveTo>
                  <a:cubicBezTo>
                    <a:pt x="179" y="93"/>
                    <a:pt x="179" y="93"/>
                    <a:pt x="179" y="93"/>
                  </a:cubicBezTo>
                  <a:cubicBezTo>
                    <a:pt x="191" y="93"/>
                    <a:pt x="201" y="103"/>
                    <a:pt x="201" y="115"/>
                  </a:cubicBezTo>
                  <a:cubicBezTo>
                    <a:pt x="201" y="127"/>
                    <a:pt x="191" y="136"/>
                    <a:pt x="179" y="136"/>
                  </a:cubicBezTo>
                  <a:cubicBezTo>
                    <a:pt x="116" y="136"/>
                    <a:pt x="116" y="136"/>
                    <a:pt x="116" y="136"/>
                  </a:cubicBezTo>
                  <a:cubicBezTo>
                    <a:pt x="103" y="136"/>
                    <a:pt x="94" y="127"/>
                    <a:pt x="94" y="115"/>
                  </a:cubicBezTo>
                  <a:cubicBezTo>
                    <a:pt x="94" y="103"/>
                    <a:pt x="103" y="93"/>
                    <a:pt x="116" y="93"/>
                  </a:cubicBezTo>
                  <a:close/>
                  <a:moveTo>
                    <a:pt x="94" y="245"/>
                  </a:moveTo>
                  <a:cubicBezTo>
                    <a:pt x="94" y="233"/>
                    <a:pt x="103" y="223"/>
                    <a:pt x="116" y="223"/>
                  </a:cubicBezTo>
                  <a:cubicBezTo>
                    <a:pt x="244" y="223"/>
                    <a:pt x="244" y="223"/>
                    <a:pt x="244" y="223"/>
                  </a:cubicBezTo>
                  <a:cubicBezTo>
                    <a:pt x="256" y="223"/>
                    <a:pt x="266" y="233"/>
                    <a:pt x="266" y="245"/>
                  </a:cubicBezTo>
                  <a:cubicBezTo>
                    <a:pt x="266" y="257"/>
                    <a:pt x="256" y="266"/>
                    <a:pt x="244" y="266"/>
                  </a:cubicBezTo>
                  <a:cubicBezTo>
                    <a:pt x="116" y="266"/>
                    <a:pt x="116" y="266"/>
                    <a:pt x="116" y="266"/>
                  </a:cubicBezTo>
                  <a:cubicBezTo>
                    <a:pt x="103" y="266"/>
                    <a:pt x="94" y="257"/>
                    <a:pt x="94" y="245"/>
                  </a:cubicBezTo>
                  <a:close/>
                </a:path>
              </a:pathLst>
            </a:custGeom>
            <a:solidFill>
              <a:srgbClr val="C00000"/>
            </a:solidFill>
            <a:ln>
              <a:noFill/>
            </a:ln>
          </p:spPr>
          <p:txBody>
            <a:bodyPr anchor="ctr"/>
            <a:lstStyle/>
            <a:p>
              <a:pPr algn="ctr"/>
              <a:endParaRPr/>
            </a:p>
          </p:txBody>
        </p:sp>
        <p:sp>
          <p:nvSpPr>
            <p:cNvPr id="37" name="文本框 41">
              <a:extLst>
                <a:ext uri="{FF2B5EF4-FFF2-40B4-BE49-F238E27FC236}">
                  <a16:creationId xmlns:a16="http://schemas.microsoft.com/office/drawing/2014/main" id="{DE4E031D-A01C-446B-8D84-EADDD9E25D2F}"/>
                </a:ext>
              </a:extLst>
            </p:cNvPr>
            <p:cNvSpPr txBox="1"/>
            <p:nvPr/>
          </p:nvSpPr>
          <p:spPr>
            <a:xfrm>
              <a:off x="9139543" y="4150981"/>
              <a:ext cx="2575668" cy="338554"/>
            </a:xfrm>
            <a:prstGeom prst="rect">
              <a:avLst/>
            </a:prstGeom>
          </p:spPr>
          <p:txBody>
            <a:bodyPr vert="horz" wrap="none" lIns="0">
              <a:normAutofit/>
            </a:bodyPr>
            <a:lstStyle/>
            <a:p>
              <a:pPr algn="ctr"/>
              <a:r>
                <a:rPr lang="zh-CN" altLang="en-US" sz="1600" b="1" kern="900" dirty="0">
                  <a:solidFill>
                    <a:srgbClr val="C00000"/>
                  </a:solidFill>
                </a:rPr>
                <a:t>输入标题文本</a:t>
              </a:r>
            </a:p>
          </p:txBody>
        </p:sp>
        <p:sp>
          <p:nvSpPr>
            <p:cNvPr id="38" name="文本框 42">
              <a:extLst>
                <a:ext uri="{FF2B5EF4-FFF2-40B4-BE49-F238E27FC236}">
                  <a16:creationId xmlns:a16="http://schemas.microsoft.com/office/drawing/2014/main" id="{61B16674-2C0F-4C6C-ADBB-B2E50A12DB04}"/>
                </a:ext>
              </a:extLst>
            </p:cNvPr>
            <p:cNvSpPr txBox="1"/>
            <p:nvPr/>
          </p:nvSpPr>
          <p:spPr>
            <a:xfrm>
              <a:off x="9139543" y="4489535"/>
              <a:ext cx="2575668" cy="481094"/>
            </a:xfrm>
            <a:prstGeom prst="rect">
              <a:avLst/>
            </a:prstGeom>
          </p:spPr>
          <p:txBody>
            <a:bodyPr vert="horz" wrap="square" lIns="0">
              <a:normAutofit fontScale="92500" lnSpcReduction="10000"/>
            </a:bodyPr>
            <a:lstStyle/>
            <a:p>
              <a:pPr lvl="0" algn="ctr">
                <a:lnSpc>
                  <a:spcPct val="130000"/>
                </a:lnSpc>
              </a:pPr>
              <a:r>
                <a:rPr lang="zh-CN" altLang="en-US" sz="1100" dirty="0">
                  <a:solidFill>
                    <a:schemeClr val="dk1">
                      <a:lumMod val="100000"/>
                    </a:schemeClr>
                  </a:solidFill>
                </a:rPr>
                <a:t>请替换文字内容复制你的内容到此</a:t>
              </a:r>
              <a:br>
                <a:rPr lang="zh-CN" altLang="en-US" sz="1100" dirty="0">
                  <a:solidFill>
                    <a:schemeClr val="dk1">
                      <a:lumMod val="100000"/>
                    </a:schemeClr>
                  </a:solidFill>
                </a:rPr>
              </a:br>
              <a:endParaRPr lang="zh-CN" altLang="en-US" sz="1100" dirty="0">
                <a:solidFill>
                  <a:schemeClr val="dk1">
                    <a:lumMod val="100000"/>
                  </a:schemeClr>
                </a:solidFill>
              </a:endParaRPr>
            </a:p>
          </p:txBody>
        </p:sp>
      </p:grpSp>
    </p:spTree>
    <p:extLst>
      <p:ext uri="{BB962C8B-B14F-4D97-AF65-F5344CB8AC3E}">
        <p14:creationId xmlns:p14="http://schemas.microsoft.com/office/powerpoint/2010/main" val="2621507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transform.rotation_z</p:attrName>
                                        </p:attrNameLst>
                                      </p:cBhvr>
                                      <p:tavLst>
                                        <p:tav tm="0">
                                          <p:val>
                                            <p:fltVal val="360"/>
                                          </p:val>
                                        </p:tav>
                                        <p:tav tm="100000">
                                          <p:val>
                                            <p:fltVal val="0"/>
                                          </p:val>
                                        </p:tav>
                                      </p:tavLst>
                                    </p:anim>
                                    <p:animEffect transition="in" filter="fade">
                                      <p:cBhvr>
                                        <p:cTn id="26" dur="500"/>
                                        <p:tgtEl>
                                          <p:spTgt spid="6"/>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 calcmode="lin" valueType="num">
                                      <p:cBhvr>
                                        <p:cTn id="32" dur="500" fill="hold"/>
                                        <p:tgtEl>
                                          <p:spTgt spid="7"/>
                                        </p:tgtEl>
                                        <p:attrNameLst>
                                          <p:attrName>transform.rotation_z</p:attrName>
                                        </p:attrNameLst>
                                      </p:cBhvr>
                                      <p:tavLst>
                                        <p:tav tm="0">
                                          <p:val>
                                            <p:fltVal val="360"/>
                                          </p:val>
                                        </p:tav>
                                        <p:tav tm="100000">
                                          <p:val>
                                            <p:fltVal val="0"/>
                                          </p:val>
                                        </p:tav>
                                      </p:tavLst>
                                    </p:anim>
                                    <p:animEffect transition="in" filter="fade">
                                      <p:cBhvr>
                                        <p:cTn id="33" dur="500"/>
                                        <p:tgtEl>
                                          <p:spTgt spid="7"/>
                                        </p:tgtEl>
                                      </p:cBhvr>
                                    </p:animEffect>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transform.rotation_z</p:attrName>
                                        </p:attrNameLst>
                                      </p:cBhvr>
                                      <p:tavLst>
                                        <p:tav tm="0">
                                          <p:val>
                                            <p:fltVal val="360"/>
                                          </p:val>
                                        </p:tav>
                                        <p:tav tm="100000">
                                          <p:val>
                                            <p:fltVal val="0"/>
                                          </p:val>
                                        </p:tav>
                                      </p:tavLst>
                                    </p:anim>
                                    <p:animEffect transition="in" filter="fade">
                                      <p:cBhvr>
                                        <p:cTn id="40" dur="500"/>
                                        <p:tgtEl>
                                          <p:spTgt spid="14"/>
                                        </p:tgtEl>
                                      </p:cBhvr>
                                    </p:animEffect>
                                  </p:childTnLst>
                                </p:cTn>
                              </p:par>
                            </p:childTnLst>
                          </p:cTn>
                        </p:par>
                        <p:par>
                          <p:cTn id="41" fill="hold">
                            <p:stCondLst>
                              <p:cond delay="3500"/>
                            </p:stCondLst>
                            <p:childTnLst>
                              <p:par>
                                <p:cTn id="42" presetID="49" presetClass="entr" presetSubtype="0" decel="10000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 calcmode="lin" valueType="num">
                                      <p:cBhvr>
                                        <p:cTn id="46" dur="500" fill="hold"/>
                                        <p:tgtEl>
                                          <p:spTgt spid="15"/>
                                        </p:tgtEl>
                                        <p:attrNameLst>
                                          <p:attrName>transform.rotation_z</p:attrName>
                                        </p:attrNameLst>
                                      </p:cBhvr>
                                      <p:tavLst>
                                        <p:tav tm="0">
                                          <p:val>
                                            <p:fltVal val="360"/>
                                          </p:val>
                                        </p:tav>
                                        <p:tav tm="100000">
                                          <p:val>
                                            <p:fltVal val="0"/>
                                          </p:val>
                                        </p:tav>
                                      </p:tavLst>
                                    </p:anim>
                                    <p:animEffect transition="in" filter="fade">
                                      <p:cBhvr>
                                        <p:cTn id="47" dur="500"/>
                                        <p:tgtEl>
                                          <p:spTgt spid="15"/>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 calcmode="lin" valueType="num">
                                      <p:cBhvr>
                                        <p:cTn id="53" dur="500" fill="hold"/>
                                        <p:tgtEl>
                                          <p:spTgt spid="22"/>
                                        </p:tgtEl>
                                        <p:attrNameLst>
                                          <p:attrName>transform.rotation_z</p:attrName>
                                        </p:attrNameLst>
                                      </p:cBhvr>
                                      <p:tavLst>
                                        <p:tav tm="0">
                                          <p:val>
                                            <p:fltVal val="360"/>
                                          </p:val>
                                        </p:tav>
                                        <p:tav tm="100000">
                                          <p:val>
                                            <p:fltVal val="0"/>
                                          </p:val>
                                        </p:tav>
                                      </p:tavLst>
                                    </p:anim>
                                    <p:animEffect transition="in" filter="fade">
                                      <p:cBhvr>
                                        <p:cTn id="54" dur="500"/>
                                        <p:tgtEl>
                                          <p:spTgt spid="22"/>
                                        </p:tgtEl>
                                      </p:cBhvr>
                                    </p:animEffect>
                                  </p:childTnLst>
                                </p:cTn>
                              </p:par>
                            </p:childTnLst>
                          </p:cTn>
                        </p:par>
                        <p:par>
                          <p:cTn id="55" fill="hold">
                            <p:stCondLst>
                              <p:cond delay="4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transform.rotation_z</p:attrName>
                                        </p:attrNameLst>
                                      </p:cBhvr>
                                      <p:tavLst>
                                        <p:tav tm="0">
                                          <p:val>
                                            <p:fltVal val="360"/>
                                          </p:val>
                                        </p:tav>
                                        <p:tav tm="100000">
                                          <p:val>
                                            <p:fltVal val="0"/>
                                          </p:val>
                                        </p:tav>
                                      </p:tavLst>
                                    </p:anim>
                                    <p:animEffect transition="in" filter="fade">
                                      <p:cBhvr>
                                        <p:cTn id="61" dur="500"/>
                                        <p:tgtEl>
                                          <p:spTgt spid="23"/>
                                        </p:tgtEl>
                                      </p:cBhvr>
                                    </p:animEffect>
                                  </p:childTnLst>
                                </p:cTn>
                              </p:par>
                            </p:childTnLst>
                          </p:cTn>
                        </p:par>
                        <p:par>
                          <p:cTn id="62" fill="hold">
                            <p:stCondLst>
                              <p:cond delay="5000"/>
                            </p:stCondLst>
                            <p:childTnLst>
                              <p:par>
                                <p:cTn id="63" presetID="49" presetClass="entr" presetSubtype="0" decel="10000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500" fill="hold"/>
                                        <p:tgtEl>
                                          <p:spTgt spid="31"/>
                                        </p:tgtEl>
                                        <p:attrNameLst>
                                          <p:attrName>ppt_w</p:attrName>
                                        </p:attrNameLst>
                                      </p:cBhvr>
                                      <p:tavLst>
                                        <p:tav tm="0">
                                          <p:val>
                                            <p:fltVal val="0"/>
                                          </p:val>
                                        </p:tav>
                                        <p:tav tm="100000">
                                          <p:val>
                                            <p:strVal val="#ppt_w"/>
                                          </p:val>
                                        </p:tav>
                                      </p:tavLst>
                                    </p:anim>
                                    <p:anim calcmode="lin" valueType="num">
                                      <p:cBhvr>
                                        <p:cTn id="66" dur="500" fill="hold"/>
                                        <p:tgtEl>
                                          <p:spTgt spid="31"/>
                                        </p:tgtEl>
                                        <p:attrNameLst>
                                          <p:attrName>ppt_h</p:attrName>
                                        </p:attrNameLst>
                                      </p:cBhvr>
                                      <p:tavLst>
                                        <p:tav tm="0">
                                          <p:val>
                                            <p:fltVal val="0"/>
                                          </p:val>
                                        </p:tav>
                                        <p:tav tm="100000">
                                          <p:val>
                                            <p:strVal val="#ppt_h"/>
                                          </p:val>
                                        </p:tav>
                                      </p:tavLst>
                                    </p:anim>
                                    <p:anim calcmode="lin" valueType="num">
                                      <p:cBhvr>
                                        <p:cTn id="67" dur="500" fill="hold"/>
                                        <p:tgtEl>
                                          <p:spTgt spid="31"/>
                                        </p:tgtEl>
                                        <p:attrNameLst>
                                          <p:attrName>transform.rotation_z</p:attrName>
                                        </p:attrNameLst>
                                      </p:cBhvr>
                                      <p:tavLst>
                                        <p:tav tm="0">
                                          <p:val>
                                            <p:fltVal val="360"/>
                                          </p:val>
                                        </p:tav>
                                        <p:tav tm="100000">
                                          <p:val>
                                            <p:fltVal val="0"/>
                                          </p:val>
                                        </p:tav>
                                      </p:tavLst>
                                    </p:anim>
                                    <p:animEffect transition="in" filter="fade">
                                      <p:cBhvr>
                                        <p:cTn id="68" dur="500"/>
                                        <p:tgtEl>
                                          <p:spTgt spid="31"/>
                                        </p:tgtEl>
                                      </p:cBhvr>
                                    </p:animEffect>
                                  </p:childTnLst>
                                </p:cTn>
                              </p:par>
                            </p:childTnLst>
                          </p:cTn>
                        </p:par>
                        <p:par>
                          <p:cTn id="69" fill="hold">
                            <p:stCondLst>
                              <p:cond delay="5500"/>
                            </p:stCondLst>
                            <p:childTnLst>
                              <p:par>
                                <p:cTn id="70" presetID="49" presetClass="entr" presetSubtype="0" decel="10000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 calcmode="lin" valueType="num">
                                      <p:cBhvr>
                                        <p:cTn id="74" dur="500" fill="hold"/>
                                        <p:tgtEl>
                                          <p:spTgt spid="32"/>
                                        </p:tgtEl>
                                        <p:attrNameLst>
                                          <p:attrName>transform.rotation_z</p:attrName>
                                        </p:attrNameLst>
                                      </p:cBhvr>
                                      <p:tavLst>
                                        <p:tav tm="0">
                                          <p:val>
                                            <p:fltVal val="360"/>
                                          </p:val>
                                        </p:tav>
                                        <p:tav tm="100000">
                                          <p:val>
                                            <p:fltVal val="0"/>
                                          </p:val>
                                        </p:tav>
                                      </p:tavLst>
                                    </p:anim>
                                    <p:animEffect transition="in" filter="fade">
                                      <p:cBhvr>
                                        <p:cTn id="75" dur="500"/>
                                        <p:tgtEl>
                                          <p:spTgt spid="32"/>
                                        </p:tgtEl>
                                      </p:cBhvr>
                                    </p:animEffect>
                                  </p:childTnLst>
                                </p:cTn>
                              </p:par>
                            </p:childTnLst>
                          </p:cTn>
                        </p:par>
                        <p:par>
                          <p:cTn id="76" fill="hold">
                            <p:stCondLst>
                              <p:cond delay="6000"/>
                            </p:stCondLst>
                            <p:childTnLst>
                              <p:par>
                                <p:cTn id="77" presetID="23" presetClass="entr" presetSubtype="16" fill="hold" nodeType="after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p:cTn id="79" dur="500" fill="hold"/>
                                        <p:tgtEl>
                                          <p:spTgt spid="8"/>
                                        </p:tgtEl>
                                        <p:attrNameLst>
                                          <p:attrName>ppt_w</p:attrName>
                                        </p:attrNameLst>
                                      </p:cBhvr>
                                      <p:tavLst>
                                        <p:tav tm="0">
                                          <p:val>
                                            <p:fltVal val="0"/>
                                          </p:val>
                                        </p:tav>
                                        <p:tav tm="100000">
                                          <p:val>
                                            <p:strVal val="#ppt_w"/>
                                          </p:val>
                                        </p:tav>
                                      </p:tavLst>
                                    </p:anim>
                                    <p:anim calcmode="lin" valueType="num">
                                      <p:cBhvr>
                                        <p:cTn id="80" dur="500" fill="hold"/>
                                        <p:tgtEl>
                                          <p:spTgt spid="8"/>
                                        </p:tgtEl>
                                        <p:attrNameLst>
                                          <p:attrName>ppt_h</p:attrName>
                                        </p:attrNameLst>
                                      </p:cBhvr>
                                      <p:tavLst>
                                        <p:tav tm="0">
                                          <p:val>
                                            <p:fltVal val="0"/>
                                          </p:val>
                                        </p:tav>
                                        <p:tav tm="100000">
                                          <p:val>
                                            <p:strVal val="#ppt_h"/>
                                          </p:val>
                                        </p:tav>
                                      </p:tavLst>
                                    </p:anim>
                                  </p:childTnLst>
                                </p:cTn>
                              </p:par>
                            </p:childTnLst>
                          </p:cTn>
                        </p:par>
                        <p:par>
                          <p:cTn id="81" fill="hold">
                            <p:stCondLst>
                              <p:cond delay="6500"/>
                            </p:stCondLst>
                            <p:childTnLst>
                              <p:par>
                                <p:cTn id="82" presetID="23" presetClass="entr" presetSubtype="16"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childTnLst>
                                </p:cTn>
                              </p:par>
                            </p:childTnLst>
                          </p:cTn>
                        </p:par>
                        <p:par>
                          <p:cTn id="86" fill="hold">
                            <p:stCondLst>
                              <p:cond delay="7000"/>
                            </p:stCondLst>
                            <p:childTnLst>
                              <p:par>
                                <p:cTn id="87" presetID="23" presetClass="entr" presetSubtype="16"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500" fill="hold"/>
                                        <p:tgtEl>
                                          <p:spTgt spid="24"/>
                                        </p:tgtEl>
                                        <p:attrNameLst>
                                          <p:attrName>ppt_w</p:attrName>
                                        </p:attrNameLst>
                                      </p:cBhvr>
                                      <p:tavLst>
                                        <p:tav tm="0">
                                          <p:val>
                                            <p:fltVal val="0"/>
                                          </p:val>
                                        </p:tav>
                                        <p:tav tm="100000">
                                          <p:val>
                                            <p:strVal val="#ppt_w"/>
                                          </p:val>
                                        </p:tav>
                                      </p:tavLst>
                                    </p:anim>
                                    <p:anim calcmode="lin" valueType="num">
                                      <p:cBhvr>
                                        <p:cTn id="90" dur="500" fill="hold"/>
                                        <p:tgtEl>
                                          <p:spTgt spid="24"/>
                                        </p:tgtEl>
                                        <p:attrNameLst>
                                          <p:attrName>ppt_h</p:attrName>
                                        </p:attrNameLst>
                                      </p:cBhvr>
                                      <p:tavLst>
                                        <p:tav tm="0">
                                          <p:val>
                                            <p:fltVal val="0"/>
                                          </p:val>
                                        </p:tav>
                                        <p:tav tm="100000">
                                          <p:val>
                                            <p:strVal val="#ppt_h"/>
                                          </p:val>
                                        </p:tav>
                                      </p:tavLst>
                                    </p:anim>
                                  </p:childTnLst>
                                </p:cTn>
                              </p:par>
                            </p:childTnLst>
                          </p:cTn>
                        </p:par>
                        <p:par>
                          <p:cTn id="91" fill="hold">
                            <p:stCondLst>
                              <p:cond delay="7500"/>
                            </p:stCondLst>
                            <p:childTnLst>
                              <p:par>
                                <p:cTn id="92" presetID="23" presetClass="entr" presetSubtype="16" fill="hold" nodeType="after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p:cTn id="94" dur="500" fill="hold"/>
                                        <p:tgtEl>
                                          <p:spTgt spid="33"/>
                                        </p:tgtEl>
                                        <p:attrNameLst>
                                          <p:attrName>ppt_w</p:attrName>
                                        </p:attrNameLst>
                                      </p:cBhvr>
                                      <p:tavLst>
                                        <p:tav tm="0">
                                          <p:val>
                                            <p:fltVal val="0"/>
                                          </p:val>
                                        </p:tav>
                                        <p:tav tm="100000">
                                          <p:val>
                                            <p:strVal val="#ppt_w"/>
                                          </p:val>
                                        </p:tav>
                                      </p:tavLst>
                                    </p:anim>
                                    <p:anim calcmode="lin" valueType="num">
                                      <p:cBhvr>
                                        <p:cTn id="95" dur="500" fill="hold"/>
                                        <p:tgtEl>
                                          <p:spTgt spid="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4" grpId="0" animBg="1"/>
      <p:bldP spid="15" grpId="0" animBg="1"/>
      <p:bldP spid="22" grpId="0" animBg="1"/>
      <p:bldP spid="23" grpId="0" animBg="1"/>
      <p:bldP spid="31" grpId="0" animBg="1"/>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9"/>
          <p:cNvGrpSpPr/>
          <p:nvPr/>
        </p:nvGrpSpPr>
        <p:grpSpPr>
          <a:xfrm>
            <a:off x="1442141" y="1227269"/>
            <a:ext cx="789779" cy="4722957"/>
            <a:chOff x="1296367" y="1677843"/>
            <a:chExt cx="789779" cy="4722957"/>
          </a:xfrm>
          <a:solidFill>
            <a:srgbClr val="0070C0"/>
          </a:solidFill>
        </p:grpSpPr>
        <p:cxnSp>
          <p:nvCxnSpPr>
            <p:cNvPr id="3" name="直接连接符 4"/>
            <p:cNvCxnSpPr/>
            <p:nvPr/>
          </p:nvCxnSpPr>
          <p:spPr>
            <a:xfrm>
              <a:off x="2015703" y="1893034"/>
              <a:ext cx="0" cy="4507766"/>
            </a:xfrm>
            <a:prstGeom prst="line">
              <a:avLst/>
            </a:prstGeom>
            <a:grpFill/>
            <a:ln w="12700"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 name="任意多边形: 形状 15"/>
            <p:cNvSpPr/>
            <p:nvPr/>
          </p:nvSpPr>
          <p:spPr bwMode="auto">
            <a:xfrm>
              <a:off x="1411642" y="1677843"/>
              <a:ext cx="245468" cy="476018"/>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grpFill/>
            <a:ln>
              <a:noFill/>
            </a:ln>
          </p:spPr>
          <p:txBody>
            <a:bodyPr anchor="ctr"/>
            <a:lstStyle/>
            <a:p>
              <a:pPr algn="ctr"/>
              <a:endParaRPr/>
            </a:p>
          </p:txBody>
        </p:sp>
        <p:sp>
          <p:nvSpPr>
            <p:cNvPr id="5" name="任意多边形: 形状 22"/>
            <p:cNvSpPr/>
            <p:nvPr/>
          </p:nvSpPr>
          <p:spPr bwMode="auto">
            <a:xfrm>
              <a:off x="1296367" y="3379356"/>
              <a:ext cx="476018" cy="453976"/>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grpFill/>
            <a:ln>
              <a:noFill/>
            </a:ln>
          </p:spPr>
          <p:txBody>
            <a:bodyPr anchor="ctr"/>
            <a:lstStyle/>
            <a:p>
              <a:pPr algn="ctr"/>
              <a:endParaRPr/>
            </a:p>
          </p:txBody>
        </p:sp>
        <p:sp>
          <p:nvSpPr>
            <p:cNvPr id="6" name="任意多边形: 形状 29"/>
            <p:cNvSpPr/>
            <p:nvPr/>
          </p:nvSpPr>
          <p:spPr bwMode="auto">
            <a:xfrm>
              <a:off x="1324456" y="5058826"/>
              <a:ext cx="419841" cy="476018"/>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grpFill/>
            <a:ln>
              <a:noFill/>
            </a:ln>
          </p:spPr>
          <p:txBody>
            <a:bodyPr anchor="ctr"/>
            <a:lstStyle/>
            <a:p>
              <a:pPr algn="ctr"/>
              <a:endParaRPr/>
            </a:p>
          </p:txBody>
        </p:sp>
        <p:sp>
          <p:nvSpPr>
            <p:cNvPr id="7" name="椭圆 6"/>
            <p:cNvSpPr/>
            <p:nvPr/>
          </p:nvSpPr>
          <p:spPr bwMode="auto">
            <a:xfrm>
              <a:off x="1945260" y="1845409"/>
              <a:ext cx="140886" cy="140886"/>
            </a:xfrm>
            <a:prstGeom prst="ellipse">
              <a:avLst/>
            </a:prstGeom>
            <a:grpFill/>
            <a:ln w="9525">
              <a:noFill/>
              <a:round/>
            </a:ln>
          </p:spPr>
          <p:txBody>
            <a:bodyPr anchor="ctr"/>
            <a:lstStyle/>
            <a:p>
              <a:pPr algn="ctr"/>
              <a:endParaRPr/>
            </a:p>
          </p:txBody>
        </p:sp>
        <p:sp>
          <p:nvSpPr>
            <p:cNvPr id="8" name="椭圆 7"/>
            <p:cNvSpPr/>
            <p:nvPr/>
          </p:nvSpPr>
          <p:spPr bwMode="auto">
            <a:xfrm>
              <a:off x="1945260" y="3535901"/>
              <a:ext cx="140886" cy="140886"/>
            </a:xfrm>
            <a:prstGeom prst="ellipse">
              <a:avLst/>
            </a:prstGeom>
            <a:grpFill/>
            <a:ln w="9525">
              <a:noFill/>
              <a:round/>
            </a:ln>
          </p:spPr>
          <p:txBody>
            <a:bodyPr anchor="ctr"/>
            <a:lstStyle/>
            <a:p>
              <a:pPr algn="ctr"/>
              <a:endParaRPr/>
            </a:p>
          </p:txBody>
        </p:sp>
        <p:sp>
          <p:nvSpPr>
            <p:cNvPr id="9" name="椭圆 8"/>
            <p:cNvSpPr/>
            <p:nvPr/>
          </p:nvSpPr>
          <p:spPr bwMode="auto">
            <a:xfrm>
              <a:off x="1945260" y="5226393"/>
              <a:ext cx="140886" cy="140886"/>
            </a:xfrm>
            <a:prstGeom prst="ellipse">
              <a:avLst/>
            </a:prstGeom>
            <a:grpFill/>
            <a:ln w="9525">
              <a:noFill/>
              <a:round/>
            </a:ln>
          </p:spPr>
          <p:txBody>
            <a:bodyPr anchor="ctr"/>
            <a:lstStyle/>
            <a:p>
              <a:pPr algn="ctr"/>
              <a:endParaRPr/>
            </a:p>
          </p:txBody>
        </p:sp>
      </p:grpSp>
      <p:grpSp>
        <p:nvGrpSpPr>
          <p:cNvPr id="10" name="组合 30"/>
          <p:cNvGrpSpPr/>
          <p:nvPr/>
        </p:nvGrpSpPr>
        <p:grpSpPr>
          <a:xfrm>
            <a:off x="2396909" y="1139131"/>
            <a:ext cx="3997265" cy="950299"/>
            <a:chOff x="874713" y="3336911"/>
            <a:chExt cx="3997265" cy="950299"/>
          </a:xfrm>
        </p:grpSpPr>
        <p:sp>
          <p:nvSpPr>
            <p:cNvPr id="11" name="矩形 10"/>
            <p:cNvSpPr/>
            <p:nvPr/>
          </p:nvSpPr>
          <p:spPr>
            <a:xfrm>
              <a:off x="874713" y="3677812"/>
              <a:ext cx="399726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12" name="矩形 11"/>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13" name="组合 14"/>
          <p:cNvGrpSpPr/>
          <p:nvPr/>
        </p:nvGrpSpPr>
        <p:grpSpPr>
          <a:xfrm>
            <a:off x="2396909" y="2789163"/>
            <a:ext cx="3997265" cy="950299"/>
            <a:chOff x="874713" y="3336911"/>
            <a:chExt cx="3997265" cy="950299"/>
          </a:xfrm>
        </p:grpSpPr>
        <p:sp>
          <p:nvSpPr>
            <p:cNvPr id="14" name="矩形 13"/>
            <p:cNvSpPr/>
            <p:nvPr/>
          </p:nvSpPr>
          <p:spPr>
            <a:xfrm>
              <a:off x="874713" y="3677812"/>
              <a:ext cx="399726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15" name="矩形 14"/>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16" name="组合 15"/>
          <p:cNvGrpSpPr/>
          <p:nvPr/>
        </p:nvGrpSpPr>
        <p:grpSpPr>
          <a:xfrm>
            <a:off x="2396909" y="4519352"/>
            <a:ext cx="3997265" cy="950299"/>
            <a:chOff x="874713" y="3336911"/>
            <a:chExt cx="3997265" cy="950299"/>
          </a:xfrm>
        </p:grpSpPr>
        <p:sp>
          <p:nvSpPr>
            <p:cNvPr id="17" name="矩形 16"/>
            <p:cNvSpPr/>
            <p:nvPr/>
          </p:nvSpPr>
          <p:spPr>
            <a:xfrm>
              <a:off x="874713" y="3677812"/>
              <a:ext cx="399726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18" name="矩形 17"/>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19" name="组合 39"/>
          <p:cNvGrpSpPr/>
          <p:nvPr/>
        </p:nvGrpSpPr>
        <p:grpSpPr>
          <a:xfrm>
            <a:off x="6394174" y="1317038"/>
            <a:ext cx="789779" cy="4633188"/>
            <a:chOff x="1296367" y="1677843"/>
            <a:chExt cx="789779" cy="4821588"/>
          </a:xfrm>
          <a:solidFill>
            <a:srgbClr val="C00000"/>
          </a:solidFill>
        </p:grpSpPr>
        <p:cxnSp>
          <p:nvCxnSpPr>
            <p:cNvPr id="20" name="直接连接符 4"/>
            <p:cNvCxnSpPr/>
            <p:nvPr/>
          </p:nvCxnSpPr>
          <p:spPr>
            <a:xfrm>
              <a:off x="2015703" y="1893034"/>
              <a:ext cx="0" cy="4606397"/>
            </a:xfrm>
            <a:prstGeom prst="line">
              <a:avLst/>
            </a:prstGeom>
            <a:grpFill/>
            <a:ln w="12700"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1" name="任意多边形: 形状 15"/>
            <p:cNvSpPr/>
            <p:nvPr/>
          </p:nvSpPr>
          <p:spPr bwMode="auto">
            <a:xfrm>
              <a:off x="1411642" y="1677843"/>
              <a:ext cx="245468" cy="476018"/>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grpFill/>
            <a:ln>
              <a:noFill/>
            </a:ln>
          </p:spPr>
          <p:txBody>
            <a:bodyPr anchor="ctr"/>
            <a:lstStyle/>
            <a:p>
              <a:pPr algn="ctr"/>
              <a:endParaRPr/>
            </a:p>
          </p:txBody>
        </p:sp>
        <p:sp>
          <p:nvSpPr>
            <p:cNvPr id="22" name="任意多边形: 形状 22"/>
            <p:cNvSpPr/>
            <p:nvPr/>
          </p:nvSpPr>
          <p:spPr bwMode="auto">
            <a:xfrm>
              <a:off x="1296367" y="3379356"/>
              <a:ext cx="476018" cy="453976"/>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grpFill/>
            <a:ln>
              <a:noFill/>
            </a:ln>
          </p:spPr>
          <p:txBody>
            <a:bodyPr anchor="ctr"/>
            <a:lstStyle/>
            <a:p>
              <a:pPr algn="ctr"/>
              <a:endParaRPr/>
            </a:p>
          </p:txBody>
        </p:sp>
        <p:sp>
          <p:nvSpPr>
            <p:cNvPr id="23" name="任意多边形: 形状 29"/>
            <p:cNvSpPr/>
            <p:nvPr/>
          </p:nvSpPr>
          <p:spPr bwMode="auto">
            <a:xfrm>
              <a:off x="1324456" y="5058826"/>
              <a:ext cx="419841" cy="476018"/>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grpFill/>
            <a:ln>
              <a:noFill/>
            </a:ln>
          </p:spPr>
          <p:txBody>
            <a:bodyPr anchor="ctr"/>
            <a:lstStyle/>
            <a:p>
              <a:pPr algn="ctr"/>
              <a:endParaRPr/>
            </a:p>
          </p:txBody>
        </p:sp>
        <p:sp>
          <p:nvSpPr>
            <p:cNvPr id="24" name="椭圆 23"/>
            <p:cNvSpPr/>
            <p:nvPr/>
          </p:nvSpPr>
          <p:spPr bwMode="auto">
            <a:xfrm>
              <a:off x="1945260" y="1845409"/>
              <a:ext cx="140886" cy="140886"/>
            </a:xfrm>
            <a:prstGeom prst="ellipse">
              <a:avLst/>
            </a:prstGeom>
            <a:grpFill/>
            <a:ln w="9525">
              <a:noFill/>
              <a:round/>
            </a:ln>
          </p:spPr>
          <p:txBody>
            <a:bodyPr anchor="ctr"/>
            <a:lstStyle/>
            <a:p>
              <a:pPr algn="ctr"/>
              <a:endParaRPr/>
            </a:p>
          </p:txBody>
        </p:sp>
        <p:sp>
          <p:nvSpPr>
            <p:cNvPr id="25" name="椭圆 24"/>
            <p:cNvSpPr/>
            <p:nvPr/>
          </p:nvSpPr>
          <p:spPr bwMode="auto">
            <a:xfrm>
              <a:off x="1945260" y="3535901"/>
              <a:ext cx="140886" cy="140886"/>
            </a:xfrm>
            <a:prstGeom prst="ellipse">
              <a:avLst/>
            </a:prstGeom>
            <a:grpFill/>
            <a:ln w="9525">
              <a:noFill/>
              <a:round/>
            </a:ln>
          </p:spPr>
          <p:txBody>
            <a:bodyPr anchor="ctr"/>
            <a:lstStyle/>
            <a:p>
              <a:pPr algn="ctr"/>
              <a:endParaRPr/>
            </a:p>
          </p:txBody>
        </p:sp>
        <p:sp>
          <p:nvSpPr>
            <p:cNvPr id="26" name="椭圆 25"/>
            <p:cNvSpPr/>
            <p:nvPr/>
          </p:nvSpPr>
          <p:spPr bwMode="auto">
            <a:xfrm>
              <a:off x="1945260" y="5226393"/>
              <a:ext cx="140886" cy="140886"/>
            </a:xfrm>
            <a:prstGeom prst="ellipse">
              <a:avLst/>
            </a:prstGeom>
            <a:grpFill/>
            <a:ln w="9525">
              <a:noFill/>
              <a:round/>
            </a:ln>
          </p:spPr>
          <p:txBody>
            <a:bodyPr anchor="ctr"/>
            <a:lstStyle/>
            <a:p>
              <a:pPr algn="ctr"/>
              <a:endParaRPr/>
            </a:p>
          </p:txBody>
        </p:sp>
      </p:grpSp>
      <p:grpSp>
        <p:nvGrpSpPr>
          <p:cNvPr id="27" name="组合 30"/>
          <p:cNvGrpSpPr/>
          <p:nvPr/>
        </p:nvGrpSpPr>
        <p:grpSpPr>
          <a:xfrm>
            <a:off x="7348942" y="1228899"/>
            <a:ext cx="3997265" cy="950299"/>
            <a:chOff x="874713" y="3336911"/>
            <a:chExt cx="3997265" cy="950299"/>
          </a:xfrm>
        </p:grpSpPr>
        <p:sp>
          <p:nvSpPr>
            <p:cNvPr id="28" name="矩形 27"/>
            <p:cNvSpPr/>
            <p:nvPr/>
          </p:nvSpPr>
          <p:spPr>
            <a:xfrm>
              <a:off x="874713" y="3677812"/>
              <a:ext cx="399726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29" name="矩形 28"/>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30" name="组合 14"/>
          <p:cNvGrpSpPr/>
          <p:nvPr/>
        </p:nvGrpSpPr>
        <p:grpSpPr>
          <a:xfrm>
            <a:off x="7348942" y="2878931"/>
            <a:ext cx="3997265" cy="950299"/>
            <a:chOff x="874713" y="3336911"/>
            <a:chExt cx="3997265" cy="950299"/>
          </a:xfrm>
        </p:grpSpPr>
        <p:sp>
          <p:nvSpPr>
            <p:cNvPr id="31" name="矩形 30"/>
            <p:cNvSpPr/>
            <p:nvPr/>
          </p:nvSpPr>
          <p:spPr>
            <a:xfrm>
              <a:off x="874713" y="3677812"/>
              <a:ext cx="399726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32" name="矩形 31"/>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33" name="组合 15"/>
          <p:cNvGrpSpPr/>
          <p:nvPr/>
        </p:nvGrpSpPr>
        <p:grpSpPr>
          <a:xfrm>
            <a:off x="7348942" y="4609120"/>
            <a:ext cx="3997265" cy="950299"/>
            <a:chOff x="874713" y="3336911"/>
            <a:chExt cx="3997265" cy="950299"/>
          </a:xfrm>
        </p:grpSpPr>
        <p:sp>
          <p:nvSpPr>
            <p:cNvPr id="34" name="矩形 33"/>
            <p:cNvSpPr/>
            <p:nvPr/>
          </p:nvSpPr>
          <p:spPr>
            <a:xfrm>
              <a:off x="874713" y="3677812"/>
              <a:ext cx="399726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p>
          </p:txBody>
        </p:sp>
        <p:sp>
          <p:nvSpPr>
            <p:cNvPr id="35" name="矩形 34"/>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2744946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ppt_x</p:attrName>
                                        </p:attrNameLst>
                                      </p:cBhvr>
                                      <p:tavLst>
                                        <p:tav tm="0">
                                          <p:val>
                                            <p:strVal val="#ppt_x-#ppt_w*1.125000"/>
                                          </p:val>
                                        </p:tav>
                                        <p:tav tm="100000">
                                          <p:val>
                                            <p:strVal val="#ppt_x"/>
                                          </p:val>
                                        </p:tav>
                                      </p:tavLst>
                                    </p:anim>
                                    <p:animEffect transition="in" filter="wipe(right)">
                                      <p:cBhvr>
                                        <p:cTn id="13" dur="500"/>
                                        <p:tgtEl>
                                          <p:spTgt spid="1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ppt_x</p:attrName>
                                        </p:attrNameLst>
                                      </p:cBhvr>
                                      <p:tavLst>
                                        <p:tav tm="0">
                                          <p:val>
                                            <p:strVal val="#ppt_x-#ppt_w*1.125000"/>
                                          </p:val>
                                        </p:tav>
                                        <p:tav tm="100000">
                                          <p:val>
                                            <p:strVal val="#ppt_x"/>
                                          </p:val>
                                        </p:tav>
                                      </p:tavLst>
                                    </p:anim>
                                    <p:animEffect transition="in" filter="wipe(right)">
                                      <p:cBhvr>
                                        <p:cTn id="18" dur="500"/>
                                        <p:tgtEl>
                                          <p:spTgt spid="13"/>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right)">
                                      <p:cBhvr>
                                        <p:cTn id="23" dur="500"/>
                                        <p:tgtEl>
                                          <p:spTgt spid="16"/>
                                        </p:tgtEl>
                                      </p:cBhvr>
                                    </p:animEffect>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p:tgtEl>
                                          <p:spTgt spid="27"/>
                                        </p:tgtEl>
                                        <p:attrNameLst>
                                          <p:attrName>ppt_x</p:attrName>
                                        </p:attrNameLst>
                                      </p:cBhvr>
                                      <p:tavLst>
                                        <p:tav tm="0">
                                          <p:val>
                                            <p:strVal val="#ppt_x-#ppt_w*1.125000"/>
                                          </p:val>
                                        </p:tav>
                                        <p:tav tm="100000">
                                          <p:val>
                                            <p:strVal val="#ppt_x"/>
                                          </p:val>
                                        </p:tav>
                                      </p:tavLst>
                                    </p:anim>
                                    <p:animEffect transition="in" filter="wipe(right)">
                                      <p:cBhvr>
                                        <p:cTn id="33" dur="500"/>
                                        <p:tgtEl>
                                          <p:spTgt spid="27"/>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p:tgtEl>
                                          <p:spTgt spid="30"/>
                                        </p:tgtEl>
                                        <p:attrNameLst>
                                          <p:attrName>ppt_x</p:attrName>
                                        </p:attrNameLst>
                                      </p:cBhvr>
                                      <p:tavLst>
                                        <p:tav tm="0">
                                          <p:val>
                                            <p:strVal val="#ppt_x-#ppt_w*1.125000"/>
                                          </p:val>
                                        </p:tav>
                                        <p:tav tm="100000">
                                          <p:val>
                                            <p:strVal val="#ppt_x"/>
                                          </p:val>
                                        </p:tav>
                                      </p:tavLst>
                                    </p:anim>
                                    <p:animEffect transition="in" filter="wipe(right)">
                                      <p:cBhvr>
                                        <p:cTn id="38" dur="500"/>
                                        <p:tgtEl>
                                          <p:spTgt spid="30"/>
                                        </p:tgtEl>
                                      </p:cBhvr>
                                    </p:animEffect>
                                  </p:childTnLst>
                                </p:cTn>
                              </p:par>
                            </p:childTnLst>
                          </p:cTn>
                        </p:par>
                        <p:par>
                          <p:cTn id="39" fill="hold">
                            <p:stCondLst>
                              <p:cond delay="3500"/>
                            </p:stCondLst>
                            <p:childTnLst>
                              <p:par>
                                <p:cTn id="40" presetID="12" presetClass="entr" presetSubtype="8"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p:tgtEl>
                                          <p:spTgt spid="33"/>
                                        </p:tgtEl>
                                        <p:attrNameLst>
                                          <p:attrName>ppt_x</p:attrName>
                                        </p:attrNameLst>
                                      </p:cBhvr>
                                      <p:tavLst>
                                        <p:tav tm="0">
                                          <p:val>
                                            <p:strVal val="#ppt_x-#ppt_w*1.125000"/>
                                          </p:val>
                                        </p:tav>
                                        <p:tav tm="100000">
                                          <p:val>
                                            <p:strVal val="#ppt_x"/>
                                          </p:val>
                                        </p:tav>
                                      </p:tavLst>
                                    </p:anim>
                                    <p:animEffect transition="in" filter="wipe(right)">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6514980" y="1287643"/>
            <a:ext cx="4286292" cy="2839834"/>
          </a:xfrm>
          <a:prstGeom prst="rect">
            <a:avLst/>
          </a:prstGeom>
          <a:solidFill>
            <a:srgbClr val="FFFFFF">
              <a:shade val="85000"/>
            </a:srgbClr>
          </a:solidFill>
          <a:ln w="190500" cap="rnd">
            <a:solidFill>
              <a:srgbClr val="0070C0"/>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图片 3"/>
          <p:cNvPicPr>
            <a:picLocks noChangeAspect="1"/>
          </p:cNvPicPr>
          <p:nvPr/>
        </p:nvPicPr>
        <p:blipFill>
          <a:blip r:embed="rId4"/>
          <a:stretch>
            <a:fillRect/>
          </a:stretch>
        </p:blipFill>
        <p:spPr>
          <a:xfrm>
            <a:off x="1342478" y="1287643"/>
            <a:ext cx="4540033" cy="2842387"/>
          </a:xfrm>
          <a:prstGeom prst="rect">
            <a:avLst/>
          </a:prstGeom>
          <a:solidFill>
            <a:srgbClr val="FFFFFF">
              <a:shade val="85000"/>
            </a:srgbClr>
          </a:solidFill>
          <a:ln w="190500" cap="rnd">
            <a:solidFill>
              <a:srgbClr val="C00000"/>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5" name="组合 43"/>
          <p:cNvGrpSpPr/>
          <p:nvPr/>
        </p:nvGrpSpPr>
        <p:grpSpPr>
          <a:xfrm>
            <a:off x="1452210" y="4558824"/>
            <a:ext cx="8860601" cy="962022"/>
            <a:chOff x="874712" y="3325188"/>
            <a:chExt cx="8860601" cy="962022"/>
          </a:xfrm>
        </p:grpSpPr>
        <p:sp>
          <p:nvSpPr>
            <p:cNvPr id="6" name="矩形 5">
              <a:extLst>
                <a:ext uri="{FF2B5EF4-FFF2-40B4-BE49-F238E27FC236}">
                  <a16:creationId xmlns:a16="http://schemas.microsoft.com/office/drawing/2014/main" id="{E3EB1709-6D20-4440-8800-976CC5E9712E}"/>
                </a:ext>
              </a:extLst>
            </p:cNvPr>
            <p:cNvSpPr/>
            <p:nvPr/>
          </p:nvSpPr>
          <p:spPr>
            <a:xfrm>
              <a:off x="874712" y="3677812"/>
              <a:ext cx="886060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7" name="矩形 6">
              <a:extLst>
                <a:ext uri="{FF2B5EF4-FFF2-40B4-BE49-F238E27FC236}">
                  <a16:creationId xmlns:a16="http://schemas.microsoft.com/office/drawing/2014/main" id="{CBCE2F27-1948-4AAF-B7D2-B7B4F23C2784}"/>
                </a:ext>
              </a:extLst>
            </p:cNvPr>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添加标题</a:t>
              </a:r>
            </a:p>
          </p:txBody>
        </p:sp>
      </p:grpSp>
    </p:spTree>
    <p:extLst>
      <p:ext uri="{BB962C8B-B14F-4D97-AF65-F5344CB8AC3E}">
        <p14:creationId xmlns:p14="http://schemas.microsoft.com/office/powerpoint/2010/main" val="39958808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8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8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a:extLst>
              <a:ext uri="{FF2B5EF4-FFF2-40B4-BE49-F238E27FC236}">
                <a16:creationId xmlns:a16="http://schemas.microsoft.com/office/drawing/2014/main" id="{C01200A4-499D-4FF4-B629-F8AB7E6D067B}"/>
              </a:ext>
            </a:extLst>
          </p:cNvPr>
          <p:cNvSpPr txBox="1">
            <a:spLocks noChangeArrowheads="1"/>
          </p:cNvSpPr>
          <p:nvPr/>
        </p:nvSpPr>
        <p:spPr bwMode="auto">
          <a:xfrm>
            <a:off x="6465198" y="2637458"/>
            <a:ext cx="16525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dirty="0">
                <a:solidFill>
                  <a:srgbClr val="C00000"/>
                </a:solidFill>
                <a:latin typeface="微软雅黑" panose="020B0503020204020204" pitchFamily="34" charset="-122"/>
                <a:ea typeface="微软雅黑" panose="020B0503020204020204" pitchFamily="34" charset="-122"/>
              </a:rPr>
              <a:t>第二章</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9461" y="2082064"/>
            <a:ext cx="4052956" cy="2499021"/>
          </a:xfrm>
          <a:prstGeom prst="rect">
            <a:avLst/>
          </a:prstGeom>
        </p:spPr>
      </p:pic>
      <p:sp>
        <p:nvSpPr>
          <p:cNvPr id="4" name="文本框 5">
            <a:extLst>
              <a:ext uri="{FF2B5EF4-FFF2-40B4-BE49-F238E27FC236}">
                <a16:creationId xmlns:a16="http://schemas.microsoft.com/office/drawing/2014/main" id="{C01200A4-499D-4FF4-B629-F8AB7E6D067B}"/>
              </a:ext>
            </a:extLst>
          </p:cNvPr>
          <p:cNvSpPr txBox="1">
            <a:spLocks noChangeArrowheads="1"/>
          </p:cNvSpPr>
          <p:nvPr/>
        </p:nvSpPr>
        <p:spPr bwMode="auto">
          <a:xfrm>
            <a:off x="6465198" y="3283571"/>
            <a:ext cx="3195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solidFill>
                  <a:srgbClr val="C00000"/>
                </a:solidFill>
                <a:latin typeface="微软雅黑" panose="020B0503020204020204" pitchFamily="34" charset="-122"/>
                <a:ea typeface="微软雅黑" panose="020B0503020204020204" pitchFamily="34" charset="-122"/>
              </a:rPr>
              <a:t>添加你的标题</a:t>
            </a:r>
          </a:p>
        </p:txBody>
      </p:sp>
    </p:spTree>
    <p:extLst>
      <p:ext uri="{BB962C8B-B14F-4D97-AF65-F5344CB8AC3E}">
        <p14:creationId xmlns:p14="http://schemas.microsoft.com/office/powerpoint/2010/main" val="4282686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32E9268-A3C3-498D-AB3E-7E97F72DD04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5a668335d86d4"/>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232</TotalTime>
  <Words>1555</Words>
  <Application>Microsoft Office PowerPoint</Application>
  <PresentationFormat>宽屏</PresentationFormat>
  <Paragraphs>201</Paragraphs>
  <Slides>25</Slides>
  <Notes>25</Notes>
  <HiddenSlides>0</HiddenSlides>
  <MMClips>2</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等线 Light</vt:lpstr>
      <vt:lpstr>华文中宋</vt:lpstr>
      <vt:lpstr>宋体</vt:lpstr>
      <vt:lpstr>Arial</vt:lpstr>
      <vt:lpstr>Calibri</vt:lpstr>
      <vt:lpstr>Impact</vt:lpstr>
      <vt:lpstr>微软雅黑</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5a668335d86d4</dc:title>
  <dc:creator>WIN7</dc:creator>
  <cp:lastModifiedBy>刘士微</cp:lastModifiedBy>
  <cp:revision>71</cp:revision>
  <dcterms:created xsi:type="dcterms:W3CDTF">2017-08-18T03:02:00Z</dcterms:created>
  <dcterms:modified xsi:type="dcterms:W3CDTF">2018-01-24T02:29:01Z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