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12" r:id="rId2"/>
    <p:sldId id="257" r:id="rId3"/>
    <p:sldId id="341" r:id="rId4"/>
    <p:sldId id="346" r:id="rId5"/>
    <p:sldId id="353" r:id="rId6"/>
    <p:sldId id="354" r:id="rId7"/>
    <p:sldId id="355" r:id="rId8"/>
    <p:sldId id="357" r:id="rId9"/>
    <p:sldId id="356" r:id="rId10"/>
    <p:sldId id="358" r:id="rId11"/>
    <p:sldId id="359" r:id="rId12"/>
    <p:sldId id="404" r:id="rId13"/>
    <p:sldId id="348" r:id="rId14"/>
    <p:sldId id="379" r:id="rId15"/>
    <p:sldId id="380" r:id="rId16"/>
    <p:sldId id="381" r:id="rId17"/>
    <p:sldId id="349" r:id="rId18"/>
    <p:sldId id="382" r:id="rId19"/>
    <p:sldId id="383" r:id="rId20"/>
    <p:sldId id="384" r:id="rId21"/>
    <p:sldId id="350" r:id="rId22"/>
    <p:sldId id="385" r:id="rId23"/>
    <p:sldId id="386" r:id="rId24"/>
    <p:sldId id="387" r:id="rId25"/>
    <p:sldId id="351" r:id="rId26"/>
    <p:sldId id="388" r:id="rId27"/>
    <p:sldId id="389" r:id="rId28"/>
    <p:sldId id="390" r:id="rId29"/>
    <p:sldId id="40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8495"/>
    <a:srgbClr val="B3B9C2"/>
    <a:srgbClr val="F4B183"/>
    <a:srgbClr val="C9C9C9"/>
    <a:srgbClr val="C5E0B4"/>
    <a:srgbClr val="F6F6F6"/>
    <a:srgbClr val="FFD966"/>
    <a:srgbClr val="8FAADC"/>
    <a:srgbClr val="A9D18E"/>
    <a:srgbClr val="A5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95388" autoAdjust="0"/>
  </p:normalViewPr>
  <p:slideViewPr>
    <p:cSldViewPr snapToGrid="0">
      <p:cViewPr varScale="1">
        <p:scale>
          <a:sx n="90" d="100"/>
          <a:sy n="90" d="100"/>
        </p:scale>
        <p:origin x="192" y="90"/>
      </p:cViewPr>
      <p:guideLst>
        <p:guide orient="horz" pos="19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Photography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15</c:v>
                </c:pt>
                <c:pt idx="3">
                  <c:v>23</c:v>
                </c:pt>
                <c:pt idx="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E2-41E7-8E8B-AE0219D18E2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eCommerce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12</c:v>
                </c:pt>
                <c:pt idx="2">
                  <c:v>18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E2-41E7-8E8B-AE0219D18E2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SEO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42856</c:v>
                </c:pt>
                <c:pt idx="1">
                  <c:v>42887</c:v>
                </c:pt>
                <c:pt idx="2">
                  <c:v>42917</c:v>
                </c:pt>
                <c:pt idx="3">
                  <c:v>42948</c:v>
                </c:pt>
                <c:pt idx="4">
                  <c:v>42979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20</c:v>
                </c:pt>
                <c:pt idx="1">
                  <c:v>14</c:v>
                </c:pt>
                <c:pt idx="2">
                  <c:v>17</c:v>
                </c:pt>
                <c:pt idx="3">
                  <c:v>19</c:v>
                </c:pt>
                <c:pt idx="4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0E2-41E7-8E8B-AE0219D18E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0985344"/>
        <c:axId val="200985904"/>
      </c:radarChart>
      <c:catAx>
        <c:axId val="200985344"/>
        <c:scaling>
          <c:orientation val="minMax"/>
        </c:scaling>
        <c:delete val="0"/>
        <c:axPos val="b"/>
        <c:numFmt formatCode="yyyy/m/d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0985904"/>
        <c:crosses val="autoZero"/>
        <c:auto val="1"/>
        <c:lblAlgn val="ctr"/>
        <c:lblOffset val="100"/>
        <c:noMultiLvlLbl val="0"/>
      </c:catAx>
      <c:valAx>
        <c:axId val="2009859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00985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1D4861-8A77-45E7-A2FE-FDF9F388E499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BF00D-493D-4645-BEF2-F2FB890DAB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626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663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" y="39370"/>
            <a:ext cx="12019915" cy="6778625"/>
          </a:xfrm>
          <a:prstGeom prst="rect">
            <a:avLst/>
          </a:prstGeom>
          <a:blipFill dpi="0" rotWithShape="1">
            <a:blip r:embed="rId3">
              <a:alphaModFix amt="29000"/>
              <a:duotone>
                <a:prstClr val="black"/>
                <a:srgbClr val="E4E4E4">
                  <a:tint val="45000"/>
                  <a:satMod val="400000"/>
                </a:srgbClr>
              </a:duotone>
            </a:blip>
            <a:srcRect/>
            <a:tile tx="0" ty="0" sx="100000" sy="100000" flip="none" algn="tl"/>
          </a:blipFill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7EE714A-0395-474A-B625-BB7259640999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20D909E-FEA2-4896-B584-5BB61DACF4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7EE714A-0395-474A-B625-BB7259640999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20D909E-FEA2-4896-B584-5BB61DACF4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7EE714A-0395-474A-B625-BB7259640999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20D909E-FEA2-4896-B584-5BB61DACF4F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2613660" y="890270"/>
            <a:ext cx="696404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版权声明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感谢您下载觅知网平台上提供的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作品，为了您和觅知网以及原创作者的利益，请勿复制、传播、销售，否则将承担法律责任！觅知网将对作品进行维权，按照传播下载次数进行十倍的索取赔偿！</a:t>
            </a: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在觅知网出售的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模板是免版税类（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RF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Royalty-Free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）正版受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中国人民共和国著作法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世界版权公约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的保护，作品的所有权、版权和著作权归觅知网所有，您下载的是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不得将觅知网的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 userDrawn="1"/>
        </p:nvSpPr>
        <p:spPr>
          <a:xfrm>
            <a:off x="-3" y="2"/>
            <a:ext cx="12192001" cy="674351"/>
          </a:xfrm>
          <a:custGeom>
            <a:avLst/>
            <a:gdLst>
              <a:gd name="connsiteX0" fmla="*/ 0 w 12192001"/>
              <a:gd name="connsiteY0" fmla="*/ 0 h 674351"/>
              <a:gd name="connsiteX1" fmla="*/ 12192001 w 12192001"/>
              <a:gd name="connsiteY1" fmla="*/ 0 h 674351"/>
              <a:gd name="connsiteX2" fmla="*/ 12192001 w 12192001"/>
              <a:gd name="connsiteY2" fmla="*/ 674351 h 674351"/>
              <a:gd name="connsiteX3" fmla="*/ 0 w 12192001"/>
              <a:gd name="connsiteY3" fmla="*/ 674351 h 674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674351">
                <a:moveTo>
                  <a:pt x="0" y="0"/>
                </a:moveTo>
                <a:lnTo>
                  <a:pt x="12192001" y="0"/>
                </a:lnTo>
                <a:lnTo>
                  <a:pt x="12192001" y="674351"/>
                </a:lnTo>
                <a:lnTo>
                  <a:pt x="0" y="67435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703070" y="175895"/>
            <a:ext cx="5348605" cy="322580"/>
          </a:xfrm>
        </p:spPr>
        <p:txBody>
          <a:bodyPr lIns="0" tIns="0" rIns="0" bIns="0" anchor="t">
            <a:noAutofit/>
          </a:bodyPr>
          <a:lstStyle>
            <a:lvl1pPr algn="l">
              <a:defRPr sz="2800" b="1" cap="all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任意多边形 9"/>
          <p:cNvSpPr/>
          <p:nvPr userDrawn="1"/>
        </p:nvSpPr>
        <p:spPr>
          <a:xfrm rot="5400000">
            <a:off x="476138" y="-476141"/>
            <a:ext cx="674351" cy="1626634"/>
          </a:xfrm>
          <a:custGeom>
            <a:avLst/>
            <a:gdLst>
              <a:gd name="connsiteX0" fmla="*/ 0 w 674351"/>
              <a:gd name="connsiteY0" fmla="*/ 1626634 h 1626634"/>
              <a:gd name="connsiteX1" fmla="*/ 0 w 674351"/>
              <a:gd name="connsiteY1" fmla="*/ 0 h 1626634"/>
              <a:gd name="connsiteX2" fmla="*/ 674351 w 674351"/>
              <a:gd name="connsiteY2" fmla="*/ 389337 h 1626634"/>
              <a:gd name="connsiteX3" fmla="*/ 674351 w 674351"/>
              <a:gd name="connsiteY3" fmla="*/ 1626634 h 1626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4351" h="1626634">
                <a:moveTo>
                  <a:pt x="0" y="1626634"/>
                </a:moveTo>
                <a:lnTo>
                  <a:pt x="0" y="0"/>
                </a:lnTo>
                <a:lnTo>
                  <a:pt x="674351" y="389337"/>
                </a:lnTo>
                <a:lnTo>
                  <a:pt x="674351" y="16266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8" name="等腰三角形 2"/>
          <p:cNvSpPr/>
          <p:nvPr userDrawn="1"/>
        </p:nvSpPr>
        <p:spPr>
          <a:xfrm rot="5400000">
            <a:off x="6029606" y="-5488676"/>
            <a:ext cx="132783" cy="12192001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0"/>
                </a:srgb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 </a:t>
            </a:r>
            <a:endParaRPr lang="zh-CN" altLang="en-US" sz="3200" dirty="0"/>
          </a:p>
        </p:txBody>
      </p:sp>
      <p:sp>
        <p:nvSpPr>
          <p:cNvPr id="9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39700" y="-134620"/>
            <a:ext cx="1487170" cy="770255"/>
          </a:xfrm>
        </p:spPr>
        <p:txBody>
          <a:bodyPr anchor="b">
            <a:noAutofit/>
          </a:bodyPr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Part  0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 userDrawn="1"/>
        </p:nvSpPr>
        <p:spPr>
          <a:xfrm>
            <a:off x="-3" y="2"/>
            <a:ext cx="12192001" cy="674351"/>
          </a:xfrm>
          <a:custGeom>
            <a:avLst/>
            <a:gdLst>
              <a:gd name="connsiteX0" fmla="*/ 0 w 12192001"/>
              <a:gd name="connsiteY0" fmla="*/ 0 h 674351"/>
              <a:gd name="connsiteX1" fmla="*/ 12192001 w 12192001"/>
              <a:gd name="connsiteY1" fmla="*/ 0 h 674351"/>
              <a:gd name="connsiteX2" fmla="*/ 12192001 w 12192001"/>
              <a:gd name="connsiteY2" fmla="*/ 674351 h 674351"/>
              <a:gd name="connsiteX3" fmla="*/ 0 w 12192001"/>
              <a:gd name="connsiteY3" fmla="*/ 674351 h 674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674351">
                <a:moveTo>
                  <a:pt x="0" y="0"/>
                </a:moveTo>
                <a:lnTo>
                  <a:pt x="12192001" y="0"/>
                </a:lnTo>
                <a:lnTo>
                  <a:pt x="12192001" y="674351"/>
                </a:lnTo>
                <a:lnTo>
                  <a:pt x="0" y="67435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703070" y="175895"/>
            <a:ext cx="5348605" cy="322580"/>
          </a:xfrm>
        </p:spPr>
        <p:txBody>
          <a:bodyPr lIns="0" tIns="0" rIns="0" bIns="0" anchor="t">
            <a:noAutofit/>
          </a:bodyPr>
          <a:lstStyle>
            <a:lvl1pPr algn="l">
              <a:defRPr sz="2800" b="1" cap="all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任意多边形 9"/>
          <p:cNvSpPr/>
          <p:nvPr userDrawn="1"/>
        </p:nvSpPr>
        <p:spPr>
          <a:xfrm rot="5400000">
            <a:off x="476138" y="-476141"/>
            <a:ext cx="674351" cy="1626634"/>
          </a:xfrm>
          <a:custGeom>
            <a:avLst/>
            <a:gdLst>
              <a:gd name="connsiteX0" fmla="*/ 0 w 674351"/>
              <a:gd name="connsiteY0" fmla="*/ 1626634 h 1626634"/>
              <a:gd name="connsiteX1" fmla="*/ 0 w 674351"/>
              <a:gd name="connsiteY1" fmla="*/ 0 h 1626634"/>
              <a:gd name="connsiteX2" fmla="*/ 674351 w 674351"/>
              <a:gd name="connsiteY2" fmla="*/ 389337 h 1626634"/>
              <a:gd name="connsiteX3" fmla="*/ 674351 w 674351"/>
              <a:gd name="connsiteY3" fmla="*/ 1626634 h 1626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4351" h="1626634">
                <a:moveTo>
                  <a:pt x="0" y="1626634"/>
                </a:moveTo>
                <a:lnTo>
                  <a:pt x="0" y="0"/>
                </a:lnTo>
                <a:lnTo>
                  <a:pt x="674351" y="389337"/>
                </a:lnTo>
                <a:lnTo>
                  <a:pt x="674351" y="16266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8" name="等腰三角形 2"/>
          <p:cNvSpPr/>
          <p:nvPr userDrawn="1"/>
        </p:nvSpPr>
        <p:spPr>
          <a:xfrm rot="5400000">
            <a:off x="6029606" y="-5488676"/>
            <a:ext cx="132783" cy="12192001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0"/>
                </a:srgb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 </a:t>
            </a:r>
            <a:endParaRPr lang="zh-CN" altLang="en-US" sz="3200" dirty="0"/>
          </a:p>
        </p:txBody>
      </p:sp>
      <p:sp>
        <p:nvSpPr>
          <p:cNvPr id="9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39700" y="-134620"/>
            <a:ext cx="1487170" cy="770255"/>
          </a:xfrm>
        </p:spPr>
        <p:txBody>
          <a:bodyPr anchor="b">
            <a:noAutofit/>
          </a:bodyPr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Part  0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 userDrawn="1"/>
        </p:nvSpPr>
        <p:spPr>
          <a:xfrm>
            <a:off x="-3" y="2"/>
            <a:ext cx="12192001" cy="674351"/>
          </a:xfrm>
          <a:custGeom>
            <a:avLst/>
            <a:gdLst>
              <a:gd name="connsiteX0" fmla="*/ 0 w 12192001"/>
              <a:gd name="connsiteY0" fmla="*/ 0 h 674351"/>
              <a:gd name="connsiteX1" fmla="*/ 12192001 w 12192001"/>
              <a:gd name="connsiteY1" fmla="*/ 0 h 674351"/>
              <a:gd name="connsiteX2" fmla="*/ 12192001 w 12192001"/>
              <a:gd name="connsiteY2" fmla="*/ 674351 h 674351"/>
              <a:gd name="connsiteX3" fmla="*/ 0 w 12192001"/>
              <a:gd name="connsiteY3" fmla="*/ 674351 h 674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674351">
                <a:moveTo>
                  <a:pt x="0" y="0"/>
                </a:moveTo>
                <a:lnTo>
                  <a:pt x="12192001" y="0"/>
                </a:lnTo>
                <a:lnTo>
                  <a:pt x="12192001" y="674351"/>
                </a:lnTo>
                <a:lnTo>
                  <a:pt x="0" y="67435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703070" y="175895"/>
            <a:ext cx="5348605" cy="322580"/>
          </a:xfrm>
        </p:spPr>
        <p:txBody>
          <a:bodyPr lIns="0" tIns="0" rIns="0" bIns="0" anchor="t">
            <a:noAutofit/>
          </a:bodyPr>
          <a:lstStyle>
            <a:lvl1pPr algn="l">
              <a:defRPr sz="2800" b="1" cap="all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任意多边形 9"/>
          <p:cNvSpPr/>
          <p:nvPr userDrawn="1"/>
        </p:nvSpPr>
        <p:spPr>
          <a:xfrm rot="5400000">
            <a:off x="476138" y="-476141"/>
            <a:ext cx="674351" cy="1626634"/>
          </a:xfrm>
          <a:custGeom>
            <a:avLst/>
            <a:gdLst>
              <a:gd name="connsiteX0" fmla="*/ 0 w 674351"/>
              <a:gd name="connsiteY0" fmla="*/ 1626634 h 1626634"/>
              <a:gd name="connsiteX1" fmla="*/ 0 w 674351"/>
              <a:gd name="connsiteY1" fmla="*/ 0 h 1626634"/>
              <a:gd name="connsiteX2" fmla="*/ 674351 w 674351"/>
              <a:gd name="connsiteY2" fmla="*/ 389337 h 1626634"/>
              <a:gd name="connsiteX3" fmla="*/ 674351 w 674351"/>
              <a:gd name="connsiteY3" fmla="*/ 1626634 h 1626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4351" h="1626634">
                <a:moveTo>
                  <a:pt x="0" y="1626634"/>
                </a:moveTo>
                <a:lnTo>
                  <a:pt x="0" y="0"/>
                </a:lnTo>
                <a:lnTo>
                  <a:pt x="674351" y="389337"/>
                </a:lnTo>
                <a:lnTo>
                  <a:pt x="674351" y="16266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8" name="等腰三角形 2"/>
          <p:cNvSpPr/>
          <p:nvPr userDrawn="1"/>
        </p:nvSpPr>
        <p:spPr>
          <a:xfrm rot="5400000">
            <a:off x="6029606" y="-5488676"/>
            <a:ext cx="132783" cy="12192001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0"/>
                </a:srgb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 </a:t>
            </a:r>
            <a:endParaRPr lang="zh-CN" altLang="en-US" sz="3200" dirty="0"/>
          </a:p>
        </p:txBody>
      </p:sp>
      <p:sp>
        <p:nvSpPr>
          <p:cNvPr id="9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39700" y="-134620"/>
            <a:ext cx="1487170" cy="770255"/>
          </a:xfrm>
        </p:spPr>
        <p:txBody>
          <a:bodyPr anchor="b">
            <a:noAutofit/>
          </a:bodyPr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Part  0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 userDrawn="1"/>
        </p:nvSpPr>
        <p:spPr>
          <a:xfrm>
            <a:off x="-3" y="2"/>
            <a:ext cx="12192001" cy="674351"/>
          </a:xfrm>
          <a:custGeom>
            <a:avLst/>
            <a:gdLst>
              <a:gd name="connsiteX0" fmla="*/ 0 w 12192001"/>
              <a:gd name="connsiteY0" fmla="*/ 0 h 674351"/>
              <a:gd name="connsiteX1" fmla="*/ 12192001 w 12192001"/>
              <a:gd name="connsiteY1" fmla="*/ 0 h 674351"/>
              <a:gd name="connsiteX2" fmla="*/ 12192001 w 12192001"/>
              <a:gd name="connsiteY2" fmla="*/ 674351 h 674351"/>
              <a:gd name="connsiteX3" fmla="*/ 0 w 12192001"/>
              <a:gd name="connsiteY3" fmla="*/ 674351 h 674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674351">
                <a:moveTo>
                  <a:pt x="0" y="0"/>
                </a:moveTo>
                <a:lnTo>
                  <a:pt x="12192001" y="0"/>
                </a:lnTo>
                <a:lnTo>
                  <a:pt x="12192001" y="674351"/>
                </a:lnTo>
                <a:lnTo>
                  <a:pt x="0" y="67435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703070" y="175895"/>
            <a:ext cx="5348605" cy="322580"/>
          </a:xfrm>
        </p:spPr>
        <p:txBody>
          <a:bodyPr lIns="0" tIns="0" rIns="0" bIns="0" anchor="t">
            <a:noAutofit/>
          </a:bodyPr>
          <a:lstStyle>
            <a:lvl1pPr algn="l">
              <a:defRPr sz="2800" b="1" cap="all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任意多边形 9"/>
          <p:cNvSpPr/>
          <p:nvPr userDrawn="1"/>
        </p:nvSpPr>
        <p:spPr>
          <a:xfrm rot="5400000">
            <a:off x="476138" y="-476141"/>
            <a:ext cx="674351" cy="1626634"/>
          </a:xfrm>
          <a:custGeom>
            <a:avLst/>
            <a:gdLst>
              <a:gd name="connsiteX0" fmla="*/ 0 w 674351"/>
              <a:gd name="connsiteY0" fmla="*/ 1626634 h 1626634"/>
              <a:gd name="connsiteX1" fmla="*/ 0 w 674351"/>
              <a:gd name="connsiteY1" fmla="*/ 0 h 1626634"/>
              <a:gd name="connsiteX2" fmla="*/ 674351 w 674351"/>
              <a:gd name="connsiteY2" fmla="*/ 389337 h 1626634"/>
              <a:gd name="connsiteX3" fmla="*/ 674351 w 674351"/>
              <a:gd name="connsiteY3" fmla="*/ 1626634 h 1626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4351" h="1626634">
                <a:moveTo>
                  <a:pt x="0" y="1626634"/>
                </a:moveTo>
                <a:lnTo>
                  <a:pt x="0" y="0"/>
                </a:lnTo>
                <a:lnTo>
                  <a:pt x="674351" y="389337"/>
                </a:lnTo>
                <a:lnTo>
                  <a:pt x="674351" y="162663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8" name="等腰三角形 2"/>
          <p:cNvSpPr/>
          <p:nvPr userDrawn="1"/>
        </p:nvSpPr>
        <p:spPr>
          <a:xfrm rot="5400000">
            <a:off x="6029606" y="-5488676"/>
            <a:ext cx="132783" cy="12192001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0"/>
                </a:srgb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 </a:t>
            </a:r>
            <a:endParaRPr lang="zh-CN" altLang="en-US" sz="3200" dirty="0"/>
          </a:p>
        </p:txBody>
      </p:sp>
      <p:sp>
        <p:nvSpPr>
          <p:cNvPr id="9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39700" y="-134620"/>
            <a:ext cx="1487170" cy="770255"/>
          </a:xfrm>
        </p:spPr>
        <p:txBody>
          <a:bodyPr anchor="b">
            <a:noAutofit/>
          </a:bodyPr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Part  0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 userDrawn="1"/>
        </p:nvSpPr>
        <p:spPr>
          <a:xfrm>
            <a:off x="-3" y="2"/>
            <a:ext cx="12192001" cy="674351"/>
          </a:xfrm>
          <a:custGeom>
            <a:avLst/>
            <a:gdLst>
              <a:gd name="connsiteX0" fmla="*/ 0 w 12192001"/>
              <a:gd name="connsiteY0" fmla="*/ 0 h 674351"/>
              <a:gd name="connsiteX1" fmla="*/ 12192001 w 12192001"/>
              <a:gd name="connsiteY1" fmla="*/ 0 h 674351"/>
              <a:gd name="connsiteX2" fmla="*/ 12192001 w 12192001"/>
              <a:gd name="connsiteY2" fmla="*/ 674351 h 674351"/>
              <a:gd name="connsiteX3" fmla="*/ 0 w 12192001"/>
              <a:gd name="connsiteY3" fmla="*/ 674351 h 674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674351">
                <a:moveTo>
                  <a:pt x="0" y="0"/>
                </a:moveTo>
                <a:lnTo>
                  <a:pt x="12192001" y="0"/>
                </a:lnTo>
                <a:lnTo>
                  <a:pt x="12192001" y="674351"/>
                </a:lnTo>
                <a:lnTo>
                  <a:pt x="0" y="67435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703070" y="175895"/>
            <a:ext cx="5348605" cy="322580"/>
          </a:xfrm>
        </p:spPr>
        <p:txBody>
          <a:bodyPr lIns="0" tIns="0" rIns="0" bIns="0" anchor="t">
            <a:noAutofit/>
          </a:bodyPr>
          <a:lstStyle>
            <a:lvl1pPr algn="l">
              <a:defRPr sz="2800" b="1" cap="all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任意多边形 9"/>
          <p:cNvSpPr/>
          <p:nvPr userDrawn="1"/>
        </p:nvSpPr>
        <p:spPr>
          <a:xfrm rot="5400000">
            <a:off x="476138" y="-476141"/>
            <a:ext cx="674351" cy="1626634"/>
          </a:xfrm>
          <a:custGeom>
            <a:avLst/>
            <a:gdLst>
              <a:gd name="connsiteX0" fmla="*/ 0 w 674351"/>
              <a:gd name="connsiteY0" fmla="*/ 1626634 h 1626634"/>
              <a:gd name="connsiteX1" fmla="*/ 0 w 674351"/>
              <a:gd name="connsiteY1" fmla="*/ 0 h 1626634"/>
              <a:gd name="connsiteX2" fmla="*/ 674351 w 674351"/>
              <a:gd name="connsiteY2" fmla="*/ 389337 h 1626634"/>
              <a:gd name="connsiteX3" fmla="*/ 674351 w 674351"/>
              <a:gd name="connsiteY3" fmla="*/ 1626634 h 1626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4351" h="1626634">
                <a:moveTo>
                  <a:pt x="0" y="1626634"/>
                </a:moveTo>
                <a:lnTo>
                  <a:pt x="0" y="0"/>
                </a:lnTo>
                <a:lnTo>
                  <a:pt x="674351" y="389337"/>
                </a:lnTo>
                <a:lnTo>
                  <a:pt x="674351" y="162663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8" name="等腰三角形 2"/>
          <p:cNvSpPr/>
          <p:nvPr userDrawn="1"/>
        </p:nvSpPr>
        <p:spPr>
          <a:xfrm rot="5400000">
            <a:off x="6029606" y="-5488676"/>
            <a:ext cx="132783" cy="12192001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0"/>
                </a:srgb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 </a:t>
            </a:r>
            <a:endParaRPr lang="zh-CN" altLang="en-US" sz="3200" dirty="0"/>
          </a:p>
        </p:txBody>
      </p:sp>
      <p:sp>
        <p:nvSpPr>
          <p:cNvPr id="9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39700" y="-134620"/>
            <a:ext cx="1487170" cy="770255"/>
          </a:xfrm>
        </p:spPr>
        <p:txBody>
          <a:bodyPr anchor="b">
            <a:noAutofit/>
          </a:bodyPr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Part  0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rotWithShape="1">
          <a:blip r:embed="rId2"/>
          <a:stretch>
            <a:fillRect l="-14000" r="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7EE714A-0395-474A-B625-BB7259640999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20D909E-FEA2-4896-B584-5BB61DACF4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468120" y="7145020"/>
            <a:ext cx="925512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不得将觅知网的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 rot="2687241">
            <a:off x="8958813" y="3246436"/>
            <a:ext cx="3714115" cy="6628765"/>
          </a:xfrm>
          <a:custGeom>
            <a:avLst/>
            <a:gdLst>
              <a:gd name="connsiteX0" fmla="*/ 0 w 5849"/>
              <a:gd name="connsiteY0" fmla="*/ 0 h 10439"/>
              <a:gd name="connsiteX1" fmla="*/ 4112 w 5849"/>
              <a:gd name="connsiteY1" fmla="*/ 232 h 10439"/>
              <a:gd name="connsiteX2" fmla="*/ 5849 w 5849"/>
              <a:gd name="connsiteY2" fmla="*/ 5006 h 10439"/>
              <a:gd name="connsiteX3" fmla="*/ 717 w 5849"/>
              <a:gd name="connsiteY3" fmla="*/ 10439 h 10439"/>
              <a:gd name="connsiteX4" fmla="*/ 0 w 5849"/>
              <a:gd name="connsiteY4" fmla="*/ 10269 h 10439"/>
              <a:gd name="connsiteX5" fmla="*/ 0 w 5849"/>
              <a:gd name="connsiteY5" fmla="*/ 0 h 10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49" h="10439">
                <a:moveTo>
                  <a:pt x="0" y="0"/>
                </a:moveTo>
                <a:lnTo>
                  <a:pt x="4112" y="232"/>
                </a:lnTo>
                <a:lnTo>
                  <a:pt x="5849" y="5006"/>
                </a:lnTo>
                <a:lnTo>
                  <a:pt x="717" y="10439"/>
                </a:lnTo>
                <a:lnTo>
                  <a:pt x="0" y="102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25400" cap="flat" cmpd="sng" algn="ctr">
            <a:noFill/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矩形 2"/>
          <p:cNvSpPr/>
          <p:nvPr/>
        </p:nvSpPr>
        <p:spPr>
          <a:xfrm rot="18900000">
            <a:off x="2759784" y="294303"/>
            <a:ext cx="1135380" cy="1135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8914025" flipH="1">
            <a:off x="5558135" y="-605019"/>
            <a:ext cx="1153996" cy="1158457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矩形 24"/>
          <p:cNvSpPr/>
          <p:nvPr/>
        </p:nvSpPr>
        <p:spPr>
          <a:xfrm rot="18914025" flipH="1">
            <a:off x="4613604" y="261146"/>
            <a:ext cx="1200679" cy="1200679"/>
          </a:xfrm>
          <a:prstGeom prst="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7" name="任意多边形 26"/>
          <p:cNvSpPr/>
          <p:nvPr/>
        </p:nvSpPr>
        <p:spPr>
          <a:xfrm rot="2680233">
            <a:off x="9103746" y="3700948"/>
            <a:ext cx="3559175" cy="6332220"/>
          </a:xfrm>
          <a:custGeom>
            <a:avLst/>
            <a:gdLst>
              <a:gd name="connsiteX0" fmla="*/ 0 w 5605"/>
              <a:gd name="connsiteY0" fmla="*/ 0 h 9972"/>
              <a:gd name="connsiteX1" fmla="*/ 1832 w 5605"/>
              <a:gd name="connsiteY1" fmla="*/ 4 h 9972"/>
              <a:gd name="connsiteX2" fmla="*/ 4529 w 5605"/>
              <a:gd name="connsiteY2" fmla="*/ 3117 h 9972"/>
              <a:gd name="connsiteX3" fmla="*/ 5605 w 5605"/>
              <a:gd name="connsiteY3" fmla="*/ 4120 h 9972"/>
              <a:gd name="connsiteX4" fmla="*/ 0 w 5605"/>
              <a:gd name="connsiteY4" fmla="*/ 9972 h 9972"/>
              <a:gd name="connsiteX5" fmla="*/ 0 w 5605"/>
              <a:gd name="connsiteY5" fmla="*/ 0 h 9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5" h="9972">
                <a:moveTo>
                  <a:pt x="0" y="0"/>
                </a:moveTo>
                <a:lnTo>
                  <a:pt x="1832" y="4"/>
                </a:lnTo>
                <a:lnTo>
                  <a:pt x="4529" y="3117"/>
                </a:lnTo>
                <a:lnTo>
                  <a:pt x="5605" y="4120"/>
                </a:lnTo>
                <a:lnTo>
                  <a:pt x="0" y="9972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</a:blipFill>
          <a:ln w="25400" cap="flat" cmpd="sng" algn="ctr">
            <a:noFill/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28" name="直接连接符 27"/>
          <p:cNvCxnSpPr/>
          <p:nvPr/>
        </p:nvCxnSpPr>
        <p:spPr>
          <a:xfrm>
            <a:off x="11844655" y="3108960"/>
            <a:ext cx="4005580" cy="4046855"/>
          </a:xfrm>
          <a:prstGeom prst="line">
            <a:avLst/>
          </a:prstGeom>
          <a:noFill/>
          <a:ln w="19050" cap="flat" cmpd="sng" algn="ctr">
            <a:solidFill>
              <a:sysClr val="window" lastClr="FFFFFF"/>
            </a:solidFill>
            <a:prstDash val="dash"/>
          </a:ln>
          <a:effectLst/>
        </p:spPr>
        <p:style>
          <a:lnRef idx="1">
            <a:srgbClr val="0070C0"/>
          </a:lnRef>
          <a:fillRef idx="0">
            <a:srgbClr val="0070C0"/>
          </a:fillRef>
          <a:effectRef idx="0">
            <a:srgbClr val="0070C0"/>
          </a:effectRef>
          <a:fontRef idx="minor">
            <a:sysClr val="windowText" lastClr="000000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7639685" y="3155315"/>
            <a:ext cx="4152900" cy="4262755"/>
          </a:xfrm>
          <a:prstGeom prst="line">
            <a:avLst/>
          </a:prstGeom>
          <a:noFill/>
          <a:ln w="19050" cap="flat" cmpd="sng" algn="ctr">
            <a:solidFill>
              <a:sysClr val="window" lastClr="FFFFFF"/>
            </a:solidFill>
            <a:prstDash val="dash"/>
          </a:ln>
          <a:effectLst/>
        </p:spPr>
        <p:style>
          <a:lnRef idx="1">
            <a:srgbClr val="0070C0"/>
          </a:lnRef>
          <a:fillRef idx="0">
            <a:srgbClr val="0070C0"/>
          </a:fillRef>
          <a:effectRef idx="0">
            <a:srgbClr val="0070C0"/>
          </a:effectRef>
          <a:fontRef idx="minor">
            <a:sysClr val="windowText" lastClr="000000"/>
          </a:fontRef>
        </p:style>
      </p:cxnSp>
      <p:sp>
        <p:nvSpPr>
          <p:cNvPr id="31" name="TextBox 26"/>
          <p:cNvSpPr txBox="1"/>
          <p:nvPr/>
        </p:nvSpPr>
        <p:spPr>
          <a:xfrm>
            <a:off x="297962" y="2476951"/>
            <a:ext cx="398057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en-US" sz="1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27"/>
          <p:cNvSpPr txBox="1"/>
          <p:nvPr/>
        </p:nvSpPr>
        <p:spPr>
          <a:xfrm>
            <a:off x="803893" y="4255993"/>
            <a:ext cx="8928992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人事行政述职报告</a:t>
            </a:r>
            <a:r>
              <a:rPr lang="en-US" altLang="zh-CN" sz="4265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265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33" name="矩形 32"/>
          <p:cNvSpPr/>
          <p:nvPr/>
        </p:nvSpPr>
        <p:spPr>
          <a:xfrm>
            <a:off x="889609" y="5423977"/>
            <a:ext cx="1856598" cy="37933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1865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汇报人：布加迪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297789" y="4243432"/>
            <a:ext cx="7779888" cy="0"/>
          </a:xfrm>
          <a:prstGeom prst="line">
            <a:avLst/>
          </a:prstGeom>
          <a:noFill/>
          <a:ln w="63500" cap="flat" cmpd="sng" algn="ctr">
            <a:solidFill>
              <a:schemeClr val="accent6"/>
            </a:solidFill>
            <a:prstDash val="sysDot"/>
          </a:ln>
          <a:effectLst/>
        </p:spPr>
        <p:style>
          <a:lnRef idx="1">
            <a:srgbClr val="0070C0"/>
          </a:lnRef>
          <a:fillRef idx="0">
            <a:srgbClr val="0070C0"/>
          </a:fillRef>
          <a:effectRef idx="0">
            <a:srgbClr val="0070C0"/>
          </a:effectRef>
          <a:fontRef idx="minor">
            <a:sysClr val="windowText" lastClr="000000"/>
          </a:fontRef>
        </p:style>
      </p:cxnSp>
      <p:sp>
        <p:nvSpPr>
          <p:cNvPr id="35" name="矩形 34"/>
          <p:cNvSpPr/>
          <p:nvPr/>
        </p:nvSpPr>
        <p:spPr>
          <a:xfrm>
            <a:off x="897335" y="5003586"/>
            <a:ext cx="5499100" cy="42037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zh-CN" altLang="en-US" sz="2135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    会议报告    商务演示    工作计划</a:t>
            </a:r>
          </a:p>
        </p:txBody>
      </p:sp>
      <p:sp>
        <p:nvSpPr>
          <p:cNvPr id="36" name="TextBox 26"/>
          <p:cNvSpPr txBox="1"/>
          <p:nvPr/>
        </p:nvSpPr>
        <p:spPr>
          <a:xfrm flipH="1">
            <a:off x="2799158" y="631829"/>
            <a:ext cx="10731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rot="18854025" flipH="1">
            <a:off x="3624834" y="-577113"/>
            <a:ext cx="1134090" cy="1134090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0" name="矩形 29"/>
          <p:cNvSpPr/>
          <p:nvPr/>
        </p:nvSpPr>
        <p:spPr>
          <a:xfrm rot="18900000">
            <a:off x="6532407" y="254050"/>
            <a:ext cx="1135380" cy="1135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18914025" flipH="1">
            <a:off x="9330758" y="-645272"/>
            <a:ext cx="1153996" cy="1158457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矩形 37"/>
          <p:cNvSpPr/>
          <p:nvPr/>
        </p:nvSpPr>
        <p:spPr>
          <a:xfrm rot="18914025" flipH="1">
            <a:off x="8326537" y="220893"/>
            <a:ext cx="1200679" cy="1200679"/>
          </a:xfrm>
          <a:prstGeom prst="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矩形 38"/>
          <p:cNvSpPr/>
          <p:nvPr/>
        </p:nvSpPr>
        <p:spPr>
          <a:xfrm rot="18854025" flipH="1">
            <a:off x="7397457" y="-617366"/>
            <a:ext cx="1134090" cy="1134090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 rot="18914025" flipH="1">
            <a:off x="1866333" y="-613522"/>
            <a:ext cx="1153996" cy="1158457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3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6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6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6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1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600"/>
                            </p:stCondLst>
                            <p:childTnLst>
                              <p:par>
                                <p:cTn id="9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7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2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" grpId="0" animBg="1"/>
      <p:bldP spid="8" grpId="0" bldLvl="0" animBg="1"/>
      <p:bldP spid="25" grpId="0" bldLvl="0" animBg="1"/>
      <p:bldP spid="27" grpId="0" bldLvl="0" animBg="1"/>
      <p:bldP spid="31" grpId="0"/>
      <p:bldP spid="32" grpId="0"/>
      <p:bldP spid="33" grpId="0" bldLvl="0" animBg="1"/>
      <p:bldP spid="35" grpId="0" bldLvl="0" animBg="1"/>
      <p:bldP spid="36" grpId="0"/>
      <p:bldP spid="12" grpId="0" bldLvl="0" animBg="1"/>
      <p:bldP spid="30" grpId="0" animBg="1"/>
      <p:bldP spid="37" grpId="0" bldLvl="0" animBg="1"/>
      <p:bldP spid="38" grpId="0" bldLvl="0" animBg="1"/>
      <p:bldP spid="39" grpId="0" bldLvl="0" animBg="1"/>
      <p:bldP spid="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727710" y="2419985"/>
            <a:ext cx="322135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3070" y="175895"/>
            <a:ext cx="1958340" cy="322580"/>
          </a:xfrm>
        </p:spPr>
        <p:txBody>
          <a:bodyPr/>
          <a:lstStyle/>
          <a:p>
            <a:r>
              <a:rPr lang="zh-CN" altLang="en-US">
                <a:sym typeface="+mn-ea"/>
              </a:rPr>
              <a:t>人事工作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6080" y="-48260"/>
            <a:ext cx="1487170" cy="770255"/>
          </a:xfrm>
        </p:spPr>
        <p:txBody>
          <a:bodyPr/>
          <a:lstStyle/>
          <a:p>
            <a:r>
              <a:rPr lang="zh-CN" altLang="en-US" sz="3600"/>
              <a:t>一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663700"/>
            <a:ext cx="613410" cy="248348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薪酬福利情况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51" name="五边形 50"/>
          <p:cNvSpPr/>
          <p:nvPr/>
        </p:nvSpPr>
        <p:spPr>
          <a:xfrm>
            <a:off x="2405889" y="2164380"/>
            <a:ext cx="2108226" cy="64807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五边形 51"/>
          <p:cNvSpPr/>
          <p:nvPr/>
        </p:nvSpPr>
        <p:spPr>
          <a:xfrm>
            <a:off x="2405889" y="2921300"/>
            <a:ext cx="2108226" cy="64807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五边形 52"/>
          <p:cNvSpPr/>
          <p:nvPr/>
        </p:nvSpPr>
        <p:spPr>
          <a:xfrm>
            <a:off x="2405889" y="3678220"/>
            <a:ext cx="2108226" cy="648072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五边形 53"/>
          <p:cNvSpPr/>
          <p:nvPr/>
        </p:nvSpPr>
        <p:spPr>
          <a:xfrm>
            <a:off x="2405889" y="4435140"/>
            <a:ext cx="2108226" cy="64807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4264013" y="2164380"/>
            <a:ext cx="5062653" cy="648072"/>
            <a:chOff x="3363144" y="1383617"/>
            <a:chExt cx="5062653" cy="648072"/>
          </a:xfrm>
        </p:grpSpPr>
        <p:sp>
          <p:nvSpPr>
            <p:cNvPr id="56" name="矩形 17"/>
            <p:cNvSpPr/>
            <p:nvPr/>
          </p:nvSpPr>
          <p:spPr>
            <a:xfrm>
              <a:off x="3363144" y="138361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13"/>
            <p:cNvSpPr txBox="1"/>
            <p:nvPr/>
          </p:nvSpPr>
          <p:spPr>
            <a:xfrm>
              <a:off x="3923928" y="155376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67" name="TextBox 18"/>
          <p:cNvSpPr txBox="1"/>
          <p:nvPr/>
        </p:nvSpPr>
        <p:spPr>
          <a:xfrm>
            <a:off x="2765929" y="2334528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/>
              <a:t>基本工资</a:t>
            </a:r>
          </a:p>
        </p:txBody>
      </p:sp>
      <p:sp>
        <p:nvSpPr>
          <p:cNvPr id="68" name="TextBox 41"/>
          <p:cNvSpPr txBox="1"/>
          <p:nvPr/>
        </p:nvSpPr>
        <p:spPr>
          <a:xfrm>
            <a:off x="2765929" y="3091447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/>
              <a:t>绩效工资</a:t>
            </a:r>
          </a:p>
        </p:txBody>
      </p:sp>
      <p:sp>
        <p:nvSpPr>
          <p:cNvPr id="69" name="TextBox 42"/>
          <p:cNvSpPr txBox="1"/>
          <p:nvPr/>
        </p:nvSpPr>
        <p:spPr>
          <a:xfrm>
            <a:off x="2765929" y="3848367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/>
              <a:t>佣金提成</a:t>
            </a:r>
          </a:p>
        </p:txBody>
      </p:sp>
      <p:sp>
        <p:nvSpPr>
          <p:cNvPr id="70" name="TextBox 43"/>
          <p:cNvSpPr txBox="1"/>
          <p:nvPr/>
        </p:nvSpPr>
        <p:spPr>
          <a:xfrm>
            <a:off x="2765929" y="4605287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/>
              <a:t>社保福利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4264013" y="2921300"/>
            <a:ext cx="5062653" cy="648072"/>
            <a:chOff x="3363144" y="2140537"/>
            <a:chExt cx="5062653" cy="648072"/>
          </a:xfrm>
        </p:grpSpPr>
        <p:sp>
          <p:nvSpPr>
            <p:cNvPr id="72" name="矩形 17"/>
            <p:cNvSpPr/>
            <p:nvPr/>
          </p:nvSpPr>
          <p:spPr>
            <a:xfrm>
              <a:off x="3363144" y="214053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TextBox 48"/>
            <p:cNvSpPr txBox="1"/>
            <p:nvPr/>
          </p:nvSpPr>
          <p:spPr>
            <a:xfrm>
              <a:off x="3923928" y="228528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264013" y="3678220"/>
            <a:ext cx="5062653" cy="648072"/>
            <a:chOff x="3363144" y="2897457"/>
            <a:chExt cx="5062653" cy="648072"/>
          </a:xfrm>
        </p:grpSpPr>
        <p:sp>
          <p:nvSpPr>
            <p:cNvPr id="75" name="矩形 17"/>
            <p:cNvSpPr/>
            <p:nvPr/>
          </p:nvSpPr>
          <p:spPr>
            <a:xfrm>
              <a:off x="3363144" y="289745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TextBox 49"/>
            <p:cNvSpPr txBox="1"/>
            <p:nvPr/>
          </p:nvSpPr>
          <p:spPr>
            <a:xfrm>
              <a:off x="3923928" y="301680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264013" y="4435140"/>
            <a:ext cx="5062653" cy="648072"/>
            <a:chOff x="3363144" y="3654377"/>
            <a:chExt cx="5062653" cy="648072"/>
          </a:xfrm>
        </p:grpSpPr>
        <p:sp>
          <p:nvSpPr>
            <p:cNvPr id="80" name="矩形 17"/>
            <p:cNvSpPr/>
            <p:nvPr/>
          </p:nvSpPr>
          <p:spPr>
            <a:xfrm>
              <a:off x="3363144" y="365437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TextBox 50"/>
            <p:cNvSpPr txBox="1"/>
            <p:nvPr/>
          </p:nvSpPr>
          <p:spPr>
            <a:xfrm>
              <a:off x="3923928" y="378642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  <p:bldP spid="51" grpId="0" bldLvl="0" animBg="1"/>
      <p:bldP spid="52" grpId="0" bldLvl="0" animBg="1"/>
      <p:bldP spid="53" grpId="0" bldLvl="0" animBg="1"/>
      <p:bldP spid="54" grpId="0" bldLvl="0" animBg="1"/>
      <p:bldP spid="67" grpId="0"/>
      <p:bldP spid="68" grpId="0"/>
      <p:bldP spid="69" grpId="0"/>
      <p:bldP spid="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727710" y="2419985"/>
            <a:ext cx="322135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3070" y="175895"/>
            <a:ext cx="1958340" cy="322580"/>
          </a:xfrm>
        </p:spPr>
        <p:txBody>
          <a:bodyPr/>
          <a:lstStyle/>
          <a:p>
            <a:r>
              <a:rPr lang="zh-CN" altLang="en-US">
                <a:sym typeface="+mn-ea"/>
              </a:rPr>
              <a:t>人事工作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6080" y="-48260"/>
            <a:ext cx="1487170" cy="770255"/>
          </a:xfrm>
        </p:spPr>
        <p:txBody>
          <a:bodyPr/>
          <a:lstStyle/>
          <a:p>
            <a:r>
              <a:rPr lang="zh-CN" altLang="en-US" sz="3600"/>
              <a:t>一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663700"/>
            <a:ext cx="613410" cy="248348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      他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9" name="Hexagon 8"/>
          <p:cNvSpPr/>
          <p:nvPr/>
        </p:nvSpPr>
        <p:spPr>
          <a:xfrm>
            <a:off x="7444740" y="3343275"/>
            <a:ext cx="1283335" cy="1106170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GB" sz="3600" b="1"/>
              <a:t>5</a:t>
            </a:r>
          </a:p>
        </p:txBody>
      </p:sp>
      <p:sp>
        <p:nvSpPr>
          <p:cNvPr id="8" name="Hexagon 7"/>
          <p:cNvSpPr/>
          <p:nvPr/>
        </p:nvSpPr>
        <p:spPr>
          <a:xfrm>
            <a:off x="6324600" y="3896360"/>
            <a:ext cx="1283335" cy="1106170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GB" sz="3600" b="1"/>
              <a:t>4</a:t>
            </a:r>
          </a:p>
        </p:txBody>
      </p:sp>
      <p:sp>
        <p:nvSpPr>
          <p:cNvPr id="6" name="Hexagon 5"/>
          <p:cNvSpPr/>
          <p:nvPr/>
        </p:nvSpPr>
        <p:spPr>
          <a:xfrm>
            <a:off x="5616575" y="2156460"/>
            <a:ext cx="1283335" cy="1106170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GB" sz="3600" b="1"/>
              <a:t>3</a:t>
            </a:r>
          </a:p>
        </p:txBody>
      </p:sp>
      <p:sp>
        <p:nvSpPr>
          <p:cNvPr id="7" name="Hexagon 4"/>
          <p:cNvSpPr/>
          <p:nvPr/>
        </p:nvSpPr>
        <p:spPr>
          <a:xfrm>
            <a:off x="4555490" y="2736215"/>
            <a:ext cx="1283335" cy="110617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GB" sz="3600" b="1"/>
              <a:t>2</a:t>
            </a:r>
          </a:p>
        </p:txBody>
      </p:sp>
      <p:sp>
        <p:nvSpPr>
          <p:cNvPr id="15" name="Hexagon 3"/>
          <p:cNvSpPr/>
          <p:nvPr/>
        </p:nvSpPr>
        <p:spPr>
          <a:xfrm>
            <a:off x="3456305" y="2183130"/>
            <a:ext cx="1283335" cy="1106170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GB" sz="3600" b="1"/>
              <a:t>1</a:t>
            </a:r>
            <a:endParaRPr lang="en-GB" sz="3600" b="1"/>
          </a:p>
        </p:txBody>
      </p:sp>
      <p:grpSp>
        <p:nvGrpSpPr>
          <p:cNvPr id="21" name="Group 20"/>
          <p:cNvGrpSpPr/>
          <p:nvPr/>
        </p:nvGrpSpPr>
        <p:grpSpPr>
          <a:xfrm>
            <a:off x="2301240" y="2423160"/>
            <a:ext cx="1155065" cy="497205"/>
            <a:chOff x="7258929" y="1631852"/>
            <a:chExt cx="1674056" cy="464234"/>
          </a:xfrm>
        </p:grpSpPr>
        <p:cxnSp>
          <p:nvCxnSpPr>
            <p:cNvPr id="19" name="Straight Connector 16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8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1"/>
          <p:cNvSpPr txBox="1"/>
          <p:nvPr/>
        </p:nvSpPr>
        <p:spPr>
          <a:xfrm>
            <a:off x="1755775" y="19716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劳动合同</a:t>
            </a:r>
          </a:p>
        </p:txBody>
      </p:sp>
      <p:grpSp>
        <p:nvGrpSpPr>
          <p:cNvPr id="26" name="Group 24"/>
          <p:cNvGrpSpPr/>
          <p:nvPr/>
        </p:nvGrpSpPr>
        <p:grpSpPr>
          <a:xfrm flipH="1">
            <a:off x="4396420" y="4060073"/>
            <a:ext cx="708195" cy="905091"/>
            <a:chOff x="7258929" y="1631852"/>
            <a:chExt cx="1674056" cy="464234"/>
          </a:xfrm>
        </p:grpSpPr>
        <p:cxnSp>
          <p:nvCxnSpPr>
            <p:cNvPr id="27" name="Straight Connector 25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6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8"/>
          <p:cNvSpPr txBox="1"/>
          <p:nvPr/>
        </p:nvSpPr>
        <p:spPr>
          <a:xfrm>
            <a:off x="3298825" y="478091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社保缴费</a:t>
            </a:r>
          </a:p>
        </p:txBody>
      </p:sp>
      <p:grpSp>
        <p:nvGrpSpPr>
          <p:cNvPr id="34" name="Group 33"/>
          <p:cNvGrpSpPr/>
          <p:nvPr/>
        </p:nvGrpSpPr>
        <p:grpSpPr>
          <a:xfrm flipH="1" flipV="1">
            <a:off x="5173722" y="1463774"/>
            <a:ext cx="1084835" cy="477880"/>
            <a:chOff x="7258929" y="1631852"/>
            <a:chExt cx="1674056" cy="464234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 flipH="1">
            <a:off x="4021455" y="1295400"/>
            <a:ext cx="1300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法定假期</a:t>
            </a:r>
          </a:p>
        </p:txBody>
      </p:sp>
      <p:grpSp>
        <p:nvGrpSpPr>
          <p:cNvPr id="40" name="Group 39"/>
          <p:cNvGrpSpPr/>
          <p:nvPr/>
        </p:nvGrpSpPr>
        <p:grpSpPr>
          <a:xfrm flipV="1">
            <a:off x="7874635" y="1971675"/>
            <a:ext cx="716280" cy="1286510"/>
            <a:chOff x="7258929" y="1631852"/>
            <a:chExt cx="1674056" cy="464234"/>
          </a:xfrm>
        </p:grpSpPr>
        <p:cxnSp>
          <p:nvCxnSpPr>
            <p:cNvPr id="41" name="Straight Connector 40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41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9"/>
          <p:cNvGrpSpPr/>
          <p:nvPr/>
        </p:nvGrpSpPr>
        <p:grpSpPr>
          <a:xfrm rot="16200000" flipV="1">
            <a:off x="6775892" y="5268500"/>
            <a:ext cx="716156" cy="477880"/>
            <a:chOff x="7258929" y="1631852"/>
            <a:chExt cx="1674056" cy="464234"/>
          </a:xfrm>
        </p:grpSpPr>
        <p:cxnSp>
          <p:nvCxnSpPr>
            <p:cNvPr id="46" name="Straight Connector 40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1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3"/>
          <p:cNvSpPr txBox="1"/>
          <p:nvPr/>
        </p:nvSpPr>
        <p:spPr>
          <a:xfrm>
            <a:off x="7607935" y="5681345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b="1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52" name="TextBox 43"/>
          <p:cNvSpPr txBox="1"/>
          <p:nvPr/>
        </p:nvSpPr>
        <p:spPr>
          <a:xfrm>
            <a:off x="8728075" y="1814830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727710" y="2419985"/>
            <a:ext cx="322135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3070" y="175895"/>
            <a:ext cx="1958340" cy="322580"/>
          </a:xfrm>
        </p:spPr>
        <p:txBody>
          <a:bodyPr/>
          <a:lstStyle/>
          <a:p>
            <a:r>
              <a:rPr lang="zh-CN" altLang="en-US">
                <a:sym typeface="+mn-ea"/>
              </a:rPr>
              <a:t>人事工作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6080" y="-48260"/>
            <a:ext cx="1487170" cy="770255"/>
          </a:xfrm>
        </p:spPr>
        <p:txBody>
          <a:bodyPr/>
          <a:lstStyle/>
          <a:p>
            <a:r>
              <a:rPr lang="zh-CN" altLang="en-US" sz="3600"/>
              <a:t>一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663700"/>
            <a:ext cx="613410" cy="248348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      他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4" name="Shape 75"/>
          <p:cNvSpPr/>
          <p:nvPr/>
        </p:nvSpPr>
        <p:spPr>
          <a:xfrm>
            <a:off x="2933184" y="1967967"/>
            <a:ext cx="4021581" cy="1423496"/>
          </a:xfrm>
          <a:prstGeom prst="rect">
            <a:avLst/>
          </a:prstGeom>
          <a:noFill/>
          <a:ln w="63500" cap="flat">
            <a:solidFill>
              <a:schemeClr val="accent1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1" name="Shape 78"/>
          <p:cNvSpPr/>
          <p:nvPr/>
        </p:nvSpPr>
        <p:spPr>
          <a:xfrm>
            <a:off x="2933185" y="3659490"/>
            <a:ext cx="4021580" cy="1423496"/>
          </a:xfrm>
          <a:prstGeom prst="rect">
            <a:avLst/>
          </a:prstGeom>
          <a:noFill/>
          <a:ln w="63500" cap="flat">
            <a:solidFill>
              <a:schemeClr val="accent2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" name="Shape 87"/>
          <p:cNvSpPr/>
          <p:nvPr/>
        </p:nvSpPr>
        <p:spPr>
          <a:xfrm>
            <a:off x="2277152" y="1299234"/>
            <a:ext cx="1310572" cy="1310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l="-777" t="-2327" r="-2235" b="-52188"/>
            </a:stretch>
          </a:blip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3" name="Shape 87"/>
          <p:cNvSpPr/>
          <p:nvPr/>
        </p:nvSpPr>
        <p:spPr>
          <a:xfrm>
            <a:off x="2277152" y="4411556"/>
            <a:ext cx="1310572" cy="1310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 l="-1145" t="-12070" r="-72395" b="-4114"/>
            </a:stretch>
          </a:blip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4" name="TextBox 11"/>
          <p:cNvSpPr txBox="1"/>
          <p:nvPr/>
        </p:nvSpPr>
        <p:spPr>
          <a:xfrm>
            <a:off x="3292318" y="2448604"/>
            <a:ext cx="328175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12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点击输入本栏的具体文字，简明扼要的说明分项内容，此为概念图解，请根据您的具体内容酌情修改</a:t>
            </a:r>
          </a:p>
        </p:txBody>
      </p:sp>
      <p:sp>
        <p:nvSpPr>
          <p:cNvPr id="16" name="TextBox 12"/>
          <p:cNvSpPr txBox="1"/>
          <p:nvPr/>
        </p:nvSpPr>
        <p:spPr>
          <a:xfrm>
            <a:off x="4311109" y="1968034"/>
            <a:ext cx="8686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标题一</a:t>
            </a:r>
          </a:p>
        </p:txBody>
      </p:sp>
      <p:sp>
        <p:nvSpPr>
          <p:cNvPr id="17" name="TextBox 15"/>
          <p:cNvSpPr txBox="1"/>
          <p:nvPr/>
        </p:nvSpPr>
        <p:spPr>
          <a:xfrm>
            <a:off x="3295591" y="3765746"/>
            <a:ext cx="328175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12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点击输入本栏的具体文字，简明扼要的说明分项内容，此为概念图解，请根据您的具体内容酌情修改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4039235" y="4450080"/>
            <a:ext cx="14122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  <a:sym typeface="+mn-ea"/>
              </a:rPr>
              <a:t>标题二</a:t>
            </a:r>
            <a:endParaRPr lang="en-US" dirty="0">
              <a:solidFill>
                <a:schemeClr val="bg1">
                  <a:lumMod val="50000"/>
                </a:schemeClr>
              </a:solidFill>
              <a:latin typeface="Coolvetica Rg" panose="020B0603030602020004" pitchFamily="34" charset="0"/>
              <a:cs typeface="Clear Sans" panose="020B0503030202020304" pitchFamily="34" charset="0"/>
            </a:endParaRPr>
          </a:p>
        </p:txBody>
      </p:sp>
      <p:sp>
        <p:nvSpPr>
          <p:cNvPr id="20" name="Shape 84"/>
          <p:cNvSpPr/>
          <p:nvPr/>
        </p:nvSpPr>
        <p:spPr>
          <a:xfrm flipH="1">
            <a:off x="7206615" y="1967230"/>
            <a:ext cx="3667760" cy="3115945"/>
          </a:xfrm>
          <a:prstGeom prst="rect">
            <a:avLst/>
          </a:prstGeom>
          <a:noFill/>
          <a:ln w="635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4" name="Shape 87"/>
          <p:cNvSpPr/>
          <p:nvPr/>
        </p:nvSpPr>
        <p:spPr>
          <a:xfrm>
            <a:off x="10191963" y="4409651"/>
            <a:ext cx="1310572" cy="1310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3915" t="-21319" r="-3578" b="-2936"/>
            </a:stretch>
          </a:blip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5" name="TextBox 17"/>
          <p:cNvSpPr txBox="1"/>
          <p:nvPr/>
        </p:nvSpPr>
        <p:spPr>
          <a:xfrm>
            <a:off x="7399691" y="3391731"/>
            <a:ext cx="328175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12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点击输入本栏的具体文字，简明扼要的说明分项内容，此为概念图解，请根据您的具体内容酌情修改</a:t>
            </a:r>
          </a:p>
        </p:txBody>
      </p:sp>
      <p:sp>
        <p:nvSpPr>
          <p:cNvPr id="29" name="TextBox 18"/>
          <p:cNvSpPr txBox="1"/>
          <p:nvPr/>
        </p:nvSpPr>
        <p:spPr>
          <a:xfrm>
            <a:off x="8473194" y="2586968"/>
            <a:ext cx="8686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  <a:sym typeface="+mn-ea"/>
              </a:rPr>
              <a:t>标题三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Coolvetica Rg" panose="020B0603030602020004" pitchFamily="34" charset="0"/>
              <a:cs typeface="Clear Sans" panose="020B05030302020203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  <p:bldP spid="4" grpId="0" bldLvl="0" animBg="1"/>
      <p:bldP spid="11" grpId="0" bldLvl="0" animBg="1"/>
      <p:bldP spid="12" grpId="0" bldLvl="0" animBg="1"/>
      <p:bldP spid="13" grpId="0" bldLvl="0" animBg="1"/>
      <p:bldP spid="14" grpId="0"/>
      <p:bldP spid="16" grpId="0"/>
      <p:bldP spid="17" grpId="0"/>
      <p:bldP spid="18" grpId="0"/>
      <p:bldP spid="20" grpId="0" bldLvl="0" animBg="1"/>
      <p:bldP spid="24" grpId="0" bldLvl="0" animBg="1"/>
      <p:bldP spid="25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 219"/>
          <p:cNvSpPr/>
          <p:nvPr/>
        </p:nvSpPr>
        <p:spPr>
          <a:xfrm>
            <a:off x="407670" y="3027045"/>
            <a:ext cx="4173220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行政工作</a:t>
            </a:r>
          </a:p>
        </p:txBody>
      </p:sp>
      <p:sp>
        <p:nvSpPr>
          <p:cNvPr id="6" name="灯片编号占位符 5"/>
          <p:cNvSpPr>
            <a:spLocks noGrp="1"/>
          </p:cNvSpPr>
          <p:nvPr/>
        </p:nvSpPr>
        <p:spPr>
          <a:xfrm>
            <a:off x="9258300" y="6356350"/>
            <a:ext cx="2743200" cy="365125"/>
          </a:xfr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20D909E-FEA2-4896-B584-5BB61DACF4F6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57" name="任意多边形 56"/>
          <p:cNvSpPr/>
          <p:nvPr userDrawn="1"/>
        </p:nvSpPr>
        <p:spPr>
          <a:xfrm rot="10800000">
            <a:off x="2461260" y="-635"/>
            <a:ext cx="10445750" cy="6858635"/>
          </a:xfrm>
          <a:custGeom>
            <a:avLst/>
            <a:gdLst>
              <a:gd name="connsiteX0" fmla="*/ 6700166 w 10445952"/>
              <a:gd name="connsiteY0" fmla="*/ 6487888 h 6487888"/>
              <a:gd name="connsiteX1" fmla="*/ 6584041 w 10445952"/>
              <a:gd name="connsiteY1" fmla="*/ 6487888 h 6487888"/>
              <a:gd name="connsiteX2" fmla="*/ 6154013 w 10445952"/>
              <a:gd name="connsiteY2" fmla="*/ 6487888 h 6487888"/>
              <a:gd name="connsiteX3" fmla="*/ 6037888 w 10445952"/>
              <a:gd name="connsiteY3" fmla="*/ 6487888 h 6487888"/>
              <a:gd name="connsiteX4" fmla="*/ 4084254 w 10445952"/>
              <a:gd name="connsiteY4" fmla="*/ 6487888 h 6487888"/>
              <a:gd name="connsiteX5" fmla="*/ 3968129 w 10445952"/>
              <a:gd name="connsiteY5" fmla="*/ 6487888 h 6487888"/>
              <a:gd name="connsiteX6" fmla="*/ 3538100 w 10445952"/>
              <a:gd name="connsiteY6" fmla="*/ 6487888 h 6487888"/>
              <a:gd name="connsiteX7" fmla="*/ 3421976 w 10445952"/>
              <a:gd name="connsiteY7" fmla="*/ 6487888 h 6487888"/>
              <a:gd name="connsiteX8" fmla="*/ 3278192 w 10445952"/>
              <a:gd name="connsiteY8" fmla="*/ 6487888 h 6487888"/>
              <a:gd name="connsiteX9" fmla="*/ 3162067 w 10445952"/>
              <a:gd name="connsiteY9" fmla="*/ 6487888 h 6487888"/>
              <a:gd name="connsiteX10" fmla="*/ 2732037 w 10445952"/>
              <a:gd name="connsiteY10" fmla="*/ 6487888 h 6487888"/>
              <a:gd name="connsiteX11" fmla="*/ 2615912 w 10445952"/>
              <a:gd name="connsiteY11" fmla="*/ 6487888 h 6487888"/>
              <a:gd name="connsiteX12" fmla="*/ 662280 w 10445952"/>
              <a:gd name="connsiteY12" fmla="*/ 6487888 h 6487888"/>
              <a:gd name="connsiteX13" fmla="*/ 546155 w 10445952"/>
              <a:gd name="connsiteY13" fmla="*/ 6487888 h 6487888"/>
              <a:gd name="connsiteX14" fmla="*/ 116125 w 10445952"/>
              <a:gd name="connsiteY14" fmla="*/ 6487888 h 6487888"/>
              <a:gd name="connsiteX15" fmla="*/ 0 w 10445952"/>
              <a:gd name="connsiteY15" fmla="*/ 6487888 h 6487888"/>
              <a:gd name="connsiteX16" fmla="*/ 0 w 10445952"/>
              <a:gd name="connsiteY16" fmla="*/ 0 h 6487888"/>
              <a:gd name="connsiteX17" fmla="*/ 116125 w 10445952"/>
              <a:gd name="connsiteY17" fmla="*/ 0 h 6487888"/>
              <a:gd name="connsiteX18" fmla="*/ 546155 w 10445952"/>
              <a:gd name="connsiteY18" fmla="*/ 0 h 6487888"/>
              <a:gd name="connsiteX19" fmla="*/ 662280 w 10445952"/>
              <a:gd name="connsiteY19" fmla="*/ 0 h 6487888"/>
              <a:gd name="connsiteX20" fmla="*/ 2615912 w 10445952"/>
              <a:gd name="connsiteY20" fmla="*/ 0 h 6487888"/>
              <a:gd name="connsiteX21" fmla="*/ 2732037 w 10445952"/>
              <a:gd name="connsiteY21" fmla="*/ 0 h 6487888"/>
              <a:gd name="connsiteX22" fmla="*/ 3162067 w 10445952"/>
              <a:gd name="connsiteY22" fmla="*/ 0 h 6487888"/>
              <a:gd name="connsiteX23" fmla="*/ 3278192 w 10445952"/>
              <a:gd name="connsiteY23" fmla="*/ 0 h 6487888"/>
              <a:gd name="connsiteX24" fmla="*/ 7167761 w 10445952"/>
              <a:gd name="connsiteY24" fmla="*/ 0 h 6487888"/>
              <a:gd name="connsiteX25" fmla="*/ 7283886 w 10445952"/>
              <a:gd name="connsiteY25" fmla="*/ 0 h 6487888"/>
              <a:gd name="connsiteX26" fmla="*/ 7713915 w 10445952"/>
              <a:gd name="connsiteY26" fmla="*/ 0 h 6487888"/>
              <a:gd name="connsiteX27" fmla="*/ 7830040 w 10445952"/>
              <a:gd name="connsiteY27" fmla="*/ 0 h 6487888"/>
              <a:gd name="connsiteX28" fmla="*/ 9783673 w 10445952"/>
              <a:gd name="connsiteY28" fmla="*/ 0 h 6487888"/>
              <a:gd name="connsiteX29" fmla="*/ 9899798 w 10445952"/>
              <a:gd name="connsiteY29" fmla="*/ 0 h 6487888"/>
              <a:gd name="connsiteX30" fmla="*/ 10329827 w 10445952"/>
              <a:gd name="connsiteY30" fmla="*/ 0 h 6487888"/>
              <a:gd name="connsiteX31" fmla="*/ 10445952 w 10445952"/>
              <a:gd name="connsiteY31" fmla="*/ 0 h 648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445952" h="6487888">
                <a:moveTo>
                  <a:pt x="6700166" y="6487888"/>
                </a:moveTo>
                <a:lnTo>
                  <a:pt x="6584041" y="6487888"/>
                </a:lnTo>
                <a:lnTo>
                  <a:pt x="6154013" y="6487888"/>
                </a:lnTo>
                <a:lnTo>
                  <a:pt x="6037888" y="6487888"/>
                </a:lnTo>
                <a:lnTo>
                  <a:pt x="4084254" y="6487888"/>
                </a:lnTo>
                <a:lnTo>
                  <a:pt x="3968129" y="6487888"/>
                </a:lnTo>
                <a:lnTo>
                  <a:pt x="3538100" y="6487888"/>
                </a:lnTo>
                <a:lnTo>
                  <a:pt x="3421976" y="6487888"/>
                </a:lnTo>
                <a:lnTo>
                  <a:pt x="3278192" y="6487888"/>
                </a:lnTo>
                <a:lnTo>
                  <a:pt x="3162067" y="6487888"/>
                </a:lnTo>
                <a:lnTo>
                  <a:pt x="2732037" y="6487888"/>
                </a:lnTo>
                <a:lnTo>
                  <a:pt x="2615912" y="6487888"/>
                </a:lnTo>
                <a:lnTo>
                  <a:pt x="662280" y="6487888"/>
                </a:lnTo>
                <a:lnTo>
                  <a:pt x="546155" y="6487888"/>
                </a:lnTo>
                <a:lnTo>
                  <a:pt x="116125" y="6487888"/>
                </a:lnTo>
                <a:lnTo>
                  <a:pt x="0" y="6487888"/>
                </a:lnTo>
                <a:lnTo>
                  <a:pt x="0" y="0"/>
                </a:lnTo>
                <a:lnTo>
                  <a:pt x="116125" y="0"/>
                </a:lnTo>
                <a:lnTo>
                  <a:pt x="546155" y="0"/>
                </a:lnTo>
                <a:lnTo>
                  <a:pt x="662280" y="0"/>
                </a:lnTo>
                <a:lnTo>
                  <a:pt x="2615912" y="0"/>
                </a:lnTo>
                <a:lnTo>
                  <a:pt x="2732037" y="0"/>
                </a:lnTo>
                <a:lnTo>
                  <a:pt x="3162067" y="0"/>
                </a:lnTo>
                <a:lnTo>
                  <a:pt x="3278192" y="0"/>
                </a:lnTo>
                <a:lnTo>
                  <a:pt x="7167761" y="0"/>
                </a:lnTo>
                <a:lnTo>
                  <a:pt x="7283886" y="0"/>
                </a:lnTo>
                <a:lnTo>
                  <a:pt x="7713915" y="0"/>
                </a:lnTo>
                <a:lnTo>
                  <a:pt x="7830040" y="0"/>
                </a:lnTo>
                <a:lnTo>
                  <a:pt x="9783673" y="0"/>
                </a:lnTo>
                <a:lnTo>
                  <a:pt x="9899798" y="0"/>
                </a:lnTo>
                <a:lnTo>
                  <a:pt x="10329827" y="0"/>
                </a:lnTo>
                <a:lnTo>
                  <a:pt x="10445952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>
            <a:outerShdw blurRad="152400" dist="50800" dir="13500000" algn="b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 userDrawn="1"/>
        </p:nvSpPr>
        <p:spPr>
          <a:xfrm rot="10800000">
            <a:off x="2366063" y="0"/>
            <a:ext cx="10473637" cy="6857998"/>
          </a:xfrm>
          <a:custGeom>
            <a:avLst/>
            <a:gdLst>
              <a:gd name="connsiteX0" fmla="*/ 6514168 w 10473637"/>
              <a:gd name="connsiteY0" fmla="*/ 6857998 h 6857998"/>
              <a:gd name="connsiteX1" fmla="*/ 6433532 w 10473637"/>
              <a:gd name="connsiteY1" fmla="*/ 6857998 h 6857998"/>
              <a:gd name="connsiteX2" fmla="*/ 3697821 w 10473637"/>
              <a:gd name="connsiteY2" fmla="*/ 6857998 h 6857998"/>
              <a:gd name="connsiteX3" fmla="*/ 3617185 w 10473637"/>
              <a:gd name="connsiteY3" fmla="*/ 6857998 h 6857998"/>
              <a:gd name="connsiteX4" fmla="*/ 2896983 w 10473637"/>
              <a:gd name="connsiteY4" fmla="*/ 6857998 h 6857998"/>
              <a:gd name="connsiteX5" fmla="*/ 2816347 w 10473637"/>
              <a:gd name="connsiteY5" fmla="*/ 6857998 h 6857998"/>
              <a:gd name="connsiteX6" fmla="*/ 80636 w 10473637"/>
              <a:gd name="connsiteY6" fmla="*/ 6857998 h 6857998"/>
              <a:gd name="connsiteX7" fmla="*/ 0 w 10473637"/>
              <a:gd name="connsiteY7" fmla="*/ 6857998 h 6857998"/>
              <a:gd name="connsiteX8" fmla="*/ 0 w 10473637"/>
              <a:gd name="connsiteY8" fmla="*/ 0 h 6857998"/>
              <a:gd name="connsiteX9" fmla="*/ 80636 w 10473637"/>
              <a:gd name="connsiteY9" fmla="*/ 0 h 6857998"/>
              <a:gd name="connsiteX10" fmla="*/ 2816347 w 10473637"/>
              <a:gd name="connsiteY10" fmla="*/ 0 h 6857998"/>
              <a:gd name="connsiteX11" fmla="*/ 2896983 w 10473637"/>
              <a:gd name="connsiteY11" fmla="*/ 0 h 6857998"/>
              <a:gd name="connsiteX12" fmla="*/ 7576654 w 10473637"/>
              <a:gd name="connsiteY12" fmla="*/ 0 h 6857998"/>
              <a:gd name="connsiteX13" fmla="*/ 7657290 w 10473637"/>
              <a:gd name="connsiteY13" fmla="*/ 0 h 6857998"/>
              <a:gd name="connsiteX14" fmla="*/ 10393001 w 10473637"/>
              <a:gd name="connsiteY14" fmla="*/ 0 h 6857998"/>
              <a:gd name="connsiteX15" fmla="*/ 10473637 w 10473637"/>
              <a:gd name="connsiteY15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3637" h="6857998">
                <a:moveTo>
                  <a:pt x="6514168" y="6857998"/>
                </a:moveTo>
                <a:lnTo>
                  <a:pt x="6433532" y="6857998"/>
                </a:lnTo>
                <a:lnTo>
                  <a:pt x="3697821" y="6857998"/>
                </a:lnTo>
                <a:lnTo>
                  <a:pt x="3617185" y="6857998"/>
                </a:lnTo>
                <a:lnTo>
                  <a:pt x="2896983" y="6857998"/>
                </a:lnTo>
                <a:lnTo>
                  <a:pt x="2816347" y="6857998"/>
                </a:lnTo>
                <a:lnTo>
                  <a:pt x="80636" y="6857998"/>
                </a:lnTo>
                <a:lnTo>
                  <a:pt x="0" y="6857998"/>
                </a:lnTo>
                <a:lnTo>
                  <a:pt x="0" y="0"/>
                </a:lnTo>
                <a:lnTo>
                  <a:pt x="80636" y="0"/>
                </a:lnTo>
                <a:lnTo>
                  <a:pt x="2816347" y="0"/>
                </a:lnTo>
                <a:lnTo>
                  <a:pt x="2896983" y="0"/>
                </a:lnTo>
                <a:lnTo>
                  <a:pt x="7576654" y="0"/>
                </a:lnTo>
                <a:lnTo>
                  <a:pt x="7657290" y="0"/>
                </a:lnTo>
                <a:lnTo>
                  <a:pt x="10393001" y="0"/>
                </a:lnTo>
                <a:lnTo>
                  <a:pt x="1047363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127000" dist="508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 userDrawn="1"/>
        </p:nvSpPr>
        <p:spPr>
          <a:xfrm>
            <a:off x="11212801" y="1256912"/>
            <a:ext cx="1626899" cy="754576"/>
          </a:xfrm>
          <a:custGeom>
            <a:avLst/>
            <a:gdLst>
              <a:gd name="connsiteX0" fmla="*/ 435655 w 1626899"/>
              <a:gd name="connsiteY0" fmla="*/ 0 h 754576"/>
              <a:gd name="connsiteX1" fmla="*/ 1626899 w 1626899"/>
              <a:gd name="connsiteY1" fmla="*/ 0 h 754576"/>
              <a:gd name="connsiteX2" fmla="*/ 1626899 w 1626899"/>
              <a:gd name="connsiteY2" fmla="*/ 754576 h 754576"/>
              <a:gd name="connsiteX3" fmla="*/ 0 w 1626899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6899" h="754576">
                <a:moveTo>
                  <a:pt x="435655" y="0"/>
                </a:moveTo>
                <a:lnTo>
                  <a:pt x="1626899" y="0"/>
                </a:lnTo>
                <a:lnTo>
                  <a:pt x="1626899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84" name="任意多边形 83"/>
          <p:cNvSpPr/>
          <p:nvPr userDrawn="1"/>
        </p:nvSpPr>
        <p:spPr>
          <a:xfrm>
            <a:off x="10527506" y="2443877"/>
            <a:ext cx="2312194" cy="754576"/>
          </a:xfrm>
          <a:custGeom>
            <a:avLst/>
            <a:gdLst>
              <a:gd name="connsiteX0" fmla="*/ 435655 w 2312194"/>
              <a:gd name="connsiteY0" fmla="*/ 0 h 754576"/>
              <a:gd name="connsiteX1" fmla="*/ 2312194 w 2312194"/>
              <a:gd name="connsiteY1" fmla="*/ 0 h 754576"/>
              <a:gd name="connsiteX2" fmla="*/ 2312194 w 2312194"/>
              <a:gd name="connsiteY2" fmla="*/ 754576 h 754576"/>
              <a:gd name="connsiteX3" fmla="*/ 0 w 2312194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2194" h="754576">
                <a:moveTo>
                  <a:pt x="435655" y="0"/>
                </a:moveTo>
                <a:lnTo>
                  <a:pt x="2312194" y="0"/>
                </a:lnTo>
                <a:lnTo>
                  <a:pt x="2312194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78" name="任意多边形 77"/>
          <p:cNvSpPr/>
          <p:nvPr userDrawn="1"/>
        </p:nvSpPr>
        <p:spPr>
          <a:xfrm>
            <a:off x="9842213" y="3630840"/>
            <a:ext cx="2997489" cy="754576"/>
          </a:xfrm>
          <a:custGeom>
            <a:avLst/>
            <a:gdLst>
              <a:gd name="connsiteX0" fmla="*/ 435655 w 2997489"/>
              <a:gd name="connsiteY0" fmla="*/ 0 h 754576"/>
              <a:gd name="connsiteX1" fmla="*/ 2997489 w 2997489"/>
              <a:gd name="connsiteY1" fmla="*/ 0 h 754576"/>
              <a:gd name="connsiteX2" fmla="*/ 2997489 w 2997489"/>
              <a:gd name="connsiteY2" fmla="*/ 754576 h 754576"/>
              <a:gd name="connsiteX3" fmla="*/ 0 w 2997489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7489" h="754576">
                <a:moveTo>
                  <a:pt x="435655" y="0"/>
                </a:moveTo>
                <a:lnTo>
                  <a:pt x="2997489" y="0"/>
                </a:lnTo>
                <a:lnTo>
                  <a:pt x="2997489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77" name="任意多边形 76"/>
          <p:cNvSpPr/>
          <p:nvPr userDrawn="1"/>
        </p:nvSpPr>
        <p:spPr>
          <a:xfrm>
            <a:off x="9156507" y="4818515"/>
            <a:ext cx="3683194" cy="754576"/>
          </a:xfrm>
          <a:custGeom>
            <a:avLst/>
            <a:gdLst>
              <a:gd name="connsiteX0" fmla="*/ 435655 w 3683194"/>
              <a:gd name="connsiteY0" fmla="*/ 0 h 754576"/>
              <a:gd name="connsiteX1" fmla="*/ 3683194 w 3683194"/>
              <a:gd name="connsiteY1" fmla="*/ 0 h 754576"/>
              <a:gd name="connsiteX2" fmla="*/ 3683194 w 3683194"/>
              <a:gd name="connsiteY2" fmla="*/ 754576 h 754576"/>
              <a:gd name="connsiteX3" fmla="*/ 0 w 3683194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194" h="754576">
                <a:moveTo>
                  <a:pt x="435655" y="0"/>
                </a:moveTo>
                <a:lnTo>
                  <a:pt x="3683194" y="0"/>
                </a:lnTo>
                <a:lnTo>
                  <a:pt x="3683194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60" name="平行四边形 59"/>
          <p:cNvSpPr/>
          <p:nvPr userDrawn="1"/>
        </p:nvSpPr>
        <p:spPr>
          <a:xfrm rot="18000000">
            <a:off x="4197084" y="2269753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>
            <a:spLocks noChangeAspect="1"/>
          </p:cNvSpPr>
          <p:nvPr userDrawn="1"/>
        </p:nvSpPr>
        <p:spPr>
          <a:xfrm rot="5400000">
            <a:off x="4969947" y="130409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63" name="平行四边形 62"/>
          <p:cNvSpPr/>
          <p:nvPr userDrawn="1"/>
        </p:nvSpPr>
        <p:spPr>
          <a:xfrm rot="18000000">
            <a:off x="3661158" y="3120040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>
            <a:spLocks noChangeAspect="1"/>
          </p:cNvSpPr>
          <p:nvPr userDrawn="1"/>
        </p:nvSpPr>
        <p:spPr>
          <a:xfrm rot="5400000">
            <a:off x="4429576" y="2147401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66" name="平行四边形 65"/>
          <p:cNvSpPr/>
          <p:nvPr userDrawn="1"/>
        </p:nvSpPr>
        <p:spPr>
          <a:xfrm rot="18000000">
            <a:off x="3158044" y="3945891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>
            <a:spLocks noChangeAspect="1"/>
          </p:cNvSpPr>
          <p:nvPr userDrawn="1"/>
        </p:nvSpPr>
        <p:spPr>
          <a:xfrm rot="5400000">
            <a:off x="3926462" y="2974522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5" name="Rectangle 11"/>
          <p:cNvSpPr>
            <a:spLocks noChangeArrowheads="1"/>
          </p:cNvSpPr>
          <p:nvPr userDrawn="1"/>
        </p:nvSpPr>
        <p:spPr bwMode="gray">
          <a:xfrm>
            <a:off x="4842387" y="2148107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47" name="Rectangle 11"/>
          <p:cNvSpPr>
            <a:spLocks noChangeArrowheads="1"/>
          </p:cNvSpPr>
          <p:nvPr userDrawn="1"/>
        </p:nvSpPr>
        <p:spPr bwMode="gray">
          <a:xfrm>
            <a:off x="4254416" y="3009393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49" name="Rectangle 11"/>
          <p:cNvSpPr>
            <a:spLocks noChangeArrowheads="1"/>
          </p:cNvSpPr>
          <p:nvPr userDrawn="1"/>
        </p:nvSpPr>
        <p:spPr bwMode="gray">
          <a:xfrm>
            <a:off x="3829665" y="3824958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6" name="Rectangle 11"/>
          <p:cNvSpPr>
            <a:spLocks noChangeArrowheads="1"/>
          </p:cNvSpPr>
          <p:nvPr userDrawn="1"/>
        </p:nvSpPr>
        <p:spPr bwMode="gray">
          <a:xfrm>
            <a:off x="6501030" y="2147920"/>
            <a:ext cx="31269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制度执行与推动</a:t>
            </a:r>
          </a:p>
        </p:txBody>
      </p:sp>
      <p:sp>
        <p:nvSpPr>
          <p:cNvPr id="17" name="Rectangle 11"/>
          <p:cNvSpPr>
            <a:spLocks noChangeArrowheads="1"/>
          </p:cNvSpPr>
          <p:nvPr userDrawn="1"/>
        </p:nvSpPr>
        <p:spPr bwMode="gray">
          <a:xfrm>
            <a:off x="6039385" y="2920715"/>
            <a:ext cx="31269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办公事务管理</a:t>
            </a:r>
          </a:p>
        </p:txBody>
      </p:sp>
      <p:sp>
        <p:nvSpPr>
          <p:cNvPr id="18" name="Rectangle 11"/>
          <p:cNvSpPr>
            <a:spLocks noChangeArrowheads="1"/>
          </p:cNvSpPr>
          <p:nvPr userDrawn="1"/>
        </p:nvSpPr>
        <p:spPr bwMode="gray">
          <a:xfrm>
            <a:off x="5714265" y="3824955"/>
            <a:ext cx="31269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企业文化建设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4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bldLvl="0" animBg="1"/>
      <p:bldP spid="83" grpId="0" bldLvl="0" animBg="1"/>
      <p:bldP spid="84" grpId="0" bldLvl="0" animBg="1"/>
      <p:bldP spid="78" grpId="0" bldLvl="0" animBg="1"/>
      <p:bldP spid="77" grpId="0" bldLvl="0" animBg="1"/>
      <p:bldP spid="60" grpId="0" bldLvl="0" animBg="1"/>
      <p:bldP spid="61" grpId="0" bldLvl="0" animBg="1"/>
      <p:bldP spid="63" grpId="0" bldLvl="0" animBg="1"/>
      <p:bldP spid="64" grpId="0" bldLvl="0" animBg="1"/>
      <p:bldP spid="66" grpId="0" bldLvl="0" animBg="1"/>
      <p:bldP spid="67" grpId="0" bldLvl="0" animBg="1"/>
      <p:bldP spid="45" grpId="0"/>
      <p:bldP spid="47" grpId="0"/>
      <p:bldP spid="49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727710" y="2419985"/>
            <a:ext cx="322135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行政工作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15900" y="-48260"/>
            <a:ext cx="1487170" cy="770255"/>
          </a:xfrm>
        </p:spPr>
        <p:txBody>
          <a:bodyPr/>
          <a:lstStyle/>
          <a:p>
            <a:r>
              <a:rPr lang="zh-CN" altLang="en-US" sz="3600"/>
              <a:t>二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534795"/>
            <a:ext cx="613410" cy="291528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制度执行与推动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grpSp>
        <p:nvGrpSpPr>
          <p:cNvPr id="4" name="Group 26"/>
          <p:cNvGrpSpPr/>
          <p:nvPr/>
        </p:nvGrpSpPr>
        <p:grpSpPr>
          <a:xfrm>
            <a:off x="6720351" y="1915700"/>
            <a:ext cx="4532583" cy="939853"/>
            <a:chOff x="466617" y="210186"/>
            <a:chExt cx="3399880" cy="725664"/>
          </a:xfrm>
        </p:grpSpPr>
        <p:sp>
          <p:nvSpPr>
            <p:cNvPr id="11" name="TextBox 6"/>
            <p:cNvSpPr txBox="1"/>
            <p:nvPr/>
          </p:nvSpPr>
          <p:spPr>
            <a:xfrm>
              <a:off x="1244845" y="210186"/>
              <a:ext cx="727805" cy="2255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sz="1900" b="1" dirty="0">
                  <a:solidFill>
                    <a:schemeClr val="tx2"/>
                  </a:solidFill>
                  <a:latin typeface="+mn-ea"/>
                </a:rPr>
                <a:t>制度完善</a:t>
              </a:r>
            </a:p>
          </p:txBody>
        </p:sp>
        <p:sp>
          <p:nvSpPr>
            <p:cNvPr id="12" name="TextBox 7"/>
            <p:cNvSpPr txBox="1"/>
            <p:nvPr/>
          </p:nvSpPr>
          <p:spPr>
            <a:xfrm>
              <a:off x="1244845" y="429400"/>
              <a:ext cx="2621652" cy="344571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466617" y="212055"/>
              <a:ext cx="723797" cy="72379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3700" b="1" dirty="0">
                  <a:solidFill>
                    <a:schemeClr val="bg1"/>
                  </a:solidFill>
                  <a:latin typeface="+mn-ea"/>
                </a:rPr>
                <a:t>1</a:t>
              </a:r>
            </a:p>
          </p:txBody>
        </p:sp>
      </p:grpSp>
      <p:grpSp>
        <p:nvGrpSpPr>
          <p:cNvPr id="13" name="Group 27"/>
          <p:cNvGrpSpPr/>
          <p:nvPr/>
        </p:nvGrpSpPr>
        <p:grpSpPr>
          <a:xfrm>
            <a:off x="6720351" y="3260371"/>
            <a:ext cx="4532583" cy="937436"/>
            <a:chOff x="466617" y="212055"/>
            <a:chExt cx="3399880" cy="723795"/>
          </a:xfrm>
        </p:grpSpPr>
        <p:sp>
          <p:nvSpPr>
            <p:cNvPr id="29" name="TextBox 28"/>
            <p:cNvSpPr txBox="1"/>
            <p:nvPr/>
          </p:nvSpPr>
          <p:spPr>
            <a:xfrm>
              <a:off x="1244845" y="220726"/>
              <a:ext cx="2448830" cy="2255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900" b="1" dirty="0">
                  <a:solidFill>
                    <a:schemeClr val="accent3"/>
                  </a:solidFill>
                  <a:latin typeface="+mn-ea"/>
                </a:rPr>
                <a:t>员工责任</a:t>
              </a:r>
            </a:p>
          </p:txBody>
        </p:sp>
        <p:sp>
          <p:nvSpPr>
            <p:cNvPr id="14" name="TextBox 29"/>
            <p:cNvSpPr txBox="1"/>
            <p:nvPr/>
          </p:nvSpPr>
          <p:spPr>
            <a:xfrm>
              <a:off x="1244844" y="432352"/>
              <a:ext cx="2621653" cy="344570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466617" y="212055"/>
              <a:ext cx="723797" cy="7237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700" dirty="0">
                  <a:latin typeface="+mn-ea"/>
                </a:rPr>
                <a:t>2</a:t>
              </a:r>
            </a:p>
          </p:txBody>
        </p:sp>
      </p:grpSp>
      <p:grpSp>
        <p:nvGrpSpPr>
          <p:cNvPr id="16" name="Group 32"/>
          <p:cNvGrpSpPr/>
          <p:nvPr/>
        </p:nvGrpSpPr>
        <p:grpSpPr>
          <a:xfrm>
            <a:off x="6720351" y="4604534"/>
            <a:ext cx="4532583" cy="937436"/>
            <a:chOff x="466617" y="212055"/>
            <a:chExt cx="3399880" cy="723795"/>
          </a:xfrm>
        </p:grpSpPr>
        <p:sp>
          <p:nvSpPr>
            <p:cNvPr id="17" name="TextBox 33"/>
            <p:cNvSpPr txBox="1"/>
            <p:nvPr/>
          </p:nvSpPr>
          <p:spPr>
            <a:xfrm>
              <a:off x="1244845" y="220726"/>
              <a:ext cx="909756" cy="2255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sz="1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执行力建设</a:t>
              </a:r>
            </a:p>
          </p:txBody>
        </p:sp>
        <p:sp>
          <p:nvSpPr>
            <p:cNvPr id="18" name="TextBox 34"/>
            <p:cNvSpPr txBox="1"/>
            <p:nvPr/>
          </p:nvSpPr>
          <p:spPr>
            <a:xfrm>
              <a:off x="1244844" y="442157"/>
              <a:ext cx="2621653" cy="344570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20" name="Oval 35"/>
            <p:cNvSpPr/>
            <p:nvPr/>
          </p:nvSpPr>
          <p:spPr>
            <a:xfrm>
              <a:off x="466617" y="212055"/>
              <a:ext cx="723797" cy="7237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300" dirty="0">
                  <a:latin typeface="+mn-ea"/>
                </a:rPr>
                <a:t>3</a:t>
              </a:r>
            </a:p>
          </p:txBody>
        </p:sp>
      </p:grpSp>
      <p:cxnSp>
        <p:nvCxnSpPr>
          <p:cNvPr id="24" name="Straight Connector 32"/>
          <p:cNvCxnSpPr/>
          <p:nvPr/>
        </p:nvCxnSpPr>
        <p:spPr>
          <a:xfrm flipV="1">
            <a:off x="6588491" y="1918120"/>
            <a:ext cx="0" cy="366154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41"/>
          <p:cNvGrpSpPr/>
          <p:nvPr/>
        </p:nvGrpSpPr>
        <p:grpSpPr>
          <a:xfrm>
            <a:off x="1822450" y="2061845"/>
            <a:ext cx="4493260" cy="3058795"/>
            <a:chOff x="4322543" y="1428799"/>
            <a:chExt cx="4051519" cy="2757680"/>
          </a:xfrm>
        </p:grpSpPr>
        <p:sp>
          <p:nvSpPr>
            <p:cNvPr id="37" name="Snip Single Corner Rectangle 42"/>
            <p:cNvSpPr/>
            <p:nvPr/>
          </p:nvSpPr>
          <p:spPr>
            <a:xfrm>
              <a:off x="4322543" y="1438589"/>
              <a:ext cx="4051519" cy="2746157"/>
            </a:xfrm>
            <a:prstGeom prst="snip1Rect">
              <a:avLst/>
            </a:prstGeom>
            <a:blipFill rotWithShape="1">
              <a:blip r:embed="rId2"/>
              <a:srcRect/>
              <a:stretch>
                <a:fillRect l="-836" r="-836"/>
              </a:stretch>
            </a:blipFill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44" name="Right Triangle 43"/>
            <p:cNvSpPr/>
            <p:nvPr/>
          </p:nvSpPr>
          <p:spPr>
            <a:xfrm rot="10800000">
              <a:off x="8086026" y="1428799"/>
              <a:ext cx="288035" cy="288035"/>
            </a:xfrm>
            <a:prstGeom prst="rt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45" name="Group 36"/>
            <p:cNvGrpSpPr/>
            <p:nvPr/>
          </p:nvGrpSpPr>
          <p:grpSpPr>
            <a:xfrm>
              <a:off x="4322543" y="4138220"/>
              <a:ext cx="4051518" cy="48259"/>
              <a:chOff x="4322543" y="4131077"/>
              <a:chExt cx="4051518" cy="48259"/>
            </a:xfrm>
          </p:grpSpPr>
          <p:sp>
            <p:nvSpPr>
              <p:cNvPr id="39" name="Rectangle 45"/>
              <p:cNvSpPr/>
              <p:nvPr/>
            </p:nvSpPr>
            <p:spPr>
              <a:xfrm>
                <a:off x="4322543" y="4131077"/>
                <a:ext cx="1363279" cy="48259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  <p:sp>
            <p:nvSpPr>
              <p:cNvPr id="49" name="Rectangle 46"/>
              <p:cNvSpPr/>
              <p:nvPr/>
            </p:nvSpPr>
            <p:spPr>
              <a:xfrm>
                <a:off x="5685822" y="4131077"/>
                <a:ext cx="1363279" cy="4825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  <p:sp>
            <p:nvSpPr>
              <p:cNvPr id="50" name="Rectangle 47"/>
              <p:cNvSpPr/>
              <p:nvPr/>
            </p:nvSpPr>
            <p:spPr>
              <a:xfrm>
                <a:off x="7010782" y="4131077"/>
                <a:ext cx="1363279" cy="4825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</p:grpSp>
      <p:sp>
        <p:nvSpPr>
          <p:cNvPr id="51" name="Snip Single Corner Rectangle 48"/>
          <p:cNvSpPr/>
          <p:nvPr/>
        </p:nvSpPr>
        <p:spPr>
          <a:xfrm flipH="1">
            <a:off x="2742198" y="4734760"/>
            <a:ext cx="3686368" cy="384047"/>
          </a:xfrm>
          <a:prstGeom prst="snip1Rect">
            <a:avLst>
              <a:gd name="adj" fmla="val 50000"/>
            </a:avLst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85335" rtlCol="0" anchor="ctr"/>
          <a:lstStyle/>
          <a:p>
            <a:pPr algn="ctr"/>
            <a:r>
              <a:rPr lang="zh-CN" altLang="en-US" sz="1900" b="1" dirty="0">
                <a:solidFill>
                  <a:srgbClr val="F0BA02"/>
                </a:solidFill>
                <a:latin typeface="+mn-ea"/>
              </a:rPr>
              <a:t>添加标题</a:t>
            </a:r>
            <a:endParaRPr lang="en-US" sz="1900" b="1" dirty="0">
              <a:solidFill>
                <a:srgbClr val="F0BA02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  <p:bldP spid="5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727710" y="2419985"/>
            <a:ext cx="322135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行政工作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15900" y="-48260"/>
            <a:ext cx="1487170" cy="770255"/>
          </a:xfrm>
        </p:spPr>
        <p:txBody>
          <a:bodyPr/>
          <a:lstStyle/>
          <a:p>
            <a:r>
              <a:rPr lang="zh-CN" altLang="en-US" sz="3600"/>
              <a:t>二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534795"/>
            <a:ext cx="613410" cy="291528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办公事务管理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59396" name="AutoShape 4"/>
          <p:cNvSpPr/>
          <p:nvPr/>
        </p:nvSpPr>
        <p:spPr bwMode="auto">
          <a:xfrm>
            <a:off x="6141205" y="4655783"/>
            <a:ext cx="602721" cy="601884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397" name="AutoShape 5"/>
          <p:cNvSpPr/>
          <p:nvPr/>
        </p:nvSpPr>
        <p:spPr bwMode="auto">
          <a:xfrm>
            <a:off x="8811249" y="313640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398" name="AutoShape 6"/>
          <p:cNvSpPr/>
          <p:nvPr/>
        </p:nvSpPr>
        <p:spPr bwMode="auto">
          <a:xfrm>
            <a:off x="6234125" y="4741169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5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399" name="AutoShape 7"/>
          <p:cNvSpPr/>
          <p:nvPr/>
        </p:nvSpPr>
        <p:spPr bwMode="auto">
          <a:xfrm>
            <a:off x="8902494" y="3224301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5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00" name="Line 8"/>
          <p:cNvSpPr>
            <a:spLocks noChangeShapeType="1"/>
          </p:cNvSpPr>
          <p:nvPr/>
        </p:nvSpPr>
        <p:spPr bwMode="auto">
          <a:xfrm flipH="1">
            <a:off x="6414597" y="2921266"/>
            <a:ext cx="0" cy="1468332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1" name="Line 9"/>
          <p:cNvSpPr>
            <a:spLocks noChangeShapeType="1"/>
          </p:cNvSpPr>
          <p:nvPr/>
        </p:nvSpPr>
        <p:spPr bwMode="auto">
          <a:xfrm>
            <a:off x="8164162" y="3437346"/>
            <a:ext cx="441158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2" name="AutoShape 10"/>
          <p:cNvSpPr/>
          <p:nvPr/>
        </p:nvSpPr>
        <p:spPr bwMode="auto">
          <a:xfrm>
            <a:off x="8969463" y="329158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3" name="AutoShape 11"/>
          <p:cNvSpPr/>
          <p:nvPr/>
        </p:nvSpPr>
        <p:spPr bwMode="auto">
          <a:xfrm>
            <a:off x="6306954" y="4814281"/>
            <a:ext cx="282944" cy="2829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4" name="AutoShape 12"/>
          <p:cNvSpPr/>
          <p:nvPr/>
        </p:nvSpPr>
        <p:spPr bwMode="auto">
          <a:xfrm>
            <a:off x="8902514" y="3959363"/>
            <a:ext cx="1874294" cy="800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defTabSz="1218565" eaLnBrk="1">
              <a:lnSpc>
                <a:spcPct val="100000"/>
              </a:lnSpc>
              <a:spcBef>
                <a:spcPct val="20000"/>
              </a:spcBef>
              <a:defRPr/>
            </a:pPr>
            <a:r>
              <a:rPr lang="zh-CN" altLang="en-US" sz="13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sym typeface="+mn-ea"/>
              </a:rPr>
              <a:t>此处添加详细文本描述，建议与标题相关并符合整体语言风格，语言描述尽量简洁生动。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5" name="AutoShape 13"/>
          <p:cNvSpPr/>
          <p:nvPr/>
        </p:nvSpPr>
        <p:spPr bwMode="auto">
          <a:xfrm>
            <a:off x="5318819" y="5343053"/>
            <a:ext cx="2126012" cy="800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>
            <a:lvl1pPr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defTabSz="1218565" eaLnBrk="1">
              <a:lnSpc>
                <a:spcPct val="100000"/>
              </a:lnSpc>
              <a:spcBef>
                <a:spcPct val="20000"/>
              </a:spcBef>
              <a:defRPr/>
            </a:pPr>
            <a:r>
              <a:rPr lang="zh-CN" altLang="en-US" sz="13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sym typeface="+mn-ea"/>
              </a:rPr>
              <a:t>此处添加详细文本描述，建议与标题相关并符合整体语言风格，语言描述尽量简洁生动。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6" name="AutoShape 14"/>
          <p:cNvSpPr/>
          <p:nvPr/>
        </p:nvSpPr>
        <p:spPr bwMode="auto">
          <a:xfrm>
            <a:off x="3401830" y="313640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7" name="AutoShape 15"/>
          <p:cNvSpPr/>
          <p:nvPr/>
        </p:nvSpPr>
        <p:spPr bwMode="auto">
          <a:xfrm>
            <a:off x="3493075" y="3224720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5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08" name="AutoShape 16"/>
          <p:cNvSpPr/>
          <p:nvPr/>
        </p:nvSpPr>
        <p:spPr bwMode="auto">
          <a:xfrm>
            <a:off x="3560044" y="329158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9" name="Line 17"/>
          <p:cNvSpPr>
            <a:spLocks noChangeShapeType="1"/>
          </p:cNvSpPr>
          <p:nvPr/>
        </p:nvSpPr>
        <p:spPr bwMode="auto">
          <a:xfrm>
            <a:off x="4127606" y="3437346"/>
            <a:ext cx="397629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0" name="AutoShape 18"/>
          <p:cNvSpPr/>
          <p:nvPr/>
        </p:nvSpPr>
        <p:spPr bwMode="auto">
          <a:xfrm>
            <a:off x="2045109" y="3874888"/>
            <a:ext cx="1873457" cy="800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>
            <a:lvl1pPr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345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345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defTabSz="1218565" eaLnBrk="1">
              <a:lnSpc>
                <a:spcPct val="100000"/>
              </a:lnSpc>
              <a:spcBef>
                <a:spcPct val="20000"/>
              </a:spcBef>
              <a:defRPr/>
            </a:pPr>
            <a:r>
              <a:rPr lang="zh-CN" altLang="en-US" sz="13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sym typeface="+mn-ea"/>
              </a:rPr>
              <a:t>此处添加详细文本描述，建议与标题相关并符合整体语言风格，语言描述尽量简洁生动。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1" name="AutoShape 19"/>
          <p:cNvSpPr/>
          <p:nvPr/>
        </p:nvSpPr>
        <p:spPr bwMode="auto">
          <a:xfrm rot="11714207">
            <a:off x="4733675" y="2683526"/>
            <a:ext cx="1576283" cy="15762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550" y="0"/>
                </a:moveTo>
                <a:cubicBezTo>
                  <a:pt x="2888" y="0"/>
                  <a:pt x="655" y="1810"/>
                  <a:pt x="0" y="4265"/>
                </a:cubicBezTo>
                <a:cubicBezTo>
                  <a:pt x="877" y="8372"/>
                  <a:pt x="2900" y="12282"/>
                  <a:pt x="6078" y="15474"/>
                </a:cubicBezTo>
                <a:cubicBezTo>
                  <a:pt x="9283" y="18692"/>
                  <a:pt x="13214" y="20731"/>
                  <a:pt x="17342" y="21600"/>
                </a:cubicBezTo>
                <a:cubicBezTo>
                  <a:pt x="19793" y="20941"/>
                  <a:pt x="21599" y="18710"/>
                  <a:pt x="21599" y="16051"/>
                </a:cubicBezTo>
                <a:lnTo>
                  <a:pt x="21599" y="5750"/>
                </a:lnTo>
                <a:cubicBezTo>
                  <a:pt x="21599" y="2574"/>
                  <a:pt x="19026" y="0"/>
                  <a:pt x="15850" y="0"/>
                </a:cubicBezTo>
                <a:lnTo>
                  <a:pt x="555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5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2" name="AutoShape 20"/>
          <p:cNvSpPr/>
          <p:nvPr/>
        </p:nvSpPr>
        <p:spPr bwMode="auto">
          <a:xfrm rot="10087742">
            <a:off x="6452267" y="2666784"/>
            <a:ext cx="1580468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5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3" name="AutoShape 21"/>
          <p:cNvSpPr/>
          <p:nvPr/>
        </p:nvSpPr>
        <p:spPr bwMode="auto">
          <a:xfrm rot="2700000">
            <a:off x="5635664" y="1496919"/>
            <a:ext cx="1581305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5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4" name="AutoShape 22"/>
          <p:cNvSpPr/>
          <p:nvPr/>
        </p:nvSpPr>
        <p:spPr bwMode="auto">
          <a:xfrm>
            <a:off x="5859592" y="2123051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5" name="AutoShape 23"/>
          <p:cNvSpPr/>
          <p:nvPr/>
        </p:nvSpPr>
        <p:spPr bwMode="auto">
          <a:xfrm>
            <a:off x="5978986" y="1668210"/>
            <a:ext cx="903870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6" name="AutoShape 24"/>
          <p:cNvSpPr/>
          <p:nvPr/>
        </p:nvSpPr>
        <p:spPr bwMode="auto">
          <a:xfrm>
            <a:off x="4769671" y="3676732"/>
            <a:ext cx="1127590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7" name="AutoShape 25"/>
          <p:cNvSpPr/>
          <p:nvPr/>
        </p:nvSpPr>
        <p:spPr bwMode="auto">
          <a:xfrm>
            <a:off x="4888311" y="3215747"/>
            <a:ext cx="904542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8" name="AutoShape 26"/>
          <p:cNvSpPr/>
          <p:nvPr/>
        </p:nvSpPr>
        <p:spPr bwMode="auto">
          <a:xfrm>
            <a:off x="6759487" y="3654129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9" name="AutoShape 27"/>
          <p:cNvSpPr/>
          <p:nvPr/>
        </p:nvSpPr>
        <p:spPr bwMode="auto">
          <a:xfrm>
            <a:off x="6878881" y="3215747"/>
            <a:ext cx="903870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5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5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5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5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500"/>
                            </p:stCondLst>
                            <p:childTnLst>
                              <p:par>
                                <p:cTn id="9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500"/>
                            </p:stCondLst>
                            <p:childTnLst>
                              <p:par>
                                <p:cTn id="1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  <p:bldP spid="59396" grpId="0" bldLvl="0" animBg="1"/>
      <p:bldP spid="59397" grpId="0" bldLvl="0" animBg="1"/>
      <p:bldP spid="59400" grpId="0" bldLvl="0" animBg="1"/>
      <p:bldP spid="59401" grpId="0" bldLvl="0" animBg="1"/>
      <p:bldP spid="59402" grpId="0" bldLvl="0" animBg="1" autoUpdateAnimBg="0"/>
      <p:bldP spid="59403" grpId="0" bldLvl="0" animBg="1" autoUpdateAnimBg="0"/>
      <p:bldP spid="59404" grpId="0" bldLvl="0" animBg="1" autoUpdateAnimBg="0"/>
      <p:bldP spid="59405" grpId="0" bldLvl="0" animBg="1" autoUpdateAnimBg="0"/>
      <p:bldP spid="59406" grpId="0" bldLvl="0" animBg="1"/>
      <p:bldP spid="59408" grpId="0" bldLvl="0" animBg="1" autoUpdateAnimBg="0"/>
      <p:bldP spid="59409" grpId="0" bldLvl="0" animBg="1"/>
      <p:bldP spid="59410" grpId="0" bldLvl="0" animBg="1" autoUpdateAnimBg="0"/>
      <p:bldP spid="59414" grpId="0" bldLvl="0" animBg="1" autoUpdateAnimBg="0"/>
      <p:bldP spid="59415" grpId="0" bldLvl="0" animBg="1" autoUpdateAnimBg="0"/>
      <p:bldP spid="59416" grpId="0" bldLvl="0" animBg="1" autoUpdateAnimBg="0"/>
      <p:bldP spid="59417" grpId="0" bldLvl="0" animBg="1" autoUpdateAnimBg="0"/>
      <p:bldP spid="59418" grpId="0" bldLvl="0" animBg="1" autoUpdateAnimBg="0"/>
      <p:bldP spid="59419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727710" y="2419985"/>
            <a:ext cx="322135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行政工作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15900" y="-48260"/>
            <a:ext cx="1487170" cy="770255"/>
          </a:xfrm>
        </p:spPr>
        <p:txBody>
          <a:bodyPr/>
          <a:lstStyle/>
          <a:p>
            <a:r>
              <a:rPr lang="zh-CN" altLang="en-US" sz="3600"/>
              <a:t>二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534795"/>
            <a:ext cx="613410" cy="291528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企业文化建设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pic>
        <p:nvPicPr>
          <p:cNvPr id="3090" name="Picture 18" descr="D:\desktop\未标题-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239" y="3873936"/>
            <a:ext cx="2437035" cy="243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D:\desktop\未标题-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204" y="1436902"/>
            <a:ext cx="2437035" cy="243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D:\desktop\未标题-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169" y="3873937"/>
            <a:ext cx="2437034" cy="2437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" name="Freeform 12"/>
          <p:cNvSpPr/>
          <p:nvPr/>
        </p:nvSpPr>
        <p:spPr bwMode="auto">
          <a:xfrm>
            <a:off x="7621239" y="1436901"/>
            <a:ext cx="2437035" cy="2684928"/>
          </a:xfrm>
          <a:custGeom>
            <a:avLst/>
            <a:gdLst>
              <a:gd name="T0" fmla="*/ 0 w 1396"/>
              <a:gd name="T1" fmla="*/ 0 h 1538"/>
              <a:gd name="T2" fmla="*/ 1396 w 1396"/>
              <a:gd name="T3" fmla="*/ 0 h 1538"/>
              <a:gd name="T4" fmla="*/ 1396 w 1396"/>
              <a:gd name="T5" fmla="*/ 1396 h 1538"/>
              <a:gd name="T6" fmla="*/ 784 w 1396"/>
              <a:gd name="T7" fmla="*/ 1396 h 1538"/>
              <a:gd name="T8" fmla="*/ 699 w 1396"/>
              <a:gd name="T9" fmla="*/ 1538 h 1538"/>
              <a:gd name="T10" fmla="*/ 612 w 1396"/>
              <a:gd name="T11" fmla="*/ 1396 h 1538"/>
              <a:gd name="T12" fmla="*/ 0 w 1396"/>
              <a:gd name="T13" fmla="*/ 1396 h 1538"/>
              <a:gd name="T14" fmla="*/ 0 w 1396"/>
              <a:gd name="T15" fmla="*/ 0 h 1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96" h="1538">
                <a:moveTo>
                  <a:pt x="0" y="0"/>
                </a:moveTo>
                <a:lnTo>
                  <a:pt x="1396" y="0"/>
                </a:lnTo>
                <a:lnTo>
                  <a:pt x="1396" y="1396"/>
                </a:lnTo>
                <a:lnTo>
                  <a:pt x="784" y="1396"/>
                </a:lnTo>
                <a:lnTo>
                  <a:pt x="699" y="1538"/>
                </a:lnTo>
                <a:lnTo>
                  <a:pt x="612" y="1396"/>
                </a:lnTo>
                <a:lnTo>
                  <a:pt x="0" y="13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14"/>
          <p:cNvSpPr/>
          <p:nvPr/>
        </p:nvSpPr>
        <p:spPr bwMode="auto">
          <a:xfrm>
            <a:off x="5184204" y="3627790"/>
            <a:ext cx="2437035" cy="2683183"/>
          </a:xfrm>
          <a:custGeom>
            <a:avLst/>
            <a:gdLst>
              <a:gd name="T0" fmla="*/ 0 w 1396"/>
              <a:gd name="T1" fmla="*/ 1537 h 1537"/>
              <a:gd name="T2" fmla="*/ 1396 w 1396"/>
              <a:gd name="T3" fmla="*/ 1537 h 1537"/>
              <a:gd name="T4" fmla="*/ 1396 w 1396"/>
              <a:gd name="T5" fmla="*/ 141 h 1537"/>
              <a:gd name="T6" fmla="*/ 784 w 1396"/>
              <a:gd name="T7" fmla="*/ 141 h 1537"/>
              <a:gd name="T8" fmla="*/ 699 w 1396"/>
              <a:gd name="T9" fmla="*/ 0 h 1537"/>
              <a:gd name="T10" fmla="*/ 612 w 1396"/>
              <a:gd name="T11" fmla="*/ 141 h 1537"/>
              <a:gd name="T12" fmla="*/ 0 w 1396"/>
              <a:gd name="T13" fmla="*/ 141 h 1537"/>
              <a:gd name="T14" fmla="*/ 0 w 1396"/>
              <a:gd name="T15" fmla="*/ 1537 h 1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96" h="1537">
                <a:moveTo>
                  <a:pt x="0" y="1537"/>
                </a:moveTo>
                <a:lnTo>
                  <a:pt x="1396" y="1537"/>
                </a:lnTo>
                <a:lnTo>
                  <a:pt x="1396" y="141"/>
                </a:lnTo>
                <a:lnTo>
                  <a:pt x="784" y="141"/>
                </a:lnTo>
                <a:lnTo>
                  <a:pt x="699" y="0"/>
                </a:lnTo>
                <a:lnTo>
                  <a:pt x="612" y="141"/>
                </a:lnTo>
                <a:lnTo>
                  <a:pt x="0" y="141"/>
                </a:lnTo>
                <a:lnTo>
                  <a:pt x="0" y="1537"/>
                </a:ln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Freeform 6"/>
          <p:cNvSpPr/>
          <p:nvPr/>
        </p:nvSpPr>
        <p:spPr bwMode="auto">
          <a:xfrm>
            <a:off x="2747169" y="1436901"/>
            <a:ext cx="2437035" cy="2684928"/>
          </a:xfrm>
          <a:custGeom>
            <a:avLst/>
            <a:gdLst>
              <a:gd name="T0" fmla="*/ 0 w 1396"/>
              <a:gd name="T1" fmla="*/ 0 h 1538"/>
              <a:gd name="T2" fmla="*/ 1396 w 1396"/>
              <a:gd name="T3" fmla="*/ 0 h 1538"/>
              <a:gd name="T4" fmla="*/ 1396 w 1396"/>
              <a:gd name="T5" fmla="*/ 1396 h 1538"/>
              <a:gd name="T6" fmla="*/ 784 w 1396"/>
              <a:gd name="T7" fmla="*/ 1396 h 1538"/>
              <a:gd name="T8" fmla="*/ 697 w 1396"/>
              <a:gd name="T9" fmla="*/ 1538 h 1538"/>
              <a:gd name="T10" fmla="*/ 612 w 1396"/>
              <a:gd name="T11" fmla="*/ 1396 h 1538"/>
              <a:gd name="T12" fmla="*/ 0 w 1396"/>
              <a:gd name="T13" fmla="*/ 1396 h 1538"/>
              <a:gd name="T14" fmla="*/ 0 w 1396"/>
              <a:gd name="T15" fmla="*/ 0 h 1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96" h="1538">
                <a:moveTo>
                  <a:pt x="0" y="0"/>
                </a:moveTo>
                <a:lnTo>
                  <a:pt x="1396" y="0"/>
                </a:lnTo>
                <a:lnTo>
                  <a:pt x="1396" y="1396"/>
                </a:lnTo>
                <a:lnTo>
                  <a:pt x="784" y="1396"/>
                </a:lnTo>
                <a:lnTo>
                  <a:pt x="697" y="1538"/>
                </a:lnTo>
                <a:lnTo>
                  <a:pt x="612" y="1396"/>
                </a:lnTo>
                <a:lnTo>
                  <a:pt x="0" y="1396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TextBox 145"/>
          <p:cNvSpPr txBox="1"/>
          <p:nvPr/>
        </p:nvSpPr>
        <p:spPr>
          <a:xfrm>
            <a:off x="3281609" y="2109952"/>
            <a:ext cx="1368152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2920955" y="2433117"/>
            <a:ext cx="208946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8155679" y="2109952"/>
            <a:ext cx="1368152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7795025" y="2433117"/>
            <a:ext cx="208946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5718644" y="4582781"/>
            <a:ext cx="1368152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5357990" y="4905946"/>
            <a:ext cx="208946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" tmFilter="0, 0; .2, .5; .8, .5; 1, 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50" autoRev="1" fill="hold"/>
                                        <p:tgtEl>
                                          <p:spTgt spid="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" tmFilter="0, 0; .2, .5; .8, .5; 1, 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50" autoRev="1" fill="hold"/>
                                        <p:tgtEl>
                                          <p:spTgt spid="30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" tmFilter="0, 0; .2, .5; .8, .5; 1, 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50" autoRev="1" fill="hold"/>
                                        <p:tgtEl>
                                          <p:spTgt spid="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300" tmFilter="0, 0; .2, .5; .8, .5; 1, 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50" autoRev="1" fill="hold"/>
                                        <p:tgtEl>
                                          <p:spTgt spid="30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300" tmFilter="0, 0; .2, .5; .8, .5; 1, 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50" autoRev="1" fill="hold"/>
                                        <p:tgtEl>
                                          <p:spTgt spid="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" tmFilter="0, 0; .2, .5; .8, .5; 1, 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50" autoRev="1" fill="hold"/>
                                        <p:tgtEl>
                                          <p:spTgt spid="30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  <p:bldP spid="124" grpId="0" bldLvl="0" animBg="1"/>
      <p:bldP spid="124" grpId="1" bldLvl="0" animBg="1"/>
      <p:bldP spid="126" grpId="0" bldLvl="0" animBg="1"/>
      <p:bldP spid="126" grpId="1" bldLvl="0" animBg="1"/>
      <p:bldP spid="118" grpId="0" bldLvl="0" animBg="1"/>
      <p:bldP spid="118" grpId="1" bldLvl="0" animBg="1"/>
      <p:bldP spid="146" grpId="0"/>
      <p:bldP spid="147" grpId="0"/>
      <p:bldP spid="148" grpId="0"/>
      <p:bldP spid="149" grpId="0"/>
      <p:bldP spid="152" grpId="0"/>
      <p:bldP spid="1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 219"/>
          <p:cNvSpPr/>
          <p:nvPr/>
        </p:nvSpPr>
        <p:spPr>
          <a:xfrm>
            <a:off x="407670" y="3027045"/>
            <a:ext cx="4173220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</a:t>
            </a:r>
          </a:p>
        </p:txBody>
      </p:sp>
      <p:sp>
        <p:nvSpPr>
          <p:cNvPr id="6" name="灯片编号占位符 5"/>
          <p:cNvSpPr>
            <a:spLocks noGrp="1"/>
          </p:cNvSpPr>
          <p:nvPr/>
        </p:nvSpPr>
        <p:spPr>
          <a:xfrm>
            <a:off x="9258300" y="6356350"/>
            <a:ext cx="2743200" cy="365125"/>
          </a:xfr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20D909E-FEA2-4896-B584-5BB61DACF4F6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57" name="任意多边形 56"/>
          <p:cNvSpPr/>
          <p:nvPr userDrawn="1"/>
        </p:nvSpPr>
        <p:spPr>
          <a:xfrm rot="10800000">
            <a:off x="2461260" y="-635"/>
            <a:ext cx="10445750" cy="6858635"/>
          </a:xfrm>
          <a:custGeom>
            <a:avLst/>
            <a:gdLst>
              <a:gd name="connsiteX0" fmla="*/ 6700166 w 10445952"/>
              <a:gd name="connsiteY0" fmla="*/ 6487888 h 6487888"/>
              <a:gd name="connsiteX1" fmla="*/ 6584041 w 10445952"/>
              <a:gd name="connsiteY1" fmla="*/ 6487888 h 6487888"/>
              <a:gd name="connsiteX2" fmla="*/ 6154013 w 10445952"/>
              <a:gd name="connsiteY2" fmla="*/ 6487888 h 6487888"/>
              <a:gd name="connsiteX3" fmla="*/ 6037888 w 10445952"/>
              <a:gd name="connsiteY3" fmla="*/ 6487888 h 6487888"/>
              <a:gd name="connsiteX4" fmla="*/ 4084254 w 10445952"/>
              <a:gd name="connsiteY4" fmla="*/ 6487888 h 6487888"/>
              <a:gd name="connsiteX5" fmla="*/ 3968129 w 10445952"/>
              <a:gd name="connsiteY5" fmla="*/ 6487888 h 6487888"/>
              <a:gd name="connsiteX6" fmla="*/ 3538100 w 10445952"/>
              <a:gd name="connsiteY6" fmla="*/ 6487888 h 6487888"/>
              <a:gd name="connsiteX7" fmla="*/ 3421976 w 10445952"/>
              <a:gd name="connsiteY7" fmla="*/ 6487888 h 6487888"/>
              <a:gd name="connsiteX8" fmla="*/ 3278192 w 10445952"/>
              <a:gd name="connsiteY8" fmla="*/ 6487888 h 6487888"/>
              <a:gd name="connsiteX9" fmla="*/ 3162067 w 10445952"/>
              <a:gd name="connsiteY9" fmla="*/ 6487888 h 6487888"/>
              <a:gd name="connsiteX10" fmla="*/ 2732037 w 10445952"/>
              <a:gd name="connsiteY10" fmla="*/ 6487888 h 6487888"/>
              <a:gd name="connsiteX11" fmla="*/ 2615912 w 10445952"/>
              <a:gd name="connsiteY11" fmla="*/ 6487888 h 6487888"/>
              <a:gd name="connsiteX12" fmla="*/ 662280 w 10445952"/>
              <a:gd name="connsiteY12" fmla="*/ 6487888 h 6487888"/>
              <a:gd name="connsiteX13" fmla="*/ 546155 w 10445952"/>
              <a:gd name="connsiteY13" fmla="*/ 6487888 h 6487888"/>
              <a:gd name="connsiteX14" fmla="*/ 116125 w 10445952"/>
              <a:gd name="connsiteY14" fmla="*/ 6487888 h 6487888"/>
              <a:gd name="connsiteX15" fmla="*/ 0 w 10445952"/>
              <a:gd name="connsiteY15" fmla="*/ 6487888 h 6487888"/>
              <a:gd name="connsiteX16" fmla="*/ 0 w 10445952"/>
              <a:gd name="connsiteY16" fmla="*/ 0 h 6487888"/>
              <a:gd name="connsiteX17" fmla="*/ 116125 w 10445952"/>
              <a:gd name="connsiteY17" fmla="*/ 0 h 6487888"/>
              <a:gd name="connsiteX18" fmla="*/ 546155 w 10445952"/>
              <a:gd name="connsiteY18" fmla="*/ 0 h 6487888"/>
              <a:gd name="connsiteX19" fmla="*/ 662280 w 10445952"/>
              <a:gd name="connsiteY19" fmla="*/ 0 h 6487888"/>
              <a:gd name="connsiteX20" fmla="*/ 2615912 w 10445952"/>
              <a:gd name="connsiteY20" fmla="*/ 0 h 6487888"/>
              <a:gd name="connsiteX21" fmla="*/ 2732037 w 10445952"/>
              <a:gd name="connsiteY21" fmla="*/ 0 h 6487888"/>
              <a:gd name="connsiteX22" fmla="*/ 3162067 w 10445952"/>
              <a:gd name="connsiteY22" fmla="*/ 0 h 6487888"/>
              <a:gd name="connsiteX23" fmla="*/ 3278192 w 10445952"/>
              <a:gd name="connsiteY23" fmla="*/ 0 h 6487888"/>
              <a:gd name="connsiteX24" fmla="*/ 7167761 w 10445952"/>
              <a:gd name="connsiteY24" fmla="*/ 0 h 6487888"/>
              <a:gd name="connsiteX25" fmla="*/ 7283886 w 10445952"/>
              <a:gd name="connsiteY25" fmla="*/ 0 h 6487888"/>
              <a:gd name="connsiteX26" fmla="*/ 7713915 w 10445952"/>
              <a:gd name="connsiteY26" fmla="*/ 0 h 6487888"/>
              <a:gd name="connsiteX27" fmla="*/ 7830040 w 10445952"/>
              <a:gd name="connsiteY27" fmla="*/ 0 h 6487888"/>
              <a:gd name="connsiteX28" fmla="*/ 9783673 w 10445952"/>
              <a:gd name="connsiteY28" fmla="*/ 0 h 6487888"/>
              <a:gd name="connsiteX29" fmla="*/ 9899798 w 10445952"/>
              <a:gd name="connsiteY29" fmla="*/ 0 h 6487888"/>
              <a:gd name="connsiteX30" fmla="*/ 10329827 w 10445952"/>
              <a:gd name="connsiteY30" fmla="*/ 0 h 6487888"/>
              <a:gd name="connsiteX31" fmla="*/ 10445952 w 10445952"/>
              <a:gd name="connsiteY31" fmla="*/ 0 h 648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445952" h="6487888">
                <a:moveTo>
                  <a:pt x="6700166" y="6487888"/>
                </a:moveTo>
                <a:lnTo>
                  <a:pt x="6584041" y="6487888"/>
                </a:lnTo>
                <a:lnTo>
                  <a:pt x="6154013" y="6487888"/>
                </a:lnTo>
                <a:lnTo>
                  <a:pt x="6037888" y="6487888"/>
                </a:lnTo>
                <a:lnTo>
                  <a:pt x="4084254" y="6487888"/>
                </a:lnTo>
                <a:lnTo>
                  <a:pt x="3968129" y="6487888"/>
                </a:lnTo>
                <a:lnTo>
                  <a:pt x="3538100" y="6487888"/>
                </a:lnTo>
                <a:lnTo>
                  <a:pt x="3421976" y="6487888"/>
                </a:lnTo>
                <a:lnTo>
                  <a:pt x="3278192" y="6487888"/>
                </a:lnTo>
                <a:lnTo>
                  <a:pt x="3162067" y="6487888"/>
                </a:lnTo>
                <a:lnTo>
                  <a:pt x="2732037" y="6487888"/>
                </a:lnTo>
                <a:lnTo>
                  <a:pt x="2615912" y="6487888"/>
                </a:lnTo>
                <a:lnTo>
                  <a:pt x="662280" y="6487888"/>
                </a:lnTo>
                <a:lnTo>
                  <a:pt x="546155" y="6487888"/>
                </a:lnTo>
                <a:lnTo>
                  <a:pt x="116125" y="6487888"/>
                </a:lnTo>
                <a:lnTo>
                  <a:pt x="0" y="6487888"/>
                </a:lnTo>
                <a:lnTo>
                  <a:pt x="0" y="0"/>
                </a:lnTo>
                <a:lnTo>
                  <a:pt x="116125" y="0"/>
                </a:lnTo>
                <a:lnTo>
                  <a:pt x="546155" y="0"/>
                </a:lnTo>
                <a:lnTo>
                  <a:pt x="662280" y="0"/>
                </a:lnTo>
                <a:lnTo>
                  <a:pt x="2615912" y="0"/>
                </a:lnTo>
                <a:lnTo>
                  <a:pt x="2732037" y="0"/>
                </a:lnTo>
                <a:lnTo>
                  <a:pt x="3162067" y="0"/>
                </a:lnTo>
                <a:lnTo>
                  <a:pt x="3278192" y="0"/>
                </a:lnTo>
                <a:lnTo>
                  <a:pt x="7167761" y="0"/>
                </a:lnTo>
                <a:lnTo>
                  <a:pt x="7283886" y="0"/>
                </a:lnTo>
                <a:lnTo>
                  <a:pt x="7713915" y="0"/>
                </a:lnTo>
                <a:lnTo>
                  <a:pt x="7830040" y="0"/>
                </a:lnTo>
                <a:lnTo>
                  <a:pt x="9783673" y="0"/>
                </a:lnTo>
                <a:lnTo>
                  <a:pt x="9899798" y="0"/>
                </a:lnTo>
                <a:lnTo>
                  <a:pt x="10329827" y="0"/>
                </a:lnTo>
                <a:lnTo>
                  <a:pt x="10445952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>
            <a:outerShdw blurRad="152400" dist="50800" dir="13500000" algn="b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 userDrawn="1"/>
        </p:nvSpPr>
        <p:spPr>
          <a:xfrm rot="10800000">
            <a:off x="2366063" y="0"/>
            <a:ext cx="10473637" cy="6857998"/>
          </a:xfrm>
          <a:custGeom>
            <a:avLst/>
            <a:gdLst>
              <a:gd name="connsiteX0" fmla="*/ 6514168 w 10473637"/>
              <a:gd name="connsiteY0" fmla="*/ 6857998 h 6857998"/>
              <a:gd name="connsiteX1" fmla="*/ 6433532 w 10473637"/>
              <a:gd name="connsiteY1" fmla="*/ 6857998 h 6857998"/>
              <a:gd name="connsiteX2" fmla="*/ 3697821 w 10473637"/>
              <a:gd name="connsiteY2" fmla="*/ 6857998 h 6857998"/>
              <a:gd name="connsiteX3" fmla="*/ 3617185 w 10473637"/>
              <a:gd name="connsiteY3" fmla="*/ 6857998 h 6857998"/>
              <a:gd name="connsiteX4" fmla="*/ 2896983 w 10473637"/>
              <a:gd name="connsiteY4" fmla="*/ 6857998 h 6857998"/>
              <a:gd name="connsiteX5" fmla="*/ 2816347 w 10473637"/>
              <a:gd name="connsiteY5" fmla="*/ 6857998 h 6857998"/>
              <a:gd name="connsiteX6" fmla="*/ 80636 w 10473637"/>
              <a:gd name="connsiteY6" fmla="*/ 6857998 h 6857998"/>
              <a:gd name="connsiteX7" fmla="*/ 0 w 10473637"/>
              <a:gd name="connsiteY7" fmla="*/ 6857998 h 6857998"/>
              <a:gd name="connsiteX8" fmla="*/ 0 w 10473637"/>
              <a:gd name="connsiteY8" fmla="*/ 0 h 6857998"/>
              <a:gd name="connsiteX9" fmla="*/ 80636 w 10473637"/>
              <a:gd name="connsiteY9" fmla="*/ 0 h 6857998"/>
              <a:gd name="connsiteX10" fmla="*/ 2816347 w 10473637"/>
              <a:gd name="connsiteY10" fmla="*/ 0 h 6857998"/>
              <a:gd name="connsiteX11" fmla="*/ 2896983 w 10473637"/>
              <a:gd name="connsiteY11" fmla="*/ 0 h 6857998"/>
              <a:gd name="connsiteX12" fmla="*/ 7576654 w 10473637"/>
              <a:gd name="connsiteY12" fmla="*/ 0 h 6857998"/>
              <a:gd name="connsiteX13" fmla="*/ 7657290 w 10473637"/>
              <a:gd name="connsiteY13" fmla="*/ 0 h 6857998"/>
              <a:gd name="connsiteX14" fmla="*/ 10393001 w 10473637"/>
              <a:gd name="connsiteY14" fmla="*/ 0 h 6857998"/>
              <a:gd name="connsiteX15" fmla="*/ 10473637 w 10473637"/>
              <a:gd name="connsiteY15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3637" h="6857998">
                <a:moveTo>
                  <a:pt x="6514168" y="6857998"/>
                </a:moveTo>
                <a:lnTo>
                  <a:pt x="6433532" y="6857998"/>
                </a:lnTo>
                <a:lnTo>
                  <a:pt x="3697821" y="6857998"/>
                </a:lnTo>
                <a:lnTo>
                  <a:pt x="3617185" y="6857998"/>
                </a:lnTo>
                <a:lnTo>
                  <a:pt x="2896983" y="6857998"/>
                </a:lnTo>
                <a:lnTo>
                  <a:pt x="2816347" y="6857998"/>
                </a:lnTo>
                <a:lnTo>
                  <a:pt x="80636" y="6857998"/>
                </a:lnTo>
                <a:lnTo>
                  <a:pt x="0" y="6857998"/>
                </a:lnTo>
                <a:lnTo>
                  <a:pt x="0" y="0"/>
                </a:lnTo>
                <a:lnTo>
                  <a:pt x="80636" y="0"/>
                </a:lnTo>
                <a:lnTo>
                  <a:pt x="2816347" y="0"/>
                </a:lnTo>
                <a:lnTo>
                  <a:pt x="2896983" y="0"/>
                </a:lnTo>
                <a:lnTo>
                  <a:pt x="7576654" y="0"/>
                </a:lnTo>
                <a:lnTo>
                  <a:pt x="7657290" y="0"/>
                </a:lnTo>
                <a:lnTo>
                  <a:pt x="10393001" y="0"/>
                </a:lnTo>
                <a:lnTo>
                  <a:pt x="1047363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127000" dist="508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 userDrawn="1"/>
        </p:nvSpPr>
        <p:spPr>
          <a:xfrm>
            <a:off x="11212801" y="1256912"/>
            <a:ext cx="1626899" cy="754576"/>
          </a:xfrm>
          <a:custGeom>
            <a:avLst/>
            <a:gdLst>
              <a:gd name="connsiteX0" fmla="*/ 435655 w 1626899"/>
              <a:gd name="connsiteY0" fmla="*/ 0 h 754576"/>
              <a:gd name="connsiteX1" fmla="*/ 1626899 w 1626899"/>
              <a:gd name="connsiteY1" fmla="*/ 0 h 754576"/>
              <a:gd name="connsiteX2" fmla="*/ 1626899 w 1626899"/>
              <a:gd name="connsiteY2" fmla="*/ 754576 h 754576"/>
              <a:gd name="connsiteX3" fmla="*/ 0 w 1626899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6899" h="754576">
                <a:moveTo>
                  <a:pt x="435655" y="0"/>
                </a:moveTo>
                <a:lnTo>
                  <a:pt x="1626899" y="0"/>
                </a:lnTo>
                <a:lnTo>
                  <a:pt x="1626899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84" name="任意多边形 83"/>
          <p:cNvSpPr/>
          <p:nvPr userDrawn="1"/>
        </p:nvSpPr>
        <p:spPr>
          <a:xfrm>
            <a:off x="10527506" y="2443877"/>
            <a:ext cx="2312194" cy="754576"/>
          </a:xfrm>
          <a:custGeom>
            <a:avLst/>
            <a:gdLst>
              <a:gd name="connsiteX0" fmla="*/ 435655 w 2312194"/>
              <a:gd name="connsiteY0" fmla="*/ 0 h 754576"/>
              <a:gd name="connsiteX1" fmla="*/ 2312194 w 2312194"/>
              <a:gd name="connsiteY1" fmla="*/ 0 h 754576"/>
              <a:gd name="connsiteX2" fmla="*/ 2312194 w 2312194"/>
              <a:gd name="connsiteY2" fmla="*/ 754576 h 754576"/>
              <a:gd name="connsiteX3" fmla="*/ 0 w 2312194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2194" h="754576">
                <a:moveTo>
                  <a:pt x="435655" y="0"/>
                </a:moveTo>
                <a:lnTo>
                  <a:pt x="2312194" y="0"/>
                </a:lnTo>
                <a:lnTo>
                  <a:pt x="2312194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78" name="任意多边形 77"/>
          <p:cNvSpPr/>
          <p:nvPr userDrawn="1"/>
        </p:nvSpPr>
        <p:spPr>
          <a:xfrm>
            <a:off x="9842213" y="3630840"/>
            <a:ext cx="2997489" cy="754576"/>
          </a:xfrm>
          <a:custGeom>
            <a:avLst/>
            <a:gdLst>
              <a:gd name="connsiteX0" fmla="*/ 435655 w 2997489"/>
              <a:gd name="connsiteY0" fmla="*/ 0 h 754576"/>
              <a:gd name="connsiteX1" fmla="*/ 2997489 w 2997489"/>
              <a:gd name="connsiteY1" fmla="*/ 0 h 754576"/>
              <a:gd name="connsiteX2" fmla="*/ 2997489 w 2997489"/>
              <a:gd name="connsiteY2" fmla="*/ 754576 h 754576"/>
              <a:gd name="connsiteX3" fmla="*/ 0 w 2997489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7489" h="754576">
                <a:moveTo>
                  <a:pt x="435655" y="0"/>
                </a:moveTo>
                <a:lnTo>
                  <a:pt x="2997489" y="0"/>
                </a:lnTo>
                <a:lnTo>
                  <a:pt x="2997489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77" name="任意多边形 76"/>
          <p:cNvSpPr/>
          <p:nvPr userDrawn="1"/>
        </p:nvSpPr>
        <p:spPr>
          <a:xfrm>
            <a:off x="9156507" y="4818515"/>
            <a:ext cx="3683194" cy="754576"/>
          </a:xfrm>
          <a:custGeom>
            <a:avLst/>
            <a:gdLst>
              <a:gd name="connsiteX0" fmla="*/ 435655 w 3683194"/>
              <a:gd name="connsiteY0" fmla="*/ 0 h 754576"/>
              <a:gd name="connsiteX1" fmla="*/ 3683194 w 3683194"/>
              <a:gd name="connsiteY1" fmla="*/ 0 h 754576"/>
              <a:gd name="connsiteX2" fmla="*/ 3683194 w 3683194"/>
              <a:gd name="connsiteY2" fmla="*/ 754576 h 754576"/>
              <a:gd name="connsiteX3" fmla="*/ 0 w 3683194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194" h="754576">
                <a:moveTo>
                  <a:pt x="435655" y="0"/>
                </a:moveTo>
                <a:lnTo>
                  <a:pt x="3683194" y="0"/>
                </a:lnTo>
                <a:lnTo>
                  <a:pt x="3683194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60" name="平行四边形 59"/>
          <p:cNvSpPr/>
          <p:nvPr userDrawn="1"/>
        </p:nvSpPr>
        <p:spPr>
          <a:xfrm rot="18000000">
            <a:off x="4197084" y="2269753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>
            <a:spLocks noChangeAspect="1"/>
          </p:cNvSpPr>
          <p:nvPr userDrawn="1"/>
        </p:nvSpPr>
        <p:spPr>
          <a:xfrm rot="5400000">
            <a:off x="4969947" y="130409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63" name="平行四边形 62"/>
          <p:cNvSpPr/>
          <p:nvPr userDrawn="1"/>
        </p:nvSpPr>
        <p:spPr>
          <a:xfrm rot="18000000">
            <a:off x="3661158" y="3120040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>
            <a:spLocks noChangeAspect="1"/>
          </p:cNvSpPr>
          <p:nvPr userDrawn="1"/>
        </p:nvSpPr>
        <p:spPr>
          <a:xfrm rot="5400000">
            <a:off x="4429576" y="2147401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66" name="平行四边形 65"/>
          <p:cNvSpPr/>
          <p:nvPr userDrawn="1"/>
        </p:nvSpPr>
        <p:spPr>
          <a:xfrm rot="18000000">
            <a:off x="3158044" y="3945891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>
            <a:spLocks noChangeAspect="1"/>
          </p:cNvSpPr>
          <p:nvPr userDrawn="1"/>
        </p:nvSpPr>
        <p:spPr>
          <a:xfrm rot="5400000">
            <a:off x="3926462" y="2974522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5" name="Rectangle 11"/>
          <p:cNvSpPr>
            <a:spLocks noChangeArrowheads="1"/>
          </p:cNvSpPr>
          <p:nvPr userDrawn="1"/>
        </p:nvSpPr>
        <p:spPr bwMode="gray">
          <a:xfrm>
            <a:off x="4842387" y="2148107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Rectangle 11"/>
          <p:cNvSpPr>
            <a:spLocks noChangeArrowheads="1"/>
          </p:cNvSpPr>
          <p:nvPr userDrawn="1"/>
        </p:nvSpPr>
        <p:spPr bwMode="gray">
          <a:xfrm>
            <a:off x="4254416" y="3009393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Rectangle 11"/>
          <p:cNvSpPr>
            <a:spLocks noChangeArrowheads="1"/>
          </p:cNvSpPr>
          <p:nvPr userDrawn="1"/>
        </p:nvSpPr>
        <p:spPr bwMode="gray">
          <a:xfrm>
            <a:off x="3829665" y="3824958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16" name="Rectangle 11"/>
          <p:cNvSpPr>
            <a:spLocks noChangeArrowheads="1"/>
          </p:cNvSpPr>
          <p:nvPr userDrawn="1"/>
        </p:nvSpPr>
        <p:spPr bwMode="gray">
          <a:xfrm>
            <a:off x="6501130" y="2148205"/>
            <a:ext cx="402653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部分计划制定脱离现实</a:t>
            </a:r>
          </a:p>
        </p:txBody>
      </p:sp>
      <p:sp>
        <p:nvSpPr>
          <p:cNvPr id="17" name="Rectangle 11"/>
          <p:cNvSpPr>
            <a:spLocks noChangeArrowheads="1"/>
          </p:cNvSpPr>
          <p:nvPr userDrawn="1"/>
        </p:nvSpPr>
        <p:spPr bwMode="gray">
          <a:xfrm>
            <a:off x="5714265" y="3026760"/>
            <a:ext cx="31269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执行力不足</a:t>
            </a:r>
          </a:p>
        </p:txBody>
      </p:sp>
      <p:sp>
        <p:nvSpPr>
          <p:cNvPr id="18" name="Rectangle 11"/>
          <p:cNvSpPr>
            <a:spLocks noChangeArrowheads="1"/>
          </p:cNvSpPr>
          <p:nvPr userDrawn="1"/>
        </p:nvSpPr>
        <p:spPr bwMode="gray">
          <a:xfrm>
            <a:off x="5714265" y="3864960"/>
            <a:ext cx="31269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改变不足的方法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bldLvl="0" animBg="1"/>
      <p:bldP spid="83" grpId="0" bldLvl="0" animBg="1"/>
      <p:bldP spid="84" grpId="0" bldLvl="0" animBg="1"/>
      <p:bldP spid="78" grpId="0" bldLvl="0" animBg="1"/>
      <p:bldP spid="77" grpId="0" bldLvl="0" animBg="1"/>
      <p:bldP spid="60" grpId="0" bldLvl="0" animBg="1"/>
      <p:bldP spid="61" grpId="0" bldLvl="0" animBg="1"/>
      <p:bldP spid="63" grpId="0" bldLvl="0" animBg="1"/>
      <p:bldP spid="64" grpId="0" bldLvl="0" animBg="1"/>
      <p:bldP spid="66" grpId="0" bldLvl="0" animBg="1"/>
      <p:bldP spid="67" grpId="0" bldLvl="0" animBg="1"/>
      <p:bldP spid="45" grpId="0"/>
      <p:bldP spid="47" grpId="0"/>
      <p:bldP spid="49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1541780" y="3234055"/>
            <a:ext cx="484949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不足之处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9700" y="-48260"/>
            <a:ext cx="1487170" cy="770255"/>
          </a:xfrm>
        </p:spPr>
        <p:txBody>
          <a:bodyPr/>
          <a:lstStyle/>
          <a:p>
            <a:r>
              <a:rPr lang="zh-CN" altLang="en-US" sz="3600"/>
              <a:t>三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534795"/>
            <a:ext cx="613410" cy="4354830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部分计划制定脱离现实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1712373" y="2100031"/>
            <a:ext cx="1012122" cy="962750"/>
          </a:xfrm>
          <a:custGeom>
            <a:avLst/>
            <a:gdLst>
              <a:gd name="T0" fmla="*/ 27 w 139"/>
              <a:gd name="T1" fmla="*/ 16 h 132"/>
              <a:gd name="T2" fmla="*/ 111 w 139"/>
              <a:gd name="T3" fmla="*/ 16 h 132"/>
              <a:gd name="T4" fmla="*/ 123 w 139"/>
              <a:gd name="T5" fmla="*/ 28 h 132"/>
              <a:gd name="T6" fmla="*/ 123 w 139"/>
              <a:gd name="T7" fmla="*/ 104 h 132"/>
              <a:gd name="T8" fmla="*/ 111 w 139"/>
              <a:gd name="T9" fmla="*/ 116 h 132"/>
              <a:gd name="T10" fmla="*/ 27 w 139"/>
              <a:gd name="T11" fmla="*/ 116 h 132"/>
              <a:gd name="T12" fmla="*/ 15 w 139"/>
              <a:gd name="T13" fmla="*/ 104 h 132"/>
              <a:gd name="T14" fmla="*/ 15 w 139"/>
              <a:gd name="T15" fmla="*/ 28 h 132"/>
              <a:gd name="T16" fmla="*/ 27 w 139"/>
              <a:gd name="T17" fmla="*/ 16 h 132"/>
              <a:gd name="T18" fmla="*/ 27 w 139"/>
              <a:gd name="T19" fmla="*/ 0 h 132"/>
              <a:gd name="T20" fmla="*/ 111 w 139"/>
              <a:gd name="T21" fmla="*/ 0 h 132"/>
              <a:gd name="T22" fmla="*/ 139 w 139"/>
              <a:gd name="T23" fmla="*/ 28 h 132"/>
              <a:gd name="T24" fmla="*/ 139 w 139"/>
              <a:gd name="T25" fmla="*/ 104 h 132"/>
              <a:gd name="T26" fmla="*/ 111 w 139"/>
              <a:gd name="T27" fmla="*/ 132 h 132"/>
              <a:gd name="T28" fmla="*/ 27 w 139"/>
              <a:gd name="T29" fmla="*/ 132 h 132"/>
              <a:gd name="T30" fmla="*/ 0 w 139"/>
              <a:gd name="T31" fmla="*/ 104 h 132"/>
              <a:gd name="T32" fmla="*/ 0 w 139"/>
              <a:gd name="T33" fmla="*/ 28 h 132"/>
              <a:gd name="T34" fmla="*/ 27 w 139"/>
              <a:gd name="T35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9" h="132">
                <a:moveTo>
                  <a:pt x="27" y="16"/>
                </a:moveTo>
                <a:cubicBezTo>
                  <a:pt x="111" y="16"/>
                  <a:pt x="111" y="16"/>
                  <a:pt x="111" y="16"/>
                </a:cubicBezTo>
                <a:cubicBezTo>
                  <a:pt x="117" y="16"/>
                  <a:pt x="123" y="21"/>
                  <a:pt x="123" y="28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10"/>
                  <a:pt x="117" y="116"/>
                  <a:pt x="111" y="116"/>
                </a:cubicBezTo>
                <a:cubicBezTo>
                  <a:pt x="27" y="116"/>
                  <a:pt x="27" y="116"/>
                  <a:pt x="27" y="116"/>
                </a:cubicBezTo>
                <a:cubicBezTo>
                  <a:pt x="21" y="116"/>
                  <a:pt x="15" y="110"/>
                  <a:pt x="15" y="104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1"/>
                  <a:pt x="21" y="16"/>
                  <a:pt x="27" y="16"/>
                </a:cubicBezTo>
                <a:close/>
                <a:moveTo>
                  <a:pt x="27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26" y="0"/>
                  <a:pt x="139" y="12"/>
                  <a:pt x="139" y="28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19"/>
                  <a:pt x="126" y="132"/>
                  <a:pt x="111" y="132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12" y="132"/>
                  <a:pt x="0" y="119"/>
                  <a:pt x="0" y="10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2" y="0"/>
                  <a:pt x="27" y="0"/>
                </a:cubicBezTo>
                <a:close/>
              </a:path>
            </a:pathLst>
          </a:custGeom>
          <a:solidFill>
            <a:schemeClr val="accent3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7049383" y="2100031"/>
            <a:ext cx="1012122" cy="962750"/>
          </a:xfrm>
          <a:custGeom>
            <a:avLst/>
            <a:gdLst>
              <a:gd name="T0" fmla="*/ 28 w 139"/>
              <a:gd name="T1" fmla="*/ 16 h 132"/>
              <a:gd name="T2" fmla="*/ 111 w 139"/>
              <a:gd name="T3" fmla="*/ 16 h 132"/>
              <a:gd name="T4" fmla="*/ 123 w 139"/>
              <a:gd name="T5" fmla="*/ 28 h 132"/>
              <a:gd name="T6" fmla="*/ 123 w 139"/>
              <a:gd name="T7" fmla="*/ 104 h 132"/>
              <a:gd name="T8" fmla="*/ 111 w 139"/>
              <a:gd name="T9" fmla="*/ 116 h 132"/>
              <a:gd name="T10" fmla="*/ 28 w 139"/>
              <a:gd name="T11" fmla="*/ 116 h 132"/>
              <a:gd name="T12" fmla="*/ 16 w 139"/>
              <a:gd name="T13" fmla="*/ 104 h 132"/>
              <a:gd name="T14" fmla="*/ 16 w 139"/>
              <a:gd name="T15" fmla="*/ 28 h 132"/>
              <a:gd name="T16" fmla="*/ 28 w 139"/>
              <a:gd name="T17" fmla="*/ 16 h 132"/>
              <a:gd name="T18" fmla="*/ 28 w 139"/>
              <a:gd name="T19" fmla="*/ 0 h 132"/>
              <a:gd name="T20" fmla="*/ 111 w 139"/>
              <a:gd name="T21" fmla="*/ 0 h 132"/>
              <a:gd name="T22" fmla="*/ 139 w 139"/>
              <a:gd name="T23" fmla="*/ 28 h 132"/>
              <a:gd name="T24" fmla="*/ 139 w 139"/>
              <a:gd name="T25" fmla="*/ 104 h 132"/>
              <a:gd name="T26" fmla="*/ 111 w 139"/>
              <a:gd name="T27" fmla="*/ 132 h 132"/>
              <a:gd name="T28" fmla="*/ 28 w 139"/>
              <a:gd name="T29" fmla="*/ 132 h 132"/>
              <a:gd name="T30" fmla="*/ 0 w 139"/>
              <a:gd name="T31" fmla="*/ 104 h 132"/>
              <a:gd name="T32" fmla="*/ 0 w 139"/>
              <a:gd name="T33" fmla="*/ 28 h 132"/>
              <a:gd name="T34" fmla="*/ 28 w 139"/>
              <a:gd name="T35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9" h="132">
                <a:moveTo>
                  <a:pt x="28" y="16"/>
                </a:moveTo>
                <a:cubicBezTo>
                  <a:pt x="111" y="16"/>
                  <a:pt x="111" y="16"/>
                  <a:pt x="111" y="16"/>
                </a:cubicBezTo>
                <a:cubicBezTo>
                  <a:pt x="118" y="16"/>
                  <a:pt x="123" y="21"/>
                  <a:pt x="123" y="28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10"/>
                  <a:pt x="118" y="116"/>
                  <a:pt x="111" y="11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1" y="116"/>
                  <a:pt x="16" y="110"/>
                  <a:pt x="16" y="104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1"/>
                  <a:pt x="21" y="16"/>
                  <a:pt x="28" y="16"/>
                </a:cubicBezTo>
                <a:close/>
                <a:moveTo>
                  <a:pt x="28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27" y="0"/>
                  <a:pt x="139" y="12"/>
                  <a:pt x="139" y="28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19"/>
                  <a:pt x="127" y="132"/>
                  <a:pt x="111" y="132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13" y="132"/>
                  <a:pt x="0" y="119"/>
                  <a:pt x="0" y="10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22495" y="3256920"/>
            <a:ext cx="1440160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95309" y="3256920"/>
            <a:ext cx="1440160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11920" y="5064934"/>
            <a:ext cx="9091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3"/>
                </a:solidFill>
                <a:latin typeface="Bebas" pitchFamily="2" charset="0"/>
              </a:rPr>
              <a:t>NET</a:t>
            </a:r>
            <a:endParaRPr lang="zh-CN" altLang="en-US" sz="3600" dirty="0">
              <a:solidFill>
                <a:schemeClr val="accent3"/>
              </a:solidFill>
              <a:latin typeface="Bebas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01551" y="5064934"/>
            <a:ext cx="9524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Bebas" pitchFamily="2" charset="0"/>
              </a:rPr>
              <a:t>life</a:t>
            </a:r>
            <a:endParaRPr lang="zh-CN" altLang="en-US" sz="3600" dirty="0">
              <a:solidFill>
                <a:schemeClr val="accent1"/>
              </a:solidFill>
              <a:latin typeface="Bebas" pitchFamily="2" charset="0"/>
            </a:endParaRPr>
          </a:p>
        </p:txBody>
      </p:sp>
      <p:pic>
        <p:nvPicPr>
          <p:cNvPr id="6154" name="Picture 10" descr="D:\desktop\24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2559" y="2121465"/>
            <a:ext cx="2708350" cy="358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D:\desktop\35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997" y="2121465"/>
            <a:ext cx="2708350" cy="358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1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1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6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4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  <p:bldP spid="4" grpId="0" bldLvl="0" animBg="1"/>
      <p:bldP spid="6" grpId="0" bldLvl="0" animBg="1"/>
      <p:bldP spid="10" grpId="0"/>
      <p:bldP spid="11" grpId="0"/>
      <p:bldP spid="9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727710" y="2419985"/>
            <a:ext cx="322135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不足之处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9700" y="-48260"/>
            <a:ext cx="1487170" cy="770255"/>
          </a:xfrm>
        </p:spPr>
        <p:txBody>
          <a:bodyPr/>
          <a:lstStyle/>
          <a:p>
            <a:r>
              <a:rPr lang="zh-CN" altLang="en-US" sz="3600"/>
              <a:t>三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534795"/>
            <a:ext cx="613410" cy="291528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执行力不足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55" name="Rectangle 2"/>
          <p:cNvSpPr/>
          <p:nvPr/>
        </p:nvSpPr>
        <p:spPr>
          <a:xfrm>
            <a:off x="7921019" y="0"/>
            <a:ext cx="4270188" cy="6858000"/>
          </a:xfrm>
          <a:prstGeom prst="rect">
            <a:avLst/>
          </a:prstGeom>
          <a:blipFill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6" name="Rectangle 4"/>
          <p:cNvSpPr/>
          <p:nvPr/>
        </p:nvSpPr>
        <p:spPr>
          <a:xfrm>
            <a:off x="7921019" y="905921"/>
            <a:ext cx="2746386" cy="182880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8"/>
          <p:cNvSpPr/>
          <p:nvPr/>
        </p:nvSpPr>
        <p:spPr>
          <a:xfrm>
            <a:off x="2423160" y="1297716"/>
            <a:ext cx="6701184" cy="18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矩形 3"/>
          <p:cNvSpPr>
            <a:spLocks noChangeArrowheads="1"/>
          </p:cNvSpPr>
          <p:nvPr/>
        </p:nvSpPr>
        <p:spPr bwMode="auto">
          <a:xfrm>
            <a:off x="2576374" y="1663546"/>
            <a:ext cx="1825349" cy="983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点击此处添加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关键词</a:t>
            </a: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2423162" y="3268716"/>
            <a:ext cx="2833037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5154719" y="3268716"/>
            <a:ext cx="2833037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99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99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  <p:bldP spid="55" grpId="0" bldLvl="0" animBg="1"/>
      <p:bldP spid="56" grpId="0" bldLvl="0" animBg="1"/>
      <p:bldP spid="61" grpId="0" bldLvl="0" animBg="1"/>
      <p:bldP spid="62" grpId="0"/>
      <p:bldP spid="64" grpId="0"/>
      <p:bldP spid="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 219"/>
          <p:cNvSpPr/>
          <p:nvPr/>
        </p:nvSpPr>
        <p:spPr>
          <a:xfrm>
            <a:off x="3542665" y="755015"/>
            <a:ext cx="539178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      言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1278890" y="2014220"/>
            <a:ext cx="9651365" cy="430657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1" name="圆角矩形 7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4337438" y="1373339"/>
              <a:ext cx="376460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067426" y="2349812"/>
            <a:ext cx="8056150" cy="3636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回顾这一年的工作，在取得成绩的同时，我们也找到了工作中的不足和问题，经过一年的磨练和洗礼，行政人事部的综合能力相比</a:t>
            </a:r>
            <a:r>
              <a:rPr lang="en-US" altLang="zh-CN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又迈进了一步，在公司领导的正确领导下，我们的工作着重于公司的经营方针、宗旨和效益目标上，紧紧围绕重点开展工作，紧跟公司各项工作部署，在管理方面尽到了应尽的责任。为了总结经验，继续发扬成绩同时也克服存在的不足，现将</a:t>
            </a:r>
            <a:r>
              <a:rPr lang="en-US" altLang="zh-CN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年的工作做如下简要工作总结</a:t>
            </a:r>
            <a:r>
              <a:rPr lang="en-US" altLang="zh-CN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8" name="矩形 37"/>
          <p:cNvSpPr/>
          <p:nvPr/>
        </p:nvSpPr>
        <p:spPr>
          <a:xfrm rot="18914025" flipH="1">
            <a:off x="2605405" y="725805"/>
            <a:ext cx="892810" cy="895985"/>
          </a:xfrm>
          <a:prstGeom prst="rect">
            <a:avLst/>
          </a:prstGeom>
          <a:solidFill>
            <a:schemeClr val="accent2"/>
          </a:solidFill>
          <a:ln w="63500" cap="flat" cmpd="sng" algn="ctr">
            <a:solidFill>
              <a:schemeClr val="bg1"/>
            </a:soli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矩形 38"/>
          <p:cNvSpPr/>
          <p:nvPr/>
        </p:nvSpPr>
        <p:spPr>
          <a:xfrm rot="18914025" flipH="1">
            <a:off x="3121660" y="469900"/>
            <a:ext cx="930275" cy="930275"/>
          </a:xfrm>
          <a:prstGeom prst="rect">
            <a:avLst/>
          </a:prstGeom>
          <a:solidFill>
            <a:schemeClr val="accent1"/>
          </a:solidFill>
          <a:ln w="63500" cap="flat" cmpd="sng" algn="ctr">
            <a:solidFill>
              <a:schemeClr val="bg1"/>
            </a:soli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  <p:bldP spid="15" grpId="0"/>
      <p:bldP spid="38" grpId="0" bldLvl="0" animBg="1"/>
      <p:bldP spid="3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987425" y="2680335"/>
            <a:ext cx="3741420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不足之处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9700" y="-48260"/>
            <a:ext cx="1487170" cy="770255"/>
          </a:xfrm>
        </p:spPr>
        <p:txBody>
          <a:bodyPr/>
          <a:lstStyle/>
          <a:p>
            <a:r>
              <a:rPr lang="zh-CN" altLang="en-US" sz="3600"/>
              <a:t>三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621155"/>
            <a:ext cx="613410" cy="291528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改变不足的方法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320597" y="3142569"/>
            <a:ext cx="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320597" y="314919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580178" y="3142569"/>
            <a:ext cx="822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073478" y="314919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969517" y="453252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961988" y="453252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559717" y="4033212"/>
            <a:ext cx="1422400" cy="2946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333318" y="4275463"/>
            <a:ext cx="1875195" cy="589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09464" y="3830142"/>
            <a:ext cx="1422400" cy="2946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883070" y="4235590"/>
            <a:ext cx="1875195" cy="589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18183" y="1968086"/>
            <a:ext cx="1422400" cy="2946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293273" y="2456585"/>
            <a:ext cx="1422400" cy="2946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067221" y="2740747"/>
            <a:ext cx="1875195" cy="589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198276" y="2485828"/>
            <a:ext cx="1422400" cy="2946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971878" y="2728080"/>
            <a:ext cx="1875195" cy="589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453336" y="2290275"/>
            <a:ext cx="1875195" cy="589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cxnSp>
        <p:nvCxnSpPr>
          <p:cNvPr id="68" name="Straight Connector 67"/>
          <p:cNvCxnSpPr/>
          <p:nvPr/>
        </p:nvCxnSpPr>
        <p:spPr>
          <a:xfrm>
            <a:off x="3972804" y="530587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861313" y="530118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reeform 10"/>
          <p:cNvSpPr>
            <a:spLocks noEditPoints="1"/>
          </p:cNvSpPr>
          <p:nvPr/>
        </p:nvSpPr>
        <p:spPr bwMode="auto">
          <a:xfrm>
            <a:off x="5137150" y="3823970"/>
            <a:ext cx="1215390" cy="2209165"/>
          </a:xfrm>
          <a:custGeom>
            <a:avLst/>
            <a:gdLst>
              <a:gd name="T0" fmla="*/ 0 w 1725"/>
              <a:gd name="T1" fmla="*/ 728 h 3136"/>
              <a:gd name="T2" fmla="*/ 654 w 1725"/>
              <a:gd name="T3" fmla="*/ 1382 h 3136"/>
              <a:gd name="T4" fmla="*/ 1577 w 1725"/>
              <a:gd name="T5" fmla="*/ 1789 h 3136"/>
              <a:gd name="T6" fmla="*/ 1669 w 1725"/>
              <a:gd name="T7" fmla="*/ 3119 h 3136"/>
              <a:gd name="T8" fmla="*/ 1666 w 1725"/>
              <a:gd name="T9" fmla="*/ 1513 h 3136"/>
              <a:gd name="T10" fmla="*/ 654 w 1725"/>
              <a:gd name="T11" fmla="*/ 73 h 3136"/>
              <a:gd name="T12" fmla="*/ 0 w 1725"/>
              <a:gd name="T13" fmla="*/ 728 h 3136"/>
              <a:gd name="T14" fmla="*/ 119 w 1725"/>
              <a:gd name="T15" fmla="*/ 727 h 3136"/>
              <a:gd name="T16" fmla="*/ 858 w 1725"/>
              <a:gd name="T17" fmla="*/ 232 h 3136"/>
              <a:gd name="T18" fmla="*/ 858 w 1725"/>
              <a:gd name="T19" fmla="*/ 232 h 3136"/>
              <a:gd name="T20" fmla="*/ 1517 w 1725"/>
              <a:gd name="T21" fmla="*/ 1260 h 3136"/>
              <a:gd name="T22" fmla="*/ 1327 w 1725"/>
              <a:gd name="T23" fmla="*/ 1365 h 3136"/>
              <a:gd name="T24" fmla="*/ 654 w 1725"/>
              <a:gd name="T25" fmla="*/ 1263 h 3136"/>
              <a:gd name="T26" fmla="*/ 119 w 1725"/>
              <a:gd name="T27" fmla="*/ 727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5" h="3136">
                <a:moveTo>
                  <a:pt x="0" y="728"/>
                </a:moveTo>
                <a:cubicBezTo>
                  <a:pt x="0" y="1089"/>
                  <a:pt x="293" y="1382"/>
                  <a:pt x="654" y="1382"/>
                </a:cubicBezTo>
                <a:cubicBezTo>
                  <a:pt x="654" y="1382"/>
                  <a:pt x="1471" y="1368"/>
                  <a:pt x="1577" y="1789"/>
                </a:cubicBezTo>
                <a:cubicBezTo>
                  <a:pt x="1650" y="2081"/>
                  <a:pt x="1614" y="3136"/>
                  <a:pt x="1669" y="3119"/>
                </a:cubicBezTo>
                <a:cubicBezTo>
                  <a:pt x="1725" y="3102"/>
                  <a:pt x="1666" y="1513"/>
                  <a:pt x="1666" y="1513"/>
                </a:cubicBezTo>
                <a:cubicBezTo>
                  <a:pt x="1666" y="0"/>
                  <a:pt x="654" y="73"/>
                  <a:pt x="654" y="73"/>
                </a:cubicBezTo>
                <a:cubicBezTo>
                  <a:pt x="293" y="73"/>
                  <a:pt x="0" y="366"/>
                  <a:pt x="0" y="728"/>
                </a:cubicBezTo>
                <a:close/>
                <a:moveTo>
                  <a:pt x="119" y="727"/>
                </a:moveTo>
                <a:cubicBezTo>
                  <a:pt x="119" y="431"/>
                  <a:pt x="464" y="101"/>
                  <a:pt x="858" y="232"/>
                </a:cubicBezTo>
                <a:cubicBezTo>
                  <a:pt x="858" y="232"/>
                  <a:pt x="858" y="232"/>
                  <a:pt x="858" y="232"/>
                </a:cubicBezTo>
                <a:cubicBezTo>
                  <a:pt x="1302" y="379"/>
                  <a:pt x="1461" y="872"/>
                  <a:pt x="1517" y="1260"/>
                </a:cubicBezTo>
                <a:cubicBezTo>
                  <a:pt x="1530" y="1352"/>
                  <a:pt x="1487" y="1434"/>
                  <a:pt x="1327" y="1365"/>
                </a:cubicBezTo>
                <a:cubicBezTo>
                  <a:pt x="1190" y="1306"/>
                  <a:pt x="976" y="1254"/>
                  <a:pt x="654" y="1263"/>
                </a:cubicBezTo>
                <a:cubicBezTo>
                  <a:pt x="358" y="1263"/>
                  <a:pt x="119" y="1023"/>
                  <a:pt x="119" y="7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1874" tIns="20937" rIns="41874" bIns="20937" numCol="1" anchor="t" anchorCtr="0" compatLnSpc="1"/>
          <a:lstStyle/>
          <a:p>
            <a:pPr algn="just">
              <a:lnSpc>
                <a:spcPct val="120000"/>
              </a:lnSpc>
            </a:pPr>
            <a:endParaRPr lang="en-US" alt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8"/>
          <p:cNvSpPr>
            <a:spLocks noEditPoints="1"/>
          </p:cNvSpPr>
          <p:nvPr/>
        </p:nvSpPr>
        <p:spPr bwMode="auto">
          <a:xfrm>
            <a:off x="6594475" y="4845050"/>
            <a:ext cx="1017270" cy="1164590"/>
          </a:xfrm>
          <a:custGeom>
            <a:avLst/>
            <a:gdLst>
              <a:gd name="T0" fmla="*/ 790 w 1444"/>
              <a:gd name="T1" fmla="*/ 20 h 1653"/>
              <a:gd name="T2" fmla="*/ 172 w 1444"/>
              <a:gd name="T3" fmla="*/ 389 h 1653"/>
              <a:gd name="T4" fmla="*/ 58 w 1444"/>
              <a:gd name="T5" fmla="*/ 1653 h 1653"/>
              <a:gd name="T6" fmla="*/ 136 w 1444"/>
              <a:gd name="T7" fmla="*/ 1463 h 1653"/>
              <a:gd name="T8" fmla="*/ 783 w 1444"/>
              <a:gd name="T9" fmla="*/ 1329 h 1653"/>
              <a:gd name="T10" fmla="*/ 1444 w 1444"/>
              <a:gd name="T11" fmla="*/ 675 h 1653"/>
              <a:gd name="T12" fmla="*/ 790 w 1444"/>
              <a:gd name="T13" fmla="*/ 20 h 1653"/>
              <a:gd name="T14" fmla="*/ 792 w 1444"/>
              <a:gd name="T15" fmla="*/ 1206 h 1653"/>
              <a:gd name="T16" fmla="*/ 324 w 1444"/>
              <a:gd name="T17" fmla="*/ 1248 h 1653"/>
              <a:gd name="T18" fmla="*/ 170 w 1444"/>
              <a:gd name="T19" fmla="*/ 1129 h 1653"/>
              <a:gd name="T20" fmla="*/ 337 w 1444"/>
              <a:gd name="T21" fmla="*/ 389 h 1653"/>
              <a:gd name="T22" fmla="*/ 792 w 1444"/>
              <a:gd name="T23" fmla="*/ 135 h 1653"/>
              <a:gd name="T24" fmla="*/ 1328 w 1444"/>
              <a:gd name="T25" fmla="*/ 671 h 1653"/>
              <a:gd name="T26" fmla="*/ 792 w 1444"/>
              <a:gd name="T27" fmla="*/ 1206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4" h="1653">
                <a:moveTo>
                  <a:pt x="790" y="20"/>
                </a:moveTo>
                <a:cubicBezTo>
                  <a:pt x="453" y="39"/>
                  <a:pt x="262" y="224"/>
                  <a:pt x="172" y="389"/>
                </a:cubicBezTo>
                <a:cubicBezTo>
                  <a:pt x="0" y="703"/>
                  <a:pt x="0" y="1653"/>
                  <a:pt x="58" y="1653"/>
                </a:cubicBezTo>
                <a:cubicBezTo>
                  <a:pt x="99" y="1653"/>
                  <a:pt x="57" y="1579"/>
                  <a:pt x="136" y="1463"/>
                </a:cubicBezTo>
                <a:cubicBezTo>
                  <a:pt x="221" y="1338"/>
                  <a:pt x="783" y="1329"/>
                  <a:pt x="783" y="1329"/>
                </a:cubicBezTo>
                <a:cubicBezTo>
                  <a:pt x="1151" y="1329"/>
                  <a:pt x="1444" y="1036"/>
                  <a:pt x="1444" y="675"/>
                </a:cubicBezTo>
                <a:cubicBezTo>
                  <a:pt x="1444" y="313"/>
                  <a:pt x="1151" y="0"/>
                  <a:pt x="790" y="20"/>
                </a:cubicBezTo>
                <a:close/>
                <a:moveTo>
                  <a:pt x="792" y="1206"/>
                </a:moveTo>
                <a:cubicBezTo>
                  <a:pt x="582" y="1199"/>
                  <a:pt x="427" y="1223"/>
                  <a:pt x="324" y="1248"/>
                </a:cubicBezTo>
                <a:cubicBezTo>
                  <a:pt x="222" y="1273"/>
                  <a:pt x="170" y="1254"/>
                  <a:pt x="170" y="1129"/>
                </a:cubicBezTo>
                <a:cubicBezTo>
                  <a:pt x="170" y="923"/>
                  <a:pt x="204" y="603"/>
                  <a:pt x="337" y="389"/>
                </a:cubicBezTo>
                <a:cubicBezTo>
                  <a:pt x="432" y="237"/>
                  <a:pt x="600" y="135"/>
                  <a:pt x="792" y="135"/>
                </a:cubicBezTo>
                <a:cubicBezTo>
                  <a:pt x="1088" y="135"/>
                  <a:pt x="1328" y="375"/>
                  <a:pt x="1328" y="671"/>
                </a:cubicBezTo>
                <a:cubicBezTo>
                  <a:pt x="1328" y="966"/>
                  <a:pt x="1088" y="1206"/>
                  <a:pt x="792" y="120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41874" tIns="20937" rIns="41874" bIns="20937" numCol="1" anchor="t" anchorCtr="0" compatLnSpc="1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7"/>
          <p:cNvSpPr>
            <a:spLocks noEditPoints="1"/>
          </p:cNvSpPr>
          <p:nvPr/>
        </p:nvSpPr>
        <p:spPr bwMode="auto">
          <a:xfrm>
            <a:off x="6537325" y="3819525"/>
            <a:ext cx="1216025" cy="2209165"/>
          </a:xfrm>
          <a:custGeom>
            <a:avLst/>
            <a:gdLst>
              <a:gd name="T0" fmla="*/ 1072 w 1726"/>
              <a:gd name="T1" fmla="*/ 73 h 3136"/>
              <a:gd name="T2" fmla="*/ 60 w 1726"/>
              <a:gd name="T3" fmla="*/ 1513 h 3136"/>
              <a:gd name="T4" fmla="*/ 57 w 1726"/>
              <a:gd name="T5" fmla="*/ 3119 h 3136"/>
              <a:gd name="T6" fmla="*/ 149 w 1726"/>
              <a:gd name="T7" fmla="*/ 1789 h 3136"/>
              <a:gd name="T8" fmla="*/ 1072 w 1726"/>
              <a:gd name="T9" fmla="*/ 1382 h 3136"/>
              <a:gd name="T10" fmla="*/ 1726 w 1726"/>
              <a:gd name="T11" fmla="*/ 728 h 3136"/>
              <a:gd name="T12" fmla="*/ 1072 w 1726"/>
              <a:gd name="T13" fmla="*/ 73 h 3136"/>
              <a:gd name="T14" fmla="*/ 1072 w 1726"/>
              <a:gd name="T15" fmla="*/ 1263 h 3136"/>
              <a:gd name="T16" fmla="*/ 399 w 1726"/>
              <a:gd name="T17" fmla="*/ 1365 h 3136"/>
              <a:gd name="T18" fmla="*/ 209 w 1726"/>
              <a:gd name="T19" fmla="*/ 1260 h 3136"/>
              <a:gd name="T20" fmla="*/ 867 w 1726"/>
              <a:gd name="T21" fmla="*/ 232 h 3136"/>
              <a:gd name="T22" fmla="*/ 867 w 1726"/>
              <a:gd name="T23" fmla="*/ 232 h 3136"/>
              <a:gd name="T24" fmla="*/ 1607 w 1726"/>
              <a:gd name="T25" fmla="*/ 727 h 3136"/>
              <a:gd name="T26" fmla="*/ 1072 w 1726"/>
              <a:gd name="T27" fmla="*/ 1263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6" h="3136">
                <a:moveTo>
                  <a:pt x="1072" y="73"/>
                </a:moveTo>
                <a:cubicBezTo>
                  <a:pt x="1072" y="73"/>
                  <a:pt x="60" y="0"/>
                  <a:pt x="60" y="1513"/>
                </a:cubicBezTo>
                <a:cubicBezTo>
                  <a:pt x="60" y="1513"/>
                  <a:pt x="0" y="3102"/>
                  <a:pt x="57" y="3119"/>
                </a:cubicBezTo>
                <a:cubicBezTo>
                  <a:pt x="111" y="3136"/>
                  <a:pt x="75" y="2081"/>
                  <a:pt x="149" y="1789"/>
                </a:cubicBezTo>
                <a:cubicBezTo>
                  <a:pt x="255" y="1368"/>
                  <a:pt x="1072" y="1382"/>
                  <a:pt x="1072" y="1382"/>
                </a:cubicBezTo>
                <a:cubicBezTo>
                  <a:pt x="1433" y="1382"/>
                  <a:pt x="1726" y="1089"/>
                  <a:pt x="1726" y="728"/>
                </a:cubicBezTo>
                <a:cubicBezTo>
                  <a:pt x="1726" y="366"/>
                  <a:pt x="1433" y="73"/>
                  <a:pt x="1072" y="73"/>
                </a:cubicBezTo>
                <a:close/>
                <a:moveTo>
                  <a:pt x="1072" y="1263"/>
                </a:moveTo>
                <a:cubicBezTo>
                  <a:pt x="750" y="1254"/>
                  <a:pt x="536" y="1306"/>
                  <a:pt x="399" y="1365"/>
                </a:cubicBezTo>
                <a:cubicBezTo>
                  <a:pt x="239" y="1434"/>
                  <a:pt x="196" y="1352"/>
                  <a:pt x="209" y="1260"/>
                </a:cubicBezTo>
                <a:cubicBezTo>
                  <a:pt x="265" y="872"/>
                  <a:pt x="424" y="379"/>
                  <a:pt x="867" y="232"/>
                </a:cubicBezTo>
                <a:cubicBezTo>
                  <a:pt x="867" y="232"/>
                  <a:pt x="867" y="232"/>
                  <a:pt x="867" y="232"/>
                </a:cubicBezTo>
                <a:cubicBezTo>
                  <a:pt x="1262" y="101"/>
                  <a:pt x="1607" y="431"/>
                  <a:pt x="1607" y="727"/>
                </a:cubicBezTo>
                <a:cubicBezTo>
                  <a:pt x="1607" y="1023"/>
                  <a:pt x="1367" y="1263"/>
                  <a:pt x="1072" y="126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41874" tIns="20937" rIns="41874" bIns="20937" numCol="1" anchor="t" anchorCtr="0" compatLnSpc="1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11"/>
          <p:cNvSpPr>
            <a:spLocks noEditPoints="1"/>
          </p:cNvSpPr>
          <p:nvPr/>
        </p:nvSpPr>
        <p:spPr bwMode="auto">
          <a:xfrm>
            <a:off x="5273040" y="4845050"/>
            <a:ext cx="1017905" cy="1164590"/>
          </a:xfrm>
          <a:custGeom>
            <a:avLst/>
            <a:gdLst>
              <a:gd name="T0" fmla="*/ 0 w 1445"/>
              <a:gd name="T1" fmla="*/ 675 h 1653"/>
              <a:gd name="T2" fmla="*/ 662 w 1445"/>
              <a:gd name="T3" fmla="*/ 1329 h 1653"/>
              <a:gd name="T4" fmla="*/ 1309 w 1445"/>
              <a:gd name="T5" fmla="*/ 1463 h 1653"/>
              <a:gd name="T6" fmla="*/ 1387 w 1445"/>
              <a:gd name="T7" fmla="*/ 1653 h 1653"/>
              <a:gd name="T8" fmla="*/ 1273 w 1445"/>
              <a:gd name="T9" fmla="*/ 389 h 1653"/>
              <a:gd name="T10" fmla="*/ 655 w 1445"/>
              <a:gd name="T11" fmla="*/ 20 h 1653"/>
              <a:gd name="T12" fmla="*/ 0 w 1445"/>
              <a:gd name="T13" fmla="*/ 675 h 1653"/>
              <a:gd name="T14" fmla="*/ 117 w 1445"/>
              <a:gd name="T15" fmla="*/ 671 h 1653"/>
              <a:gd name="T16" fmla="*/ 652 w 1445"/>
              <a:gd name="T17" fmla="*/ 135 h 1653"/>
              <a:gd name="T18" fmla="*/ 1108 w 1445"/>
              <a:gd name="T19" fmla="*/ 389 h 1653"/>
              <a:gd name="T20" fmla="*/ 1275 w 1445"/>
              <a:gd name="T21" fmla="*/ 1129 h 1653"/>
              <a:gd name="T22" fmla="*/ 1121 w 1445"/>
              <a:gd name="T23" fmla="*/ 1248 h 1653"/>
              <a:gd name="T24" fmla="*/ 652 w 1445"/>
              <a:gd name="T25" fmla="*/ 1206 h 1653"/>
              <a:gd name="T26" fmla="*/ 117 w 1445"/>
              <a:gd name="T27" fmla="*/ 671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5" h="1653">
                <a:moveTo>
                  <a:pt x="0" y="675"/>
                </a:moveTo>
                <a:cubicBezTo>
                  <a:pt x="0" y="1036"/>
                  <a:pt x="294" y="1329"/>
                  <a:pt x="662" y="1329"/>
                </a:cubicBezTo>
                <a:cubicBezTo>
                  <a:pt x="662" y="1329"/>
                  <a:pt x="1224" y="1338"/>
                  <a:pt x="1309" y="1463"/>
                </a:cubicBezTo>
                <a:cubicBezTo>
                  <a:pt x="1388" y="1579"/>
                  <a:pt x="1346" y="1653"/>
                  <a:pt x="1387" y="1653"/>
                </a:cubicBezTo>
                <a:cubicBezTo>
                  <a:pt x="1445" y="1653"/>
                  <a:pt x="1445" y="703"/>
                  <a:pt x="1273" y="389"/>
                </a:cubicBezTo>
                <a:cubicBezTo>
                  <a:pt x="1183" y="224"/>
                  <a:pt x="992" y="39"/>
                  <a:pt x="655" y="20"/>
                </a:cubicBezTo>
                <a:cubicBezTo>
                  <a:pt x="294" y="0"/>
                  <a:pt x="0" y="313"/>
                  <a:pt x="0" y="675"/>
                </a:cubicBezTo>
                <a:close/>
                <a:moveTo>
                  <a:pt x="117" y="671"/>
                </a:moveTo>
                <a:cubicBezTo>
                  <a:pt x="117" y="375"/>
                  <a:pt x="357" y="135"/>
                  <a:pt x="652" y="135"/>
                </a:cubicBezTo>
                <a:cubicBezTo>
                  <a:pt x="845" y="135"/>
                  <a:pt x="1013" y="237"/>
                  <a:pt x="1108" y="389"/>
                </a:cubicBezTo>
                <a:cubicBezTo>
                  <a:pt x="1241" y="603"/>
                  <a:pt x="1275" y="923"/>
                  <a:pt x="1275" y="1129"/>
                </a:cubicBezTo>
                <a:cubicBezTo>
                  <a:pt x="1275" y="1254"/>
                  <a:pt x="1223" y="1273"/>
                  <a:pt x="1121" y="1248"/>
                </a:cubicBezTo>
                <a:cubicBezTo>
                  <a:pt x="1018" y="1223"/>
                  <a:pt x="863" y="1199"/>
                  <a:pt x="652" y="1206"/>
                </a:cubicBezTo>
                <a:cubicBezTo>
                  <a:pt x="357" y="1206"/>
                  <a:pt x="117" y="966"/>
                  <a:pt x="117" y="6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41874" tIns="20937" rIns="41874" bIns="20937" numCol="1" anchor="t" anchorCtr="0" compatLnSpc="1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5896610" y="2857500"/>
            <a:ext cx="1066165" cy="3975100"/>
          </a:xfrm>
          <a:custGeom>
            <a:avLst/>
            <a:gdLst>
              <a:gd name="T0" fmla="*/ 770 w 1514"/>
              <a:gd name="T1" fmla="*/ 0 h 5643"/>
              <a:gd name="T2" fmla="*/ 18 w 1514"/>
              <a:gd name="T3" fmla="*/ 745 h 5643"/>
              <a:gd name="T4" fmla="*/ 702 w 1514"/>
              <a:gd name="T5" fmla="*/ 2271 h 5643"/>
              <a:gd name="T6" fmla="*/ 723 w 1514"/>
              <a:gd name="T7" fmla="*/ 4798 h 5643"/>
              <a:gd name="T8" fmla="*/ 770 w 1514"/>
              <a:gd name="T9" fmla="*/ 5643 h 5643"/>
              <a:gd name="T10" fmla="*/ 816 w 1514"/>
              <a:gd name="T11" fmla="*/ 4803 h 5643"/>
              <a:gd name="T12" fmla="*/ 872 w 1514"/>
              <a:gd name="T13" fmla="*/ 2278 h 5643"/>
              <a:gd name="T14" fmla="*/ 1514 w 1514"/>
              <a:gd name="T15" fmla="*/ 745 h 5643"/>
              <a:gd name="T16" fmla="*/ 770 w 1514"/>
              <a:gd name="T17" fmla="*/ 0 h 5643"/>
              <a:gd name="T18" fmla="*/ 381 w 1514"/>
              <a:gd name="T19" fmla="*/ 1217 h 5643"/>
              <a:gd name="T20" fmla="*/ 159 w 1514"/>
              <a:gd name="T21" fmla="*/ 745 h 5643"/>
              <a:gd name="T22" fmla="*/ 770 w 1514"/>
              <a:gd name="T23" fmla="*/ 133 h 5643"/>
              <a:gd name="T24" fmla="*/ 1382 w 1514"/>
              <a:gd name="T25" fmla="*/ 745 h 5643"/>
              <a:gd name="T26" fmla="*/ 1048 w 1514"/>
              <a:gd name="T27" fmla="*/ 1311 h 5643"/>
              <a:gd name="T28" fmla="*/ 381 w 1514"/>
              <a:gd name="T29" fmla="*/ 1217 h 5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14" h="5643">
                <a:moveTo>
                  <a:pt x="770" y="0"/>
                </a:moveTo>
                <a:cubicBezTo>
                  <a:pt x="359" y="0"/>
                  <a:pt x="0" y="334"/>
                  <a:pt x="18" y="745"/>
                </a:cubicBezTo>
                <a:cubicBezTo>
                  <a:pt x="47" y="1432"/>
                  <a:pt x="656" y="1558"/>
                  <a:pt x="702" y="2271"/>
                </a:cubicBezTo>
                <a:cubicBezTo>
                  <a:pt x="736" y="2806"/>
                  <a:pt x="723" y="3445"/>
                  <a:pt x="723" y="4798"/>
                </a:cubicBezTo>
                <a:cubicBezTo>
                  <a:pt x="723" y="4939"/>
                  <a:pt x="734" y="5643"/>
                  <a:pt x="770" y="5643"/>
                </a:cubicBezTo>
                <a:cubicBezTo>
                  <a:pt x="807" y="5643"/>
                  <a:pt x="816" y="4943"/>
                  <a:pt x="816" y="4803"/>
                </a:cubicBezTo>
                <a:cubicBezTo>
                  <a:pt x="816" y="3462"/>
                  <a:pt x="842" y="2810"/>
                  <a:pt x="872" y="2278"/>
                </a:cubicBezTo>
                <a:cubicBezTo>
                  <a:pt x="912" y="1563"/>
                  <a:pt x="1514" y="1312"/>
                  <a:pt x="1514" y="745"/>
                </a:cubicBezTo>
                <a:cubicBezTo>
                  <a:pt x="1514" y="334"/>
                  <a:pt x="1181" y="0"/>
                  <a:pt x="770" y="0"/>
                </a:cubicBezTo>
                <a:close/>
                <a:moveTo>
                  <a:pt x="381" y="1217"/>
                </a:moveTo>
                <a:cubicBezTo>
                  <a:pt x="280" y="1111"/>
                  <a:pt x="159" y="935"/>
                  <a:pt x="159" y="745"/>
                </a:cubicBezTo>
                <a:cubicBezTo>
                  <a:pt x="159" y="407"/>
                  <a:pt x="432" y="133"/>
                  <a:pt x="770" y="133"/>
                </a:cubicBezTo>
                <a:cubicBezTo>
                  <a:pt x="1108" y="133"/>
                  <a:pt x="1382" y="407"/>
                  <a:pt x="1382" y="745"/>
                </a:cubicBezTo>
                <a:cubicBezTo>
                  <a:pt x="1382" y="829"/>
                  <a:pt x="1330" y="1116"/>
                  <a:pt x="1048" y="1311"/>
                </a:cubicBezTo>
                <a:cubicBezTo>
                  <a:pt x="822" y="1467"/>
                  <a:pt x="603" y="1448"/>
                  <a:pt x="381" y="12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41874" tIns="20937" rIns="41874" bIns="20937" numCol="1" anchor="t" anchorCtr="0" compatLnSpc="1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56935" y="3148965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标题一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73040" y="416814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标题二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347970" y="511683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743065" y="416814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标题四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743065" y="512191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 219"/>
          <p:cNvSpPr/>
          <p:nvPr/>
        </p:nvSpPr>
        <p:spPr>
          <a:xfrm>
            <a:off x="2063750" y="773430"/>
            <a:ext cx="4173220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形势分析</a:t>
            </a:r>
          </a:p>
        </p:txBody>
      </p:sp>
      <p:sp>
        <p:nvSpPr>
          <p:cNvPr id="6" name="灯片编号占位符 5"/>
          <p:cNvSpPr>
            <a:spLocks noGrp="1"/>
          </p:cNvSpPr>
          <p:nvPr/>
        </p:nvSpPr>
        <p:spPr>
          <a:xfrm>
            <a:off x="9258300" y="6356350"/>
            <a:ext cx="2743200" cy="365125"/>
          </a:xfr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20D909E-FEA2-4896-B584-5BB61DACF4F6}" type="slidenum">
              <a:rPr lang="zh-CN" altLang="en-US" smtClean="0"/>
              <a:t>21</a:t>
            </a:fld>
            <a:endParaRPr lang="zh-CN" altLang="en-US"/>
          </a:p>
        </p:txBody>
      </p:sp>
      <p:sp>
        <p:nvSpPr>
          <p:cNvPr id="57" name="任意多边形 56"/>
          <p:cNvSpPr/>
          <p:nvPr userDrawn="1"/>
        </p:nvSpPr>
        <p:spPr>
          <a:xfrm rot="10800000">
            <a:off x="2461260" y="-635"/>
            <a:ext cx="10445750" cy="6858635"/>
          </a:xfrm>
          <a:custGeom>
            <a:avLst/>
            <a:gdLst>
              <a:gd name="connsiteX0" fmla="*/ 6700166 w 10445952"/>
              <a:gd name="connsiteY0" fmla="*/ 6487888 h 6487888"/>
              <a:gd name="connsiteX1" fmla="*/ 6584041 w 10445952"/>
              <a:gd name="connsiteY1" fmla="*/ 6487888 h 6487888"/>
              <a:gd name="connsiteX2" fmla="*/ 6154013 w 10445952"/>
              <a:gd name="connsiteY2" fmla="*/ 6487888 h 6487888"/>
              <a:gd name="connsiteX3" fmla="*/ 6037888 w 10445952"/>
              <a:gd name="connsiteY3" fmla="*/ 6487888 h 6487888"/>
              <a:gd name="connsiteX4" fmla="*/ 4084254 w 10445952"/>
              <a:gd name="connsiteY4" fmla="*/ 6487888 h 6487888"/>
              <a:gd name="connsiteX5" fmla="*/ 3968129 w 10445952"/>
              <a:gd name="connsiteY5" fmla="*/ 6487888 h 6487888"/>
              <a:gd name="connsiteX6" fmla="*/ 3538100 w 10445952"/>
              <a:gd name="connsiteY6" fmla="*/ 6487888 h 6487888"/>
              <a:gd name="connsiteX7" fmla="*/ 3421976 w 10445952"/>
              <a:gd name="connsiteY7" fmla="*/ 6487888 h 6487888"/>
              <a:gd name="connsiteX8" fmla="*/ 3278192 w 10445952"/>
              <a:gd name="connsiteY8" fmla="*/ 6487888 h 6487888"/>
              <a:gd name="connsiteX9" fmla="*/ 3162067 w 10445952"/>
              <a:gd name="connsiteY9" fmla="*/ 6487888 h 6487888"/>
              <a:gd name="connsiteX10" fmla="*/ 2732037 w 10445952"/>
              <a:gd name="connsiteY10" fmla="*/ 6487888 h 6487888"/>
              <a:gd name="connsiteX11" fmla="*/ 2615912 w 10445952"/>
              <a:gd name="connsiteY11" fmla="*/ 6487888 h 6487888"/>
              <a:gd name="connsiteX12" fmla="*/ 662280 w 10445952"/>
              <a:gd name="connsiteY12" fmla="*/ 6487888 h 6487888"/>
              <a:gd name="connsiteX13" fmla="*/ 546155 w 10445952"/>
              <a:gd name="connsiteY13" fmla="*/ 6487888 h 6487888"/>
              <a:gd name="connsiteX14" fmla="*/ 116125 w 10445952"/>
              <a:gd name="connsiteY14" fmla="*/ 6487888 h 6487888"/>
              <a:gd name="connsiteX15" fmla="*/ 0 w 10445952"/>
              <a:gd name="connsiteY15" fmla="*/ 6487888 h 6487888"/>
              <a:gd name="connsiteX16" fmla="*/ 0 w 10445952"/>
              <a:gd name="connsiteY16" fmla="*/ 0 h 6487888"/>
              <a:gd name="connsiteX17" fmla="*/ 116125 w 10445952"/>
              <a:gd name="connsiteY17" fmla="*/ 0 h 6487888"/>
              <a:gd name="connsiteX18" fmla="*/ 546155 w 10445952"/>
              <a:gd name="connsiteY18" fmla="*/ 0 h 6487888"/>
              <a:gd name="connsiteX19" fmla="*/ 662280 w 10445952"/>
              <a:gd name="connsiteY19" fmla="*/ 0 h 6487888"/>
              <a:gd name="connsiteX20" fmla="*/ 2615912 w 10445952"/>
              <a:gd name="connsiteY20" fmla="*/ 0 h 6487888"/>
              <a:gd name="connsiteX21" fmla="*/ 2732037 w 10445952"/>
              <a:gd name="connsiteY21" fmla="*/ 0 h 6487888"/>
              <a:gd name="connsiteX22" fmla="*/ 3162067 w 10445952"/>
              <a:gd name="connsiteY22" fmla="*/ 0 h 6487888"/>
              <a:gd name="connsiteX23" fmla="*/ 3278192 w 10445952"/>
              <a:gd name="connsiteY23" fmla="*/ 0 h 6487888"/>
              <a:gd name="connsiteX24" fmla="*/ 7167761 w 10445952"/>
              <a:gd name="connsiteY24" fmla="*/ 0 h 6487888"/>
              <a:gd name="connsiteX25" fmla="*/ 7283886 w 10445952"/>
              <a:gd name="connsiteY25" fmla="*/ 0 h 6487888"/>
              <a:gd name="connsiteX26" fmla="*/ 7713915 w 10445952"/>
              <a:gd name="connsiteY26" fmla="*/ 0 h 6487888"/>
              <a:gd name="connsiteX27" fmla="*/ 7830040 w 10445952"/>
              <a:gd name="connsiteY27" fmla="*/ 0 h 6487888"/>
              <a:gd name="connsiteX28" fmla="*/ 9783673 w 10445952"/>
              <a:gd name="connsiteY28" fmla="*/ 0 h 6487888"/>
              <a:gd name="connsiteX29" fmla="*/ 9899798 w 10445952"/>
              <a:gd name="connsiteY29" fmla="*/ 0 h 6487888"/>
              <a:gd name="connsiteX30" fmla="*/ 10329827 w 10445952"/>
              <a:gd name="connsiteY30" fmla="*/ 0 h 6487888"/>
              <a:gd name="connsiteX31" fmla="*/ 10445952 w 10445952"/>
              <a:gd name="connsiteY31" fmla="*/ 0 h 648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445952" h="6487888">
                <a:moveTo>
                  <a:pt x="6700166" y="6487888"/>
                </a:moveTo>
                <a:lnTo>
                  <a:pt x="6584041" y="6487888"/>
                </a:lnTo>
                <a:lnTo>
                  <a:pt x="6154013" y="6487888"/>
                </a:lnTo>
                <a:lnTo>
                  <a:pt x="6037888" y="6487888"/>
                </a:lnTo>
                <a:lnTo>
                  <a:pt x="4084254" y="6487888"/>
                </a:lnTo>
                <a:lnTo>
                  <a:pt x="3968129" y="6487888"/>
                </a:lnTo>
                <a:lnTo>
                  <a:pt x="3538100" y="6487888"/>
                </a:lnTo>
                <a:lnTo>
                  <a:pt x="3421976" y="6487888"/>
                </a:lnTo>
                <a:lnTo>
                  <a:pt x="3278192" y="6487888"/>
                </a:lnTo>
                <a:lnTo>
                  <a:pt x="3162067" y="6487888"/>
                </a:lnTo>
                <a:lnTo>
                  <a:pt x="2732037" y="6487888"/>
                </a:lnTo>
                <a:lnTo>
                  <a:pt x="2615912" y="6487888"/>
                </a:lnTo>
                <a:lnTo>
                  <a:pt x="662280" y="6487888"/>
                </a:lnTo>
                <a:lnTo>
                  <a:pt x="546155" y="6487888"/>
                </a:lnTo>
                <a:lnTo>
                  <a:pt x="116125" y="6487888"/>
                </a:lnTo>
                <a:lnTo>
                  <a:pt x="0" y="6487888"/>
                </a:lnTo>
                <a:lnTo>
                  <a:pt x="0" y="0"/>
                </a:lnTo>
                <a:lnTo>
                  <a:pt x="116125" y="0"/>
                </a:lnTo>
                <a:lnTo>
                  <a:pt x="546155" y="0"/>
                </a:lnTo>
                <a:lnTo>
                  <a:pt x="662280" y="0"/>
                </a:lnTo>
                <a:lnTo>
                  <a:pt x="2615912" y="0"/>
                </a:lnTo>
                <a:lnTo>
                  <a:pt x="2732037" y="0"/>
                </a:lnTo>
                <a:lnTo>
                  <a:pt x="3162067" y="0"/>
                </a:lnTo>
                <a:lnTo>
                  <a:pt x="3278192" y="0"/>
                </a:lnTo>
                <a:lnTo>
                  <a:pt x="7167761" y="0"/>
                </a:lnTo>
                <a:lnTo>
                  <a:pt x="7283886" y="0"/>
                </a:lnTo>
                <a:lnTo>
                  <a:pt x="7713915" y="0"/>
                </a:lnTo>
                <a:lnTo>
                  <a:pt x="7830040" y="0"/>
                </a:lnTo>
                <a:lnTo>
                  <a:pt x="9783673" y="0"/>
                </a:lnTo>
                <a:lnTo>
                  <a:pt x="9899798" y="0"/>
                </a:lnTo>
                <a:lnTo>
                  <a:pt x="10329827" y="0"/>
                </a:lnTo>
                <a:lnTo>
                  <a:pt x="10445952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>
            <a:outerShdw blurRad="152400" dist="50800" dir="13500000" algn="b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 userDrawn="1"/>
        </p:nvSpPr>
        <p:spPr>
          <a:xfrm rot="10800000">
            <a:off x="2366063" y="0"/>
            <a:ext cx="10473637" cy="6857998"/>
          </a:xfrm>
          <a:custGeom>
            <a:avLst/>
            <a:gdLst>
              <a:gd name="connsiteX0" fmla="*/ 6514168 w 10473637"/>
              <a:gd name="connsiteY0" fmla="*/ 6857998 h 6857998"/>
              <a:gd name="connsiteX1" fmla="*/ 6433532 w 10473637"/>
              <a:gd name="connsiteY1" fmla="*/ 6857998 h 6857998"/>
              <a:gd name="connsiteX2" fmla="*/ 3697821 w 10473637"/>
              <a:gd name="connsiteY2" fmla="*/ 6857998 h 6857998"/>
              <a:gd name="connsiteX3" fmla="*/ 3617185 w 10473637"/>
              <a:gd name="connsiteY3" fmla="*/ 6857998 h 6857998"/>
              <a:gd name="connsiteX4" fmla="*/ 2896983 w 10473637"/>
              <a:gd name="connsiteY4" fmla="*/ 6857998 h 6857998"/>
              <a:gd name="connsiteX5" fmla="*/ 2816347 w 10473637"/>
              <a:gd name="connsiteY5" fmla="*/ 6857998 h 6857998"/>
              <a:gd name="connsiteX6" fmla="*/ 80636 w 10473637"/>
              <a:gd name="connsiteY6" fmla="*/ 6857998 h 6857998"/>
              <a:gd name="connsiteX7" fmla="*/ 0 w 10473637"/>
              <a:gd name="connsiteY7" fmla="*/ 6857998 h 6857998"/>
              <a:gd name="connsiteX8" fmla="*/ 0 w 10473637"/>
              <a:gd name="connsiteY8" fmla="*/ 0 h 6857998"/>
              <a:gd name="connsiteX9" fmla="*/ 80636 w 10473637"/>
              <a:gd name="connsiteY9" fmla="*/ 0 h 6857998"/>
              <a:gd name="connsiteX10" fmla="*/ 2816347 w 10473637"/>
              <a:gd name="connsiteY10" fmla="*/ 0 h 6857998"/>
              <a:gd name="connsiteX11" fmla="*/ 2896983 w 10473637"/>
              <a:gd name="connsiteY11" fmla="*/ 0 h 6857998"/>
              <a:gd name="connsiteX12" fmla="*/ 7576654 w 10473637"/>
              <a:gd name="connsiteY12" fmla="*/ 0 h 6857998"/>
              <a:gd name="connsiteX13" fmla="*/ 7657290 w 10473637"/>
              <a:gd name="connsiteY13" fmla="*/ 0 h 6857998"/>
              <a:gd name="connsiteX14" fmla="*/ 10393001 w 10473637"/>
              <a:gd name="connsiteY14" fmla="*/ 0 h 6857998"/>
              <a:gd name="connsiteX15" fmla="*/ 10473637 w 10473637"/>
              <a:gd name="connsiteY15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3637" h="6857998">
                <a:moveTo>
                  <a:pt x="6514168" y="6857998"/>
                </a:moveTo>
                <a:lnTo>
                  <a:pt x="6433532" y="6857998"/>
                </a:lnTo>
                <a:lnTo>
                  <a:pt x="3697821" y="6857998"/>
                </a:lnTo>
                <a:lnTo>
                  <a:pt x="3617185" y="6857998"/>
                </a:lnTo>
                <a:lnTo>
                  <a:pt x="2896983" y="6857998"/>
                </a:lnTo>
                <a:lnTo>
                  <a:pt x="2816347" y="6857998"/>
                </a:lnTo>
                <a:lnTo>
                  <a:pt x="80636" y="6857998"/>
                </a:lnTo>
                <a:lnTo>
                  <a:pt x="0" y="6857998"/>
                </a:lnTo>
                <a:lnTo>
                  <a:pt x="0" y="0"/>
                </a:lnTo>
                <a:lnTo>
                  <a:pt x="80636" y="0"/>
                </a:lnTo>
                <a:lnTo>
                  <a:pt x="2816347" y="0"/>
                </a:lnTo>
                <a:lnTo>
                  <a:pt x="2896983" y="0"/>
                </a:lnTo>
                <a:lnTo>
                  <a:pt x="7576654" y="0"/>
                </a:lnTo>
                <a:lnTo>
                  <a:pt x="7657290" y="0"/>
                </a:lnTo>
                <a:lnTo>
                  <a:pt x="10393001" y="0"/>
                </a:lnTo>
                <a:lnTo>
                  <a:pt x="1047363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127000" dist="508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 userDrawn="1"/>
        </p:nvSpPr>
        <p:spPr>
          <a:xfrm>
            <a:off x="11212801" y="1256912"/>
            <a:ext cx="1626899" cy="754576"/>
          </a:xfrm>
          <a:custGeom>
            <a:avLst/>
            <a:gdLst>
              <a:gd name="connsiteX0" fmla="*/ 435655 w 1626899"/>
              <a:gd name="connsiteY0" fmla="*/ 0 h 754576"/>
              <a:gd name="connsiteX1" fmla="*/ 1626899 w 1626899"/>
              <a:gd name="connsiteY1" fmla="*/ 0 h 754576"/>
              <a:gd name="connsiteX2" fmla="*/ 1626899 w 1626899"/>
              <a:gd name="connsiteY2" fmla="*/ 754576 h 754576"/>
              <a:gd name="connsiteX3" fmla="*/ 0 w 1626899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6899" h="754576">
                <a:moveTo>
                  <a:pt x="435655" y="0"/>
                </a:moveTo>
                <a:lnTo>
                  <a:pt x="1626899" y="0"/>
                </a:lnTo>
                <a:lnTo>
                  <a:pt x="1626899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84" name="任意多边形 83"/>
          <p:cNvSpPr/>
          <p:nvPr userDrawn="1"/>
        </p:nvSpPr>
        <p:spPr>
          <a:xfrm>
            <a:off x="10527506" y="2443877"/>
            <a:ext cx="2312194" cy="754576"/>
          </a:xfrm>
          <a:custGeom>
            <a:avLst/>
            <a:gdLst>
              <a:gd name="connsiteX0" fmla="*/ 435655 w 2312194"/>
              <a:gd name="connsiteY0" fmla="*/ 0 h 754576"/>
              <a:gd name="connsiteX1" fmla="*/ 2312194 w 2312194"/>
              <a:gd name="connsiteY1" fmla="*/ 0 h 754576"/>
              <a:gd name="connsiteX2" fmla="*/ 2312194 w 2312194"/>
              <a:gd name="connsiteY2" fmla="*/ 754576 h 754576"/>
              <a:gd name="connsiteX3" fmla="*/ 0 w 2312194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2194" h="754576">
                <a:moveTo>
                  <a:pt x="435655" y="0"/>
                </a:moveTo>
                <a:lnTo>
                  <a:pt x="2312194" y="0"/>
                </a:lnTo>
                <a:lnTo>
                  <a:pt x="2312194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78" name="任意多边形 77"/>
          <p:cNvSpPr/>
          <p:nvPr userDrawn="1"/>
        </p:nvSpPr>
        <p:spPr>
          <a:xfrm>
            <a:off x="9842213" y="3630840"/>
            <a:ext cx="2997489" cy="754576"/>
          </a:xfrm>
          <a:custGeom>
            <a:avLst/>
            <a:gdLst>
              <a:gd name="connsiteX0" fmla="*/ 435655 w 2997489"/>
              <a:gd name="connsiteY0" fmla="*/ 0 h 754576"/>
              <a:gd name="connsiteX1" fmla="*/ 2997489 w 2997489"/>
              <a:gd name="connsiteY1" fmla="*/ 0 h 754576"/>
              <a:gd name="connsiteX2" fmla="*/ 2997489 w 2997489"/>
              <a:gd name="connsiteY2" fmla="*/ 754576 h 754576"/>
              <a:gd name="connsiteX3" fmla="*/ 0 w 2997489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7489" h="754576">
                <a:moveTo>
                  <a:pt x="435655" y="0"/>
                </a:moveTo>
                <a:lnTo>
                  <a:pt x="2997489" y="0"/>
                </a:lnTo>
                <a:lnTo>
                  <a:pt x="2997489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77" name="任意多边形 76"/>
          <p:cNvSpPr/>
          <p:nvPr userDrawn="1"/>
        </p:nvSpPr>
        <p:spPr>
          <a:xfrm>
            <a:off x="9156507" y="4818515"/>
            <a:ext cx="3683194" cy="754576"/>
          </a:xfrm>
          <a:custGeom>
            <a:avLst/>
            <a:gdLst>
              <a:gd name="connsiteX0" fmla="*/ 435655 w 3683194"/>
              <a:gd name="connsiteY0" fmla="*/ 0 h 754576"/>
              <a:gd name="connsiteX1" fmla="*/ 3683194 w 3683194"/>
              <a:gd name="connsiteY1" fmla="*/ 0 h 754576"/>
              <a:gd name="connsiteX2" fmla="*/ 3683194 w 3683194"/>
              <a:gd name="connsiteY2" fmla="*/ 754576 h 754576"/>
              <a:gd name="connsiteX3" fmla="*/ 0 w 3683194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194" h="754576">
                <a:moveTo>
                  <a:pt x="435655" y="0"/>
                </a:moveTo>
                <a:lnTo>
                  <a:pt x="3683194" y="0"/>
                </a:lnTo>
                <a:lnTo>
                  <a:pt x="3683194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60" name="平行四边形 59"/>
          <p:cNvSpPr/>
          <p:nvPr userDrawn="1"/>
        </p:nvSpPr>
        <p:spPr>
          <a:xfrm rot="18000000">
            <a:off x="4197084" y="2269753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>
            <a:spLocks noChangeAspect="1"/>
          </p:cNvSpPr>
          <p:nvPr userDrawn="1"/>
        </p:nvSpPr>
        <p:spPr>
          <a:xfrm rot="5400000">
            <a:off x="4969947" y="130409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63" name="平行四边形 62"/>
          <p:cNvSpPr/>
          <p:nvPr userDrawn="1"/>
        </p:nvSpPr>
        <p:spPr>
          <a:xfrm rot="18000000">
            <a:off x="3661158" y="3120040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>
            <a:spLocks noChangeAspect="1"/>
          </p:cNvSpPr>
          <p:nvPr userDrawn="1"/>
        </p:nvSpPr>
        <p:spPr>
          <a:xfrm rot="5400000">
            <a:off x="4429576" y="2147401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66" name="平行四边形 65"/>
          <p:cNvSpPr/>
          <p:nvPr userDrawn="1"/>
        </p:nvSpPr>
        <p:spPr>
          <a:xfrm rot="18000000">
            <a:off x="3158044" y="3945891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>
            <a:spLocks noChangeAspect="1"/>
          </p:cNvSpPr>
          <p:nvPr userDrawn="1"/>
        </p:nvSpPr>
        <p:spPr>
          <a:xfrm rot="5400000">
            <a:off x="3926462" y="2974522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5" name="Rectangle 11"/>
          <p:cNvSpPr>
            <a:spLocks noChangeArrowheads="1"/>
          </p:cNvSpPr>
          <p:nvPr userDrawn="1"/>
        </p:nvSpPr>
        <p:spPr bwMode="gray">
          <a:xfrm>
            <a:off x="4842387" y="2148107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Rectangle 11"/>
          <p:cNvSpPr>
            <a:spLocks noChangeArrowheads="1"/>
          </p:cNvSpPr>
          <p:nvPr userDrawn="1"/>
        </p:nvSpPr>
        <p:spPr bwMode="gray">
          <a:xfrm>
            <a:off x="4254416" y="3009393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Rectangle 11"/>
          <p:cNvSpPr>
            <a:spLocks noChangeArrowheads="1"/>
          </p:cNvSpPr>
          <p:nvPr userDrawn="1"/>
        </p:nvSpPr>
        <p:spPr bwMode="gray">
          <a:xfrm>
            <a:off x="3829665" y="3824958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16" name="Rectangle 11"/>
          <p:cNvSpPr>
            <a:spLocks noChangeArrowheads="1"/>
          </p:cNvSpPr>
          <p:nvPr userDrawn="1"/>
        </p:nvSpPr>
        <p:spPr bwMode="gray">
          <a:xfrm>
            <a:off x="6501130" y="2148205"/>
            <a:ext cx="402653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行业人才动向分析</a:t>
            </a:r>
          </a:p>
        </p:txBody>
      </p:sp>
      <p:sp>
        <p:nvSpPr>
          <p:cNvPr id="17" name="Rectangle 11"/>
          <p:cNvSpPr>
            <a:spLocks noChangeArrowheads="1"/>
          </p:cNvSpPr>
          <p:nvPr userDrawn="1"/>
        </p:nvSpPr>
        <p:spPr bwMode="gray">
          <a:xfrm>
            <a:off x="6382285" y="3026760"/>
            <a:ext cx="31269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公司内部环境分析</a:t>
            </a:r>
          </a:p>
        </p:txBody>
      </p:sp>
      <p:sp>
        <p:nvSpPr>
          <p:cNvPr id="18" name="Rectangle 11"/>
          <p:cNvSpPr>
            <a:spLocks noChangeArrowheads="1"/>
          </p:cNvSpPr>
          <p:nvPr userDrawn="1"/>
        </p:nvSpPr>
        <p:spPr bwMode="gray">
          <a:xfrm>
            <a:off x="5714265" y="3864960"/>
            <a:ext cx="31269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部门内部分析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bldLvl="0" animBg="1"/>
      <p:bldP spid="83" grpId="0" bldLvl="0" animBg="1"/>
      <p:bldP spid="84" grpId="0" bldLvl="0" animBg="1"/>
      <p:bldP spid="78" grpId="0" bldLvl="0" animBg="1"/>
      <p:bldP spid="77" grpId="0" bldLvl="0" animBg="1"/>
      <p:bldP spid="60" grpId="0" bldLvl="0" animBg="1"/>
      <p:bldP spid="61" grpId="0" bldLvl="0" animBg="1"/>
      <p:bldP spid="63" grpId="0" bldLvl="0" animBg="1"/>
      <p:bldP spid="64" grpId="0" bldLvl="0" animBg="1"/>
      <p:bldP spid="66" grpId="0" bldLvl="0" animBg="1"/>
      <p:bldP spid="67" grpId="0" bldLvl="0" animBg="1"/>
      <p:bldP spid="45" grpId="0"/>
      <p:bldP spid="47" grpId="0"/>
      <p:bldP spid="49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1067435" y="2760345"/>
            <a:ext cx="3901440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形式分析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600"/>
              <a:t>四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534795"/>
            <a:ext cx="613410" cy="348297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行业人才动向分析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350420" y="2649260"/>
            <a:ext cx="933715" cy="1059799"/>
            <a:chOff x="6967515" y="2677835"/>
            <a:chExt cx="933715" cy="1059799"/>
          </a:xfrm>
        </p:grpSpPr>
        <p:sp>
          <p:nvSpPr>
            <p:cNvPr id="6" name="Freeform 75"/>
            <p:cNvSpPr/>
            <p:nvPr/>
          </p:nvSpPr>
          <p:spPr bwMode="auto">
            <a:xfrm rot="5400000">
              <a:off x="6639239" y="3006111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" name="Freeform 76"/>
            <p:cNvSpPr/>
            <p:nvPr/>
          </p:nvSpPr>
          <p:spPr bwMode="auto">
            <a:xfrm rot="5400000">
              <a:off x="7271370" y="2576173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" name="Freeform 77"/>
            <p:cNvSpPr/>
            <p:nvPr/>
          </p:nvSpPr>
          <p:spPr bwMode="auto">
            <a:xfrm rot="5400000">
              <a:off x="7269667" y="3106072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83"/>
            <p:cNvSpPr/>
            <p:nvPr/>
          </p:nvSpPr>
          <p:spPr bwMode="auto">
            <a:xfrm rot="5400000">
              <a:off x="7630884" y="2941365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88"/>
            <p:cNvSpPr/>
            <p:nvPr/>
          </p:nvSpPr>
          <p:spPr bwMode="auto">
            <a:xfrm rot="5400000">
              <a:off x="7209464" y="3045868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" name="Freeform 89"/>
            <p:cNvSpPr/>
            <p:nvPr/>
          </p:nvSpPr>
          <p:spPr bwMode="auto">
            <a:xfrm rot="5400000">
              <a:off x="6743742" y="3103799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2" name="Group 10"/>
          <p:cNvGrpSpPr/>
          <p:nvPr/>
        </p:nvGrpSpPr>
        <p:grpSpPr>
          <a:xfrm>
            <a:off x="4657194" y="2649261"/>
            <a:ext cx="933713" cy="1059798"/>
            <a:chOff x="4274289" y="2677836"/>
            <a:chExt cx="933713" cy="1059798"/>
          </a:xfrm>
        </p:grpSpPr>
        <p:sp>
          <p:nvSpPr>
            <p:cNvPr id="13" name="Freeform 69"/>
            <p:cNvSpPr/>
            <p:nvPr/>
          </p:nvSpPr>
          <p:spPr bwMode="auto">
            <a:xfrm rot="5400000">
              <a:off x="4475912" y="3005544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Freeform 70"/>
            <p:cNvSpPr/>
            <p:nvPr/>
          </p:nvSpPr>
          <p:spPr bwMode="auto">
            <a:xfrm rot="5400000">
              <a:off x="4375953" y="2576173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Freeform 71"/>
            <p:cNvSpPr/>
            <p:nvPr/>
          </p:nvSpPr>
          <p:spPr bwMode="auto">
            <a:xfrm rot="5400000">
              <a:off x="4374249" y="3106072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Freeform 85"/>
            <p:cNvSpPr/>
            <p:nvPr/>
          </p:nvSpPr>
          <p:spPr bwMode="auto">
            <a:xfrm rot="5400000">
              <a:off x="4535547" y="2941365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7" name="Freeform 92"/>
            <p:cNvSpPr/>
            <p:nvPr/>
          </p:nvSpPr>
          <p:spPr bwMode="auto">
            <a:xfrm rot="5400000">
              <a:off x="3906257" y="3045868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8" name="Freeform 93"/>
            <p:cNvSpPr/>
            <p:nvPr/>
          </p:nvSpPr>
          <p:spPr bwMode="auto">
            <a:xfrm rot="5400000">
              <a:off x="4371976" y="3103799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9" name="Freeform 87"/>
          <p:cNvSpPr/>
          <p:nvPr/>
        </p:nvSpPr>
        <p:spPr bwMode="auto">
          <a:xfrm rot="5400000">
            <a:off x="6461577" y="2814535"/>
            <a:ext cx="9087" cy="728114"/>
          </a:xfrm>
          <a:custGeom>
            <a:avLst/>
            <a:gdLst>
              <a:gd name="T0" fmla="*/ 8 w 8"/>
              <a:gd name="T1" fmla="*/ 640 h 641"/>
              <a:gd name="T2" fmla="*/ 3 w 8"/>
              <a:gd name="T3" fmla="*/ 641 h 641"/>
              <a:gd name="T4" fmla="*/ 0 w 8"/>
              <a:gd name="T5" fmla="*/ 640 h 641"/>
              <a:gd name="T6" fmla="*/ 0 w 8"/>
              <a:gd name="T7" fmla="*/ 0 h 641"/>
              <a:gd name="T8" fmla="*/ 3 w 8"/>
              <a:gd name="T9" fmla="*/ 0 h 641"/>
              <a:gd name="T10" fmla="*/ 8 w 8"/>
              <a:gd name="T11" fmla="*/ 0 h 641"/>
              <a:gd name="T12" fmla="*/ 8 w 8"/>
              <a:gd name="T13" fmla="*/ 640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641">
                <a:moveTo>
                  <a:pt x="8" y="640"/>
                </a:moveTo>
                <a:lnTo>
                  <a:pt x="3" y="641"/>
                </a:lnTo>
                <a:lnTo>
                  <a:pt x="0" y="640"/>
                </a:lnTo>
                <a:lnTo>
                  <a:pt x="0" y="0"/>
                </a:lnTo>
                <a:lnTo>
                  <a:pt x="3" y="0"/>
                </a:lnTo>
                <a:lnTo>
                  <a:pt x="8" y="0"/>
                </a:lnTo>
                <a:lnTo>
                  <a:pt x="8" y="64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20" name="Group 18"/>
          <p:cNvGrpSpPr/>
          <p:nvPr/>
        </p:nvGrpSpPr>
        <p:grpSpPr>
          <a:xfrm>
            <a:off x="5367133" y="2330072"/>
            <a:ext cx="829211" cy="1697040"/>
            <a:chOff x="4984228" y="2358647"/>
            <a:chExt cx="829211" cy="1697040"/>
          </a:xfrm>
        </p:grpSpPr>
        <p:sp>
          <p:nvSpPr>
            <p:cNvPr id="21" name="Freeform 73"/>
            <p:cNvSpPr/>
            <p:nvPr/>
          </p:nvSpPr>
          <p:spPr bwMode="auto">
            <a:xfrm rot="5400000">
              <a:off x="4911532" y="2431345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Freeform 74"/>
            <p:cNvSpPr/>
            <p:nvPr/>
          </p:nvSpPr>
          <p:spPr bwMode="auto">
            <a:xfrm rot="5400000">
              <a:off x="4910395" y="3279865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3" name="Freeform 86"/>
            <p:cNvSpPr/>
            <p:nvPr/>
          </p:nvSpPr>
          <p:spPr bwMode="auto">
            <a:xfrm rot="5400000">
              <a:off x="5267069" y="2919783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4" name="Freeform 94"/>
            <p:cNvSpPr/>
            <p:nvPr/>
          </p:nvSpPr>
          <p:spPr bwMode="auto">
            <a:xfrm rot="5400000">
              <a:off x="4268041" y="3074834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Freeform 72"/>
            <p:cNvSpPr/>
            <p:nvPr/>
          </p:nvSpPr>
          <p:spPr bwMode="auto">
            <a:xfrm rot="5400000">
              <a:off x="4837698" y="3079946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6" name="Freeform 95"/>
            <p:cNvSpPr/>
            <p:nvPr/>
          </p:nvSpPr>
          <p:spPr bwMode="auto">
            <a:xfrm rot="5400000">
              <a:off x="4768408" y="3137877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7" name="Group 25"/>
          <p:cNvGrpSpPr/>
          <p:nvPr/>
        </p:nvGrpSpPr>
        <p:grpSpPr>
          <a:xfrm>
            <a:off x="6690462" y="2010882"/>
            <a:ext cx="882597" cy="2335417"/>
            <a:chOff x="6307557" y="2039457"/>
            <a:chExt cx="882597" cy="2335417"/>
          </a:xfrm>
        </p:grpSpPr>
        <p:sp>
          <p:nvSpPr>
            <p:cNvPr id="28" name="Freeform 79"/>
            <p:cNvSpPr/>
            <p:nvPr/>
          </p:nvSpPr>
          <p:spPr bwMode="auto">
            <a:xfrm rot="5400000">
              <a:off x="6416035" y="2431913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Freeform 80"/>
            <p:cNvSpPr/>
            <p:nvPr/>
          </p:nvSpPr>
          <p:spPr bwMode="auto">
            <a:xfrm rot="5400000">
              <a:off x="6414899" y="3280433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84"/>
            <p:cNvSpPr/>
            <p:nvPr/>
          </p:nvSpPr>
          <p:spPr bwMode="auto">
            <a:xfrm rot="5400000">
              <a:off x="6898226" y="2919783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Freeform 90"/>
            <p:cNvSpPr/>
            <p:nvPr/>
          </p:nvSpPr>
          <p:spPr bwMode="auto">
            <a:xfrm rot="5400000">
              <a:off x="6209869" y="3075402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78"/>
            <p:cNvSpPr/>
            <p:nvPr/>
          </p:nvSpPr>
          <p:spPr bwMode="auto">
            <a:xfrm rot="5400000">
              <a:off x="5639645" y="3079946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3" name="Freeform 91"/>
            <p:cNvSpPr/>
            <p:nvPr/>
          </p:nvSpPr>
          <p:spPr bwMode="auto">
            <a:xfrm rot="5400000">
              <a:off x="5710071" y="3137877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Freeform 96"/>
            <p:cNvSpPr/>
            <p:nvPr/>
          </p:nvSpPr>
          <p:spPr bwMode="auto">
            <a:xfrm rot="5400000">
              <a:off x="5209706" y="3137308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5" name="Freeform 97"/>
          <p:cNvSpPr/>
          <p:nvPr/>
        </p:nvSpPr>
        <p:spPr bwMode="auto">
          <a:xfrm rot="5400000">
            <a:off x="5001941" y="3111005"/>
            <a:ext cx="2335417" cy="135173"/>
          </a:xfrm>
          <a:custGeom>
            <a:avLst/>
            <a:gdLst>
              <a:gd name="T0" fmla="*/ 1027 w 2056"/>
              <a:gd name="T1" fmla="*/ 119 h 119"/>
              <a:gd name="T2" fmla="*/ 0 w 2056"/>
              <a:gd name="T3" fmla="*/ 10 h 119"/>
              <a:gd name="T4" fmla="*/ 0 w 2056"/>
              <a:gd name="T5" fmla="*/ 0 h 119"/>
              <a:gd name="T6" fmla="*/ 1027 w 2056"/>
              <a:gd name="T7" fmla="*/ 104 h 119"/>
              <a:gd name="T8" fmla="*/ 2056 w 2056"/>
              <a:gd name="T9" fmla="*/ 0 h 119"/>
              <a:gd name="T10" fmla="*/ 2056 w 2056"/>
              <a:gd name="T11" fmla="*/ 10 h 119"/>
              <a:gd name="T12" fmla="*/ 1027 w 2056"/>
              <a:gd name="T13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6" h="119">
                <a:moveTo>
                  <a:pt x="1027" y="119"/>
                </a:moveTo>
                <a:lnTo>
                  <a:pt x="0" y="10"/>
                </a:lnTo>
                <a:lnTo>
                  <a:pt x="0" y="0"/>
                </a:lnTo>
                <a:lnTo>
                  <a:pt x="1027" y="104"/>
                </a:lnTo>
                <a:lnTo>
                  <a:pt x="2056" y="0"/>
                </a:lnTo>
                <a:lnTo>
                  <a:pt x="2056" y="10"/>
                </a:lnTo>
                <a:lnTo>
                  <a:pt x="1027" y="119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36" name="Group 34"/>
          <p:cNvGrpSpPr/>
          <p:nvPr/>
        </p:nvGrpSpPr>
        <p:grpSpPr>
          <a:xfrm>
            <a:off x="5416095" y="4938842"/>
            <a:ext cx="2161625" cy="1282678"/>
            <a:chOff x="5033190" y="4967417"/>
            <a:chExt cx="2161625" cy="1282678"/>
          </a:xfrm>
        </p:grpSpPr>
        <p:sp>
          <p:nvSpPr>
            <p:cNvPr id="37" name="TextBox 35"/>
            <p:cNvSpPr txBox="1"/>
            <p:nvPr/>
          </p:nvSpPr>
          <p:spPr>
            <a:xfrm>
              <a:off x="5658981" y="4967417"/>
              <a:ext cx="87249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Clear Sans" panose="020B0503030202020304" pitchFamily="34" charset="0"/>
                </a:rPr>
                <a:t>关键词</a:t>
              </a:r>
            </a:p>
          </p:txBody>
        </p:sp>
        <p:sp>
          <p:nvSpPr>
            <p:cNvPr id="38" name="Rectangle 36"/>
            <p:cNvSpPr/>
            <p:nvPr/>
          </p:nvSpPr>
          <p:spPr>
            <a:xfrm>
              <a:off x="5033190" y="5296960"/>
              <a:ext cx="2161625" cy="953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d-ID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39" name="Group 37"/>
          <p:cNvGrpSpPr/>
          <p:nvPr/>
        </p:nvGrpSpPr>
        <p:grpSpPr>
          <a:xfrm>
            <a:off x="6102064" y="2004578"/>
            <a:ext cx="728114" cy="2341722"/>
            <a:chOff x="5719159" y="2033153"/>
            <a:chExt cx="728114" cy="2341722"/>
          </a:xfrm>
        </p:grpSpPr>
        <p:sp>
          <p:nvSpPr>
            <p:cNvPr id="40" name="Freeform 81"/>
            <p:cNvSpPr/>
            <p:nvPr/>
          </p:nvSpPr>
          <p:spPr bwMode="auto">
            <a:xfrm rot="5400000">
              <a:off x="5499929" y="2252383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accent4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82"/>
            <p:cNvSpPr/>
            <p:nvPr/>
          </p:nvSpPr>
          <p:spPr bwMode="auto">
            <a:xfrm rot="5400000">
              <a:off x="5498793" y="3426396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4" name="Group 2177"/>
          <p:cNvGrpSpPr/>
          <p:nvPr/>
        </p:nvGrpSpPr>
        <p:grpSpPr>
          <a:xfrm>
            <a:off x="7479493" y="1985482"/>
            <a:ext cx="1597538" cy="783910"/>
            <a:chOff x="33075" y="0"/>
            <a:chExt cx="3467959" cy="1461013"/>
          </a:xfrm>
        </p:grpSpPr>
        <p:sp>
          <p:nvSpPr>
            <p:cNvPr id="45" name="Shape 2175"/>
            <p:cNvSpPr/>
            <p:nvPr/>
          </p:nvSpPr>
          <p:spPr>
            <a:xfrm flipV="1">
              <a:off x="3488334" y="-1"/>
              <a:ext cx="1" cy="1461015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46" name="Shape 2176"/>
            <p:cNvSpPr/>
            <p:nvPr/>
          </p:nvSpPr>
          <p:spPr>
            <a:xfrm flipH="1" flipV="1">
              <a:off x="33075" y="730506"/>
              <a:ext cx="3467961" cy="1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</p:grpSp>
      <p:grpSp>
        <p:nvGrpSpPr>
          <p:cNvPr id="47" name="Group 2177"/>
          <p:cNvGrpSpPr/>
          <p:nvPr/>
        </p:nvGrpSpPr>
        <p:grpSpPr>
          <a:xfrm flipH="1">
            <a:off x="3860055" y="2214082"/>
            <a:ext cx="933447" cy="783910"/>
            <a:chOff x="33075" y="0"/>
            <a:chExt cx="3467959" cy="1461013"/>
          </a:xfrm>
        </p:grpSpPr>
        <p:sp>
          <p:nvSpPr>
            <p:cNvPr id="48" name="Shape 2175"/>
            <p:cNvSpPr/>
            <p:nvPr/>
          </p:nvSpPr>
          <p:spPr>
            <a:xfrm flipV="1">
              <a:off x="3488334" y="-1"/>
              <a:ext cx="1" cy="1461015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49" name="Shape 2176"/>
            <p:cNvSpPr/>
            <p:nvPr/>
          </p:nvSpPr>
          <p:spPr>
            <a:xfrm flipH="1" flipV="1">
              <a:off x="33075" y="730506"/>
              <a:ext cx="3467961" cy="1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</p:grpSp>
      <p:grpSp>
        <p:nvGrpSpPr>
          <p:cNvPr id="50" name="Group 46"/>
          <p:cNvGrpSpPr/>
          <p:nvPr/>
        </p:nvGrpSpPr>
        <p:grpSpPr>
          <a:xfrm>
            <a:off x="9175540" y="1960360"/>
            <a:ext cx="2251479" cy="858068"/>
            <a:chOff x="8305761" y="2653556"/>
            <a:chExt cx="2251479" cy="858068"/>
          </a:xfrm>
        </p:grpSpPr>
        <p:sp>
          <p:nvSpPr>
            <p:cNvPr id="51" name="Text Placeholder 2"/>
            <p:cNvSpPr txBox="1"/>
            <p:nvPr/>
          </p:nvSpPr>
          <p:spPr>
            <a:xfrm>
              <a:off x="8305761" y="2653556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  <a:sym typeface="+mn-ea"/>
                </a:rPr>
                <a:t>标题三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oolvetica Rg" panose="020B06030306020200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52" name="TextBox 48"/>
            <p:cNvSpPr txBox="1"/>
            <p:nvPr/>
          </p:nvSpPr>
          <p:spPr>
            <a:xfrm>
              <a:off x="8387935" y="2957904"/>
              <a:ext cx="1993890" cy="5537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53" name="Group 49"/>
          <p:cNvGrpSpPr/>
          <p:nvPr/>
        </p:nvGrpSpPr>
        <p:grpSpPr>
          <a:xfrm>
            <a:off x="1478522" y="2311767"/>
            <a:ext cx="2251479" cy="1052378"/>
            <a:chOff x="1728901" y="2644031"/>
            <a:chExt cx="2251479" cy="1052378"/>
          </a:xfrm>
        </p:grpSpPr>
        <p:sp>
          <p:nvSpPr>
            <p:cNvPr id="54" name="Text Placeholder 2"/>
            <p:cNvSpPr txBox="1"/>
            <p:nvPr/>
          </p:nvSpPr>
          <p:spPr>
            <a:xfrm>
              <a:off x="1728901" y="2644031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olvetica Rg" panose="020B0603030602020004" pitchFamily="34" charset="0"/>
                  <a:cs typeface="Clear Sans" panose="020B0503030202020304" pitchFamily="34" charset="0"/>
                </a:rPr>
                <a:t>标题一</a:t>
              </a:r>
            </a:p>
          </p:txBody>
        </p:sp>
        <p:sp>
          <p:nvSpPr>
            <p:cNvPr id="55" name="TextBox 51"/>
            <p:cNvSpPr txBox="1"/>
            <p:nvPr/>
          </p:nvSpPr>
          <p:spPr>
            <a:xfrm>
              <a:off x="1943100" y="2957904"/>
              <a:ext cx="1929574" cy="7385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56" name="Group 2177"/>
          <p:cNvGrpSpPr/>
          <p:nvPr/>
        </p:nvGrpSpPr>
        <p:grpSpPr>
          <a:xfrm rot="5400000">
            <a:off x="6241624" y="4059392"/>
            <a:ext cx="448992" cy="783910"/>
            <a:chOff x="33075" y="0"/>
            <a:chExt cx="3467959" cy="1461013"/>
          </a:xfrm>
        </p:grpSpPr>
        <p:sp>
          <p:nvSpPr>
            <p:cNvPr id="57" name="Shape 2175"/>
            <p:cNvSpPr/>
            <p:nvPr/>
          </p:nvSpPr>
          <p:spPr>
            <a:xfrm flipV="1">
              <a:off x="3488334" y="-1"/>
              <a:ext cx="1" cy="1461015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58" name="Shape 2176"/>
            <p:cNvSpPr/>
            <p:nvPr/>
          </p:nvSpPr>
          <p:spPr>
            <a:xfrm flipH="1" flipV="1">
              <a:off x="33075" y="730506"/>
              <a:ext cx="3467961" cy="1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</p:grpSp>
      <p:grpSp>
        <p:nvGrpSpPr>
          <p:cNvPr id="60" name="Group 2177"/>
          <p:cNvGrpSpPr/>
          <p:nvPr/>
        </p:nvGrpSpPr>
        <p:grpSpPr>
          <a:xfrm>
            <a:off x="8180309" y="3375340"/>
            <a:ext cx="896722" cy="783910"/>
            <a:chOff x="33075" y="0"/>
            <a:chExt cx="3467959" cy="1461013"/>
          </a:xfrm>
        </p:grpSpPr>
        <p:sp>
          <p:nvSpPr>
            <p:cNvPr id="61" name="Shape 2175"/>
            <p:cNvSpPr/>
            <p:nvPr/>
          </p:nvSpPr>
          <p:spPr>
            <a:xfrm flipV="1">
              <a:off x="3488334" y="-1"/>
              <a:ext cx="1" cy="1461015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62" name="Shape 2176"/>
            <p:cNvSpPr/>
            <p:nvPr/>
          </p:nvSpPr>
          <p:spPr>
            <a:xfrm flipH="1" flipV="1">
              <a:off x="33075" y="730506"/>
              <a:ext cx="3467961" cy="1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</p:grpSp>
      <p:grpSp>
        <p:nvGrpSpPr>
          <p:cNvPr id="63" name="Group 2177"/>
          <p:cNvGrpSpPr/>
          <p:nvPr/>
        </p:nvGrpSpPr>
        <p:grpSpPr>
          <a:xfrm flipH="1">
            <a:off x="3860554" y="3603940"/>
            <a:ext cx="1597538" cy="783910"/>
            <a:chOff x="33075" y="0"/>
            <a:chExt cx="3467959" cy="1461013"/>
          </a:xfrm>
        </p:grpSpPr>
        <p:sp>
          <p:nvSpPr>
            <p:cNvPr id="64" name="Shape 2175"/>
            <p:cNvSpPr/>
            <p:nvPr/>
          </p:nvSpPr>
          <p:spPr>
            <a:xfrm flipV="1">
              <a:off x="3488334" y="-1"/>
              <a:ext cx="1" cy="1461015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65" name="Shape 2176"/>
            <p:cNvSpPr/>
            <p:nvPr/>
          </p:nvSpPr>
          <p:spPr>
            <a:xfrm flipH="1" flipV="1">
              <a:off x="33075" y="730506"/>
              <a:ext cx="3467961" cy="1"/>
            </a:xfrm>
            <a:prstGeom prst="line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miter lim="400000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</p:grpSp>
      <p:grpSp>
        <p:nvGrpSpPr>
          <p:cNvPr id="66" name="Group 61"/>
          <p:cNvGrpSpPr/>
          <p:nvPr/>
        </p:nvGrpSpPr>
        <p:grpSpPr>
          <a:xfrm>
            <a:off x="9175540" y="3373088"/>
            <a:ext cx="2251479" cy="858068"/>
            <a:chOff x="8305761" y="2653556"/>
            <a:chExt cx="2251479" cy="858068"/>
          </a:xfrm>
        </p:grpSpPr>
        <p:sp>
          <p:nvSpPr>
            <p:cNvPr id="67" name="Text Placeholder 2"/>
            <p:cNvSpPr txBox="1"/>
            <p:nvPr/>
          </p:nvSpPr>
          <p:spPr>
            <a:xfrm>
              <a:off x="8305761" y="2653556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id-ID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  <a:sym typeface="+mn-ea"/>
                </a:rPr>
                <a:t>标题四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oolvetica Rg" panose="020B06030306020200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68" name="TextBox 63"/>
            <p:cNvSpPr txBox="1"/>
            <p:nvPr/>
          </p:nvSpPr>
          <p:spPr>
            <a:xfrm>
              <a:off x="8387935" y="2957904"/>
              <a:ext cx="2059603" cy="5537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69" name="Group 64"/>
          <p:cNvGrpSpPr/>
          <p:nvPr/>
        </p:nvGrpSpPr>
        <p:grpSpPr>
          <a:xfrm>
            <a:off x="1478522" y="3709173"/>
            <a:ext cx="2251479" cy="1052378"/>
            <a:chOff x="1728901" y="2644031"/>
            <a:chExt cx="2251479" cy="1052378"/>
          </a:xfrm>
        </p:grpSpPr>
        <p:sp>
          <p:nvSpPr>
            <p:cNvPr id="70" name="Text Placeholder 2"/>
            <p:cNvSpPr txBox="1"/>
            <p:nvPr/>
          </p:nvSpPr>
          <p:spPr>
            <a:xfrm>
              <a:off x="1728901" y="2644031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olvetica Rg" panose="020B0603030602020004" pitchFamily="34" charset="0"/>
                  <a:cs typeface="Clear Sans" panose="020B0503030202020304" pitchFamily="34" charset="0"/>
                </a:rPr>
                <a:t>标题</a:t>
              </a:r>
              <a:r>
                <a:rPr lang="zh-CN" altLang="id-ID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olvetica Rg" panose="020B0603030602020004" pitchFamily="34" charset="0"/>
                  <a:cs typeface="Clear Sans" panose="020B0503030202020304" pitchFamily="34" charset="0"/>
                </a:rPr>
                <a:t>二</a:t>
              </a:r>
            </a:p>
          </p:txBody>
        </p:sp>
        <p:sp>
          <p:nvSpPr>
            <p:cNvPr id="71" name="TextBox 66"/>
            <p:cNvSpPr txBox="1"/>
            <p:nvPr/>
          </p:nvSpPr>
          <p:spPr>
            <a:xfrm>
              <a:off x="1943100" y="2957904"/>
              <a:ext cx="1929574" cy="7385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1082040" y="2774950"/>
            <a:ext cx="3930650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形式分析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600"/>
              <a:t>四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534795"/>
            <a:ext cx="613410" cy="352488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公司内部环境分析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grpSp>
        <p:nvGrpSpPr>
          <p:cNvPr id="8" name="Group 6"/>
          <p:cNvGrpSpPr/>
          <p:nvPr/>
        </p:nvGrpSpPr>
        <p:grpSpPr>
          <a:xfrm>
            <a:off x="2411124" y="2122736"/>
            <a:ext cx="2251479" cy="892993"/>
            <a:chOff x="4114194" y="2176711"/>
            <a:chExt cx="2251479" cy="892993"/>
          </a:xfrm>
        </p:grpSpPr>
        <p:sp>
          <p:nvSpPr>
            <p:cNvPr id="9" name="Text Placeholder 2"/>
            <p:cNvSpPr txBox="1"/>
            <p:nvPr/>
          </p:nvSpPr>
          <p:spPr>
            <a:xfrm>
              <a:off x="4114194" y="2176711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Coolvetica Rg" panose="020B0603030602020004" pitchFamily="34" charset="0"/>
                  <a:cs typeface="Clear Sans" panose="020B0503030202020304" pitchFamily="34" charset="0"/>
                </a:rPr>
                <a:t>标题一</a:t>
              </a:r>
            </a:p>
          </p:txBody>
        </p:sp>
        <p:sp>
          <p:nvSpPr>
            <p:cNvPr id="10" name="TextBox 8"/>
            <p:cNvSpPr txBox="1"/>
            <p:nvPr/>
          </p:nvSpPr>
          <p:spPr>
            <a:xfrm>
              <a:off x="4196368" y="2515984"/>
              <a:ext cx="2036199" cy="5537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 9"/>
          <p:cNvGrpSpPr/>
          <p:nvPr/>
        </p:nvGrpSpPr>
        <p:grpSpPr>
          <a:xfrm>
            <a:off x="2411124" y="3458828"/>
            <a:ext cx="2245505" cy="892993"/>
            <a:chOff x="4114194" y="3512803"/>
            <a:chExt cx="2245505" cy="892993"/>
          </a:xfrm>
        </p:grpSpPr>
        <p:sp>
          <p:nvSpPr>
            <p:cNvPr id="12" name="Text Placeholder 2"/>
            <p:cNvSpPr txBox="1"/>
            <p:nvPr/>
          </p:nvSpPr>
          <p:spPr>
            <a:xfrm>
              <a:off x="4114194" y="3512803"/>
              <a:ext cx="2245505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Coolvetica Rg" panose="020B0603030602020004" pitchFamily="34" charset="0"/>
                  <a:cs typeface="Clear Sans" panose="020B0503030202020304" pitchFamily="34" charset="0"/>
                </a:rPr>
                <a:t>标题二</a:t>
              </a:r>
            </a:p>
          </p:txBody>
        </p:sp>
        <p:sp>
          <p:nvSpPr>
            <p:cNvPr id="13" name="TextBox 11"/>
            <p:cNvSpPr txBox="1"/>
            <p:nvPr/>
          </p:nvSpPr>
          <p:spPr>
            <a:xfrm>
              <a:off x="4190394" y="3852076"/>
              <a:ext cx="2036199" cy="5537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  <a:endParaRPr lang="en-US" sz="10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Group 12"/>
          <p:cNvGrpSpPr/>
          <p:nvPr/>
        </p:nvGrpSpPr>
        <p:grpSpPr>
          <a:xfrm>
            <a:off x="2395884" y="4715329"/>
            <a:ext cx="2245505" cy="892993"/>
            <a:chOff x="4098954" y="4769304"/>
            <a:chExt cx="2245505" cy="892993"/>
          </a:xfrm>
        </p:grpSpPr>
        <p:sp>
          <p:nvSpPr>
            <p:cNvPr id="15" name="Text Placeholder 2"/>
            <p:cNvSpPr txBox="1"/>
            <p:nvPr/>
          </p:nvSpPr>
          <p:spPr>
            <a:xfrm>
              <a:off x="4098954" y="4769304"/>
              <a:ext cx="2245505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Coolvetica Rg" panose="020B0603030602020004" pitchFamily="34" charset="0"/>
                  <a:cs typeface="Clear Sans" panose="020B0503030202020304" pitchFamily="34" charset="0"/>
                </a:rPr>
                <a:t>标题三</a:t>
              </a:r>
            </a:p>
          </p:txBody>
        </p:sp>
        <p:sp>
          <p:nvSpPr>
            <p:cNvPr id="16" name="TextBox 14"/>
            <p:cNvSpPr txBox="1"/>
            <p:nvPr/>
          </p:nvSpPr>
          <p:spPr>
            <a:xfrm>
              <a:off x="4190394" y="5108577"/>
              <a:ext cx="2036199" cy="5537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  <a:endParaRPr lang="en-US" sz="10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059191" y="2392832"/>
            <a:ext cx="4533437" cy="2383955"/>
            <a:chOff x="7967" y="3768"/>
            <a:chExt cx="7139" cy="375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17" name="Group 15"/>
            <p:cNvGrpSpPr/>
            <p:nvPr/>
          </p:nvGrpSpPr>
          <p:grpSpPr>
            <a:xfrm>
              <a:off x="7967" y="3771"/>
              <a:ext cx="7139" cy="3752"/>
              <a:chOff x="6096000" y="2564096"/>
              <a:chExt cx="5321343" cy="2382461"/>
            </a:xfrm>
          </p:grpSpPr>
          <p:sp>
            <p:nvSpPr>
              <p:cNvPr id="18" name="Shape 3965"/>
              <p:cNvSpPr/>
              <p:nvPr/>
            </p:nvSpPr>
            <p:spPr>
              <a:xfrm>
                <a:off x="6096000" y="2564096"/>
                <a:ext cx="5321343" cy="427930"/>
              </a:xfrm>
              <a:prstGeom prst="roundRect">
                <a:avLst>
                  <a:gd name="adj" fmla="val 38018"/>
                </a:avLst>
              </a:pr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/>
              </a:p>
            </p:txBody>
          </p:sp>
          <p:sp>
            <p:nvSpPr>
              <p:cNvPr id="19" name="Shape 3966"/>
              <p:cNvSpPr/>
              <p:nvPr/>
            </p:nvSpPr>
            <p:spPr>
              <a:xfrm>
                <a:off x="6096000" y="3052728"/>
                <a:ext cx="5321343" cy="427931"/>
              </a:xfrm>
              <a:prstGeom prst="roundRect">
                <a:avLst>
                  <a:gd name="adj" fmla="val 38018"/>
                </a:avLst>
              </a:pr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/>
              </a:p>
            </p:txBody>
          </p:sp>
          <p:sp>
            <p:nvSpPr>
              <p:cNvPr id="20" name="Shape 3967"/>
              <p:cNvSpPr/>
              <p:nvPr/>
            </p:nvSpPr>
            <p:spPr>
              <a:xfrm>
                <a:off x="6096000" y="3541361"/>
                <a:ext cx="5321343" cy="427931"/>
              </a:xfrm>
              <a:prstGeom prst="roundRect">
                <a:avLst>
                  <a:gd name="adj" fmla="val 38018"/>
                </a:avLst>
              </a:pr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/>
              </a:p>
            </p:txBody>
          </p:sp>
          <p:sp>
            <p:nvSpPr>
              <p:cNvPr id="21" name="Shape 3968"/>
              <p:cNvSpPr/>
              <p:nvPr/>
            </p:nvSpPr>
            <p:spPr>
              <a:xfrm>
                <a:off x="6096000" y="4029994"/>
                <a:ext cx="5321343" cy="427930"/>
              </a:xfrm>
              <a:prstGeom prst="roundRect">
                <a:avLst>
                  <a:gd name="adj" fmla="val 38018"/>
                </a:avLst>
              </a:pr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/>
              </a:p>
            </p:txBody>
          </p:sp>
          <p:sp>
            <p:nvSpPr>
              <p:cNvPr id="22" name="Shape 3969"/>
              <p:cNvSpPr/>
              <p:nvPr/>
            </p:nvSpPr>
            <p:spPr>
              <a:xfrm>
                <a:off x="6096000" y="4518626"/>
                <a:ext cx="5321343" cy="427931"/>
              </a:xfrm>
              <a:prstGeom prst="roundRect">
                <a:avLst>
                  <a:gd name="adj" fmla="val 38018"/>
                </a:avLst>
              </a:pr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/>
              </a:p>
            </p:txBody>
          </p:sp>
        </p:grpSp>
        <p:sp>
          <p:nvSpPr>
            <p:cNvPr id="23" name="Shape 3973"/>
            <p:cNvSpPr/>
            <p:nvPr/>
          </p:nvSpPr>
          <p:spPr>
            <a:xfrm>
              <a:off x="9610" y="3768"/>
              <a:ext cx="2447" cy="674"/>
            </a:xfrm>
            <a:prstGeom prst="roundRect">
              <a:avLst>
                <a:gd name="adj" fmla="val 38018"/>
              </a:avLst>
            </a:prstGeom>
            <a:solidFill>
              <a:schemeClr val="bg1">
                <a:lumMod val="50000"/>
                <a:alpha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24" name="Shape 3975"/>
            <p:cNvSpPr/>
            <p:nvPr/>
          </p:nvSpPr>
          <p:spPr>
            <a:xfrm>
              <a:off x="9610" y="4538"/>
              <a:ext cx="3200" cy="674"/>
            </a:xfrm>
            <a:prstGeom prst="roundRect">
              <a:avLst>
                <a:gd name="adj" fmla="val 38018"/>
              </a:avLst>
            </a:prstGeom>
            <a:solidFill>
              <a:schemeClr val="bg1">
                <a:lumMod val="50000"/>
                <a:alpha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25" name="Shape 3977"/>
            <p:cNvSpPr/>
            <p:nvPr/>
          </p:nvSpPr>
          <p:spPr>
            <a:xfrm>
              <a:off x="9610" y="5307"/>
              <a:ext cx="2818" cy="674"/>
            </a:xfrm>
            <a:prstGeom prst="roundRect">
              <a:avLst>
                <a:gd name="adj" fmla="val 38018"/>
              </a:avLst>
            </a:prstGeom>
            <a:solidFill>
              <a:schemeClr val="bg1">
                <a:lumMod val="50000"/>
                <a:alpha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26" name="Shape 3979"/>
            <p:cNvSpPr/>
            <p:nvPr/>
          </p:nvSpPr>
          <p:spPr>
            <a:xfrm>
              <a:off x="9610" y="6082"/>
              <a:ext cx="5014" cy="674"/>
            </a:xfrm>
            <a:prstGeom prst="roundRect">
              <a:avLst>
                <a:gd name="adj" fmla="val 38018"/>
              </a:avLst>
            </a:prstGeom>
            <a:solidFill>
              <a:schemeClr val="bg1">
                <a:lumMod val="50000"/>
                <a:alpha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27" name="Shape 3981"/>
            <p:cNvSpPr/>
            <p:nvPr/>
          </p:nvSpPr>
          <p:spPr>
            <a:xfrm>
              <a:off x="9610" y="6844"/>
              <a:ext cx="2507" cy="674"/>
            </a:xfrm>
            <a:prstGeom prst="roundRect">
              <a:avLst>
                <a:gd name="adj" fmla="val 38018"/>
              </a:avLst>
            </a:prstGeom>
            <a:solidFill>
              <a:schemeClr val="bg1">
                <a:lumMod val="50000"/>
                <a:alpha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grpSp>
          <p:nvGrpSpPr>
            <p:cNvPr id="28" name="Group 26"/>
            <p:cNvGrpSpPr/>
            <p:nvPr/>
          </p:nvGrpSpPr>
          <p:grpSpPr>
            <a:xfrm>
              <a:off x="7968" y="3768"/>
              <a:ext cx="2068" cy="3752"/>
              <a:chOff x="4816923" y="2936521"/>
              <a:chExt cx="2558154" cy="2382462"/>
            </a:xfrm>
          </p:grpSpPr>
          <p:sp>
            <p:nvSpPr>
              <p:cNvPr id="29" name="Shape 3987"/>
              <p:cNvSpPr/>
              <p:nvPr/>
            </p:nvSpPr>
            <p:spPr>
              <a:xfrm>
                <a:off x="4816923" y="3425154"/>
                <a:ext cx="2558154" cy="427931"/>
              </a:xfrm>
              <a:prstGeom prst="roundRect">
                <a:avLst>
                  <a:gd name="adj" fmla="val 38018"/>
                </a:avLst>
              </a:prstGeom>
              <a:solidFill>
                <a:schemeClr val="accent4"/>
              </a:solidFill>
              <a:ln w="3175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algn="ctr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r>
                  <a:rPr lang="zh-CN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关键词</a:t>
                </a:r>
                <a:endParaRPr sz="1800"/>
              </a:p>
            </p:txBody>
          </p:sp>
          <p:sp>
            <p:nvSpPr>
              <p:cNvPr id="30" name="Shape 3990"/>
              <p:cNvSpPr/>
              <p:nvPr/>
            </p:nvSpPr>
            <p:spPr>
              <a:xfrm>
                <a:off x="4816923" y="3913786"/>
                <a:ext cx="2558154" cy="427931"/>
              </a:xfrm>
              <a:prstGeom prst="roundRect">
                <a:avLst>
                  <a:gd name="adj" fmla="val 38018"/>
                </a:avLst>
              </a:prstGeom>
              <a:solidFill>
                <a:schemeClr val="accent2"/>
              </a:solidFill>
              <a:ln w="3175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algn="ctr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r>
                  <a:rPr lang="zh-CN" sz="18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ea"/>
                  </a:rPr>
                  <a:t>关键词</a:t>
                </a:r>
              </a:p>
            </p:txBody>
          </p:sp>
          <p:sp>
            <p:nvSpPr>
              <p:cNvPr id="31" name="Shape 3993"/>
              <p:cNvSpPr/>
              <p:nvPr/>
            </p:nvSpPr>
            <p:spPr>
              <a:xfrm>
                <a:off x="4816923" y="4402419"/>
                <a:ext cx="2558154" cy="427931"/>
              </a:xfrm>
              <a:prstGeom prst="roundRect">
                <a:avLst>
                  <a:gd name="adj" fmla="val 38018"/>
                </a:avLst>
              </a:prstGeom>
              <a:solidFill>
                <a:schemeClr val="accent3"/>
              </a:solidFill>
              <a:ln w="3175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algn="ctr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r>
                  <a:rPr lang="zh-CN" sz="18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ea"/>
                  </a:rPr>
                  <a:t>关键词</a:t>
                </a:r>
              </a:p>
            </p:txBody>
          </p:sp>
          <p:sp>
            <p:nvSpPr>
              <p:cNvPr id="32" name="Shape 3996"/>
              <p:cNvSpPr/>
              <p:nvPr/>
            </p:nvSpPr>
            <p:spPr>
              <a:xfrm>
                <a:off x="4816923" y="4891052"/>
                <a:ext cx="2558154" cy="427931"/>
              </a:xfrm>
              <a:prstGeom prst="roundRect">
                <a:avLst>
                  <a:gd name="adj" fmla="val 38018"/>
                </a:avLst>
              </a:prstGeom>
              <a:solidFill>
                <a:schemeClr val="accent6"/>
              </a:solidFill>
              <a:ln w="3175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algn="ctr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r>
                  <a:rPr lang="zh-CN" sz="18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ea"/>
                  </a:rPr>
                  <a:t>关键词</a:t>
                </a:r>
              </a:p>
            </p:txBody>
          </p:sp>
          <p:sp>
            <p:nvSpPr>
              <p:cNvPr id="33" name="Shape 4008"/>
              <p:cNvSpPr/>
              <p:nvPr/>
            </p:nvSpPr>
            <p:spPr>
              <a:xfrm>
                <a:off x="4816923" y="2936521"/>
                <a:ext cx="2558154" cy="427931"/>
              </a:xfrm>
              <a:prstGeom prst="roundRect">
                <a:avLst>
                  <a:gd name="adj" fmla="val 38018"/>
                </a:avLst>
              </a:prstGeom>
              <a:solidFill>
                <a:schemeClr val="accent1"/>
              </a:solidFill>
              <a:ln w="3175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algn="ctr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r>
                  <a:rPr lang="zh-CN" sz="18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关键词</a:t>
                </a:r>
              </a:p>
            </p:txBody>
          </p:sp>
        </p:grpSp>
        <p:sp>
          <p:nvSpPr>
            <p:cNvPr id="39" name="TextBox 37"/>
            <p:cNvSpPr txBox="1"/>
            <p:nvPr/>
          </p:nvSpPr>
          <p:spPr>
            <a:xfrm>
              <a:off x="11364" y="7021"/>
              <a:ext cx="709" cy="2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id-ID" sz="1050" dirty="0">
                  <a:solidFill>
                    <a:schemeClr val="bg1"/>
                  </a:solidFill>
                  <a:cs typeface="Clear Sans Light" panose="020B0303030202020304" pitchFamily="34" charset="0"/>
                </a:rPr>
                <a:t>42</a:t>
              </a:r>
              <a:r>
                <a:rPr lang="en-GB" sz="1050" dirty="0">
                  <a:solidFill>
                    <a:schemeClr val="bg1"/>
                  </a:solidFill>
                  <a:cs typeface="Clear Sans Light" panose="020B0303030202020304" pitchFamily="34" charset="0"/>
                </a:rPr>
                <a:t>%</a:t>
              </a:r>
            </a:p>
          </p:txBody>
        </p:sp>
        <p:sp>
          <p:nvSpPr>
            <p:cNvPr id="40" name="TextBox 38"/>
            <p:cNvSpPr txBox="1"/>
            <p:nvPr/>
          </p:nvSpPr>
          <p:spPr>
            <a:xfrm>
              <a:off x="13914" y="6268"/>
              <a:ext cx="709" cy="2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id-ID" sz="1050" dirty="0">
                  <a:solidFill>
                    <a:schemeClr val="bg1"/>
                  </a:solidFill>
                  <a:cs typeface="Clear Sans Light" panose="020B0303030202020304" pitchFamily="34" charset="0"/>
                </a:rPr>
                <a:t>8</a:t>
              </a:r>
              <a:r>
                <a:rPr lang="en-GB" sz="1050" dirty="0">
                  <a:solidFill>
                    <a:schemeClr val="bg1"/>
                  </a:solidFill>
                  <a:cs typeface="Clear Sans Light" panose="020B0303030202020304" pitchFamily="34" charset="0"/>
                </a:rPr>
                <a:t>5%</a:t>
              </a:r>
            </a:p>
          </p:txBody>
        </p:sp>
        <p:sp>
          <p:nvSpPr>
            <p:cNvPr id="41" name="TextBox 39"/>
            <p:cNvSpPr txBox="1"/>
            <p:nvPr/>
          </p:nvSpPr>
          <p:spPr>
            <a:xfrm>
              <a:off x="11655" y="5487"/>
              <a:ext cx="709" cy="2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id-ID" sz="1050" dirty="0">
                  <a:solidFill>
                    <a:schemeClr val="bg1"/>
                  </a:solidFill>
                  <a:cs typeface="Clear Sans Light" panose="020B0303030202020304" pitchFamily="34" charset="0"/>
                </a:rPr>
                <a:t>4</a:t>
              </a:r>
              <a:r>
                <a:rPr lang="en-GB" sz="1050" dirty="0">
                  <a:solidFill>
                    <a:schemeClr val="bg1"/>
                  </a:solidFill>
                  <a:cs typeface="Clear Sans Light" panose="020B0303030202020304" pitchFamily="34" charset="0"/>
                </a:rPr>
                <a:t>5%</a:t>
              </a:r>
            </a:p>
          </p:txBody>
        </p:sp>
        <p:sp>
          <p:nvSpPr>
            <p:cNvPr id="44" name="TextBox 40"/>
            <p:cNvSpPr txBox="1"/>
            <p:nvPr/>
          </p:nvSpPr>
          <p:spPr>
            <a:xfrm>
              <a:off x="12052" y="4717"/>
              <a:ext cx="709" cy="2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id-ID" sz="1050" dirty="0">
                  <a:solidFill>
                    <a:schemeClr val="bg1"/>
                  </a:solidFill>
                  <a:cs typeface="Clear Sans Light" panose="020B0303030202020304" pitchFamily="34" charset="0"/>
                </a:rPr>
                <a:t>5</a:t>
              </a:r>
              <a:r>
                <a:rPr lang="en-GB" sz="1050" dirty="0">
                  <a:solidFill>
                    <a:schemeClr val="bg1"/>
                  </a:solidFill>
                  <a:cs typeface="Clear Sans Light" panose="020B0303030202020304" pitchFamily="34" charset="0"/>
                </a:rPr>
                <a:t>5%</a:t>
              </a:r>
            </a:p>
          </p:txBody>
        </p:sp>
        <p:sp>
          <p:nvSpPr>
            <p:cNvPr id="45" name="TextBox 41"/>
            <p:cNvSpPr txBox="1"/>
            <p:nvPr/>
          </p:nvSpPr>
          <p:spPr>
            <a:xfrm>
              <a:off x="11307" y="3948"/>
              <a:ext cx="709" cy="2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id-ID" sz="1050" dirty="0">
                  <a:solidFill>
                    <a:schemeClr val="bg1"/>
                  </a:solidFill>
                  <a:cs typeface="Clear Sans Light" panose="020B0303030202020304" pitchFamily="34" charset="0"/>
                </a:rPr>
                <a:t>3</a:t>
              </a:r>
              <a:r>
                <a:rPr lang="en-GB" sz="1050" dirty="0">
                  <a:solidFill>
                    <a:schemeClr val="bg1"/>
                  </a:solidFill>
                  <a:cs typeface="Clear Sans Light" panose="020B0303030202020304" pitchFamily="34" charset="0"/>
                </a:rPr>
                <a:t>5%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1181735" y="2874010"/>
            <a:ext cx="412940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形式分析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600"/>
              <a:t>四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534795"/>
            <a:ext cx="613410" cy="363791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部门内部环境分析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grpSp>
        <p:nvGrpSpPr>
          <p:cNvPr id="12" name="Group 3"/>
          <p:cNvGrpSpPr/>
          <p:nvPr/>
        </p:nvGrpSpPr>
        <p:grpSpPr>
          <a:xfrm>
            <a:off x="1430587" y="2394043"/>
            <a:ext cx="2606350" cy="1152002"/>
            <a:chOff x="2190177" y="1987643"/>
            <a:chExt cx="2606350" cy="1152002"/>
          </a:xfrm>
        </p:grpSpPr>
        <p:sp>
          <p:nvSpPr>
            <p:cNvPr id="15" name="Freeform 4"/>
            <p:cNvSpPr/>
            <p:nvPr/>
          </p:nvSpPr>
          <p:spPr>
            <a:xfrm>
              <a:off x="2765701" y="2191381"/>
              <a:ext cx="2030826" cy="744527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0" h="21600">
                  <a:moveTo>
                    <a:pt x="3475" y="0"/>
                  </a:moveTo>
                  <a:lnTo>
                    <a:pt x="18125" y="0"/>
                  </a:lnTo>
                  <a:cubicBezTo>
                    <a:pt x="20044" y="0"/>
                    <a:pt x="21600" y="4835"/>
                    <a:pt x="21600" y="10800"/>
                  </a:cubicBezTo>
                  <a:cubicBezTo>
                    <a:pt x="21600" y="16765"/>
                    <a:pt x="20044" y="21600"/>
                    <a:pt x="18125" y="21600"/>
                  </a:cubicBezTo>
                  <a:lnTo>
                    <a:pt x="3475" y="21600"/>
                  </a:lnTo>
                  <a:cubicBezTo>
                    <a:pt x="1556" y="21600"/>
                    <a:pt x="0" y="16765"/>
                    <a:pt x="0" y="10800"/>
                  </a:cubicBezTo>
                  <a:cubicBezTo>
                    <a:pt x="0" y="4835"/>
                    <a:pt x="1556" y="0"/>
                    <a:pt x="3475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2137" tIns="121839" rIns="280904" bIns="121839" numCol="1" spcCol="1270" anchor="ctr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d-ID" sz="1600" kern="120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d-ID" sz="1600" kern="1200"/>
            </a:p>
          </p:txBody>
        </p:sp>
        <p:sp>
          <p:nvSpPr>
            <p:cNvPr id="18" name="Freeform 7"/>
            <p:cNvSpPr/>
            <p:nvPr/>
          </p:nvSpPr>
          <p:spPr>
            <a:xfrm>
              <a:off x="2190177" y="1987643"/>
              <a:ext cx="1152002" cy="1152002"/>
            </a:xfrm>
            <a:custGeom>
              <a:avLst/>
              <a:gdLst>
                <a:gd name="connsiteX0" fmla="*/ 0 w 1152002"/>
                <a:gd name="connsiteY0" fmla="*/ 576001 h 1152002"/>
                <a:gd name="connsiteX1" fmla="*/ 576001 w 1152002"/>
                <a:gd name="connsiteY1" fmla="*/ 0 h 1152002"/>
                <a:gd name="connsiteX2" fmla="*/ 1152002 w 1152002"/>
                <a:gd name="connsiteY2" fmla="*/ 576001 h 1152002"/>
                <a:gd name="connsiteX3" fmla="*/ 576001 w 1152002"/>
                <a:gd name="connsiteY3" fmla="*/ 1152002 h 1152002"/>
                <a:gd name="connsiteX4" fmla="*/ 0 w 1152002"/>
                <a:gd name="connsiteY4" fmla="*/ 576001 h 115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002" h="1152002">
                  <a:moveTo>
                    <a:pt x="0" y="576001"/>
                  </a:moveTo>
                  <a:cubicBezTo>
                    <a:pt x="0" y="257884"/>
                    <a:pt x="257884" y="0"/>
                    <a:pt x="576001" y="0"/>
                  </a:cubicBezTo>
                  <a:cubicBezTo>
                    <a:pt x="894118" y="0"/>
                    <a:pt x="1152002" y="257884"/>
                    <a:pt x="1152002" y="576001"/>
                  </a:cubicBezTo>
                  <a:cubicBezTo>
                    <a:pt x="1152002" y="894118"/>
                    <a:pt x="894118" y="1152002"/>
                    <a:pt x="576001" y="1152002"/>
                  </a:cubicBezTo>
                  <a:cubicBezTo>
                    <a:pt x="257884" y="1152002"/>
                    <a:pt x="0" y="894118"/>
                    <a:pt x="0" y="576001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5852" tIns="185852" rIns="185852" bIns="185852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700" kern="1200"/>
            </a:p>
          </p:txBody>
        </p:sp>
        <p:sp>
          <p:nvSpPr>
            <p:cNvPr id="21" name="Freeform 6"/>
            <p:cNvSpPr/>
            <p:nvPr/>
          </p:nvSpPr>
          <p:spPr>
            <a:xfrm>
              <a:off x="3422858" y="2400379"/>
              <a:ext cx="1268892" cy="380315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19" tIns="-1" rIns="0" bIns="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id-ID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标题一</a:t>
              </a:r>
            </a:p>
          </p:txBody>
        </p:sp>
      </p:grpSp>
      <p:grpSp>
        <p:nvGrpSpPr>
          <p:cNvPr id="25" name="Group 9"/>
          <p:cNvGrpSpPr/>
          <p:nvPr/>
        </p:nvGrpSpPr>
        <p:grpSpPr>
          <a:xfrm>
            <a:off x="4187791" y="2394043"/>
            <a:ext cx="2606349" cy="1152002"/>
            <a:chOff x="4947381" y="1987643"/>
            <a:chExt cx="2606349" cy="1152002"/>
          </a:xfrm>
        </p:grpSpPr>
        <p:sp>
          <p:nvSpPr>
            <p:cNvPr id="26" name="Freeform 10"/>
            <p:cNvSpPr/>
            <p:nvPr/>
          </p:nvSpPr>
          <p:spPr>
            <a:xfrm>
              <a:off x="5536713" y="2191381"/>
              <a:ext cx="2017017" cy="744527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0" h="21600">
                  <a:moveTo>
                    <a:pt x="3475" y="0"/>
                  </a:moveTo>
                  <a:lnTo>
                    <a:pt x="18125" y="0"/>
                  </a:lnTo>
                  <a:cubicBezTo>
                    <a:pt x="20044" y="0"/>
                    <a:pt x="21600" y="4835"/>
                    <a:pt x="21600" y="10800"/>
                  </a:cubicBezTo>
                  <a:cubicBezTo>
                    <a:pt x="21600" y="16765"/>
                    <a:pt x="20044" y="21600"/>
                    <a:pt x="18125" y="21600"/>
                  </a:cubicBezTo>
                  <a:lnTo>
                    <a:pt x="3475" y="21600"/>
                  </a:lnTo>
                  <a:cubicBezTo>
                    <a:pt x="1556" y="21600"/>
                    <a:pt x="0" y="16765"/>
                    <a:pt x="0" y="10800"/>
                  </a:cubicBezTo>
                  <a:cubicBezTo>
                    <a:pt x="0" y="4835"/>
                    <a:pt x="1556" y="0"/>
                    <a:pt x="3475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3">
                <a:tint val="40000"/>
                <a:alpha val="90000"/>
                <a:hueOff val="230682"/>
                <a:satOff val="33626"/>
                <a:lumOff val="2509"/>
                <a:alphaOff val="0"/>
              </a:schemeClr>
            </a:lnRef>
            <a:fillRef idx="1">
              <a:schemeClr val="accent3">
                <a:tint val="40000"/>
                <a:alpha val="90000"/>
                <a:hueOff val="230682"/>
                <a:satOff val="33626"/>
                <a:lumOff val="2509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230682"/>
                <a:satOff val="33626"/>
                <a:lumOff val="2509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2137" tIns="121839" rIns="280904" bIns="121839" numCol="1" spcCol="1270" anchor="ctr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d-ID" sz="1600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d-ID" sz="1600" kern="1200"/>
            </a:p>
          </p:txBody>
        </p:sp>
        <p:sp>
          <p:nvSpPr>
            <p:cNvPr id="27" name="Freeform 13"/>
            <p:cNvSpPr/>
            <p:nvPr/>
          </p:nvSpPr>
          <p:spPr>
            <a:xfrm>
              <a:off x="4947381" y="1987643"/>
              <a:ext cx="1152002" cy="1152002"/>
            </a:xfrm>
            <a:custGeom>
              <a:avLst/>
              <a:gdLst>
                <a:gd name="connsiteX0" fmla="*/ 0 w 1152002"/>
                <a:gd name="connsiteY0" fmla="*/ 576001 h 1152002"/>
                <a:gd name="connsiteX1" fmla="*/ 576001 w 1152002"/>
                <a:gd name="connsiteY1" fmla="*/ 0 h 1152002"/>
                <a:gd name="connsiteX2" fmla="*/ 1152002 w 1152002"/>
                <a:gd name="connsiteY2" fmla="*/ 576001 h 1152002"/>
                <a:gd name="connsiteX3" fmla="*/ 576001 w 1152002"/>
                <a:gd name="connsiteY3" fmla="*/ 1152002 h 1152002"/>
                <a:gd name="connsiteX4" fmla="*/ 0 w 1152002"/>
                <a:gd name="connsiteY4" fmla="*/ 576001 h 115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002" h="1152002">
                  <a:moveTo>
                    <a:pt x="0" y="576001"/>
                  </a:moveTo>
                  <a:cubicBezTo>
                    <a:pt x="0" y="257884"/>
                    <a:pt x="257884" y="0"/>
                    <a:pt x="576001" y="0"/>
                  </a:cubicBezTo>
                  <a:cubicBezTo>
                    <a:pt x="894118" y="0"/>
                    <a:pt x="1152002" y="257884"/>
                    <a:pt x="1152002" y="576001"/>
                  </a:cubicBezTo>
                  <a:cubicBezTo>
                    <a:pt x="1152002" y="894118"/>
                    <a:pt x="894118" y="1152002"/>
                    <a:pt x="576001" y="1152002"/>
                  </a:cubicBezTo>
                  <a:cubicBezTo>
                    <a:pt x="257884" y="1152002"/>
                    <a:pt x="0" y="894118"/>
                    <a:pt x="0" y="576001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37438"/>
                <a:satOff val="17272"/>
                <a:lumOff val="7255"/>
                <a:alphaOff val="0"/>
              </a:schemeClr>
            </a:fillRef>
            <a:effectRef idx="0">
              <a:schemeClr val="accent3">
                <a:hueOff val="337438"/>
                <a:satOff val="17272"/>
                <a:lumOff val="725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5852" tIns="185852" rIns="185852" bIns="185852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700" kern="1200"/>
            </a:p>
          </p:txBody>
        </p:sp>
        <p:sp>
          <p:nvSpPr>
            <p:cNvPr id="28" name="Freeform 12"/>
            <p:cNvSpPr/>
            <p:nvPr/>
          </p:nvSpPr>
          <p:spPr>
            <a:xfrm>
              <a:off x="6289607" y="2403813"/>
              <a:ext cx="982150" cy="380315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19" tIns="-1" rIns="0" bIns="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id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  <a:sym typeface="+mn-ea"/>
                </a:rPr>
                <a:t>标题二</a:t>
              </a:r>
              <a:endParaRPr lang="id-ID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olvetica Rg" panose="020B06030306020200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9" name="Group 15"/>
          <p:cNvGrpSpPr/>
          <p:nvPr/>
        </p:nvGrpSpPr>
        <p:grpSpPr>
          <a:xfrm>
            <a:off x="6944996" y="2394043"/>
            <a:ext cx="2508249" cy="1152002"/>
            <a:chOff x="7704586" y="1987643"/>
            <a:chExt cx="2508249" cy="1152002"/>
          </a:xfrm>
        </p:grpSpPr>
        <p:sp>
          <p:nvSpPr>
            <p:cNvPr id="30" name="Freeform 16"/>
            <p:cNvSpPr/>
            <p:nvPr/>
          </p:nvSpPr>
          <p:spPr>
            <a:xfrm>
              <a:off x="8314278" y="2191381"/>
              <a:ext cx="1898557" cy="744527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0" h="21600">
                  <a:moveTo>
                    <a:pt x="3475" y="0"/>
                  </a:moveTo>
                  <a:lnTo>
                    <a:pt x="18125" y="0"/>
                  </a:lnTo>
                  <a:cubicBezTo>
                    <a:pt x="20044" y="0"/>
                    <a:pt x="21600" y="4835"/>
                    <a:pt x="21600" y="10800"/>
                  </a:cubicBezTo>
                  <a:cubicBezTo>
                    <a:pt x="21600" y="16765"/>
                    <a:pt x="20044" y="21600"/>
                    <a:pt x="18125" y="21600"/>
                  </a:cubicBezTo>
                  <a:lnTo>
                    <a:pt x="3475" y="21600"/>
                  </a:lnTo>
                  <a:cubicBezTo>
                    <a:pt x="1556" y="21600"/>
                    <a:pt x="0" y="16765"/>
                    <a:pt x="0" y="10800"/>
                  </a:cubicBezTo>
                  <a:cubicBezTo>
                    <a:pt x="0" y="4835"/>
                    <a:pt x="1556" y="0"/>
                    <a:pt x="3475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45000"/>
              </a:schemeClr>
            </a:solidFill>
            <a:ln>
              <a:noFill/>
            </a:ln>
          </p:spPr>
          <p:style>
            <a:lnRef idx="2">
              <a:schemeClr val="accent3">
                <a:tint val="40000"/>
                <a:alpha val="90000"/>
                <a:hueOff val="461364"/>
                <a:satOff val="67252"/>
                <a:lumOff val="5018"/>
                <a:alphaOff val="0"/>
              </a:schemeClr>
            </a:lnRef>
            <a:fillRef idx="1">
              <a:schemeClr val="accent3">
                <a:tint val="40000"/>
                <a:alpha val="90000"/>
                <a:hueOff val="461364"/>
                <a:satOff val="67252"/>
                <a:lumOff val="5018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461364"/>
                <a:satOff val="67252"/>
                <a:lumOff val="501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2137" tIns="121839" rIns="280904" bIns="121839" numCol="1" spcCol="1270" anchor="ctr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d-ID" sz="1600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d-ID" sz="1600" kern="1200" dirty="0"/>
            </a:p>
          </p:txBody>
        </p:sp>
        <p:sp>
          <p:nvSpPr>
            <p:cNvPr id="31" name="Freeform 19"/>
            <p:cNvSpPr/>
            <p:nvPr/>
          </p:nvSpPr>
          <p:spPr>
            <a:xfrm>
              <a:off x="7704586" y="1987643"/>
              <a:ext cx="1152002" cy="1152002"/>
            </a:xfrm>
            <a:custGeom>
              <a:avLst/>
              <a:gdLst>
                <a:gd name="connsiteX0" fmla="*/ 0 w 1152002"/>
                <a:gd name="connsiteY0" fmla="*/ 576001 h 1152002"/>
                <a:gd name="connsiteX1" fmla="*/ 576001 w 1152002"/>
                <a:gd name="connsiteY1" fmla="*/ 0 h 1152002"/>
                <a:gd name="connsiteX2" fmla="*/ 1152002 w 1152002"/>
                <a:gd name="connsiteY2" fmla="*/ 576001 h 1152002"/>
                <a:gd name="connsiteX3" fmla="*/ 576001 w 1152002"/>
                <a:gd name="connsiteY3" fmla="*/ 1152002 h 1152002"/>
                <a:gd name="connsiteX4" fmla="*/ 0 w 1152002"/>
                <a:gd name="connsiteY4" fmla="*/ 576001 h 115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002" h="1152002">
                  <a:moveTo>
                    <a:pt x="0" y="576001"/>
                  </a:moveTo>
                  <a:cubicBezTo>
                    <a:pt x="0" y="257884"/>
                    <a:pt x="257884" y="0"/>
                    <a:pt x="576001" y="0"/>
                  </a:cubicBezTo>
                  <a:cubicBezTo>
                    <a:pt x="894118" y="0"/>
                    <a:pt x="1152002" y="257884"/>
                    <a:pt x="1152002" y="576001"/>
                  </a:cubicBezTo>
                  <a:cubicBezTo>
                    <a:pt x="1152002" y="894118"/>
                    <a:pt x="894118" y="1152002"/>
                    <a:pt x="576001" y="1152002"/>
                  </a:cubicBezTo>
                  <a:cubicBezTo>
                    <a:pt x="257884" y="1152002"/>
                    <a:pt x="0" y="894118"/>
                    <a:pt x="0" y="576001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74876"/>
                <a:satOff val="34544"/>
                <a:lumOff val="14510"/>
                <a:alphaOff val="0"/>
              </a:schemeClr>
            </a:fillRef>
            <a:effectRef idx="0">
              <a:schemeClr val="accent3">
                <a:hueOff val="674876"/>
                <a:satOff val="34544"/>
                <a:lumOff val="1451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5852" tIns="185852" rIns="185852" bIns="185852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700" kern="1200"/>
            </a:p>
          </p:txBody>
        </p:sp>
        <p:sp>
          <p:nvSpPr>
            <p:cNvPr id="32" name="Freeform 18"/>
            <p:cNvSpPr/>
            <p:nvPr/>
          </p:nvSpPr>
          <p:spPr>
            <a:xfrm>
              <a:off x="9014413" y="2400379"/>
              <a:ext cx="982150" cy="380315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19" tIns="-1" rIns="0" bIns="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id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  <a:sym typeface="+mn-ea"/>
                </a:rPr>
                <a:t>标题三</a:t>
              </a:r>
              <a:endParaRPr lang="id-ID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olvetica Rg" panose="020B06030306020200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</p:grpSp>
      <p:cxnSp>
        <p:nvCxnSpPr>
          <p:cNvPr id="33" name="Straight Connector 21"/>
          <p:cNvCxnSpPr/>
          <p:nvPr/>
        </p:nvCxnSpPr>
        <p:spPr>
          <a:xfrm>
            <a:off x="2006111" y="3607547"/>
            <a:ext cx="0" cy="395692"/>
          </a:xfrm>
          <a:prstGeom prst="line">
            <a:avLst/>
          </a:prstGeom>
          <a:ln w="25400" cmpd="sng">
            <a:solidFill>
              <a:schemeClr val="bg1">
                <a:lumMod val="65000"/>
              </a:scheme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22"/>
          <p:cNvCxnSpPr/>
          <p:nvPr/>
        </p:nvCxnSpPr>
        <p:spPr>
          <a:xfrm>
            <a:off x="4777124" y="3607547"/>
            <a:ext cx="0" cy="395692"/>
          </a:xfrm>
          <a:prstGeom prst="line">
            <a:avLst/>
          </a:prstGeom>
          <a:ln w="25400" cmpd="sng">
            <a:solidFill>
              <a:schemeClr val="bg1">
                <a:lumMod val="65000"/>
              </a:scheme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23"/>
          <p:cNvCxnSpPr/>
          <p:nvPr/>
        </p:nvCxnSpPr>
        <p:spPr>
          <a:xfrm>
            <a:off x="7554689" y="3607547"/>
            <a:ext cx="0" cy="395692"/>
          </a:xfrm>
          <a:prstGeom prst="line">
            <a:avLst/>
          </a:prstGeom>
          <a:ln w="25400" cmpd="sng">
            <a:solidFill>
              <a:schemeClr val="bg1">
                <a:lumMod val="65000"/>
              </a:scheme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28"/>
          <p:cNvGrpSpPr/>
          <p:nvPr/>
        </p:nvGrpSpPr>
        <p:grpSpPr>
          <a:xfrm>
            <a:off x="9599296" y="2394043"/>
            <a:ext cx="2508249" cy="1152002"/>
            <a:chOff x="7704586" y="1987643"/>
            <a:chExt cx="2508249" cy="1152002"/>
          </a:xfrm>
        </p:grpSpPr>
        <p:sp>
          <p:nvSpPr>
            <p:cNvPr id="55" name="Freeform 29"/>
            <p:cNvSpPr/>
            <p:nvPr/>
          </p:nvSpPr>
          <p:spPr>
            <a:xfrm>
              <a:off x="8314278" y="2191381"/>
              <a:ext cx="1898557" cy="744527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0" h="21600">
                  <a:moveTo>
                    <a:pt x="3475" y="0"/>
                  </a:moveTo>
                  <a:lnTo>
                    <a:pt x="18125" y="0"/>
                  </a:lnTo>
                  <a:cubicBezTo>
                    <a:pt x="20044" y="0"/>
                    <a:pt x="21600" y="4835"/>
                    <a:pt x="21600" y="10800"/>
                  </a:cubicBezTo>
                  <a:cubicBezTo>
                    <a:pt x="21600" y="16765"/>
                    <a:pt x="20044" y="21600"/>
                    <a:pt x="18125" y="21600"/>
                  </a:cubicBezTo>
                  <a:lnTo>
                    <a:pt x="3475" y="21600"/>
                  </a:lnTo>
                  <a:cubicBezTo>
                    <a:pt x="1556" y="21600"/>
                    <a:pt x="0" y="16765"/>
                    <a:pt x="0" y="10800"/>
                  </a:cubicBezTo>
                  <a:cubicBezTo>
                    <a:pt x="0" y="4835"/>
                    <a:pt x="1556" y="0"/>
                    <a:pt x="3475" y="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45000"/>
              </a:schemeClr>
            </a:solidFill>
            <a:ln>
              <a:noFill/>
            </a:ln>
          </p:spPr>
          <p:style>
            <a:lnRef idx="2">
              <a:schemeClr val="accent3">
                <a:tint val="40000"/>
                <a:alpha val="90000"/>
                <a:hueOff val="461364"/>
                <a:satOff val="67252"/>
                <a:lumOff val="5018"/>
                <a:alphaOff val="0"/>
              </a:schemeClr>
            </a:lnRef>
            <a:fillRef idx="1">
              <a:schemeClr val="accent3">
                <a:tint val="40000"/>
                <a:alpha val="90000"/>
                <a:hueOff val="461364"/>
                <a:satOff val="67252"/>
                <a:lumOff val="5018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461364"/>
                <a:satOff val="67252"/>
                <a:lumOff val="501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2137" tIns="121839" rIns="280904" bIns="121839" numCol="1" spcCol="1270" anchor="ctr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d-ID" sz="1600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id-ID" sz="1600" kern="1200" dirty="0"/>
            </a:p>
          </p:txBody>
        </p:sp>
        <p:sp>
          <p:nvSpPr>
            <p:cNvPr id="56" name="Freeform 32"/>
            <p:cNvSpPr/>
            <p:nvPr/>
          </p:nvSpPr>
          <p:spPr>
            <a:xfrm>
              <a:off x="7704586" y="1987643"/>
              <a:ext cx="1152002" cy="1152002"/>
            </a:xfrm>
            <a:custGeom>
              <a:avLst/>
              <a:gdLst>
                <a:gd name="connsiteX0" fmla="*/ 0 w 1152002"/>
                <a:gd name="connsiteY0" fmla="*/ 576001 h 1152002"/>
                <a:gd name="connsiteX1" fmla="*/ 576001 w 1152002"/>
                <a:gd name="connsiteY1" fmla="*/ 0 h 1152002"/>
                <a:gd name="connsiteX2" fmla="*/ 1152002 w 1152002"/>
                <a:gd name="connsiteY2" fmla="*/ 576001 h 1152002"/>
                <a:gd name="connsiteX3" fmla="*/ 576001 w 1152002"/>
                <a:gd name="connsiteY3" fmla="*/ 1152002 h 1152002"/>
                <a:gd name="connsiteX4" fmla="*/ 0 w 1152002"/>
                <a:gd name="connsiteY4" fmla="*/ 576001 h 115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002" h="1152002">
                  <a:moveTo>
                    <a:pt x="0" y="576001"/>
                  </a:moveTo>
                  <a:cubicBezTo>
                    <a:pt x="0" y="257884"/>
                    <a:pt x="257884" y="0"/>
                    <a:pt x="576001" y="0"/>
                  </a:cubicBezTo>
                  <a:cubicBezTo>
                    <a:pt x="894118" y="0"/>
                    <a:pt x="1152002" y="257884"/>
                    <a:pt x="1152002" y="576001"/>
                  </a:cubicBezTo>
                  <a:cubicBezTo>
                    <a:pt x="1152002" y="894118"/>
                    <a:pt x="894118" y="1152002"/>
                    <a:pt x="576001" y="1152002"/>
                  </a:cubicBezTo>
                  <a:cubicBezTo>
                    <a:pt x="257884" y="1152002"/>
                    <a:pt x="0" y="894118"/>
                    <a:pt x="0" y="576001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74876"/>
                <a:satOff val="34544"/>
                <a:lumOff val="14510"/>
                <a:alphaOff val="0"/>
              </a:schemeClr>
            </a:fillRef>
            <a:effectRef idx="0">
              <a:schemeClr val="accent3">
                <a:hueOff val="674876"/>
                <a:satOff val="34544"/>
                <a:lumOff val="1451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5852" tIns="185852" rIns="185852" bIns="185852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2700" kern="1200"/>
            </a:p>
          </p:txBody>
        </p:sp>
        <p:sp>
          <p:nvSpPr>
            <p:cNvPr id="57" name="Freeform 31"/>
            <p:cNvSpPr/>
            <p:nvPr/>
          </p:nvSpPr>
          <p:spPr>
            <a:xfrm>
              <a:off x="9014413" y="2400379"/>
              <a:ext cx="982150" cy="380315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19" tIns="-1" rIns="0" bIns="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id-ID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  <a:sym typeface="+mn-ea"/>
                </a:rPr>
                <a:t>标题四</a:t>
              </a:r>
              <a:endParaRPr lang="id-ID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olvetica Rg" panose="020B06030306020200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</p:grpSp>
      <p:cxnSp>
        <p:nvCxnSpPr>
          <p:cNvPr id="58" name="Straight Connector 34"/>
          <p:cNvCxnSpPr/>
          <p:nvPr/>
        </p:nvCxnSpPr>
        <p:spPr>
          <a:xfrm>
            <a:off x="10208989" y="3607547"/>
            <a:ext cx="0" cy="395692"/>
          </a:xfrm>
          <a:prstGeom prst="line">
            <a:avLst/>
          </a:prstGeom>
          <a:ln w="25400" cmpd="sng">
            <a:solidFill>
              <a:schemeClr val="bg1">
                <a:lumMod val="65000"/>
              </a:scheme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35"/>
          <p:cNvSpPr/>
          <p:nvPr/>
        </p:nvSpPr>
        <p:spPr>
          <a:xfrm>
            <a:off x="1765074" y="4314564"/>
            <a:ext cx="85347" cy="1173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37"/>
          <p:cNvSpPr/>
          <p:nvPr/>
        </p:nvSpPr>
        <p:spPr>
          <a:xfrm>
            <a:off x="2004856" y="4314886"/>
            <a:ext cx="203200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63" name="Rectangle 38"/>
          <p:cNvSpPr/>
          <p:nvPr/>
        </p:nvSpPr>
        <p:spPr>
          <a:xfrm>
            <a:off x="4541408" y="4314564"/>
            <a:ext cx="85347" cy="11739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40"/>
          <p:cNvSpPr/>
          <p:nvPr/>
        </p:nvSpPr>
        <p:spPr>
          <a:xfrm>
            <a:off x="4777380" y="4314886"/>
            <a:ext cx="203200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66" name="Rectangle 44"/>
          <p:cNvSpPr/>
          <p:nvPr/>
        </p:nvSpPr>
        <p:spPr>
          <a:xfrm>
            <a:off x="9145277" y="4314564"/>
            <a:ext cx="85347" cy="11739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46"/>
          <p:cNvSpPr/>
          <p:nvPr/>
        </p:nvSpPr>
        <p:spPr>
          <a:xfrm>
            <a:off x="7052310" y="4314825"/>
            <a:ext cx="209296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69" name="Rectangle 47"/>
          <p:cNvSpPr/>
          <p:nvPr/>
        </p:nvSpPr>
        <p:spPr>
          <a:xfrm>
            <a:off x="11622428" y="4314564"/>
            <a:ext cx="85347" cy="11739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49"/>
          <p:cNvSpPr/>
          <p:nvPr/>
        </p:nvSpPr>
        <p:spPr>
          <a:xfrm>
            <a:off x="9599296" y="4314886"/>
            <a:ext cx="1893480" cy="1599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72" name="Shape 4428"/>
          <p:cNvSpPr/>
          <p:nvPr/>
        </p:nvSpPr>
        <p:spPr>
          <a:xfrm>
            <a:off x="1819030" y="2739810"/>
            <a:ext cx="348510" cy="4815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5" h="21086" extrusionOk="0">
                <a:moveTo>
                  <a:pt x="21023" y="5250"/>
                </a:moveTo>
                <a:lnTo>
                  <a:pt x="7163" y="195"/>
                </a:lnTo>
                <a:cubicBezTo>
                  <a:pt x="5264" y="-514"/>
                  <a:pt x="1521" y="853"/>
                  <a:pt x="445" y="2057"/>
                </a:cubicBezTo>
                <a:cubicBezTo>
                  <a:pt x="-35" y="2595"/>
                  <a:pt x="0" y="2983"/>
                  <a:pt x="0" y="3203"/>
                </a:cubicBezTo>
                <a:lnTo>
                  <a:pt x="173" y="14619"/>
                </a:lnTo>
                <a:cubicBezTo>
                  <a:pt x="184" y="14862"/>
                  <a:pt x="614" y="15188"/>
                  <a:pt x="983" y="15348"/>
                </a:cubicBezTo>
                <a:cubicBezTo>
                  <a:pt x="1753" y="15682"/>
                  <a:pt x="13399" y="20826"/>
                  <a:pt x="13729" y="20972"/>
                </a:cubicBezTo>
                <a:cubicBezTo>
                  <a:pt x="13905" y="21051"/>
                  <a:pt x="14115" y="21086"/>
                  <a:pt x="14322" y="21086"/>
                </a:cubicBezTo>
                <a:cubicBezTo>
                  <a:pt x="14499" y="21086"/>
                  <a:pt x="14675" y="21058"/>
                  <a:pt x="14834" y="21002"/>
                </a:cubicBezTo>
                <a:cubicBezTo>
                  <a:pt x="15185" y="20881"/>
                  <a:pt x="15404" y="20645"/>
                  <a:pt x="15404" y="20388"/>
                </a:cubicBezTo>
                <a:lnTo>
                  <a:pt x="15404" y="8397"/>
                </a:lnTo>
                <a:cubicBezTo>
                  <a:pt x="15404" y="8148"/>
                  <a:pt x="15198" y="7917"/>
                  <a:pt x="14862" y="7792"/>
                </a:cubicBezTo>
                <a:lnTo>
                  <a:pt x="2263" y="2817"/>
                </a:lnTo>
                <a:cubicBezTo>
                  <a:pt x="2408" y="2620"/>
                  <a:pt x="2968" y="2205"/>
                  <a:pt x="3997" y="1825"/>
                </a:cubicBezTo>
                <a:cubicBezTo>
                  <a:pt x="5082" y="1422"/>
                  <a:pt x="5896" y="1574"/>
                  <a:pt x="6082" y="1625"/>
                </a:cubicBezTo>
                <a:cubicBezTo>
                  <a:pt x="6082" y="1625"/>
                  <a:pt x="18173" y="6203"/>
                  <a:pt x="18544" y="6339"/>
                </a:cubicBezTo>
                <a:cubicBezTo>
                  <a:pt x="18911" y="6476"/>
                  <a:pt x="18918" y="6495"/>
                  <a:pt x="18918" y="6729"/>
                </a:cubicBezTo>
                <a:cubicBezTo>
                  <a:pt x="18918" y="6961"/>
                  <a:pt x="18918" y="18107"/>
                  <a:pt x="18918" y="18107"/>
                </a:cubicBezTo>
                <a:cubicBezTo>
                  <a:pt x="18918" y="18674"/>
                  <a:pt x="19733" y="18906"/>
                  <a:pt x="20330" y="18906"/>
                </a:cubicBezTo>
                <a:cubicBezTo>
                  <a:pt x="20927" y="18906"/>
                  <a:pt x="21565" y="18493"/>
                  <a:pt x="21565" y="18107"/>
                </a:cubicBezTo>
                <a:lnTo>
                  <a:pt x="21565" y="5855"/>
                </a:lnTo>
                <a:cubicBezTo>
                  <a:pt x="21565" y="5605"/>
                  <a:pt x="21357" y="5375"/>
                  <a:pt x="21023" y="525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 defTabSz="457200">
              <a:lnSpc>
                <a:spcPct val="100000"/>
              </a:lnSpc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/>
          </a:p>
        </p:txBody>
      </p:sp>
      <p:sp>
        <p:nvSpPr>
          <p:cNvPr id="73" name="AutoShape 127"/>
          <p:cNvSpPr/>
          <p:nvPr/>
        </p:nvSpPr>
        <p:spPr bwMode="auto">
          <a:xfrm>
            <a:off x="4580330" y="2774039"/>
            <a:ext cx="393586" cy="392010"/>
          </a:xfrm>
          <a:custGeom>
            <a:avLst/>
            <a:gdLst>
              <a:gd name="T0" fmla="*/ 198438 w 21600"/>
              <a:gd name="T1" fmla="*/ 197644 h 21600"/>
              <a:gd name="T2" fmla="*/ 198438 w 21600"/>
              <a:gd name="T3" fmla="*/ 197644 h 21600"/>
              <a:gd name="T4" fmla="*/ 198438 w 21600"/>
              <a:gd name="T5" fmla="*/ 197644 h 21600"/>
              <a:gd name="T6" fmla="*/ 198438 w 21600"/>
              <a:gd name="T7" fmla="*/ 19764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endParaRPr lang="en-US"/>
          </a:p>
        </p:txBody>
      </p:sp>
      <p:sp>
        <p:nvSpPr>
          <p:cNvPr id="74" name="Shape 4431"/>
          <p:cNvSpPr/>
          <p:nvPr/>
        </p:nvSpPr>
        <p:spPr>
          <a:xfrm>
            <a:off x="7338416" y="2741695"/>
            <a:ext cx="534576" cy="5024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778" y="21600"/>
                </a:moveTo>
                <a:lnTo>
                  <a:pt x="7938" y="21600"/>
                </a:lnTo>
                <a:lnTo>
                  <a:pt x="12785" y="12409"/>
                </a:lnTo>
                <a:lnTo>
                  <a:pt x="18360" y="12409"/>
                </a:lnTo>
                <a:cubicBezTo>
                  <a:pt x="18360" y="12409"/>
                  <a:pt x="21600" y="12409"/>
                  <a:pt x="21600" y="10800"/>
                </a:cubicBezTo>
                <a:cubicBezTo>
                  <a:pt x="21600" y="9191"/>
                  <a:pt x="18360" y="9191"/>
                  <a:pt x="18360" y="9191"/>
                </a:cubicBezTo>
                <a:lnTo>
                  <a:pt x="12785" y="9191"/>
                </a:lnTo>
                <a:lnTo>
                  <a:pt x="7938" y="0"/>
                </a:lnTo>
                <a:lnTo>
                  <a:pt x="5778" y="0"/>
                </a:lnTo>
                <a:lnTo>
                  <a:pt x="8465" y="9191"/>
                </a:lnTo>
                <a:lnTo>
                  <a:pt x="4591" y="9191"/>
                </a:lnTo>
                <a:lnTo>
                  <a:pt x="2160" y="6893"/>
                </a:lnTo>
                <a:lnTo>
                  <a:pt x="0" y="6893"/>
                </a:lnTo>
                <a:lnTo>
                  <a:pt x="1728" y="10800"/>
                </a:lnTo>
                <a:lnTo>
                  <a:pt x="0" y="14707"/>
                </a:lnTo>
                <a:lnTo>
                  <a:pt x="2160" y="14707"/>
                </a:lnTo>
                <a:lnTo>
                  <a:pt x="4591" y="12409"/>
                </a:lnTo>
                <a:lnTo>
                  <a:pt x="8465" y="12409"/>
                </a:lnTo>
                <a:cubicBezTo>
                  <a:pt x="8465" y="12409"/>
                  <a:pt x="5778" y="21600"/>
                  <a:pt x="5778" y="216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 defTabSz="457200">
              <a:lnSpc>
                <a:spcPct val="100000"/>
              </a:lnSpc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/>
          </a:p>
        </p:txBody>
      </p:sp>
      <p:sp>
        <p:nvSpPr>
          <p:cNvPr id="75" name="Shape 4404"/>
          <p:cNvSpPr/>
          <p:nvPr/>
        </p:nvSpPr>
        <p:spPr>
          <a:xfrm>
            <a:off x="9965984" y="2781668"/>
            <a:ext cx="486008" cy="4374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0"/>
                </a:moveTo>
                <a:lnTo>
                  <a:pt x="9720" y="0"/>
                </a:lnTo>
                <a:cubicBezTo>
                  <a:pt x="8533" y="0"/>
                  <a:pt x="7560" y="1080"/>
                  <a:pt x="7560" y="2400"/>
                </a:cubicBezTo>
                <a:lnTo>
                  <a:pt x="7560" y="12000"/>
                </a:lnTo>
                <a:lnTo>
                  <a:pt x="15121" y="12000"/>
                </a:lnTo>
                <a:lnTo>
                  <a:pt x="18360" y="15600"/>
                </a:lnTo>
                <a:lnTo>
                  <a:pt x="18360" y="12000"/>
                </a:lnTo>
                <a:lnTo>
                  <a:pt x="19440" y="12000"/>
                </a:lnTo>
                <a:cubicBezTo>
                  <a:pt x="20629" y="12000"/>
                  <a:pt x="21600" y="10920"/>
                  <a:pt x="21600" y="9600"/>
                </a:cubicBezTo>
                <a:lnTo>
                  <a:pt x="21600" y="2400"/>
                </a:lnTo>
                <a:cubicBezTo>
                  <a:pt x="21600" y="1080"/>
                  <a:pt x="20629" y="0"/>
                  <a:pt x="19440" y="0"/>
                </a:cubicBezTo>
                <a:close/>
                <a:moveTo>
                  <a:pt x="6265" y="13440"/>
                </a:moveTo>
                <a:lnTo>
                  <a:pt x="6265" y="6000"/>
                </a:lnTo>
                <a:lnTo>
                  <a:pt x="2160" y="6000"/>
                </a:lnTo>
                <a:cubicBezTo>
                  <a:pt x="973" y="6000"/>
                  <a:pt x="0" y="7080"/>
                  <a:pt x="0" y="8400"/>
                </a:cubicBezTo>
                <a:lnTo>
                  <a:pt x="0" y="15600"/>
                </a:lnTo>
                <a:cubicBezTo>
                  <a:pt x="0" y="16920"/>
                  <a:pt x="973" y="18000"/>
                  <a:pt x="2160" y="18000"/>
                </a:cubicBezTo>
                <a:lnTo>
                  <a:pt x="3241" y="18000"/>
                </a:lnTo>
                <a:lnTo>
                  <a:pt x="3241" y="21600"/>
                </a:lnTo>
                <a:lnTo>
                  <a:pt x="6480" y="18000"/>
                </a:lnTo>
                <a:lnTo>
                  <a:pt x="11880" y="18000"/>
                </a:lnTo>
                <a:cubicBezTo>
                  <a:pt x="13069" y="18000"/>
                  <a:pt x="14040" y="16920"/>
                  <a:pt x="14040" y="15600"/>
                </a:cubicBezTo>
                <a:lnTo>
                  <a:pt x="14040" y="13415"/>
                </a:lnTo>
                <a:cubicBezTo>
                  <a:pt x="13971" y="13432"/>
                  <a:pt x="13898" y="13440"/>
                  <a:pt x="13824" y="13440"/>
                </a:cubicBezTo>
                <a:cubicBezTo>
                  <a:pt x="13824" y="13440"/>
                  <a:pt x="6265" y="13440"/>
                  <a:pt x="6265" y="1344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 defTabSz="457200">
              <a:lnSpc>
                <a:spcPct val="100000"/>
              </a:lnSpc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  <p:bldP spid="60" grpId="0" bldLvl="0" animBg="1"/>
      <p:bldP spid="62" grpId="0"/>
      <p:bldP spid="63" grpId="0" bldLvl="0" animBg="1"/>
      <p:bldP spid="65" grpId="0"/>
      <p:bldP spid="66" grpId="0" bldLvl="0" animBg="1"/>
      <p:bldP spid="68" grpId="0"/>
      <p:bldP spid="69" grpId="0" bldLvl="0" animBg="1"/>
      <p:bldP spid="71" grpId="0"/>
      <p:bldP spid="72" grpId="0" bldLvl="0" animBg="1"/>
      <p:bldP spid="73" grpId="0" bldLvl="0" animBg="1"/>
      <p:bldP spid="74" grpId="0" bldLvl="0" animBg="1"/>
      <p:bldP spid="7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 219"/>
          <p:cNvSpPr/>
          <p:nvPr/>
        </p:nvSpPr>
        <p:spPr>
          <a:xfrm>
            <a:off x="407670" y="3027045"/>
            <a:ext cx="4173220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</a:p>
        </p:txBody>
      </p:sp>
      <p:sp>
        <p:nvSpPr>
          <p:cNvPr id="6" name="灯片编号占位符 5"/>
          <p:cNvSpPr>
            <a:spLocks noGrp="1"/>
          </p:cNvSpPr>
          <p:nvPr/>
        </p:nvSpPr>
        <p:spPr>
          <a:xfrm>
            <a:off x="9258300" y="6356350"/>
            <a:ext cx="2743200" cy="365125"/>
          </a:xfr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20D909E-FEA2-4896-B584-5BB61DACF4F6}" type="slidenum">
              <a:rPr lang="zh-CN" altLang="en-US" smtClean="0"/>
              <a:t>25</a:t>
            </a:fld>
            <a:endParaRPr lang="zh-CN" altLang="en-US"/>
          </a:p>
        </p:txBody>
      </p:sp>
      <p:sp>
        <p:nvSpPr>
          <p:cNvPr id="57" name="任意多边形 56"/>
          <p:cNvSpPr/>
          <p:nvPr userDrawn="1"/>
        </p:nvSpPr>
        <p:spPr>
          <a:xfrm rot="10800000">
            <a:off x="2461260" y="-635"/>
            <a:ext cx="10445750" cy="6858635"/>
          </a:xfrm>
          <a:custGeom>
            <a:avLst/>
            <a:gdLst>
              <a:gd name="connsiteX0" fmla="*/ 6700166 w 10445952"/>
              <a:gd name="connsiteY0" fmla="*/ 6487888 h 6487888"/>
              <a:gd name="connsiteX1" fmla="*/ 6584041 w 10445952"/>
              <a:gd name="connsiteY1" fmla="*/ 6487888 h 6487888"/>
              <a:gd name="connsiteX2" fmla="*/ 6154013 w 10445952"/>
              <a:gd name="connsiteY2" fmla="*/ 6487888 h 6487888"/>
              <a:gd name="connsiteX3" fmla="*/ 6037888 w 10445952"/>
              <a:gd name="connsiteY3" fmla="*/ 6487888 h 6487888"/>
              <a:gd name="connsiteX4" fmla="*/ 4084254 w 10445952"/>
              <a:gd name="connsiteY4" fmla="*/ 6487888 h 6487888"/>
              <a:gd name="connsiteX5" fmla="*/ 3968129 w 10445952"/>
              <a:gd name="connsiteY5" fmla="*/ 6487888 h 6487888"/>
              <a:gd name="connsiteX6" fmla="*/ 3538100 w 10445952"/>
              <a:gd name="connsiteY6" fmla="*/ 6487888 h 6487888"/>
              <a:gd name="connsiteX7" fmla="*/ 3421976 w 10445952"/>
              <a:gd name="connsiteY7" fmla="*/ 6487888 h 6487888"/>
              <a:gd name="connsiteX8" fmla="*/ 3278192 w 10445952"/>
              <a:gd name="connsiteY8" fmla="*/ 6487888 h 6487888"/>
              <a:gd name="connsiteX9" fmla="*/ 3162067 w 10445952"/>
              <a:gd name="connsiteY9" fmla="*/ 6487888 h 6487888"/>
              <a:gd name="connsiteX10" fmla="*/ 2732037 w 10445952"/>
              <a:gd name="connsiteY10" fmla="*/ 6487888 h 6487888"/>
              <a:gd name="connsiteX11" fmla="*/ 2615912 w 10445952"/>
              <a:gd name="connsiteY11" fmla="*/ 6487888 h 6487888"/>
              <a:gd name="connsiteX12" fmla="*/ 662280 w 10445952"/>
              <a:gd name="connsiteY12" fmla="*/ 6487888 h 6487888"/>
              <a:gd name="connsiteX13" fmla="*/ 546155 w 10445952"/>
              <a:gd name="connsiteY13" fmla="*/ 6487888 h 6487888"/>
              <a:gd name="connsiteX14" fmla="*/ 116125 w 10445952"/>
              <a:gd name="connsiteY14" fmla="*/ 6487888 h 6487888"/>
              <a:gd name="connsiteX15" fmla="*/ 0 w 10445952"/>
              <a:gd name="connsiteY15" fmla="*/ 6487888 h 6487888"/>
              <a:gd name="connsiteX16" fmla="*/ 0 w 10445952"/>
              <a:gd name="connsiteY16" fmla="*/ 0 h 6487888"/>
              <a:gd name="connsiteX17" fmla="*/ 116125 w 10445952"/>
              <a:gd name="connsiteY17" fmla="*/ 0 h 6487888"/>
              <a:gd name="connsiteX18" fmla="*/ 546155 w 10445952"/>
              <a:gd name="connsiteY18" fmla="*/ 0 h 6487888"/>
              <a:gd name="connsiteX19" fmla="*/ 662280 w 10445952"/>
              <a:gd name="connsiteY19" fmla="*/ 0 h 6487888"/>
              <a:gd name="connsiteX20" fmla="*/ 2615912 w 10445952"/>
              <a:gd name="connsiteY20" fmla="*/ 0 h 6487888"/>
              <a:gd name="connsiteX21" fmla="*/ 2732037 w 10445952"/>
              <a:gd name="connsiteY21" fmla="*/ 0 h 6487888"/>
              <a:gd name="connsiteX22" fmla="*/ 3162067 w 10445952"/>
              <a:gd name="connsiteY22" fmla="*/ 0 h 6487888"/>
              <a:gd name="connsiteX23" fmla="*/ 3278192 w 10445952"/>
              <a:gd name="connsiteY23" fmla="*/ 0 h 6487888"/>
              <a:gd name="connsiteX24" fmla="*/ 7167761 w 10445952"/>
              <a:gd name="connsiteY24" fmla="*/ 0 h 6487888"/>
              <a:gd name="connsiteX25" fmla="*/ 7283886 w 10445952"/>
              <a:gd name="connsiteY25" fmla="*/ 0 h 6487888"/>
              <a:gd name="connsiteX26" fmla="*/ 7713915 w 10445952"/>
              <a:gd name="connsiteY26" fmla="*/ 0 h 6487888"/>
              <a:gd name="connsiteX27" fmla="*/ 7830040 w 10445952"/>
              <a:gd name="connsiteY27" fmla="*/ 0 h 6487888"/>
              <a:gd name="connsiteX28" fmla="*/ 9783673 w 10445952"/>
              <a:gd name="connsiteY28" fmla="*/ 0 h 6487888"/>
              <a:gd name="connsiteX29" fmla="*/ 9899798 w 10445952"/>
              <a:gd name="connsiteY29" fmla="*/ 0 h 6487888"/>
              <a:gd name="connsiteX30" fmla="*/ 10329827 w 10445952"/>
              <a:gd name="connsiteY30" fmla="*/ 0 h 6487888"/>
              <a:gd name="connsiteX31" fmla="*/ 10445952 w 10445952"/>
              <a:gd name="connsiteY31" fmla="*/ 0 h 648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445952" h="6487888">
                <a:moveTo>
                  <a:pt x="6700166" y="6487888"/>
                </a:moveTo>
                <a:lnTo>
                  <a:pt x="6584041" y="6487888"/>
                </a:lnTo>
                <a:lnTo>
                  <a:pt x="6154013" y="6487888"/>
                </a:lnTo>
                <a:lnTo>
                  <a:pt x="6037888" y="6487888"/>
                </a:lnTo>
                <a:lnTo>
                  <a:pt x="4084254" y="6487888"/>
                </a:lnTo>
                <a:lnTo>
                  <a:pt x="3968129" y="6487888"/>
                </a:lnTo>
                <a:lnTo>
                  <a:pt x="3538100" y="6487888"/>
                </a:lnTo>
                <a:lnTo>
                  <a:pt x="3421976" y="6487888"/>
                </a:lnTo>
                <a:lnTo>
                  <a:pt x="3278192" y="6487888"/>
                </a:lnTo>
                <a:lnTo>
                  <a:pt x="3162067" y="6487888"/>
                </a:lnTo>
                <a:lnTo>
                  <a:pt x="2732037" y="6487888"/>
                </a:lnTo>
                <a:lnTo>
                  <a:pt x="2615912" y="6487888"/>
                </a:lnTo>
                <a:lnTo>
                  <a:pt x="662280" y="6487888"/>
                </a:lnTo>
                <a:lnTo>
                  <a:pt x="546155" y="6487888"/>
                </a:lnTo>
                <a:lnTo>
                  <a:pt x="116125" y="6487888"/>
                </a:lnTo>
                <a:lnTo>
                  <a:pt x="0" y="6487888"/>
                </a:lnTo>
                <a:lnTo>
                  <a:pt x="0" y="0"/>
                </a:lnTo>
                <a:lnTo>
                  <a:pt x="116125" y="0"/>
                </a:lnTo>
                <a:lnTo>
                  <a:pt x="546155" y="0"/>
                </a:lnTo>
                <a:lnTo>
                  <a:pt x="662280" y="0"/>
                </a:lnTo>
                <a:lnTo>
                  <a:pt x="2615912" y="0"/>
                </a:lnTo>
                <a:lnTo>
                  <a:pt x="2732037" y="0"/>
                </a:lnTo>
                <a:lnTo>
                  <a:pt x="3162067" y="0"/>
                </a:lnTo>
                <a:lnTo>
                  <a:pt x="3278192" y="0"/>
                </a:lnTo>
                <a:lnTo>
                  <a:pt x="7167761" y="0"/>
                </a:lnTo>
                <a:lnTo>
                  <a:pt x="7283886" y="0"/>
                </a:lnTo>
                <a:lnTo>
                  <a:pt x="7713915" y="0"/>
                </a:lnTo>
                <a:lnTo>
                  <a:pt x="7830040" y="0"/>
                </a:lnTo>
                <a:lnTo>
                  <a:pt x="9783673" y="0"/>
                </a:lnTo>
                <a:lnTo>
                  <a:pt x="9899798" y="0"/>
                </a:lnTo>
                <a:lnTo>
                  <a:pt x="10329827" y="0"/>
                </a:lnTo>
                <a:lnTo>
                  <a:pt x="10445952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>
            <a:outerShdw blurRad="152400" dist="50800" dir="13500000" algn="b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 userDrawn="1"/>
        </p:nvSpPr>
        <p:spPr>
          <a:xfrm rot="10800000">
            <a:off x="2366063" y="0"/>
            <a:ext cx="10473637" cy="6857998"/>
          </a:xfrm>
          <a:custGeom>
            <a:avLst/>
            <a:gdLst>
              <a:gd name="connsiteX0" fmla="*/ 6514168 w 10473637"/>
              <a:gd name="connsiteY0" fmla="*/ 6857998 h 6857998"/>
              <a:gd name="connsiteX1" fmla="*/ 6433532 w 10473637"/>
              <a:gd name="connsiteY1" fmla="*/ 6857998 h 6857998"/>
              <a:gd name="connsiteX2" fmla="*/ 3697821 w 10473637"/>
              <a:gd name="connsiteY2" fmla="*/ 6857998 h 6857998"/>
              <a:gd name="connsiteX3" fmla="*/ 3617185 w 10473637"/>
              <a:gd name="connsiteY3" fmla="*/ 6857998 h 6857998"/>
              <a:gd name="connsiteX4" fmla="*/ 2896983 w 10473637"/>
              <a:gd name="connsiteY4" fmla="*/ 6857998 h 6857998"/>
              <a:gd name="connsiteX5" fmla="*/ 2816347 w 10473637"/>
              <a:gd name="connsiteY5" fmla="*/ 6857998 h 6857998"/>
              <a:gd name="connsiteX6" fmla="*/ 80636 w 10473637"/>
              <a:gd name="connsiteY6" fmla="*/ 6857998 h 6857998"/>
              <a:gd name="connsiteX7" fmla="*/ 0 w 10473637"/>
              <a:gd name="connsiteY7" fmla="*/ 6857998 h 6857998"/>
              <a:gd name="connsiteX8" fmla="*/ 0 w 10473637"/>
              <a:gd name="connsiteY8" fmla="*/ 0 h 6857998"/>
              <a:gd name="connsiteX9" fmla="*/ 80636 w 10473637"/>
              <a:gd name="connsiteY9" fmla="*/ 0 h 6857998"/>
              <a:gd name="connsiteX10" fmla="*/ 2816347 w 10473637"/>
              <a:gd name="connsiteY10" fmla="*/ 0 h 6857998"/>
              <a:gd name="connsiteX11" fmla="*/ 2896983 w 10473637"/>
              <a:gd name="connsiteY11" fmla="*/ 0 h 6857998"/>
              <a:gd name="connsiteX12" fmla="*/ 7576654 w 10473637"/>
              <a:gd name="connsiteY12" fmla="*/ 0 h 6857998"/>
              <a:gd name="connsiteX13" fmla="*/ 7657290 w 10473637"/>
              <a:gd name="connsiteY13" fmla="*/ 0 h 6857998"/>
              <a:gd name="connsiteX14" fmla="*/ 10393001 w 10473637"/>
              <a:gd name="connsiteY14" fmla="*/ 0 h 6857998"/>
              <a:gd name="connsiteX15" fmla="*/ 10473637 w 10473637"/>
              <a:gd name="connsiteY15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3637" h="6857998">
                <a:moveTo>
                  <a:pt x="6514168" y="6857998"/>
                </a:moveTo>
                <a:lnTo>
                  <a:pt x="6433532" y="6857998"/>
                </a:lnTo>
                <a:lnTo>
                  <a:pt x="3697821" y="6857998"/>
                </a:lnTo>
                <a:lnTo>
                  <a:pt x="3617185" y="6857998"/>
                </a:lnTo>
                <a:lnTo>
                  <a:pt x="2896983" y="6857998"/>
                </a:lnTo>
                <a:lnTo>
                  <a:pt x="2816347" y="6857998"/>
                </a:lnTo>
                <a:lnTo>
                  <a:pt x="80636" y="6857998"/>
                </a:lnTo>
                <a:lnTo>
                  <a:pt x="0" y="6857998"/>
                </a:lnTo>
                <a:lnTo>
                  <a:pt x="0" y="0"/>
                </a:lnTo>
                <a:lnTo>
                  <a:pt x="80636" y="0"/>
                </a:lnTo>
                <a:lnTo>
                  <a:pt x="2816347" y="0"/>
                </a:lnTo>
                <a:lnTo>
                  <a:pt x="2896983" y="0"/>
                </a:lnTo>
                <a:lnTo>
                  <a:pt x="7576654" y="0"/>
                </a:lnTo>
                <a:lnTo>
                  <a:pt x="7657290" y="0"/>
                </a:lnTo>
                <a:lnTo>
                  <a:pt x="10393001" y="0"/>
                </a:lnTo>
                <a:lnTo>
                  <a:pt x="1047363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127000" dist="508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 userDrawn="1"/>
        </p:nvSpPr>
        <p:spPr>
          <a:xfrm>
            <a:off x="11212801" y="1256912"/>
            <a:ext cx="1626899" cy="754576"/>
          </a:xfrm>
          <a:custGeom>
            <a:avLst/>
            <a:gdLst>
              <a:gd name="connsiteX0" fmla="*/ 435655 w 1626899"/>
              <a:gd name="connsiteY0" fmla="*/ 0 h 754576"/>
              <a:gd name="connsiteX1" fmla="*/ 1626899 w 1626899"/>
              <a:gd name="connsiteY1" fmla="*/ 0 h 754576"/>
              <a:gd name="connsiteX2" fmla="*/ 1626899 w 1626899"/>
              <a:gd name="connsiteY2" fmla="*/ 754576 h 754576"/>
              <a:gd name="connsiteX3" fmla="*/ 0 w 1626899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6899" h="754576">
                <a:moveTo>
                  <a:pt x="435655" y="0"/>
                </a:moveTo>
                <a:lnTo>
                  <a:pt x="1626899" y="0"/>
                </a:lnTo>
                <a:lnTo>
                  <a:pt x="1626899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84" name="任意多边形 83"/>
          <p:cNvSpPr/>
          <p:nvPr userDrawn="1"/>
        </p:nvSpPr>
        <p:spPr>
          <a:xfrm>
            <a:off x="10527506" y="2443877"/>
            <a:ext cx="2312194" cy="754576"/>
          </a:xfrm>
          <a:custGeom>
            <a:avLst/>
            <a:gdLst>
              <a:gd name="connsiteX0" fmla="*/ 435655 w 2312194"/>
              <a:gd name="connsiteY0" fmla="*/ 0 h 754576"/>
              <a:gd name="connsiteX1" fmla="*/ 2312194 w 2312194"/>
              <a:gd name="connsiteY1" fmla="*/ 0 h 754576"/>
              <a:gd name="connsiteX2" fmla="*/ 2312194 w 2312194"/>
              <a:gd name="connsiteY2" fmla="*/ 754576 h 754576"/>
              <a:gd name="connsiteX3" fmla="*/ 0 w 2312194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2194" h="754576">
                <a:moveTo>
                  <a:pt x="435655" y="0"/>
                </a:moveTo>
                <a:lnTo>
                  <a:pt x="2312194" y="0"/>
                </a:lnTo>
                <a:lnTo>
                  <a:pt x="2312194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78" name="任意多边形 77"/>
          <p:cNvSpPr/>
          <p:nvPr userDrawn="1"/>
        </p:nvSpPr>
        <p:spPr>
          <a:xfrm>
            <a:off x="9842213" y="3630840"/>
            <a:ext cx="2997489" cy="754576"/>
          </a:xfrm>
          <a:custGeom>
            <a:avLst/>
            <a:gdLst>
              <a:gd name="connsiteX0" fmla="*/ 435655 w 2997489"/>
              <a:gd name="connsiteY0" fmla="*/ 0 h 754576"/>
              <a:gd name="connsiteX1" fmla="*/ 2997489 w 2997489"/>
              <a:gd name="connsiteY1" fmla="*/ 0 h 754576"/>
              <a:gd name="connsiteX2" fmla="*/ 2997489 w 2997489"/>
              <a:gd name="connsiteY2" fmla="*/ 754576 h 754576"/>
              <a:gd name="connsiteX3" fmla="*/ 0 w 2997489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7489" h="754576">
                <a:moveTo>
                  <a:pt x="435655" y="0"/>
                </a:moveTo>
                <a:lnTo>
                  <a:pt x="2997489" y="0"/>
                </a:lnTo>
                <a:lnTo>
                  <a:pt x="2997489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77" name="任意多边形 76"/>
          <p:cNvSpPr/>
          <p:nvPr userDrawn="1"/>
        </p:nvSpPr>
        <p:spPr>
          <a:xfrm>
            <a:off x="9156507" y="4818515"/>
            <a:ext cx="3683194" cy="754576"/>
          </a:xfrm>
          <a:custGeom>
            <a:avLst/>
            <a:gdLst>
              <a:gd name="connsiteX0" fmla="*/ 435655 w 3683194"/>
              <a:gd name="connsiteY0" fmla="*/ 0 h 754576"/>
              <a:gd name="connsiteX1" fmla="*/ 3683194 w 3683194"/>
              <a:gd name="connsiteY1" fmla="*/ 0 h 754576"/>
              <a:gd name="connsiteX2" fmla="*/ 3683194 w 3683194"/>
              <a:gd name="connsiteY2" fmla="*/ 754576 h 754576"/>
              <a:gd name="connsiteX3" fmla="*/ 0 w 3683194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194" h="754576">
                <a:moveTo>
                  <a:pt x="435655" y="0"/>
                </a:moveTo>
                <a:lnTo>
                  <a:pt x="3683194" y="0"/>
                </a:lnTo>
                <a:lnTo>
                  <a:pt x="3683194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60" name="平行四边形 59"/>
          <p:cNvSpPr/>
          <p:nvPr userDrawn="1"/>
        </p:nvSpPr>
        <p:spPr>
          <a:xfrm rot="18000000">
            <a:off x="4197084" y="2269753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>
            <a:spLocks noChangeAspect="1"/>
          </p:cNvSpPr>
          <p:nvPr userDrawn="1"/>
        </p:nvSpPr>
        <p:spPr>
          <a:xfrm rot="5400000">
            <a:off x="4969947" y="130409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63" name="平行四边形 62"/>
          <p:cNvSpPr/>
          <p:nvPr userDrawn="1"/>
        </p:nvSpPr>
        <p:spPr>
          <a:xfrm rot="18000000">
            <a:off x="3661158" y="3120040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>
            <a:spLocks noChangeAspect="1"/>
          </p:cNvSpPr>
          <p:nvPr userDrawn="1"/>
        </p:nvSpPr>
        <p:spPr>
          <a:xfrm rot="5400000">
            <a:off x="4429576" y="2147401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66" name="平行四边形 65"/>
          <p:cNvSpPr/>
          <p:nvPr userDrawn="1"/>
        </p:nvSpPr>
        <p:spPr>
          <a:xfrm rot="18000000">
            <a:off x="3158044" y="3945891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>
            <a:spLocks noChangeAspect="1"/>
          </p:cNvSpPr>
          <p:nvPr userDrawn="1"/>
        </p:nvSpPr>
        <p:spPr>
          <a:xfrm rot="5400000">
            <a:off x="3926462" y="2974522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5" name="Rectangle 11"/>
          <p:cNvSpPr>
            <a:spLocks noChangeArrowheads="1"/>
          </p:cNvSpPr>
          <p:nvPr userDrawn="1"/>
        </p:nvSpPr>
        <p:spPr bwMode="gray">
          <a:xfrm>
            <a:off x="4842387" y="2148107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Rectangle 11"/>
          <p:cNvSpPr>
            <a:spLocks noChangeArrowheads="1"/>
          </p:cNvSpPr>
          <p:nvPr userDrawn="1"/>
        </p:nvSpPr>
        <p:spPr bwMode="gray">
          <a:xfrm>
            <a:off x="4254416" y="3009393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Rectangle 11"/>
          <p:cNvSpPr>
            <a:spLocks noChangeArrowheads="1"/>
          </p:cNvSpPr>
          <p:nvPr userDrawn="1"/>
        </p:nvSpPr>
        <p:spPr bwMode="gray">
          <a:xfrm>
            <a:off x="3829665" y="3824958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16" name="Rectangle 11"/>
          <p:cNvSpPr>
            <a:spLocks noChangeArrowheads="1"/>
          </p:cNvSpPr>
          <p:nvPr userDrawn="1"/>
        </p:nvSpPr>
        <p:spPr bwMode="gray">
          <a:xfrm>
            <a:off x="6501130" y="2148205"/>
            <a:ext cx="402653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完善人事行政制度</a:t>
            </a:r>
          </a:p>
        </p:txBody>
      </p:sp>
      <p:sp>
        <p:nvSpPr>
          <p:cNvPr id="17" name="Rectangle 11"/>
          <p:cNvSpPr>
            <a:spLocks noChangeArrowheads="1"/>
          </p:cNvSpPr>
          <p:nvPr userDrawn="1"/>
        </p:nvSpPr>
        <p:spPr bwMode="gray">
          <a:xfrm>
            <a:off x="6131460" y="3026760"/>
            <a:ext cx="31269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人才激励机制</a:t>
            </a:r>
          </a:p>
        </p:txBody>
      </p:sp>
      <p:sp>
        <p:nvSpPr>
          <p:cNvPr id="18" name="Rectangle 11"/>
          <p:cNvSpPr>
            <a:spLocks noChangeArrowheads="1"/>
          </p:cNvSpPr>
          <p:nvPr userDrawn="1"/>
        </p:nvSpPr>
        <p:spPr bwMode="gray">
          <a:xfrm>
            <a:off x="5714265" y="3864960"/>
            <a:ext cx="31269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企业文化建设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bldLvl="0" animBg="1"/>
      <p:bldP spid="83" grpId="0" bldLvl="0" animBg="1"/>
      <p:bldP spid="84" grpId="0" bldLvl="0" animBg="1"/>
      <p:bldP spid="78" grpId="0" bldLvl="0" animBg="1"/>
      <p:bldP spid="77" grpId="0" bldLvl="0" animBg="1"/>
      <p:bldP spid="60" grpId="0" bldLvl="0" animBg="1"/>
      <p:bldP spid="61" grpId="0" bldLvl="0" animBg="1"/>
      <p:bldP spid="63" grpId="0" bldLvl="0" animBg="1"/>
      <p:bldP spid="64" grpId="0" bldLvl="0" animBg="1"/>
      <p:bldP spid="66" grpId="0" bldLvl="0" animBg="1"/>
      <p:bldP spid="67" grpId="0" bldLvl="0" animBg="1"/>
      <p:bldP spid="45" grpId="0"/>
      <p:bldP spid="47" grpId="0"/>
      <p:bldP spid="49" grpId="0"/>
      <p:bldP spid="16" grpId="0"/>
      <p:bldP spid="1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1046480" y="2739390"/>
            <a:ext cx="3859530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未来规划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600"/>
              <a:t>五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534795"/>
            <a:ext cx="613410" cy="3465830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完善人事行政制度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4" name="Oval 3"/>
          <p:cNvSpPr/>
          <p:nvPr/>
        </p:nvSpPr>
        <p:spPr>
          <a:xfrm>
            <a:off x="5290778" y="2185661"/>
            <a:ext cx="3569845" cy="3569845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Oval 4"/>
          <p:cNvSpPr/>
          <p:nvPr/>
        </p:nvSpPr>
        <p:spPr>
          <a:xfrm>
            <a:off x="5742804" y="2637686"/>
            <a:ext cx="2665794" cy="2665793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Oval 5"/>
          <p:cNvSpPr/>
          <p:nvPr/>
        </p:nvSpPr>
        <p:spPr>
          <a:xfrm>
            <a:off x="6171649" y="3066532"/>
            <a:ext cx="1808102" cy="1808102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Oval 4"/>
          <p:cNvSpPr/>
          <p:nvPr/>
        </p:nvSpPr>
        <p:spPr>
          <a:xfrm>
            <a:off x="6706029" y="3600911"/>
            <a:ext cx="739345" cy="739345"/>
          </a:xfrm>
          <a:prstGeom prst="rect">
            <a:avLst/>
          </a:prstGeom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 dirty="0"/>
          </a:p>
        </p:txBody>
      </p:sp>
      <p:cxnSp>
        <p:nvCxnSpPr>
          <p:cNvPr id="11" name="Straight Connector 10"/>
          <p:cNvCxnSpPr/>
          <p:nvPr/>
        </p:nvCxnSpPr>
        <p:spPr>
          <a:xfrm rot="10800000" flipV="1">
            <a:off x="7256861" y="2185661"/>
            <a:ext cx="152107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8133827" y="3004056"/>
            <a:ext cx="139504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8376285" y="4392295"/>
            <a:ext cx="1348105" cy="825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10800000" flipH="1">
            <a:off x="5225524" y="5592546"/>
            <a:ext cx="152107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4455058" y="4583993"/>
            <a:ext cx="139504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172072" y="3301770"/>
            <a:ext cx="1678539" cy="983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6162613" y="3259082"/>
            <a:ext cx="1831066" cy="1431245"/>
            <a:chOff x="3720099" y="2252888"/>
            <a:chExt cx="4858935" cy="3797966"/>
          </a:xfrm>
        </p:grpSpPr>
        <p:sp>
          <p:nvSpPr>
            <p:cNvPr id="33" name="Freeform 32"/>
            <p:cNvSpPr/>
            <p:nvPr/>
          </p:nvSpPr>
          <p:spPr bwMode="auto">
            <a:xfrm>
              <a:off x="6125403" y="4227655"/>
              <a:ext cx="1034611" cy="1823199"/>
            </a:xfrm>
            <a:custGeom>
              <a:avLst/>
              <a:gdLst>
                <a:gd name="T0" fmla="*/ 149 w 199"/>
                <a:gd name="T1" fmla="*/ 350 h 350"/>
                <a:gd name="T2" fmla="*/ 150 w 199"/>
                <a:gd name="T3" fmla="*/ 189 h 350"/>
                <a:gd name="T4" fmla="*/ 199 w 199"/>
                <a:gd name="T5" fmla="*/ 56 h 350"/>
                <a:gd name="T6" fmla="*/ 90 w 199"/>
                <a:gd name="T7" fmla="*/ 0 h 350"/>
                <a:gd name="T8" fmla="*/ 30 w 199"/>
                <a:gd name="T9" fmla="*/ 0 h 350"/>
                <a:gd name="T10" fmla="*/ 0 w 199"/>
                <a:gd name="T11" fmla="*/ 0 h 350"/>
                <a:gd name="T12" fmla="*/ 0 w 199"/>
                <a:gd name="T13" fmla="*/ 350 h 350"/>
                <a:gd name="T14" fmla="*/ 149 w 199"/>
                <a:gd name="T1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350">
                  <a:moveTo>
                    <a:pt x="149" y="350"/>
                  </a:moveTo>
                  <a:cubicBezTo>
                    <a:pt x="150" y="189"/>
                    <a:pt x="150" y="189"/>
                    <a:pt x="150" y="189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179" y="35"/>
                    <a:pt x="146" y="18"/>
                    <a:pt x="9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0"/>
                    <a:pt x="0" y="350"/>
                    <a:pt x="0" y="350"/>
                  </a:cubicBezTo>
                  <a:lnTo>
                    <a:pt x="149" y="350"/>
                  </a:ln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6656986" y="4436334"/>
              <a:ext cx="876454" cy="1370694"/>
            </a:xfrm>
            <a:custGeom>
              <a:avLst/>
              <a:gdLst>
                <a:gd name="T0" fmla="*/ 4 w 169"/>
                <a:gd name="T1" fmla="*/ 15 h 263"/>
                <a:gd name="T2" fmla="*/ 8 w 169"/>
                <a:gd name="T3" fmla="*/ 14 h 263"/>
                <a:gd name="T4" fmla="*/ 13 w 169"/>
                <a:gd name="T5" fmla="*/ 12 h 263"/>
                <a:gd name="T6" fmla="*/ 13 w 169"/>
                <a:gd name="T7" fmla="*/ 12 h 263"/>
                <a:gd name="T8" fmla="*/ 53 w 169"/>
                <a:gd name="T9" fmla="*/ 2 h 263"/>
                <a:gd name="T10" fmla="*/ 84 w 169"/>
                <a:gd name="T11" fmla="*/ 6 h 263"/>
                <a:gd name="T12" fmla="*/ 104 w 169"/>
                <a:gd name="T13" fmla="*/ 27 h 263"/>
                <a:gd name="T14" fmla="*/ 120 w 169"/>
                <a:gd name="T15" fmla="*/ 74 h 263"/>
                <a:gd name="T16" fmla="*/ 119 w 169"/>
                <a:gd name="T17" fmla="*/ 74 h 263"/>
                <a:gd name="T18" fmla="*/ 162 w 169"/>
                <a:gd name="T19" fmla="*/ 204 h 263"/>
                <a:gd name="T20" fmla="*/ 129 w 169"/>
                <a:gd name="T21" fmla="*/ 257 h 263"/>
                <a:gd name="T22" fmla="*/ 129 w 169"/>
                <a:gd name="T23" fmla="*/ 257 h 263"/>
                <a:gd name="T24" fmla="*/ 69 w 169"/>
                <a:gd name="T25" fmla="*/ 227 h 263"/>
                <a:gd name="T26" fmla="*/ 0 w 169"/>
                <a:gd name="T27" fmla="*/ 16 h 263"/>
                <a:gd name="T28" fmla="*/ 4 w 169"/>
                <a:gd name="T29" fmla="*/ 1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9" h="263">
                  <a:moveTo>
                    <a:pt x="4" y="15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64" y="0"/>
                    <a:pt x="74" y="2"/>
                    <a:pt x="84" y="6"/>
                  </a:cubicBezTo>
                  <a:cubicBezTo>
                    <a:pt x="94" y="11"/>
                    <a:pt x="101" y="17"/>
                    <a:pt x="104" y="27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62" y="204"/>
                    <a:pt x="162" y="204"/>
                    <a:pt x="162" y="204"/>
                  </a:cubicBezTo>
                  <a:cubicBezTo>
                    <a:pt x="169" y="226"/>
                    <a:pt x="155" y="250"/>
                    <a:pt x="129" y="257"/>
                  </a:cubicBezTo>
                  <a:cubicBezTo>
                    <a:pt x="129" y="257"/>
                    <a:pt x="129" y="257"/>
                    <a:pt x="129" y="257"/>
                  </a:cubicBezTo>
                  <a:cubicBezTo>
                    <a:pt x="104" y="263"/>
                    <a:pt x="77" y="250"/>
                    <a:pt x="69" y="22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5"/>
                    <a:pt x="4" y="15"/>
                    <a:pt x="4" y="15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6977693" y="5180990"/>
              <a:ext cx="1096117" cy="610662"/>
            </a:xfrm>
            <a:custGeom>
              <a:avLst/>
              <a:gdLst>
                <a:gd name="T0" fmla="*/ 1 w 211"/>
                <a:gd name="T1" fmla="*/ 31 h 117"/>
                <a:gd name="T2" fmla="*/ 1 w 211"/>
                <a:gd name="T3" fmla="*/ 35 h 117"/>
                <a:gd name="T4" fmla="*/ 2 w 211"/>
                <a:gd name="T5" fmla="*/ 40 h 117"/>
                <a:gd name="T6" fmla="*/ 2 w 211"/>
                <a:gd name="T7" fmla="*/ 40 h 117"/>
                <a:gd name="T8" fmla="*/ 8 w 211"/>
                <a:gd name="T9" fmla="*/ 80 h 117"/>
                <a:gd name="T10" fmla="*/ 24 w 211"/>
                <a:gd name="T11" fmla="*/ 106 h 117"/>
                <a:gd name="T12" fmla="*/ 51 w 211"/>
                <a:gd name="T13" fmla="*/ 116 h 117"/>
                <a:gd name="T14" fmla="*/ 100 w 211"/>
                <a:gd name="T15" fmla="*/ 109 h 117"/>
                <a:gd name="T16" fmla="*/ 100 w 211"/>
                <a:gd name="T17" fmla="*/ 109 h 117"/>
                <a:gd name="T18" fmla="*/ 211 w 211"/>
                <a:gd name="T19" fmla="*/ 94 h 117"/>
                <a:gd name="T20" fmla="*/ 194 w 211"/>
                <a:gd name="T21" fmla="*/ 0 h 117"/>
                <a:gd name="T22" fmla="*/ 0 w 211"/>
                <a:gd name="T23" fmla="*/ 26 h 117"/>
                <a:gd name="T24" fmla="*/ 1 w 211"/>
                <a:gd name="T25" fmla="*/ 3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1" h="117">
                  <a:moveTo>
                    <a:pt x="1" y="31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11" y="91"/>
                    <a:pt x="16" y="100"/>
                    <a:pt x="24" y="106"/>
                  </a:cubicBezTo>
                  <a:cubicBezTo>
                    <a:pt x="32" y="114"/>
                    <a:pt x="40" y="117"/>
                    <a:pt x="51" y="116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211" y="94"/>
                    <a:pt x="211" y="94"/>
                    <a:pt x="211" y="94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6136387" y="2252888"/>
              <a:ext cx="887436" cy="1853952"/>
            </a:xfrm>
            <a:custGeom>
              <a:avLst/>
              <a:gdLst>
                <a:gd name="T0" fmla="*/ 0 w 171"/>
                <a:gd name="T1" fmla="*/ 356 h 356"/>
                <a:gd name="T2" fmla="*/ 156 w 171"/>
                <a:gd name="T3" fmla="*/ 203 h 356"/>
                <a:gd name="T4" fmla="*/ 150 w 171"/>
                <a:gd name="T5" fmla="*/ 59 h 356"/>
                <a:gd name="T6" fmla="*/ 0 w 171"/>
                <a:gd name="T7" fmla="*/ 0 h 356"/>
                <a:gd name="T8" fmla="*/ 0 w 171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56">
                  <a:moveTo>
                    <a:pt x="0" y="356"/>
                  </a:moveTo>
                  <a:cubicBezTo>
                    <a:pt x="69" y="348"/>
                    <a:pt x="135" y="294"/>
                    <a:pt x="156" y="203"/>
                  </a:cubicBezTo>
                  <a:cubicBezTo>
                    <a:pt x="169" y="145"/>
                    <a:pt x="171" y="93"/>
                    <a:pt x="150" y="59"/>
                  </a:cubicBezTo>
                  <a:cubicBezTo>
                    <a:pt x="122" y="11"/>
                    <a:pt x="59" y="1"/>
                    <a:pt x="0" y="0"/>
                  </a:cubicBezTo>
                  <a:lnTo>
                    <a:pt x="0" y="356"/>
                  </a:ln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5139119" y="4227655"/>
              <a:ext cx="1034611" cy="1823199"/>
            </a:xfrm>
            <a:custGeom>
              <a:avLst/>
              <a:gdLst>
                <a:gd name="T0" fmla="*/ 51 w 199"/>
                <a:gd name="T1" fmla="*/ 350 h 350"/>
                <a:gd name="T2" fmla="*/ 49 w 199"/>
                <a:gd name="T3" fmla="*/ 189 h 350"/>
                <a:gd name="T4" fmla="*/ 0 w 199"/>
                <a:gd name="T5" fmla="*/ 56 h 350"/>
                <a:gd name="T6" fmla="*/ 109 w 199"/>
                <a:gd name="T7" fmla="*/ 0 h 350"/>
                <a:gd name="T8" fmla="*/ 170 w 199"/>
                <a:gd name="T9" fmla="*/ 0 h 350"/>
                <a:gd name="T10" fmla="*/ 199 w 199"/>
                <a:gd name="T11" fmla="*/ 0 h 350"/>
                <a:gd name="T12" fmla="*/ 199 w 199"/>
                <a:gd name="T13" fmla="*/ 350 h 350"/>
                <a:gd name="T14" fmla="*/ 51 w 199"/>
                <a:gd name="T1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350">
                  <a:moveTo>
                    <a:pt x="51" y="350"/>
                  </a:moveTo>
                  <a:cubicBezTo>
                    <a:pt x="49" y="189"/>
                    <a:pt x="49" y="189"/>
                    <a:pt x="49" y="18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35"/>
                    <a:pt x="54" y="18"/>
                    <a:pt x="109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350"/>
                    <a:pt x="199" y="350"/>
                    <a:pt x="199" y="350"/>
                  </a:cubicBezTo>
                  <a:lnTo>
                    <a:pt x="51" y="35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5710242" y="3889375"/>
              <a:ext cx="872061" cy="1546424"/>
            </a:xfrm>
            <a:custGeom>
              <a:avLst/>
              <a:gdLst>
                <a:gd name="T0" fmla="*/ 397 w 397"/>
                <a:gd name="T1" fmla="*/ 154 h 704"/>
                <a:gd name="T2" fmla="*/ 203 w 397"/>
                <a:gd name="T3" fmla="*/ 704 h 704"/>
                <a:gd name="T4" fmla="*/ 0 w 397"/>
                <a:gd name="T5" fmla="*/ 154 h 704"/>
                <a:gd name="T6" fmla="*/ 71 w 397"/>
                <a:gd name="T7" fmla="*/ 152 h 704"/>
                <a:gd name="T8" fmla="*/ 71 w 397"/>
                <a:gd name="T9" fmla="*/ 0 h 704"/>
                <a:gd name="T10" fmla="*/ 331 w 397"/>
                <a:gd name="T11" fmla="*/ 0 h 704"/>
                <a:gd name="T12" fmla="*/ 331 w 397"/>
                <a:gd name="T13" fmla="*/ 152 h 704"/>
                <a:gd name="T14" fmla="*/ 397 w 397"/>
                <a:gd name="T15" fmla="*/ 15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704">
                  <a:moveTo>
                    <a:pt x="397" y="154"/>
                  </a:moveTo>
                  <a:lnTo>
                    <a:pt x="203" y="704"/>
                  </a:lnTo>
                  <a:lnTo>
                    <a:pt x="0" y="154"/>
                  </a:lnTo>
                  <a:lnTo>
                    <a:pt x="71" y="152"/>
                  </a:lnTo>
                  <a:lnTo>
                    <a:pt x="71" y="0"/>
                  </a:lnTo>
                  <a:lnTo>
                    <a:pt x="331" y="0"/>
                  </a:lnTo>
                  <a:lnTo>
                    <a:pt x="331" y="152"/>
                  </a:lnTo>
                  <a:lnTo>
                    <a:pt x="397" y="154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5846432" y="3889375"/>
              <a:ext cx="601875" cy="509617"/>
            </a:xfrm>
            <a:custGeom>
              <a:avLst/>
              <a:gdLst>
                <a:gd name="T0" fmla="*/ 0 w 116"/>
                <a:gd name="T1" fmla="*/ 64 h 98"/>
                <a:gd name="T2" fmla="*/ 4 w 116"/>
                <a:gd name="T3" fmla="*/ 64 h 98"/>
                <a:gd name="T4" fmla="*/ 4 w 116"/>
                <a:gd name="T5" fmla="*/ 0 h 98"/>
                <a:gd name="T6" fmla="*/ 114 w 116"/>
                <a:gd name="T7" fmla="*/ 0 h 98"/>
                <a:gd name="T8" fmla="*/ 114 w 116"/>
                <a:gd name="T9" fmla="*/ 64 h 98"/>
                <a:gd name="T10" fmla="*/ 116 w 116"/>
                <a:gd name="T11" fmla="*/ 64 h 98"/>
                <a:gd name="T12" fmla="*/ 60 w 116"/>
                <a:gd name="T13" fmla="*/ 98 h 98"/>
                <a:gd name="T14" fmla="*/ 0 w 116"/>
                <a:gd name="T15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98">
                  <a:moveTo>
                    <a:pt x="0" y="64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03" y="81"/>
                    <a:pt x="83" y="98"/>
                    <a:pt x="60" y="98"/>
                  </a:cubicBezTo>
                  <a:cubicBezTo>
                    <a:pt x="36" y="98"/>
                    <a:pt x="14" y="81"/>
                    <a:pt x="0" y="64"/>
                  </a:cubicBezTo>
                  <a:close/>
                </a:path>
              </a:pathLst>
            </a:custGeom>
            <a:solidFill>
              <a:srgbClr val="E0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5866201" y="3889375"/>
              <a:ext cx="571122" cy="364640"/>
            </a:xfrm>
            <a:custGeom>
              <a:avLst/>
              <a:gdLst>
                <a:gd name="T0" fmla="*/ 0 w 110"/>
                <a:gd name="T1" fmla="*/ 62 h 70"/>
                <a:gd name="T2" fmla="*/ 0 w 110"/>
                <a:gd name="T3" fmla="*/ 0 h 70"/>
                <a:gd name="T4" fmla="*/ 110 w 110"/>
                <a:gd name="T5" fmla="*/ 0 h 70"/>
                <a:gd name="T6" fmla="*/ 110 w 110"/>
                <a:gd name="T7" fmla="*/ 62 h 70"/>
                <a:gd name="T8" fmla="*/ 55 w 110"/>
                <a:gd name="T9" fmla="*/ 70 h 70"/>
                <a:gd name="T10" fmla="*/ 0 w 110"/>
                <a:gd name="T11" fmla="*/ 6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70">
                  <a:moveTo>
                    <a:pt x="0" y="6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93" y="67"/>
                    <a:pt x="74" y="70"/>
                    <a:pt x="55" y="70"/>
                  </a:cubicBezTo>
                  <a:cubicBezTo>
                    <a:pt x="36" y="70"/>
                    <a:pt x="18" y="67"/>
                    <a:pt x="0" y="62"/>
                  </a:cubicBezTo>
                  <a:close/>
                </a:path>
              </a:pathLst>
            </a:custGeom>
            <a:solidFill>
              <a:srgbClr val="CAC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5789320" y="3889375"/>
              <a:ext cx="358051" cy="812751"/>
            </a:xfrm>
            <a:custGeom>
              <a:avLst/>
              <a:gdLst>
                <a:gd name="T0" fmla="*/ 163 w 163"/>
                <a:gd name="T1" fmla="*/ 370 h 370"/>
                <a:gd name="T2" fmla="*/ 0 w 163"/>
                <a:gd name="T3" fmla="*/ 154 h 370"/>
                <a:gd name="T4" fmla="*/ 35 w 163"/>
                <a:gd name="T5" fmla="*/ 152 h 370"/>
                <a:gd name="T6" fmla="*/ 35 w 163"/>
                <a:gd name="T7" fmla="*/ 0 h 370"/>
                <a:gd name="T8" fmla="*/ 163 w 163"/>
                <a:gd name="T9" fmla="*/ 0 h 370"/>
                <a:gd name="T10" fmla="*/ 163 w 163"/>
                <a:gd name="T11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370">
                  <a:moveTo>
                    <a:pt x="163" y="370"/>
                  </a:moveTo>
                  <a:lnTo>
                    <a:pt x="0" y="154"/>
                  </a:lnTo>
                  <a:lnTo>
                    <a:pt x="35" y="152"/>
                  </a:lnTo>
                  <a:lnTo>
                    <a:pt x="35" y="0"/>
                  </a:lnTo>
                  <a:lnTo>
                    <a:pt x="163" y="0"/>
                  </a:lnTo>
                  <a:lnTo>
                    <a:pt x="163" y="37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41"/>
            <p:cNvSpPr/>
            <p:nvPr/>
          </p:nvSpPr>
          <p:spPr bwMode="auto">
            <a:xfrm>
              <a:off x="5846432" y="3889375"/>
              <a:ext cx="300938" cy="516208"/>
            </a:xfrm>
            <a:custGeom>
              <a:avLst/>
              <a:gdLst>
                <a:gd name="T0" fmla="*/ 0 w 58"/>
                <a:gd name="T1" fmla="*/ 64 h 99"/>
                <a:gd name="T2" fmla="*/ 4 w 58"/>
                <a:gd name="T3" fmla="*/ 64 h 99"/>
                <a:gd name="T4" fmla="*/ 4 w 58"/>
                <a:gd name="T5" fmla="*/ 0 h 99"/>
                <a:gd name="T6" fmla="*/ 58 w 58"/>
                <a:gd name="T7" fmla="*/ 0 h 99"/>
                <a:gd name="T8" fmla="*/ 58 w 58"/>
                <a:gd name="T9" fmla="*/ 98 h 99"/>
                <a:gd name="T10" fmla="*/ 58 w 58"/>
                <a:gd name="T11" fmla="*/ 98 h 99"/>
                <a:gd name="T12" fmla="*/ 0 w 58"/>
                <a:gd name="T13" fmla="*/ 6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99">
                  <a:moveTo>
                    <a:pt x="0" y="64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35" y="99"/>
                    <a:pt x="14" y="81"/>
                    <a:pt x="0" y="64"/>
                  </a:cubicBezTo>
                  <a:close/>
                </a:path>
              </a:pathLst>
            </a:custGeom>
            <a:solidFill>
              <a:srgbClr val="EAE5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42"/>
            <p:cNvSpPr/>
            <p:nvPr/>
          </p:nvSpPr>
          <p:spPr bwMode="auto">
            <a:xfrm>
              <a:off x="5866201" y="3889375"/>
              <a:ext cx="281168" cy="364640"/>
            </a:xfrm>
            <a:custGeom>
              <a:avLst/>
              <a:gdLst>
                <a:gd name="T0" fmla="*/ 0 w 54"/>
                <a:gd name="T1" fmla="*/ 62 h 70"/>
                <a:gd name="T2" fmla="*/ 0 w 54"/>
                <a:gd name="T3" fmla="*/ 0 h 70"/>
                <a:gd name="T4" fmla="*/ 54 w 54"/>
                <a:gd name="T5" fmla="*/ 0 h 70"/>
                <a:gd name="T6" fmla="*/ 54 w 54"/>
                <a:gd name="T7" fmla="*/ 70 h 70"/>
                <a:gd name="T8" fmla="*/ 0 w 54"/>
                <a:gd name="T9" fmla="*/ 6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0">
                  <a:moveTo>
                    <a:pt x="0" y="6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36" y="70"/>
                    <a:pt x="17" y="67"/>
                    <a:pt x="0" y="62"/>
                  </a:cubicBezTo>
                  <a:close/>
                </a:path>
              </a:pathLst>
            </a:custGeom>
            <a:solidFill>
              <a:srgbClr val="DAD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5918920" y="4398992"/>
              <a:ext cx="461291" cy="292152"/>
            </a:xfrm>
            <a:custGeom>
              <a:avLst/>
              <a:gdLst>
                <a:gd name="T0" fmla="*/ 0 w 210"/>
                <a:gd name="T1" fmla="*/ 26 h 133"/>
                <a:gd name="T2" fmla="*/ 106 w 210"/>
                <a:gd name="T3" fmla="*/ 133 h 133"/>
                <a:gd name="T4" fmla="*/ 210 w 210"/>
                <a:gd name="T5" fmla="*/ 22 h 133"/>
                <a:gd name="T6" fmla="*/ 106 w 210"/>
                <a:gd name="T7" fmla="*/ 0 h 133"/>
                <a:gd name="T8" fmla="*/ 0 w 210"/>
                <a:gd name="T9" fmla="*/ 2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33">
                  <a:moveTo>
                    <a:pt x="0" y="26"/>
                  </a:moveTo>
                  <a:lnTo>
                    <a:pt x="106" y="133"/>
                  </a:lnTo>
                  <a:lnTo>
                    <a:pt x="210" y="22"/>
                  </a:lnTo>
                  <a:lnTo>
                    <a:pt x="106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6041931" y="4504430"/>
              <a:ext cx="213073" cy="984088"/>
            </a:xfrm>
            <a:custGeom>
              <a:avLst/>
              <a:gdLst>
                <a:gd name="T0" fmla="*/ 0 w 97"/>
                <a:gd name="T1" fmla="*/ 273 h 448"/>
                <a:gd name="T2" fmla="*/ 50 w 97"/>
                <a:gd name="T3" fmla="*/ 0 h 448"/>
                <a:gd name="T4" fmla="*/ 97 w 97"/>
                <a:gd name="T5" fmla="*/ 282 h 448"/>
                <a:gd name="T6" fmla="*/ 52 w 97"/>
                <a:gd name="T7" fmla="*/ 448 h 448"/>
                <a:gd name="T8" fmla="*/ 0 w 97"/>
                <a:gd name="T9" fmla="*/ 273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48">
                  <a:moveTo>
                    <a:pt x="0" y="273"/>
                  </a:moveTo>
                  <a:lnTo>
                    <a:pt x="50" y="0"/>
                  </a:lnTo>
                  <a:lnTo>
                    <a:pt x="97" y="282"/>
                  </a:lnTo>
                  <a:lnTo>
                    <a:pt x="52" y="448"/>
                  </a:lnTo>
                  <a:lnTo>
                    <a:pt x="0" y="273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5268719" y="2252888"/>
              <a:ext cx="887436" cy="1853952"/>
            </a:xfrm>
            <a:custGeom>
              <a:avLst/>
              <a:gdLst>
                <a:gd name="T0" fmla="*/ 171 w 171"/>
                <a:gd name="T1" fmla="*/ 356 h 356"/>
                <a:gd name="T2" fmla="*/ 16 w 171"/>
                <a:gd name="T3" fmla="*/ 203 h 356"/>
                <a:gd name="T4" fmla="*/ 21 w 171"/>
                <a:gd name="T5" fmla="*/ 59 h 356"/>
                <a:gd name="T6" fmla="*/ 171 w 171"/>
                <a:gd name="T7" fmla="*/ 0 h 356"/>
                <a:gd name="T8" fmla="*/ 171 w 171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56">
                  <a:moveTo>
                    <a:pt x="171" y="356"/>
                  </a:moveTo>
                  <a:cubicBezTo>
                    <a:pt x="102" y="348"/>
                    <a:pt x="37" y="294"/>
                    <a:pt x="16" y="203"/>
                  </a:cubicBezTo>
                  <a:cubicBezTo>
                    <a:pt x="2" y="145"/>
                    <a:pt x="0" y="93"/>
                    <a:pt x="21" y="59"/>
                  </a:cubicBezTo>
                  <a:cubicBezTo>
                    <a:pt x="50" y="11"/>
                    <a:pt x="112" y="1"/>
                    <a:pt x="171" y="0"/>
                  </a:cubicBezTo>
                  <a:lnTo>
                    <a:pt x="171" y="356"/>
                  </a:ln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5402714" y="2690017"/>
              <a:ext cx="1471739" cy="1761693"/>
            </a:xfrm>
            <a:custGeom>
              <a:avLst/>
              <a:gdLst>
                <a:gd name="T0" fmla="*/ 142 w 283"/>
                <a:gd name="T1" fmla="*/ 0 h 338"/>
                <a:gd name="T2" fmla="*/ 151 w 283"/>
                <a:gd name="T3" fmla="*/ 0 h 338"/>
                <a:gd name="T4" fmla="*/ 246 w 283"/>
                <a:gd name="T5" fmla="*/ 0 h 338"/>
                <a:gd name="T6" fmla="*/ 253 w 283"/>
                <a:gd name="T7" fmla="*/ 33 h 338"/>
                <a:gd name="T8" fmla="*/ 282 w 283"/>
                <a:gd name="T9" fmla="*/ 67 h 338"/>
                <a:gd name="T10" fmla="*/ 282 w 283"/>
                <a:gd name="T11" fmla="*/ 143 h 338"/>
                <a:gd name="T12" fmla="*/ 3 w 283"/>
                <a:gd name="T13" fmla="*/ 141 h 338"/>
                <a:gd name="T14" fmla="*/ 4 w 283"/>
                <a:gd name="T15" fmla="*/ 32 h 338"/>
                <a:gd name="T16" fmla="*/ 25 w 283"/>
                <a:gd name="T17" fmla="*/ 0 h 338"/>
                <a:gd name="T18" fmla="*/ 133 w 283"/>
                <a:gd name="T19" fmla="*/ 0 h 338"/>
                <a:gd name="T20" fmla="*/ 142 w 283"/>
                <a:gd name="T2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3" h="338">
                  <a:moveTo>
                    <a:pt x="142" y="0"/>
                  </a:moveTo>
                  <a:cubicBezTo>
                    <a:pt x="145" y="0"/>
                    <a:pt x="148" y="0"/>
                    <a:pt x="151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53" y="33"/>
                    <a:pt x="253" y="33"/>
                    <a:pt x="253" y="33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2" y="93"/>
                    <a:pt x="283" y="118"/>
                    <a:pt x="282" y="143"/>
                  </a:cubicBezTo>
                  <a:cubicBezTo>
                    <a:pt x="268" y="338"/>
                    <a:pt x="21" y="336"/>
                    <a:pt x="3" y="141"/>
                  </a:cubicBezTo>
                  <a:cubicBezTo>
                    <a:pt x="0" y="105"/>
                    <a:pt x="4" y="67"/>
                    <a:pt x="4" y="3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6" y="0"/>
                    <a:pt x="139" y="0"/>
                    <a:pt x="142" y="0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5402714" y="2690017"/>
              <a:ext cx="753443" cy="1506885"/>
            </a:xfrm>
            <a:custGeom>
              <a:avLst/>
              <a:gdLst>
                <a:gd name="T0" fmla="*/ 142 w 145"/>
                <a:gd name="T1" fmla="*/ 0 h 289"/>
                <a:gd name="T2" fmla="*/ 145 w 145"/>
                <a:gd name="T3" fmla="*/ 0 h 289"/>
                <a:gd name="T4" fmla="*/ 145 w 145"/>
                <a:gd name="T5" fmla="*/ 288 h 289"/>
                <a:gd name="T6" fmla="*/ 3 w 145"/>
                <a:gd name="T7" fmla="*/ 141 h 289"/>
                <a:gd name="T8" fmla="*/ 4 w 145"/>
                <a:gd name="T9" fmla="*/ 32 h 289"/>
                <a:gd name="T10" fmla="*/ 25 w 145"/>
                <a:gd name="T11" fmla="*/ 0 h 289"/>
                <a:gd name="T12" fmla="*/ 133 w 145"/>
                <a:gd name="T13" fmla="*/ 0 h 289"/>
                <a:gd name="T14" fmla="*/ 142 w 145"/>
                <a:gd name="T15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289">
                  <a:moveTo>
                    <a:pt x="142" y="0"/>
                  </a:moveTo>
                  <a:cubicBezTo>
                    <a:pt x="143" y="0"/>
                    <a:pt x="144" y="0"/>
                    <a:pt x="145" y="0"/>
                  </a:cubicBezTo>
                  <a:cubicBezTo>
                    <a:pt x="145" y="288"/>
                    <a:pt x="145" y="288"/>
                    <a:pt x="145" y="288"/>
                  </a:cubicBezTo>
                  <a:cubicBezTo>
                    <a:pt x="79" y="289"/>
                    <a:pt x="12" y="239"/>
                    <a:pt x="3" y="141"/>
                  </a:cubicBezTo>
                  <a:cubicBezTo>
                    <a:pt x="0" y="105"/>
                    <a:pt x="4" y="67"/>
                    <a:pt x="4" y="3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6" y="0"/>
                    <a:pt x="139" y="0"/>
                    <a:pt x="142" y="0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5306063" y="2549433"/>
              <a:ext cx="1629896" cy="656792"/>
            </a:xfrm>
            <a:custGeom>
              <a:avLst/>
              <a:gdLst>
                <a:gd name="T0" fmla="*/ 314 w 314"/>
                <a:gd name="T1" fmla="*/ 75 h 126"/>
                <a:gd name="T2" fmla="*/ 304 w 314"/>
                <a:gd name="T3" fmla="*/ 113 h 126"/>
                <a:gd name="T4" fmla="*/ 21 w 314"/>
                <a:gd name="T5" fmla="*/ 119 h 126"/>
                <a:gd name="T6" fmla="*/ 14 w 314"/>
                <a:gd name="T7" fmla="*/ 45 h 126"/>
                <a:gd name="T8" fmla="*/ 60 w 314"/>
                <a:gd name="T9" fmla="*/ 15 h 126"/>
                <a:gd name="T10" fmla="*/ 164 w 314"/>
                <a:gd name="T11" fmla="*/ 16 h 126"/>
                <a:gd name="T12" fmla="*/ 166 w 314"/>
                <a:gd name="T13" fmla="*/ 16 h 126"/>
                <a:gd name="T14" fmla="*/ 166 w 314"/>
                <a:gd name="T15" fmla="*/ 15 h 126"/>
                <a:gd name="T16" fmla="*/ 219 w 314"/>
                <a:gd name="T17" fmla="*/ 15 h 126"/>
                <a:gd name="T18" fmla="*/ 219 w 314"/>
                <a:gd name="T19" fmla="*/ 15 h 126"/>
                <a:gd name="T20" fmla="*/ 235 w 314"/>
                <a:gd name="T21" fmla="*/ 15 h 126"/>
                <a:gd name="T22" fmla="*/ 314 w 314"/>
                <a:gd name="T23" fmla="*/ 73 h 126"/>
                <a:gd name="T24" fmla="*/ 314 w 314"/>
                <a:gd name="T25" fmla="*/ 7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126">
                  <a:moveTo>
                    <a:pt x="314" y="75"/>
                  </a:moveTo>
                  <a:cubicBezTo>
                    <a:pt x="304" y="113"/>
                    <a:pt x="304" y="113"/>
                    <a:pt x="304" y="113"/>
                  </a:cubicBezTo>
                  <a:cubicBezTo>
                    <a:pt x="187" y="126"/>
                    <a:pt x="41" y="0"/>
                    <a:pt x="21" y="119"/>
                  </a:cubicBezTo>
                  <a:cubicBezTo>
                    <a:pt x="20" y="89"/>
                    <a:pt x="0" y="90"/>
                    <a:pt x="14" y="45"/>
                  </a:cubicBezTo>
                  <a:cubicBezTo>
                    <a:pt x="28" y="63"/>
                    <a:pt x="23" y="15"/>
                    <a:pt x="60" y="15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82" y="15"/>
                    <a:pt x="313" y="41"/>
                    <a:pt x="314" y="73"/>
                  </a:cubicBezTo>
                  <a:cubicBezTo>
                    <a:pt x="314" y="75"/>
                    <a:pt x="314" y="75"/>
                    <a:pt x="314" y="75"/>
                  </a:cubicBez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6026556" y="3175471"/>
              <a:ext cx="193303" cy="630432"/>
            </a:xfrm>
            <a:custGeom>
              <a:avLst/>
              <a:gdLst>
                <a:gd name="T0" fmla="*/ 62 w 88"/>
                <a:gd name="T1" fmla="*/ 0 h 287"/>
                <a:gd name="T2" fmla="*/ 0 w 88"/>
                <a:gd name="T3" fmla="*/ 287 h 287"/>
                <a:gd name="T4" fmla="*/ 88 w 88"/>
                <a:gd name="T5" fmla="*/ 275 h 287"/>
                <a:gd name="T6" fmla="*/ 62 w 88"/>
                <a:gd name="T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287">
                  <a:moveTo>
                    <a:pt x="62" y="0"/>
                  </a:moveTo>
                  <a:lnTo>
                    <a:pt x="0" y="287"/>
                  </a:lnTo>
                  <a:lnTo>
                    <a:pt x="88" y="27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4774479" y="4436334"/>
              <a:ext cx="878650" cy="1370694"/>
            </a:xfrm>
            <a:custGeom>
              <a:avLst/>
              <a:gdLst>
                <a:gd name="T0" fmla="*/ 165 w 169"/>
                <a:gd name="T1" fmla="*/ 15 h 263"/>
                <a:gd name="T2" fmla="*/ 161 w 169"/>
                <a:gd name="T3" fmla="*/ 14 h 263"/>
                <a:gd name="T4" fmla="*/ 156 w 169"/>
                <a:gd name="T5" fmla="*/ 12 h 263"/>
                <a:gd name="T6" fmla="*/ 156 w 169"/>
                <a:gd name="T7" fmla="*/ 12 h 263"/>
                <a:gd name="T8" fmla="*/ 116 w 169"/>
                <a:gd name="T9" fmla="*/ 2 h 263"/>
                <a:gd name="T10" fmla="*/ 85 w 169"/>
                <a:gd name="T11" fmla="*/ 6 h 263"/>
                <a:gd name="T12" fmla="*/ 65 w 169"/>
                <a:gd name="T13" fmla="*/ 27 h 263"/>
                <a:gd name="T14" fmla="*/ 49 w 169"/>
                <a:gd name="T15" fmla="*/ 74 h 263"/>
                <a:gd name="T16" fmla="*/ 50 w 169"/>
                <a:gd name="T17" fmla="*/ 74 h 263"/>
                <a:gd name="T18" fmla="*/ 7 w 169"/>
                <a:gd name="T19" fmla="*/ 204 h 263"/>
                <a:gd name="T20" fmla="*/ 40 w 169"/>
                <a:gd name="T21" fmla="*/ 257 h 263"/>
                <a:gd name="T22" fmla="*/ 40 w 169"/>
                <a:gd name="T23" fmla="*/ 257 h 263"/>
                <a:gd name="T24" fmla="*/ 100 w 169"/>
                <a:gd name="T25" fmla="*/ 227 h 263"/>
                <a:gd name="T26" fmla="*/ 169 w 169"/>
                <a:gd name="T27" fmla="*/ 16 h 263"/>
                <a:gd name="T28" fmla="*/ 165 w 169"/>
                <a:gd name="T29" fmla="*/ 1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9" h="263">
                  <a:moveTo>
                    <a:pt x="165" y="15"/>
                  </a:moveTo>
                  <a:cubicBezTo>
                    <a:pt x="161" y="14"/>
                    <a:pt x="161" y="14"/>
                    <a:pt x="161" y="14"/>
                  </a:cubicBezTo>
                  <a:cubicBezTo>
                    <a:pt x="156" y="12"/>
                    <a:pt x="156" y="12"/>
                    <a:pt x="156" y="12"/>
                  </a:cubicBezTo>
                  <a:cubicBezTo>
                    <a:pt x="156" y="12"/>
                    <a:pt x="156" y="12"/>
                    <a:pt x="156" y="1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05" y="0"/>
                    <a:pt x="95" y="2"/>
                    <a:pt x="85" y="6"/>
                  </a:cubicBezTo>
                  <a:cubicBezTo>
                    <a:pt x="75" y="11"/>
                    <a:pt x="68" y="17"/>
                    <a:pt x="65" y="27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7" y="204"/>
                    <a:pt x="7" y="204"/>
                    <a:pt x="7" y="204"/>
                  </a:cubicBezTo>
                  <a:cubicBezTo>
                    <a:pt x="0" y="226"/>
                    <a:pt x="15" y="250"/>
                    <a:pt x="40" y="257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65" y="263"/>
                    <a:pt x="92" y="250"/>
                    <a:pt x="100" y="227"/>
                  </a:cubicBezTo>
                  <a:cubicBezTo>
                    <a:pt x="169" y="16"/>
                    <a:pt x="169" y="16"/>
                    <a:pt x="169" y="16"/>
                  </a:cubicBezTo>
                  <a:cubicBezTo>
                    <a:pt x="165" y="15"/>
                    <a:pt x="165" y="15"/>
                    <a:pt x="165" y="15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4225323" y="5180990"/>
              <a:ext cx="1111492" cy="610662"/>
            </a:xfrm>
            <a:custGeom>
              <a:avLst/>
              <a:gdLst>
                <a:gd name="T0" fmla="*/ 213 w 214"/>
                <a:gd name="T1" fmla="*/ 31 h 117"/>
                <a:gd name="T2" fmla="*/ 212 w 214"/>
                <a:gd name="T3" fmla="*/ 35 h 117"/>
                <a:gd name="T4" fmla="*/ 212 w 214"/>
                <a:gd name="T5" fmla="*/ 40 h 117"/>
                <a:gd name="T6" fmla="*/ 212 w 214"/>
                <a:gd name="T7" fmla="*/ 40 h 117"/>
                <a:gd name="T8" fmla="*/ 206 w 214"/>
                <a:gd name="T9" fmla="*/ 80 h 117"/>
                <a:gd name="T10" fmla="*/ 190 w 214"/>
                <a:gd name="T11" fmla="*/ 106 h 117"/>
                <a:gd name="T12" fmla="*/ 163 w 214"/>
                <a:gd name="T13" fmla="*/ 116 h 117"/>
                <a:gd name="T14" fmla="*/ 114 w 214"/>
                <a:gd name="T15" fmla="*/ 109 h 117"/>
                <a:gd name="T16" fmla="*/ 114 w 214"/>
                <a:gd name="T17" fmla="*/ 109 h 117"/>
                <a:gd name="T18" fmla="*/ 0 w 214"/>
                <a:gd name="T19" fmla="*/ 93 h 117"/>
                <a:gd name="T20" fmla="*/ 17 w 214"/>
                <a:gd name="T21" fmla="*/ 0 h 117"/>
                <a:gd name="T22" fmla="*/ 214 w 214"/>
                <a:gd name="T23" fmla="*/ 26 h 117"/>
                <a:gd name="T24" fmla="*/ 213 w 214"/>
                <a:gd name="T25" fmla="*/ 3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4" h="117">
                  <a:moveTo>
                    <a:pt x="213" y="31"/>
                  </a:moveTo>
                  <a:cubicBezTo>
                    <a:pt x="212" y="35"/>
                    <a:pt x="212" y="35"/>
                    <a:pt x="212" y="35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206" y="80"/>
                    <a:pt x="206" y="80"/>
                    <a:pt x="206" y="80"/>
                  </a:cubicBezTo>
                  <a:cubicBezTo>
                    <a:pt x="203" y="91"/>
                    <a:pt x="198" y="100"/>
                    <a:pt x="190" y="106"/>
                  </a:cubicBezTo>
                  <a:cubicBezTo>
                    <a:pt x="181" y="114"/>
                    <a:pt x="173" y="117"/>
                    <a:pt x="163" y="116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213" y="31"/>
                    <a:pt x="213" y="31"/>
                    <a:pt x="213" y="31"/>
                  </a:cubicBez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5705848" y="4185918"/>
              <a:ext cx="445916" cy="401983"/>
            </a:xfrm>
            <a:custGeom>
              <a:avLst/>
              <a:gdLst>
                <a:gd name="T0" fmla="*/ 71 w 203"/>
                <a:gd name="T1" fmla="*/ 0 h 183"/>
                <a:gd name="T2" fmla="*/ 0 w 203"/>
                <a:gd name="T3" fmla="*/ 21 h 183"/>
                <a:gd name="T4" fmla="*/ 64 w 203"/>
                <a:gd name="T5" fmla="*/ 183 h 183"/>
                <a:gd name="T6" fmla="*/ 203 w 203"/>
                <a:gd name="T7" fmla="*/ 97 h 183"/>
                <a:gd name="T8" fmla="*/ 71 w 203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83">
                  <a:moveTo>
                    <a:pt x="71" y="0"/>
                  </a:moveTo>
                  <a:lnTo>
                    <a:pt x="0" y="21"/>
                  </a:lnTo>
                  <a:lnTo>
                    <a:pt x="64" y="183"/>
                  </a:lnTo>
                  <a:lnTo>
                    <a:pt x="203" y="9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6151762" y="4196902"/>
              <a:ext cx="441522" cy="380017"/>
            </a:xfrm>
            <a:custGeom>
              <a:avLst/>
              <a:gdLst>
                <a:gd name="T0" fmla="*/ 133 w 201"/>
                <a:gd name="T1" fmla="*/ 0 h 173"/>
                <a:gd name="T2" fmla="*/ 201 w 201"/>
                <a:gd name="T3" fmla="*/ 16 h 173"/>
                <a:gd name="T4" fmla="*/ 137 w 201"/>
                <a:gd name="T5" fmla="*/ 173 h 173"/>
                <a:gd name="T6" fmla="*/ 0 w 201"/>
                <a:gd name="T7" fmla="*/ 92 h 173"/>
                <a:gd name="T8" fmla="*/ 133 w 201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73">
                  <a:moveTo>
                    <a:pt x="133" y="0"/>
                  </a:moveTo>
                  <a:lnTo>
                    <a:pt x="201" y="16"/>
                  </a:lnTo>
                  <a:lnTo>
                    <a:pt x="137" y="173"/>
                  </a:lnTo>
                  <a:lnTo>
                    <a:pt x="0" y="92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6140780" y="4227655"/>
              <a:ext cx="612859" cy="1708974"/>
            </a:xfrm>
            <a:custGeom>
              <a:avLst/>
              <a:gdLst>
                <a:gd name="T0" fmla="*/ 206 w 279"/>
                <a:gd name="T1" fmla="*/ 0 h 778"/>
                <a:gd name="T2" fmla="*/ 279 w 279"/>
                <a:gd name="T3" fmla="*/ 259 h 778"/>
                <a:gd name="T4" fmla="*/ 159 w 279"/>
                <a:gd name="T5" fmla="*/ 249 h 778"/>
                <a:gd name="T6" fmla="*/ 251 w 279"/>
                <a:gd name="T7" fmla="*/ 399 h 778"/>
                <a:gd name="T8" fmla="*/ 3 w 279"/>
                <a:gd name="T9" fmla="*/ 778 h 778"/>
                <a:gd name="T10" fmla="*/ 0 w 279"/>
                <a:gd name="T11" fmla="*/ 522 h 778"/>
                <a:gd name="T12" fmla="*/ 206 w 279"/>
                <a:gd name="T1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778">
                  <a:moveTo>
                    <a:pt x="206" y="0"/>
                  </a:moveTo>
                  <a:lnTo>
                    <a:pt x="279" y="259"/>
                  </a:lnTo>
                  <a:lnTo>
                    <a:pt x="159" y="249"/>
                  </a:lnTo>
                  <a:lnTo>
                    <a:pt x="251" y="399"/>
                  </a:lnTo>
                  <a:lnTo>
                    <a:pt x="3" y="778"/>
                  </a:lnTo>
                  <a:lnTo>
                    <a:pt x="0" y="522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5543298" y="4227655"/>
              <a:ext cx="612859" cy="1708974"/>
            </a:xfrm>
            <a:custGeom>
              <a:avLst/>
              <a:gdLst>
                <a:gd name="T0" fmla="*/ 74 w 279"/>
                <a:gd name="T1" fmla="*/ 0 h 778"/>
                <a:gd name="T2" fmla="*/ 0 w 279"/>
                <a:gd name="T3" fmla="*/ 259 h 778"/>
                <a:gd name="T4" fmla="*/ 121 w 279"/>
                <a:gd name="T5" fmla="*/ 249 h 778"/>
                <a:gd name="T6" fmla="*/ 29 w 279"/>
                <a:gd name="T7" fmla="*/ 399 h 778"/>
                <a:gd name="T8" fmla="*/ 275 w 279"/>
                <a:gd name="T9" fmla="*/ 778 h 778"/>
                <a:gd name="T10" fmla="*/ 279 w 279"/>
                <a:gd name="T11" fmla="*/ 522 h 778"/>
                <a:gd name="T12" fmla="*/ 74 w 279"/>
                <a:gd name="T1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778">
                  <a:moveTo>
                    <a:pt x="74" y="0"/>
                  </a:moveTo>
                  <a:lnTo>
                    <a:pt x="0" y="259"/>
                  </a:lnTo>
                  <a:lnTo>
                    <a:pt x="121" y="249"/>
                  </a:lnTo>
                  <a:lnTo>
                    <a:pt x="29" y="399"/>
                  </a:lnTo>
                  <a:lnTo>
                    <a:pt x="275" y="778"/>
                  </a:lnTo>
                  <a:lnTo>
                    <a:pt x="279" y="522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5E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3818947" y="5123878"/>
              <a:ext cx="478864" cy="505224"/>
            </a:xfrm>
            <a:custGeom>
              <a:avLst/>
              <a:gdLst>
                <a:gd name="T0" fmla="*/ 8 w 92"/>
                <a:gd name="T1" fmla="*/ 25 h 97"/>
                <a:gd name="T2" fmla="*/ 1 w 92"/>
                <a:gd name="T3" fmla="*/ 67 h 97"/>
                <a:gd name="T4" fmla="*/ 17 w 92"/>
                <a:gd name="T5" fmla="*/ 87 h 97"/>
                <a:gd name="T6" fmla="*/ 38 w 92"/>
                <a:gd name="T7" fmla="*/ 90 h 97"/>
                <a:gd name="T8" fmla="*/ 85 w 92"/>
                <a:gd name="T9" fmla="*/ 75 h 97"/>
                <a:gd name="T10" fmla="*/ 91 w 92"/>
                <a:gd name="T11" fmla="*/ 38 h 97"/>
                <a:gd name="T12" fmla="*/ 75 w 92"/>
                <a:gd name="T13" fmla="*/ 17 h 97"/>
                <a:gd name="T14" fmla="*/ 8 w 92"/>
                <a:gd name="T15" fmla="*/ 2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7">
                  <a:moveTo>
                    <a:pt x="8" y="25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0" y="76"/>
                    <a:pt x="7" y="85"/>
                    <a:pt x="17" y="87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52" y="92"/>
                    <a:pt x="81" y="97"/>
                    <a:pt x="85" y="7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2" y="28"/>
                    <a:pt x="85" y="19"/>
                    <a:pt x="75" y="17"/>
                  </a:cubicBezTo>
                  <a:cubicBezTo>
                    <a:pt x="59" y="15"/>
                    <a:pt x="12" y="0"/>
                    <a:pt x="8" y="25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4115492" y="5161220"/>
              <a:ext cx="171337" cy="191107"/>
            </a:xfrm>
            <a:custGeom>
              <a:avLst/>
              <a:gdLst>
                <a:gd name="T0" fmla="*/ 6 w 33"/>
                <a:gd name="T1" fmla="*/ 4 h 37"/>
                <a:gd name="T2" fmla="*/ 6 w 33"/>
                <a:gd name="T3" fmla="*/ 4 h 37"/>
                <a:gd name="T4" fmla="*/ 4 w 33"/>
                <a:gd name="T5" fmla="*/ 20 h 37"/>
                <a:gd name="T6" fmla="*/ 11 w 33"/>
                <a:gd name="T7" fmla="*/ 31 h 37"/>
                <a:gd name="T8" fmla="*/ 27 w 33"/>
                <a:gd name="T9" fmla="*/ 33 h 37"/>
                <a:gd name="T10" fmla="*/ 27 w 33"/>
                <a:gd name="T11" fmla="*/ 33 h 37"/>
                <a:gd name="T12" fmla="*/ 30 w 33"/>
                <a:gd name="T13" fmla="*/ 17 h 37"/>
                <a:gd name="T14" fmla="*/ 22 w 33"/>
                <a:gd name="T15" fmla="*/ 7 h 37"/>
                <a:gd name="T16" fmla="*/ 6 w 33"/>
                <a:gd name="T1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7">
                  <a:moveTo>
                    <a:pt x="6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" y="8"/>
                    <a:pt x="0" y="15"/>
                    <a:pt x="4" y="2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5" y="36"/>
                    <a:pt x="22" y="37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32" y="30"/>
                    <a:pt x="33" y="22"/>
                    <a:pt x="30" y="1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2"/>
                    <a:pt x="11" y="0"/>
                    <a:pt x="6" y="4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58"/>
            <p:cNvSpPr/>
            <p:nvPr/>
          </p:nvSpPr>
          <p:spPr bwMode="auto">
            <a:xfrm>
              <a:off x="3849699" y="5185383"/>
              <a:ext cx="213073" cy="397590"/>
            </a:xfrm>
            <a:custGeom>
              <a:avLst/>
              <a:gdLst>
                <a:gd name="T0" fmla="*/ 30 w 41"/>
                <a:gd name="T1" fmla="*/ 76 h 76"/>
                <a:gd name="T2" fmla="*/ 30 w 41"/>
                <a:gd name="T3" fmla="*/ 74 h 76"/>
                <a:gd name="T4" fmla="*/ 30 w 41"/>
                <a:gd name="T5" fmla="*/ 74 h 76"/>
                <a:gd name="T6" fmla="*/ 22 w 41"/>
                <a:gd name="T7" fmla="*/ 63 h 76"/>
                <a:gd name="T8" fmla="*/ 24 w 41"/>
                <a:gd name="T9" fmla="*/ 63 h 76"/>
                <a:gd name="T10" fmla="*/ 37 w 41"/>
                <a:gd name="T11" fmla="*/ 54 h 76"/>
                <a:gd name="T12" fmla="*/ 37 w 41"/>
                <a:gd name="T13" fmla="*/ 54 h 76"/>
                <a:gd name="T14" fmla="*/ 29 w 41"/>
                <a:gd name="T15" fmla="*/ 43 h 76"/>
                <a:gd name="T16" fmla="*/ 40 w 41"/>
                <a:gd name="T17" fmla="*/ 34 h 76"/>
                <a:gd name="T18" fmla="*/ 40 w 41"/>
                <a:gd name="T19" fmla="*/ 34 h 76"/>
                <a:gd name="T20" fmla="*/ 29 w 41"/>
                <a:gd name="T21" fmla="*/ 22 h 76"/>
                <a:gd name="T22" fmla="*/ 28 w 41"/>
                <a:gd name="T23" fmla="*/ 22 h 76"/>
                <a:gd name="T24" fmla="*/ 37 w 41"/>
                <a:gd name="T25" fmla="*/ 13 h 76"/>
                <a:gd name="T26" fmla="*/ 37 w 41"/>
                <a:gd name="T27" fmla="*/ 13 h 76"/>
                <a:gd name="T28" fmla="*/ 27 w 41"/>
                <a:gd name="T29" fmla="*/ 1 h 76"/>
                <a:gd name="T30" fmla="*/ 18 w 41"/>
                <a:gd name="T31" fmla="*/ 0 h 76"/>
                <a:gd name="T32" fmla="*/ 11 w 41"/>
                <a:gd name="T33" fmla="*/ 2 h 76"/>
                <a:gd name="T34" fmla="*/ 4 w 41"/>
                <a:gd name="T35" fmla="*/ 15 h 76"/>
                <a:gd name="T36" fmla="*/ 0 w 41"/>
                <a:gd name="T37" fmla="*/ 56 h 76"/>
                <a:gd name="T38" fmla="*/ 0 w 41"/>
                <a:gd name="T39" fmla="*/ 58 h 76"/>
                <a:gd name="T40" fmla="*/ 19 w 41"/>
                <a:gd name="T41" fmla="*/ 75 h 76"/>
                <a:gd name="T42" fmla="*/ 30 w 41"/>
                <a:gd name="T4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76">
                  <a:moveTo>
                    <a:pt x="30" y="76"/>
                  </a:moveTo>
                  <a:cubicBezTo>
                    <a:pt x="30" y="76"/>
                    <a:pt x="30" y="75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69"/>
                    <a:pt x="27" y="65"/>
                    <a:pt x="22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31" y="64"/>
                    <a:pt x="36" y="60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49"/>
                    <a:pt x="34" y="45"/>
                    <a:pt x="29" y="43"/>
                  </a:cubicBezTo>
                  <a:cubicBezTo>
                    <a:pt x="35" y="43"/>
                    <a:pt x="40" y="39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28"/>
                    <a:pt x="36" y="23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3" y="21"/>
                    <a:pt x="37" y="18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7"/>
                    <a:pt x="33" y="2"/>
                    <a:pt x="2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3" y="1"/>
                    <a:pt x="11" y="2"/>
                  </a:cubicBezTo>
                  <a:cubicBezTo>
                    <a:pt x="7" y="5"/>
                    <a:pt x="4" y="9"/>
                    <a:pt x="4" y="1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0" y="57"/>
                    <a:pt x="0" y="58"/>
                  </a:cubicBezTo>
                  <a:cubicBezTo>
                    <a:pt x="1" y="66"/>
                    <a:pt x="9" y="74"/>
                    <a:pt x="19" y="75"/>
                  </a:cubicBezTo>
                  <a:lnTo>
                    <a:pt x="30" y="76"/>
                  </a:ln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3761834" y="5154631"/>
              <a:ext cx="265792" cy="136191"/>
            </a:xfrm>
            <a:custGeom>
              <a:avLst/>
              <a:gdLst>
                <a:gd name="T0" fmla="*/ 1 w 51"/>
                <a:gd name="T1" fmla="*/ 10 h 26"/>
                <a:gd name="T2" fmla="*/ 1 w 51"/>
                <a:gd name="T3" fmla="*/ 10 h 26"/>
                <a:gd name="T4" fmla="*/ 11 w 51"/>
                <a:gd name="T5" fmla="*/ 21 h 26"/>
                <a:gd name="T6" fmla="*/ 39 w 51"/>
                <a:gd name="T7" fmla="*/ 25 h 26"/>
                <a:gd name="T8" fmla="*/ 51 w 51"/>
                <a:gd name="T9" fmla="*/ 16 h 26"/>
                <a:gd name="T10" fmla="*/ 51 w 51"/>
                <a:gd name="T11" fmla="*/ 16 h 26"/>
                <a:gd name="T12" fmla="*/ 41 w 51"/>
                <a:gd name="T13" fmla="*/ 5 h 26"/>
                <a:gd name="T14" fmla="*/ 12 w 51"/>
                <a:gd name="T15" fmla="*/ 1 h 26"/>
                <a:gd name="T16" fmla="*/ 1 w 51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6"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15"/>
                    <a:pt x="5" y="21"/>
                    <a:pt x="11" y="21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5" y="26"/>
                    <a:pt x="50" y="22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1"/>
                    <a:pt x="47" y="5"/>
                    <a:pt x="41" y="5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7" y="0"/>
                    <a:pt x="1" y="4"/>
                    <a:pt x="1" y="10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3720099" y="5260069"/>
              <a:ext cx="322905" cy="140584"/>
            </a:xfrm>
            <a:custGeom>
              <a:avLst/>
              <a:gdLst>
                <a:gd name="T0" fmla="*/ 1 w 62"/>
                <a:gd name="T1" fmla="*/ 9 h 27"/>
                <a:gd name="T2" fmla="*/ 1 w 62"/>
                <a:gd name="T3" fmla="*/ 9 h 27"/>
                <a:gd name="T4" fmla="*/ 12 w 62"/>
                <a:gd name="T5" fmla="*/ 21 h 27"/>
                <a:gd name="T6" fmla="*/ 49 w 62"/>
                <a:gd name="T7" fmla="*/ 26 h 27"/>
                <a:gd name="T8" fmla="*/ 62 w 62"/>
                <a:gd name="T9" fmla="*/ 17 h 27"/>
                <a:gd name="T10" fmla="*/ 62 w 62"/>
                <a:gd name="T11" fmla="*/ 17 h 27"/>
                <a:gd name="T12" fmla="*/ 51 w 62"/>
                <a:gd name="T13" fmla="*/ 5 h 27"/>
                <a:gd name="T14" fmla="*/ 14 w 62"/>
                <a:gd name="T15" fmla="*/ 0 h 27"/>
                <a:gd name="T16" fmla="*/ 1 w 62"/>
                <a:gd name="T17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27"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5"/>
                    <a:pt x="5" y="20"/>
                    <a:pt x="12" y="21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6" y="27"/>
                    <a:pt x="61" y="23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2"/>
                    <a:pt x="57" y="6"/>
                    <a:pt x="51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1" y="3"/>
                    <a:pt x="1" y="9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3731082" y="5363309"/>
              <a:ext cx="296545" cy="136191"/>
            </a:xfrm>
            <a:custGeom>
              <a:avLst/>
              <a:gdLst>
                <a:gd name="T0" fmla="*/ 1 w 57"/>
                <a:gd name="T1" fmla="*/ 10 h 26"/>
                <a:gd name="T2" fmla="*/ 1 w 57"/>
                <a:gd name="T3" fmla="*/ 10 h 26"/>
                <a:gd name="T4" fmla="*/ 38 w 57"/>
                <a:gd name="T5" fmla="*/ 24 h 26"/>
                <a:gd name="T6" fmla="*/ 57 w 57"/>
                <a:gd name="T7" fmla="*/ 18 h 26"/>
                <a:gd name="T8" fmla="*/ 57 w 57"/>
                <a:gd name="T9" fmla="*/ 18 h 26"/>
                <a:gd name="T10" fmla="*/ 46 w 57"/>
                <a:gd name="T11" fmla="*/ 6 h 26"/>
                <a:gd name="T12" fmla="*/ 13 w 57"/>
                <a:gd name="T13" fmla="*/ 1 h 26"/>
                <a:gd name="T14" fmla="*/ 1 w 57"/>
                <a:gd name="T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26"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25"/>
                    <a:pt x="28" y="22"/>
                    <a:pt x="38" y="24"/>
                  </a:cubicBezTo>
                  <a:cubicBezTo>
                    <a:pt x="48" y="26"/>
                    <a:pt x="56" y="25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2"/>
                    <a:pt x="52" y="7"/>
                    <a:pt x="46" y="6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0"/>
                    <a:pt x="2" y="4"/>
                    <a:pt x="1" y="10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3746459" y="5468747"/>
              <a:ext cx="243826" cy="114225"/>
            </a:xfrm>
            <a:custGeom>
              <a:avLst/>
              <a:gdLst>
                <a:gd name="T0" fmla="*/ 1 w 47"/>
                <a:gd name="T1" fmla="*/ 9 h 22"/>
                <a:gd name="T2" fmla="*/ 1 w 47"/>
                <a:gd name="T3" fmla="*/ 9 h 22"/>
                <a:gd name="T4" fmla="*/ 25 w 47"/>
                <a:gd name="T5" fmla="*/ 20 h 22"/>
                <a:gd name="T6" fmla="*/ 47 w 47"/>
                <a:gd name="T7" fmla="*/ 15 h 22"/>
                <a:gd name="T8" fmla="*/ 47 w 47"/>
                <a:gd name="T9" fmla="*/ 15 h 22"/>
                <a:gd name="T10" fmla="*/ 38 w 47"/>
                <a:gd name="T11" fmla="*/ 4 h 22"/>
                <a:gd name="T12" fmla="*/ 12 w 47"/>
                <a:gd name="T13" fmla="*/ 1 h 22"/>
                <a:gd name="T14" fmla="*/ 1 w 47"/>
                <a:gd name="T1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22"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22"/>
                    <a:pt x="17" y="19"/>
                    <a:pt x="25" y="20"/>
                  </a:cubicBezTo>
                  <a:cubicBezTo>
                    <a:pt x="35" y="21"/>
                    <a:pt x="46" y="22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0"/>
                    <a:pt x="43" y="5"/>
                    <a:pt x="38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6" y="0"/>
                    <a:pt x="2" y="4"/>
                    <a:pt x="1" y="9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3955137" y="5185383"/>
              <a:ext cx="61505" cy="94456"/>
            </a:xfrm>
            <a:custGeom>
              <a:avLst/>
              <a:gdLst>
                <a:gd name="T0" fmla="*/ 1 w 12"/>
                <a:gd name="T1" fmla="*/ 17 h 18"/>
                <a:gd name="T2" fmla="*/ 1 w 12"/>
                <a:gd name="T3" fmla="*/ 17 h 18"/>
                <a:gd name="T4" fmla="*/ 12 w 12"/>
                <a:gd name="T5" fmla="*/ 10 h 18"/>
                <a:gd name="T6" fmla="*/ 12 w 12"/>
                <a:gd name="T7" fmla="*/ 10 h 18"/>
                <a:gd name="T8" fmla="*/ 3 w 12"/>
                <a:gd name="T9" fmla="*/ 0 h 18"/>
                <a:gd name="T10" fmla="*/ 2 w 12"/>
                <a:gd name="T11" fmla="*/ 0 h 18"/>
                <a:gd name="T12" fmla="*/ 0 w 12"/>
                <a:gd name="T13" fmla="*/ 8 h 18"/>
                <a:gd name="T14" fmla="*/ 1 w 12"/>
                <a:gd name="T1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7" y="18"/>
                    <a:pt x="11" y="15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5"/>
                    <a:pt x="8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5"/>
                    <a:pt x="0" y="8"/>
                  </a:cubicBezTo>
                  <a:cubicBezTo>
                    <a:pt x="0" y="11"/>
                    <a:pt x="0" y="14"/>
                    <a:pt x="1" y="17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3970515" y="5295215"/>
              <a:ext cx="61505" cy="94456"/>
            </a:xfrm>
            <a:custGeom>
              <a:avLst/>
              <a:gdLst>
                <a:gd name="T0" fmla="*/ 1 w 12"/>
                <a:gd name="T1" fmla="*/ 18 h 18"/>
                <a:gd name="T2" fmla="*/ 1 w 12"/>
                <a:gd name="T3" fmla="*/ 18 h 18"/>
                <a:gd name="T4" fmla="*/ 12 w 12"/>
                <a:gd name="T5" fmla="*/ 10 h 18"/>
                <a:gd name="T6" fmla="*/ 12 w 12"/>
                <a:gd name="T7" fmla="*/ 10 h 18"/>
                <a:gd name="T8" fmla="*/ 3 w 12"/>
                <a:gd name="T9" fmla="*/ 0 h 18"/>
                <a:gd name="T10" fmla="*/ 2 w 12"/>
                <a:gd name="T11" fmla="*/ 0 h 18"/>
                <a:gd name="T12" fmla="*/ 0 w 12"/>
                <a:gd name="T13" fmla="*/ 8 h 18"/>
                <a:gd name="T14" fmla="*/ 1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7" y="18"/>
                    <a:pt x="11" y="15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5"/>
                    <a:pt x="8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5"/>
                    <a:pt x="0" y="8"/>
                  </a:cubicBezTo>
                  <a:cubicBezTo>
                    <a:pt x="0" y="11"/>
                    <a:pt x="0" y="14"/>
                    <a:pt x="1" y="18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3955137" y="5400653"/>
              <a:ext cx="61505" cy="87865"/>
            </a:xfrm>
            <a:custGeom>
              <a:avLst/>
              <a:gdLst>
                <a:gd name="T0" fmla="*/ 1 w 12"/>
                <a:gd name="T1" fmla="*/ 16 h 17"/>
                <a:gd name="T2" fmla="*/ 1 w 12"/>
                <a:gd name="T3" fmla="*/ 16 h 17"/>
                <a:gd name="T4" fmla="*/ 12 w 12"/>
                <a:gd name="T5" fmla="*/ 9 h 17"/>
                <a:gd name="T6" fmla="*/ 12 w 12"/>
                <a:gd name="T7" fmla="*/ 9 h 17"/>
                <a:gd name="T8" fmla="*/ 3 w 12"/>
                <a:gd name="T9" fmla="*/ 0 h 17"/>
                <a:gd name="T10" fmla="*/ 2 w 12"/>
                <a:gd name="T11" fmla="*/ 0 h 17"/>
                <a:gd name="T12" fmla="*/ 0 w 12"/>
                <a:gd name="T13" fmla="*/ 7 h 17"/>
                <a:gd name="T14" fmla="*/ 1 w 12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7"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7" y="17"/>
                    <a:pt x="11" y="14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5"/>
                    <a:pt x="8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5"/>
                    <a:pt x="0" y="7"/>
                  </a:cubicBezTo>
                  <a:cubicBezTo>
                    <a:pt x="0" y="10"/>
                    <a:pt x="0" y="13"/>
                    <a:pt x="1" y="16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3922189" y="5499500"/>
              <a:ext cx="79078" cy="76883"/>
            </a:xfrm>
            <a:custGeom>
              <a:avLst/>
              <a:gdLst>
                <a:gd name="T0" fmla="*/ 1 w 15"/>
                <a:gd name="T1" fmla="*/ 13 h 15"/>
                <a:gd name="T2" fmla="*/ 1 w 15"/>
                <a:gd name="T3" fmla="*/ 13 h 15"/>
                <a:gd name="T4" fmla="*/ 2 w 15"/>
                <a:gd name="T5" fmla="*/ 0 h 15"/>
                <a:gd name="T6" fmla="*/ 2 w 15"/>
                <a:gd name="T7" fmla="*/ 0 h 15"/>
                <a:gd name="T8" fmla="*/ 0 w 15"/>
                <a:gd name="T9" fmla="*/ 5 h 15"/>
                <a:gd name="T10" fmla="*/ 1 w 15"/>
                <a:gd name="T1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4" y="15"/>
                    <a:pt x="15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8"/>
                    <a:pt x="0" y="11"/>
                    <a:pt x="1" y="13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67"/>
            <p:cNvSpPr/>
            <p:nvPr/>
          </p:nvSpPr>
          <p:spPr bwMode="auto">
            <a:xfrm>
              <a:off x="4016643" y="5066766"/>
              <a:ext cx="213073" cy="208680"/>
            </a:xfrm>
            <a:custGeom>
              <a:avLst/>
              <a:gdLst>
                <a:gd name="T0" fmla="*/ 4 w 41"/>
                <a:gd name="T1" fmla="*/ 6 h 40"/>
                <a:gd name="T2" fmla="*/ 4 w 41"/>
                <a:gd name="T3" fmla="*/ 6 h 40"/>
                <a:gd name="T4" fmla="*/ 6 w 41"/>
                <a:gd name="T5" fmla="*/ 23 h 40"/>
                <a:gd name="T6" fmla="*/ 21 w 41"/>
                <a:gd name="T7" fmla="*/ 36 h 40"/>
                <a:gd name="T8" fmla="*/ 37 w 41"/>
                <a:gd name="T9" fmla="*/ 34 h 40"/>
                <a:gd name="T10" fmla="*/ 37 w 41"/>
                <a:gd name="T11" fmla="*/ 34 h 40"/>
                <a:gd name="T12" fmla="*/ 35 w 41"/>
                <a:gd name="T13" fmla="*/ 18 h 40"/>
                <a:gd name="T14" fmla="*/ 20 w 41"/>
                <a:gd name="T15" fmla="*/ 4 h 40"/>
                <a:gd name="T16" fmla="*/ 4 w 41"/>
                <a:gd name="T1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0"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0" y="11"/>
                    <a:pt x="1" y="18"/>
                    <a:pt x="6" y="23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6" y="40"/>
                    <a:pt x="33" y="39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41" y="29"/>
                    <a:pt x="40" y="22"/>
                    <a:pt x="35" y="18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5" y="0"/>
                    <a:pt x="8" y="1"/>
                    <a:pt x="4" y="6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3845306" y="5044799"/>
              <a:ext cx="296545" cy="131798"/>
            </a:xfrm>
            <a:custGeom>
              <a:avLst/>
              <a:gdLst>
                <a:gd name="T0" fmla="*/ 45 w 57"/>
                <a:gd name="T1" fmla="*/ 25 h 25"/>
                <a:gd name="T2" fmla="*/ 56 w 57"/>
                <a:gd name="T3" fmla="*/ 18 h 25"/>
                <a:gd name="T4" fmla="*/ 56 w 57"/>
                <a:gd name="T5" fmla="*/ 18 h 25"/>
                <a:gd name="T6" fmla="*/ 46 w 57"/>
                <a:gd name="T7" fmla="*/ 5 h 25"/>
                <a:gd name="T8" fmla="*/ 23 w 57"/>
                <a:gd name="T9" fmla="*/ 3 h 25"/>
                <a:gd name="T10" fmla="*/ 45 w 57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25">
                  <a:moveTo>
                    <a:pt x="45" y="25"/>
                  </a:moveTo>
                  <a:cubicBezTo>
                    <a:pt x="51" y="25"/>
                    <a:pt x="56" y="24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2"/>
                    <a:pt x="52" y="6"/>
                    <a:pt x="46" y="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0" y="0"/>
                    <a:pt x="14" y="25"/>
                    <a:pt x="45" y="25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69"/>
            <p:cNvSpPr/>
            <p:nvPr/>
          </p:nvSpPr>
          <p:spPr bwMode="auto">
            <a:xfrm>
              <a:off x="3906812" y="5055782"/>
              <a:ext cx="109831" cy="41737"/>
            </a:xfrm>
            <a:custGeom>
              <a:avLst/>
              <a:gdLst>
                <a:gd name="T0" fmla="*/ 21 w 21"/>
                <a:gd name="T1" fmla="*/ 2 h 8"/>
                <a:gd name="T2" fmla="*/ 11 w 21"/>
                <a:gd name="T3" fmla="*/ 1 h 8"/>
                <a:gd name="T4" fmla="*/ 1 w 21"/>
                <a:gd name="T5" fmla="*/ 5 h 8"/>
                <a:gd name="T6" fmla="*/ 21 w 21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8">
                  <a:moveTo>
                    <a:pt x="21" y="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5" y="0"/>
                    <a:pt x="0" y="2"/>
                    <a:pt x="1" y="5"/>
                  </a:cubicBezTo>
                  <a:cubicBezTo>
                    <a:pt x="9" y="8"/>
                    <a:pt x="20" y="7"/>
                    <a:pt x="21" y="2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8001321" y="5123878"/>
              <a:ext cx="483257" cy="505224"/>
            </a:xfrm>
            <a:custGeom>
              <a:avLst/>
              <a:gdLst>
                <a:gd name="T0" fmla="*/ 85 w 93"/>
                <a:gd name="T1" fmla="*/ 25 h 97"/>
                <a:gd name="T2" fmla="*/ 91 w 93"/>
                <a:gd name="T3" fmla="*/ 67 h 97"/>
                <a:gd name="T4" fmla="*/ 75 w 93"/>
                <a:gd name="T5" fmla="*/ 87 h 97"/>
                <a:gd name="T6" fmla="*/ 55 w 93"/>
                <a:gd name="T7" fmla="*/ 90 h 97"/>
                <a:gd name="T8" fmla="*/ 8 w 93"/>
                <a:gd name="T9" fmla="*/ 75 h 97"/>
                <a:gd name="T10" fmla="*/ 2 w 93"/>
                <a:gd name="T11" fmla="*/ 38 h 97"/>
                <a:gd name="T12" fmla="*/ 18 w 93"/>
                <a:gd name="T13" fmla="*/ 17 h 97"/>
                <a:gd name="T14" fmla="*/ 85 w 93"/>
                <a:gd name="T15" fmla="*/ 2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97">
                  <a:moveTo>
                    <a:pt x="85" y="25"/>
                  </a:moveTo>
                  <a:cubicBezTo>
                    <a:pt x="91" y="67"/>
                    <a:pt x="91" y="67"/>
                    <a:pt x="91" y="67"/>
                  </a:cubicBezTo>
                  <a:cubicBezTo>
                    <a:pt x="93" y="76"/>
                    <a:pt x="85" y="85"/>
                    <a:pt x="75" y="87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40" y="92"/>
                    <a:pt x="11" y="97"/>
                    <a:pt x="8" y="75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28"/>
                    <a:pt x="8" y="19"/>
                    <a:pt x="18" y="17"/>
                  </a:cubicBezTo>
                  <a:cubicBezTo>
                    <a:pt x="34" y="15"/>
                    <a:pt x="81" y="0"/>
                    <a:pt x="85" y="25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71"/>
            <p:cNvSpPr/>
            <p:nvPr/>
          </p:nvSpPr>
          <p:spPr bwMode="auto">
            <a:xfrm>
              <a:off x="8012304" y="5161220"/>
              <a:ext cx="171337" cy="191107"/>
            </a:xfrm>
            <a:custGeom>
              <a:avLst/>
              <a:gdLst>
                <a:gd name="T0" fmla="*/ 27 w 33"/>
                <a:gd name="T1" fmla="*/ 4 h 37"/>
                <a:gd name="T2" fmla="*/ 27 w 33"/>
                <a:gd name="T3" fmla="*/ 4 h 37"/>
                <a:gd name="T4" fmla="*/ 30 w 33"/>
                <a:gd name="T5" fmla="*/ 20 h 37"/>
                <a:gd name="T6" fmla="*/ 22 w 33"/>
                <a:gd name="T7" fmla="*/ 31 h 37"/>
                <a:gd name="T8" fmla="*/ 6 w 33"/>
                <a:gd name="T9" fmla="*/ 33 h 37"/>
                <a:gd name="T10" fmla="*/ 6 w 33"/>
                <a:gd name="T11" fmla="*/ 33 h 37"/>
                <a:gd name="T12" fmla="*/ 4 w 33"/>
                <a:gd name="T13" fmla="*/ 17 h 37"/>
                <a:gd name="T14" fmla="*/ 11 w 33"/>
                <a:gd name="T15" fmla="*/ 7 h 37"/>
                <a:gd name="T16" fmla="*/ 27 w 33"/>
                <a:gd name="T1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7">
                  <a:moveTo>
                    <a:pt x="27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32" y="8"/>
                    <a:pt x="33" y="15"/>
                    <a:pt x="30" y="2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19" y="36"/>
                    <a:pt x="11" y="37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1" y="30"/>
                    <a:pt x="0" y="22"/>
                    <a:pt x="4" y="1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5" y="2"/>
                    <a:pt x="22" y="0"/>
                    <a:pt x="27" y="4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72"/>
            <p:cNvSpPr/>
            <p:nvPr/>
          </p:nvSpPr>
          <p:spPr bwMode="auto">
            <a:xfrm>
              <a:off x="8240753" y="5185383"/>
              <a:ext cx="208680" cy="397590"/>
            </a:xfrm>
            <a:custGeom>
              <a:avLst/>
              <a:gdLst>
                <a:gd name="T0" fmla="*/ 11 w 40"/>
                <a:gd name="T1" fmla="*/ 76 h 76"/>
                <a:gd name="T2" fmla="*/ 10 w 40"/>
                <a:gd name="T3" fmla="*/ 74 h 76"/>
                <a:gd name="T4" fmla="*/ 10 w 40"/>
                <a:gd name="T5" fmla="*/ 74 h 76"/>
                <a:gd name="T6" fmla="*/ 18 w 40"/>
                <a:gd name="T7" fmla="*/ 63 h 76"/>
                <a:gd name="T8" fmla="*/ 16 w 40"/>
                <a:gd name="T9" fmla="*/ 63 h 76"/>
                <a:gd name="T10" fmla="*/ 3 w 40"/>
                <a:gd name="T11" fmla="*/ 54 h 76"/>
                <a:gd name="T12" fmla="*/ 3 w 40"/>
                <a:gd name="T13" fmla="*/ 54 h 76"/>
                <a:gd name="T14" fmla="*/ 12 w 40"/>
                <a:gd name="T15" fmla="*/ 43 h 76"/>
                <a:gd name="T16" fmla="*/ 0 w 40"/>
                <a:gd name="T17" fmla="*/ 34 h 76"/>
                <a:gd name="T18" fmla="*/ 0 w 40"/>
                <a:gd name="T19" fmla="*/ 34 h 76"/>
                <a:gd name="T20" fmla="*/ 11 w 40"/>
                <a:gd name="T21" fmla="*/ 22 h 76"/>
                <a:gd name="T22" fmla="*/ 13 w 40"/>
                <a:gd name="T23" fmla="*/ 22 h 76"/>
                <a:gd name="T24" fmla="*/ 3 w 40"/>
                <a:gd name="T25" fmla="*/ 13 h 76"/>
                <a:gd name="T26" fmla="*/ 3 w 40"/>
                <a:gd name="T27" fmla="*/ 13 h 76"/>
                <a:gd name="T28" fmla="*/ 14 w 40"/>
                <a:gd name="T29" fmla="*/ 1 h 76"/>
                <a:gd name="T30" fmla="*/ 23 w 40"/>
                <a:gd name="T31" fmla="*/ 0 h 76"/>
                <a:gd name="T32" fmla="*/ 29 w 40"/>
                <a:gd name="T33" fmla="*/ 2 h 76"/>
                <a:gd name="T34" fmla="*/ 37 w 40"/>
                <a:gd name="T35" fmla="*/ 15 h 76"/>
                <a:gd name="T36" fmla="*/ 40 w 40"/>
                <a:gd name="T37" fmla="*/ 56 h 76"/>
                <a:gd name="T38" fmla="*/ 40 w 40"/>
                <a:gd name="T39" fmla="*/ 58 h 76"/>
                <a:gd name="T40" fmla="*/ 21 w 40"/>
                <a:gd name="T41" fmla="*/ 75 h 76"/>
                <a:gd name="T42" fmla="*/ 11 w 40"/>
                <a:gd name="T4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76">
                  <a:moveTo>
                    <a:pt x="11" y="76"/>
                  </a:moveTo>
                  <a:cubicBezTo>
                    <a:pt x="10" y="76"/>
                    <a:pt x="10" y="75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69"/>
                    <a:pt x="13" y="65"/>
                    <a:pt x="18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0" y="64"/>
                    <a:pt x="4" y="60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49"/>
                    <a:pt x="7" y="45"/>
                    <a:pt x="12" y="43"/>
                  </a:cubicBezTo>
                  <a:cubicBezTo>
                    <a:pt x="6" y="43"/>
                    <a:pt x="1" y="39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8"/>
                    <a:pt x="5" y="23"/>
                    <a:pt x="11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8" y="21"/>
                    <a:pt x="4" y="18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7"/>
                    <a:pt x="7" y="2"/>
                    <a:pt x="1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1"/>
                    <a:pt x="29" y="2"/>
                  </a:cubicBezTo>
                  <a:cubicBezTo>
                    <a:pt x="33" y="5"/>
                    <a:pt x="36" y="9"/>
                    <a:pt x="37" y="1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8"/>
                  </a:cubicBezTo>
                  <a:cubicBezTo>
                    <a:pt x="39" y="66"/>
                    <a:pt x="31" y="74"/>
                    <a:pt x="21" y="75"/>
                  </a:cubicBezTo>
                  <a:lnTo>
                    <a:pt x="11" y="76"/>
                  </a:ln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73"/>
            <p:cNvSpPr/>
            <p:nvPr/>
          </p:nvSpPr>
          <p:spPr bwMode="auto">
            <a:xfrm>
              <a:off x="8271506" y="5154631"/>
              <a:ext cx="265792" cy="136191"/>
            </a:xfrm>
            <a:custGeom>
              <a:avLst/>
              <a:gdLst>
                <a:gd name="T0" fmla="*/ 50 w 51"/>
                <a:gd name="T1" fmla="*/ 10 h 26"/>
                <a:gd name="T2" fmla="*/ 50 w 51"/>
                <a:gd name="T3" fmla="*/ 10 h 26"/>
                <a:gd name="T4" fmla="*/ 41 w 51"/>
                <a:gd name="T5" fmla="*/ 21 h 26"/>
                <a:gd name="T6" fmla="*/ 12 w 51"/>
                <a:gd name="T7" fmla="*/ 25 h 26"/>
                <a:gd name="T8" fmla="*/ 0 w 51"/>
                <a:gd name="T9" fmla="*/ 16 h 26"/>
                <a:gd name="T10" fmla="*/ 0 w 51"/>
                <a:gd name="T11" fmla="*/ 16 h 26"/>
                <a:gd name="T12" fmla="*/ 10 w 51"/>
                <a:gd name="T13" fmla="*/ 5 h 26"/>
                <a:gd name="T14" fmla="*/ 39 w 51"/>
                <a:gd name="T15" fmla="*/ 1 h 26"/>
                <a:gd name="T16" fmla="*/ 50 w 51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6"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1" y="15"/>
                    <a:pt x="47" y="21"/>
                    <a:pt x="41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6" y="26"/>
                    <a:pt x="1" y="2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4" y="5"/>
                    <a:pt x="10" y="5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5" y="0"/>
                    <a:pt x="50" y="4"/>
                    <a:pt x="50" y="10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8256129" y="5260069"/>
              <a:ext cx="322905" cy="140584"/>
            </a:xfrm>
            <a:custGeom>
              <a:avLst/>
              <a:gdLst>
                <a:gd name="T0" fmla="*/ 61 w 62"/>
                <a:gd name="T1" fmla="*/ 9 h 27"/>
                <a:gd name="T2" fmla="*/ 61 w 62"/>
                <a:gd name="T3" fmla="*/ 9 h 27"/>
                <a:gd name="T4" fmla="*/ 50 w 62"/>
                <a:gd name="T5" fmla="*/ 21 h 27"/>
                <a:gd name="T6" fmla="*/ 13 w 62"/>
                <a:gd name="T7" fmla="*/ 26 h 27"/>
                <a:gd name="T8" fmla="*/ 1 w 62"/>
                <a:gd name="T9" fmla="*/ 17 h 27"/>
                <a:gd name="T10" fmla="*/ 1 w 62"/>
                <a:gd name="T11" fmla="*/ 17 h 27"/>
                <a:gd name="T12" fmla="*/ 12 w 62"/>
                <a:gd name="T13" fmla="*/ 5 h 27"/>
                <a:gd name="T14" fmla="*/ 49 w 62"/>
                <a:gd name="T15" fmla="*/ 0 h 27"/>
                <a:gd name="T16" fmla="*/ 61 w 62"/>
                <a:gd name="T17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27">
                  <a:moveTo>
                    <a:pt x="61" y="9"/>
                  </a:moveTo>
                  <a:cubicBezTo>
                    <a:pt x="61" y="9"/>
                    <a:pt x="61" y="9"/>
                    <a:pt x="61" y="9"/>
                  </a:cubicBezTo>
                  <a:cubicBezTo>
                    <a:pt x="62" y="15"/>
                    <a:pt x="57" y="20"/>
                    <a:pt x="50" y="21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7" y="27"/>
                    <a:pt x="1" y="23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2"/>
                    <a:pt x="5" y="6"/>
                    <a:pt x="12" y="5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5" y="0"/>
                    <a:pt x="61" y="3"/>
                    <a:pt x="61" y="9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75"/>
            <p:cNvSpPr/>
            <p:nvPr/>
          </p:nvSpPr>
          <p:spPr bwMode="auto">
            <a:xfrm>
              <a:off x="8271506" y="5363309"/>
              <a:ext cx="300938" cy="136191"/>
            </a:xfrm>
            <a:custGeom>
              <a:avLst/>
              <a:gdLst>
                <a:gd name="T0" fmla="*/ 56 w 58"/>
                <a:gd name="T1" fmla="*/ 10 h 26"/>
                <a:gd name="T2" fmla="*/ 56 w 58"/>
                <a:gd name="T3" fmla="*/ 10 h 26"/>
                <a:gd name="T4" fmla="*/ 20 w 58"/>
                <a:gd name="T5" fmla="*/ 24 h 26"/>
                <a:gd name="T6" fmla="*/ 1 w 58"/>
                <a:gd name="T7" fmla="*/ 18 h 26"/>
                <a:gd name="T8" fmla="*/ 1 w 58"/>
                <a:gd name="T9" fmla="*/ 18 h 26"/>
                <a:gd name="T10" fmla="*/ 11 w 58"/>
                <a:gd name="T11" fmla="*/ 6 h 26"/>
                <a:gd name="T12" fmla="*/ 44 w 58"/>
                <a:gd name="T13" fmla="*/ 1 h 26"/>
                <a:gd name="T14" fmla="*/ 56 w 58"/>
                <a:gd name="T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6">
                  <a:moveTo>
                    <a:pt x="56" y="10"/>
                  </a:moveTo>
                  <a:cubicBezTo>
                    <a:pt x="56" y="10"/>
                    <a:pt x="56" y="10"/>
                    <a:pt x="56" y="10"/>
                  </a:cubicBezTo>
                  <a:cubicBezTo>
                    <a:pt x="58" y="25"/>
                    <a:pt x="30" y="22"/>
                    <a:pt x="20" y="24"/>
                  </a:cubicBezTo>
                  <a:cubicBezTo>
                    <a:pt x="10" y="26"/>
                    <a:pt x="1" y="25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2"/>
                    <a:pt x="5" y="7"/>
                    <a:pt x="11" y="6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50" y="0"/>
                    <a:pt x="56" y="4"/>
                    <a:pt x="56" y="10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76"/>
            <p:cNvSpPr/>
            <p:nvPr/>
          </p:nvSpPr>
          <p:spPr bwMode="auto">
            <a:xfrm>
              <a:off x="8308848" y="5468747"/>
              <a:ext cx="243826" cy="114225"/>
            </a:xfrm>
            <a:custGeom>
              <a:avLst/>
              <a:gdLst>
                <a:gd name="T0" fmla="*/ 46 w 47"/>
                <a:gd name="T1" fmla="*/ 9 h 22"/>
                <a:gd name="T2" fmla="*/ 46 w 47"/>
                <a:gd name="T3" fmla="*/ 9 h 22"/>
                <a:gd name="T4" fmla="*/ 22 w 47"/>
                <a:gd name="T5" fmla="*/ 20 h 22"/>
                <a:gd name="T6" fmla="*/ 0 w 47"/>
                <a:gd name="T7" fmla="*/ 15 h 22"/>
                <a:gd name="T8" fmla="*/ 0 w 47"/>
                <a:gd name="T9" fmla="*/ 15 h 22"/>
                <a:gd name="T10" fmla="*/ 10 w 47"/>
                <a:gd name="T11" fmla="*/ 4 h 22"/>
                <a:gd name="T12" fmla="*/ 35 w 47"/>
                <a:gd name="T13" fmla="*/ 1 h 22"/>
                <a:gd name="T14" fmla="*/ 46 w 47"/>
                <a:gd name="T1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22">
                  <a:moveTo>
                    <a:pt x="46" y="9"/>
                  </a:moveTo>
                  <a:cubicBezTo>
                    <a:pt x="46" y="9"/>
                    <a:pt x="46" y="9"/>
                    <a:pt x="46" y="9"/>
                  </a:cubicBezTo>
                  <a:cubicBezTo>
                    <a:pt x="47" y="22"/>
                    <a:pt x="31" y="19"/>
                    <a:pt x="22" y="20"/>
                  </a:cubicBezTo>
                  <a:cubicBezTo>
                    <a:pt x="12" y="21"/>
                    <a:pt x="1" y="22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0"/>
                    <a:pt x="4" y="5"/>
                    <a:pt x="10" y="4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41" y="0"/>
                    <a:pt x="46" y="4"/>
                    <a:pt x="46" y="9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77"/>
            <p:cNvSpPr/>
            <p:nvPr/>
          </p:nvSpPr>
          <p:spPr bwMode="auto">
            <a:xfrm>
              <a:off x="8282489" y="5185383"/>
              <a:ext cx="61505" cy="94456"/>
            </a:xfrm>
            <a:custGeom>
              <a:avLst/>
              <a:gdLst>
                <a:gd name="T0" fmla="*/ 11 w 12"/>
                <a:gd name="T1" fmla="*/ 17 h 18"/>
                <a:gd name="T2" fmla="*/ 11 w 12"/>
                <a:gd name="T3" fmla="*/ 17 h 18"/>
                <a:gd name="T4" fmla="*/ 1 w 12"/>
                <a:gd name="T5" fmla="*/ 10 h 18"/>
                <a:gd name="T6" fmla="*/ 1 w 12"/>
                <a:gd name="T7" fmla="*/ 10 h 18"/>
                <a:gd name="T8" fmla="*/ 9 w 12"/>
                <a:gd name="T9" fmla="*/ 0 h 18"/>
                <a:gd name="T10" fmla="*/ 10 w 12"/>
                <a:gd name="T11" fmla="*/ 0 h 18"/>
                <a:gd name="T12" fmla="*/ 12 w 12"/>
                <a:gd name="T13" fmla="*/ 8 h 18"/>
                <a:gd name="T14" fmla="*/ 11 w 12"/>
                <a:gd name="T1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6" y="18"/>
                    <a:pt x="1" y="15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5"/>
                    <a:pt x="4" y="1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2"/>
                    <a:pt x="12" y="5"/>
                    <a:pt x="12" y="8"/>
                  </a:cubicBezTo>
                  <a:cubicBezTo>
                    <a:pt x="12" y="11"/>
                    <a:pt x="12" y="14"/>
                    <a:pt x="11" y="17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8267113" y="5295215"/>
              <a:ext cx="61505" cy="94456"/>
            </a:xfrm>
            <a:custGeom>
              <a:avLst/>
              <a:gdLst>
                <a:gd name="T0" fmla="*/ 11 w 12"/>
                <a:gd name="T1" fmla="*/ 18 h 18"/>
                <a:gd name="T2" fmla="*/ 11 w 12"/>
                <a:gd name="T3" fmla="*/ 18 h 18"/>
                <a:gd name="T4" fmla="*/ 1 w 12"/>
                <a:gd name="T5" fmla="*/ 10 h 18"/>
                <a:gd name="T6" fmla="*/ 1 w 12"/>
                <a:gd name="T7" fmla="*/ 10 h 18"/>
                <a:gd name="T8" fmla="*/ 10 w 12"/>
                <a:gd name="T9" fmla="*/ 0 h 18"/>
                <a:gd name="T10" fmla="*/ 10 w 12"/>
                <a:gd name="T11" fmla="*/ 0 h 18"/>
                <a:gd name="T12" fmla="*/ 12 w 12"/>
                <a:gd name="T13" fmla="*/ 8 h 18"/>
                <a:gd name="T14" fmla="*/ 11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1" y="18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6" y="18"/>
                    <a:pt x="1" y="15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5"/>
                    <a:pt x="4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3"/>
                    <a:pt x="12" y="5"/>
                    <a:pt x="12" y="8"/>
                  </a:cubicBezTo>
                  <a:cubicBezTo>
                    <a:pt x="12" y="11"/>
                    <a:pt x="12" y="14"/>
                    <a:pt x="11" y="18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79"/>
            <p:cNvSpPr/>
            <p:nvPr/>
          </p:nvSpPr>
          <p:spPr bwMode="auto">
            <a:xfrm>
              <a:off x="8282489" y="5400653"/>
              <a:ext cx="61505" cy="87865"/>
            </a:xfrm>
            <a:custGeom>
              <a:avLst/>
              <a:gdLst>
                <a:gd name="T0" fmla="*/ 11 w 12"/>
                <a:gd name="T1" fmla="*/ 16 h 17"/>
                <a:gd name="T2" fmla="*/ 11 w 12"/>
                <a:gd name="T3" fmla="*/ 16 h 17"/>
                <a:gd name="T4" fmla="*/ 1 w 12"/>
                <a:gd name="T5" fmla="*/ 9 h 17"/>
                <a:gd name="T6" fmla="*/ 1 w 12"/>
                <a:gd name="T7" fmla="*/ 9 h 17"/>
                <a:gd name="T8" fmla="*/ 9 w 12"/>
                <a:gd name="T9" fmla="*/ 0 h 17"/>
                <a:gd name="T10" fmla="*/ 10 w 12"/>
                <a:gd name="T11" fmla="*/ 0 h 17"/>
                <a:gd name="T12" fmla="*/ 12 w 12"/>
                <a:gd name="T13" fmla="*/ 7 h 17"/>
                <a:gd name="T14" fmla="*/ 11 w 12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7"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6" y="17"/>
                    <a:pt x="1" y="14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4" y="1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3"/>
                    <a:pt x="12" y="5"/>
                    <a:pt x="12" y="7"/>
                  </a:cubicBezTo>
                  <a:cubicBezTo>
                    <a:pt x="12" y="10"/>
                    <a:pt x="12" y="13"/>
                    <a:pt x="11" y="16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8297866" y="5499500"/>
              <a:ext cx="83472" cy="76883"/>
            </a:xfrm>
            <a:custGeom>
              <a:avLst/>
              <a:gdLst>
                <a:gd name="T0" fmla="*/ 15 w 16"/>
                <a:gd name="T1" fmla="*/ 13 h 15"/>
                <a:gd name="T2" fmla="*/ 14 w 16"/>
                <a:gd name="T3" fmla="*/ 13 h 15"/>
                <a:gd name="T4" fmla="*/ 13 w 16"/>
                <a:gd name="T5" fmla="*/ 0 h 15"/>
                <a:gd name="T6" fmla="*/ 14 w 16"/>
                <a:gd name="T7" fmla="*/ 0 h 15"/>
                <a:gd name="T8" fmla="*/ 15 w 16"/>
                <a:gd name="T9" fmla="*/ 5 h 15"/>
                <a:gd name="T10" fmla="*/ 15 w 16"/>
                <a:gd name="T1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15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" y="15"/>
                    <a:pt x="0" y="1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1"/>
                    <a:pt x="15" y="3"/>
                    <a:pt x="15" y="5"/>
                  </a:cubicBezTo>
                  <a:cubicBezTo>
                    <a:pt x="16" y="8"/>
                    <a:pt x="16" y="11"/>
                    <a:pt x="15" y="13"/>
                  </a:cubicBezTo>
                  <a:close/>
                </a:path>
              </a:pathLst>
            </a:custGeom>
            <a:solidFill>
              <a:srgbClr val="FAD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81"/>
            <p:cNvSpPr/>
            <p:nvPr/>
          </p:nvSpPr>
          <p:spPr bwMode="auto">
            <a:xfrm>
              <a:off x="8069417" y="5066766"/>
              <a:ext cx="213073" cy="208680"/>
            </a:xfrm>
            <a:custGeom>
              <a:avLst/>
              <a:gdLst>
                <a:gd name="T0" fmla="*/ 38 w 41"/>
                <a:gd name="T1" fmla="*/ 6 h 40"/>
                <a:gd name="T2" fmla="*/ 38 w 41"/>
                <a:gd name="T3" fmla="*/ 6 h 40"/>
                <a:gd name="T4" fmla="*/ 36 w 41"/>
                <a:gd name="T5" fmla="*/ 23 h 40"/>
                <a:gd name="T6" fmla="*/ 20 w 41"/>
                <a:gd name="T7" fmla="*/ 36 h 40"/>
                <a:gd name="T8" fmla="*/ 4 w 41"/>
                <a:gd name="T9" fmla="*/ 34 h 40"/>
                <a:gd name="T10" fmla="*/ 4 w 41"/>
                <a:gd name="T11" fmla="*/ 34 h 40"/>
                <a:gd name="T12" fmla="*/ 6 w 41"/>
                <a:gd name="T13" fmla="*/ 18 h 40"/>
                <a:gd name="T14" fmla="*/ 21 w 41"/>
                <a:gd name="T15" fmla="*/ 4 h 40"/>
                <a:gd name="T16" fmla="*/ 38 w 41"/>
                <a:gd name="T1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0"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41" y="11"/>
                    <a:pt x="40" y="18"/>
                    <a:pt x="36" y="2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5" y="40"/>
                    <a:pt x="8" y="39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0" y="29"/>
                    <a:pt x="1" y="22"/>
                    <a:pt x="6" y="1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6" y="0"/>
                    <a:pt x="34" y="1"/>
                    <a:pt x="38" y="6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82"/>
            <p:cNvSpPr/>
            <p:nvPr/>
          </p:nvSpPr>
          <p:spPr bwMode="auto">
            <a:xfrm>
              <a:off x="8157282" y="5044799"/>
              <a:ext cx="296545" cy="131798"/>
            </a:xfrm>
            <a:custGeom>
              <a:avLst/>
              <a:gdLst>
                <a:gd name="T0" fmla="*/ 12 w 57"/>
                <a:gd name="T1" fmla="*/ 25 h 25"/>
                <a:gd name="T2" fmla="*/ 1 w 57"/>
                <a:gd name="T3" fmla="*/ 18 h 25"/>
                <a:gd name="T4" fmla="*/ 1 w 57"/>
                <a:gd name="T5" fmla="*/ 18 h 25"/>
                <a:gd name="T6" fmla="*/ 11 w 57"/>
                <a:gd name="T7" fmla="*/ 5 h 25"/>
                <a:gd name="T8" fmla="*/ 34 w 57"/>
                <a:gd name="T9" fmla="*/ 3 h 25"/>
                <a:gd name="T10" fmla="*/ 12 w 57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25">
                  <a:moveTo>
                    <a:pt x="12" y="25"/>
                  </a:moveTo>
                  <a:cubicBezTo>
                    <a:pt x="6" y="25"/>
                    <a:pt x="2" y="24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2"/>
                    <a:pt x="5" y="6"/>
                    <a:pt x="11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57" y="0"/>
                    <a:pt x="44" y="25"/>
                    <a:pt x="12" y="25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8282489" y="5055782"/>
              <a:ext cx="114224" cy="41737"/>
            </a:xfrm>
            <a:custGeom>
              <a:avLst/>
              <a:gdLst>
                <a:gd name="T0" fmla="*/ 0 w 22"/>
                <a:gd name="T1" fmla="*/ 2 h 8"/>
                <a:gd name="T2" fmla="*/ 10 w 22"/>
                <a:gd name="T3" fmla="*/ 1 h 8"/>
                <a:gd name="T4" fmla="*/ 20 w 22"/>
                <a:gd name="T5" fmla="*/ 5 h 8"/>
                <a:gd name="T6" fmla="*/ 0 w 22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8">
                  <a:moveTo>
                    <a:pt x="0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7" y="0"/>
                    <a:pt x="22" y="2"/>
                    <a:pt x="20" y="5"/>
                  </a:cubicBezTo>
                  <a:cubicBezTo>
                    <a:pt x="12" y="8"/>
                    <a:pt x="1" y="7"/>
                    <a:pt x="0" y="2"/>
                  </a:cubicBezTo>
                  <a:close/>
                </a:path>
              </a:pathLst>
            </a:custGeom>
            <a:solidFill>
              <a:srgbClr val="F7C2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6189106" y="2944826"/>
              <a:ext cx="680954" cy="215269"/>
            </a:xfrm>
            <a:custGeom>
              <a:avLst/>
              <a:gdLst>
                <a:gd name="T0" fmla="*/ 131 w 131"/>
                <a:gd name="T1" fmla="*/ 38 h 41"/>
                <a:gd name="T2" fmla="*/ 114 w 131"/>
                <a:gd name="T3" fmla="*/ 37 h 41"/>
                <a:gd name="T4" fmla="*/ 0 w 131"/>
                <a:gd name="T5" fmla="*/ 3 h 41"/>
                <a:gd name="T6" fmla="*/ 53 w 131"/>
                <a:gd name="T7" fmla="*/ 11 h 41"/>
                <a:gd name="T8" fmla="*/ 131 w 131"/>
                <a:gd name="T9" fmla="*/ 29 h 41"/>
                <a:gd name="T10" fmla="*/ 131 w 131"/>
                <a:gd name="T1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41">
                  <a:moveTo>
                    <a:pt x="131" y="38"/>
                  </a:moveTo>
                  <a:cubicBezTo>
                    <a:pt x="125" y="41"/>
                    <a:pt x="120" y="38"/>
                    <a:pt x="114" y="37"/>
                  </a:cubicBezTo>
                  <a:cubicBezTo>
                    <a:pt x="75" y="32"/>
                    <a:pt x="26" y="4"/>
                    <a:pt x="0" y="3"/>
                  </a:cubicBezTo>
                  <a:cubicBezTo>
                    <a:pt x="14" y="0"/>
                    <a:pt x="35" y="5"/>
                    <a:pt x="53" y="11"/>
                  </a:cubicBezTo>
                  <a:cubicBezTo>
                    <a:pt x="79" y="20"/>
                    <a:pt x="101" y="29"/>
                    <a:pt x="131" y="29"/>
                  </a:cubicBezTo>
                  <a:lnTo>
                    <a:pt x="131" y="38"/>
                  </a:lnTo>
                  <a:close/>
                </a:path>
              </a:pathLst>
            </a:custGeom>
            <a:solidFill>
              <a:srgbClr val="F0E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3" name="Group 8"/>
          <p:cNvGrpSpPr/>
          <p:nvPr/>
        </p:nvGrpSpPr>
        <p:grpSpPr>
          <a:xfrm>
            <a:off x="7667616" y="2738304"/>
            <a:ext cx="531504" cy="531504"/>
            <a:chOff x="6688446" y="2837364"/>
            <a:chExt cx="531504" cy="531504"/>
          </a:xfrm>
        </p:grpSpPr>
        <p:sp>
          <p:nvSpPr>
            <p:cNvPr id="27" name="Oval 26"/>
            <p:cNvSpPr>
              <a:spLocks noChangeAspect="1"/>
            </p:cNvSpPr>
            <p:nvPr/>
          </p:nvSpPr>
          <p:spPr>
            <a:xfrm flipH="1">
              <a:off x="6688446" y="2837364"/>
              <a:ext cx="531504" cy="5315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0" dirty="0">
                <a:solidFill>
                  <a:srgbClr val="FFFFFF"/>
                </a:solidFill>
                <a:latin typeface="FontAwesome" pitchFamily="2" charset="0"/>
              </a:endParaRPr>
            </a:p>
          </p:txBody>
        </p:sp>
        <p:sp>
          <p:nvSpPr>
            <p:cNvPr id="104" name="Shape 4385"/>
            <p:cNvSpPr/>
            <p:nvPr/>
          </p:nvSpPr>
          <p:spPr>
            <a:xfrm>
              <a:off x="6811261" y="2958482"/>
              <a:ext cx="308815" cy="271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1" y="15188"/>
                  </a:moveTo>
                  <a:cubicBezTo>
                    <a:pt x="8905" y="14174"/>
                    <a:pt x="8222" y="13317"/>
                    <a:pt x="8222" y="11485"/>
                  </a:cubicBezTo>
                  <a:cubicBezTo>
                    <a:pt x="8222" y="10385"/>
                    <a:pt x="8875" y="10744"/>
                    <a:pt x="9161" y="8730"/>
                  </a:cubicBezTo>
                  <a:cubicBezTo>
                    <a:pt x="9279" y="7894"/>
                    <a:pt x="9855" y="8716"/>
                    <a:pt x="9966" y="6808"/>
                  </a:cubicBezTo>
                  <a:cubicBezTo>
                    <a:pt x="9966" y="6047"/>
                    <a:pt x="9651" y="5858"/>
                    <a:pt x="9651" y="5858"/>
                  </a:cubicBezTo>
                  <a:cubicBezTo>
                    <a:pt x="9651" y="5858"/>
                    <a:pt x="9811" y="4733"/>
                    <a:pt x="9873" y="3867"/>
                  </a:cubicBezTo>
                  <a:cubicBezTo>
                    <a:pt x="9951" y="2788"/>
                    <a:pt x="9396" y="0"/>
                    <a:pt x="6431" y="0"/>
                  </a:cubicBezTo>
                  <a:cubicBezTo>
                    <a:pt x="3466" y="0"/>
                    <a:pt x="2909" y="2788"/>
                    <a:pt x="2987" y="3867"/>
                  </a:cubicBezTo>
                  <a:cubicBezTo>
                    <a:pt x="3050" y="4733"/>
                    <a:pt x="3210" y="5858"/>
                    <a:pt x="3210" y="5858"/>
                  </a:cubicBezTo>
                  <a:cubicBezTo>
                    <a:pt x="3210" y="5858"/>
                    <a:pt x="2895" y="6047"/>
                    <a:pt x="2895" y="6808"/>
                  </a:cubicBezTo>
                  <a:cubicBezTo>
                    <a:pt x="3005" y="8716"/>
                    <a:pt x="3582" y="7894"/>
                    <a:pt x="3700" y="8730"/>
                  </a:cubicBezTo>
                  <a:cubicBezTo>
                    <a:pt x="3987" y="10744"/>
                    <a:pt x="4639" y="10385"/>
                    <a:pt x="4639" y="11485"/>
                  </a:cubicBezTo>
                  <a:cubicBezTo>
                    <a:pt x="4639" y="13317"/>
                    <a:pt x="3956" y="14174"/>
                    <a:pt x="1819" y="15188"/>
                  </a:cubicBezTo>
                  <a:cubicBezTo>
                    <a:pt x="1169" y="15497"/>
                    <a:pt x="0" y="15976"/>
                    <a:pt x="0" y="17129"/>
                  </a:cubicBezTo>
                  <a:lnTo>
                    <a:pt x="0" y="21600"/>
                  </a:lnTo>
                  <a:lnTo>
                    <a:pt x="15005" y="21600"/>
                  </a:lnTo>
                  <a:cubicBezTo>
                    <a:pt x="15005" y="21600"/>
                    <a:pt x="15005" y="18955"/>
                    <a:pt x="15005" y="18248"/>
                  </a:cubicBezTo>
                  <a:cubicBezTo>
                    <a:pt x="15005" y="17196"/>
                    <a:pt x="13184" y="16207"/>
                    <a:pt x="11041" y="15188"/>
                  </a:cubicBezTo>
                  <a:close/>
                  <a:moveTo>
                    <a:pt x="21600" y="21600"/>
                  </a:moveTo>
                  <a:cubicBezTo>
                    <a:pt x="21600" y="21600"/>
                    <a:pt x="21557" y="16953"/>
                    <a:pt x="21307" y="16471"/>
                  </a:cubicBezTo>
                  <a:cubicBezTo>
                    <a:pt x="20935" y="15754"/>
                    <a:pt x="20071" y="15261"/>
                    <a:pt x="18463" y="14498"/>
                  </a:cubicBezTo>
                  <a:cubicBezTo>
                    <a:pt x="16861" y="13736"/>
                    <a:pt x="16349" y="13094"/>
                    <a:pt x="16349" y="11720"/>
                  </a:cubicBezTo>
                  <a:cubicBezTo>
                    <a:pt x="16349" y="10894"/>
                    <a:pt x="16838" y="11164"/>
                    <a:pt x="17053" y="9653"/>
                  </a:cubicBezTo>
                  <a:cubicBezTo>
                    <a:pt x="17142" y="9026"/>
                    <a:pt x="17574" y="9643"/>
                    <a:pt x="17657" y="8212"/>
                  </a:cubicBezTo>
                  <a:cubicBezTo>
                    <a:pt x="17657" y="7642"/>
                    <a:pt x="17420" y="7499"/>
                    <a:pt x="17420" y="7499"/>
                  </a:cubicBezTo>
                  <a:cubicBezTo>
                    <a:pt x="17420" y="7499"/>
                    <a:pt x="17541" y="6656"/>
                    <a:pt x="17588" y="6006"/>
                  </a:cubicBezTo>
                  <a:cubicBezTo>
                    <a:pt x="17646" y="5197"/>
                    <a:pt x="17229" y="3106"/>
                    <a:pt x="15005" y="3106"/>
                  </a:cubicBezTo>
                  <a:cubicBezTo>
                    <a:pt x="12781" y="3106"/>
                    <a:pt x="12365" y="5197"/>
                    <a:pt x="12422" y="6006"/>
                  </a:cubicBezTo>
                  <a:cubicBezTo>
                    <a:pt x="12469" y="6656"/>
                    <a:pt x="12589" y="7499"/>
                    <a:pt x="12589" y="7499"/>
                  </a:cubicBezTo>
                  <a:cubicBezTo>
                    <a:pt x="12589" y="7499"/>
                    <a:pt x="12353" y="7642"/>
                    <a:pt x="12353" y="8212"/>
                  </a:cubicBezTo>
                  <a:cubicBezTo>
                    <a:pt x="12437" y="9643"/>
                    <a:pt x="12868" y="9026"/>
                    <a:pt x="12957" y="9653"/>
                  </a:cubicBezTo>
                  <a:cubicBezTo>
                    <a:pt x="13173" y="11164"/>
                    <a:pt x="13662" y="10894"/>
                    <a:pt x="13662" y="11720"/>
                  </a:cubicBezTo>
                  <a:cubicBezTo>
                    <a:pt x="13662" y="12655"/>
                    <a:pt x="13424" y="13250"/>
                    <a:pt x="12768" y="13776"/>
                  </a:cubicBezTo>
                  <a:cubicBezTo>
                    <a:pt x="16268" y="15766"/>
                    <a:pt x="16737" y="16172"/>
                    <a:pt x="16737" y="17952"/>
                  </a:cubicBezTo>
                  <a:lnTo>
                    <a:pt x="16737" y="21600"/>
                  </a:lnTo>
                  <a:cubicBezTo>
                    <a:pt x="16737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 defTabSz="457200">
                <a:lnSpc>
                  <a:spcPct val="100000"/>
                </a:lnSpc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/>
            </a:p>
          </p:txBody>
        </p:sp>
      </p:grpSp>
      <p:grpSp>
        <p:nvGrpSpPr>
          <p:cNvPr id="15" name="Group 7"/>
          <p:cNvGrpSpPr/>
          <p:nvPr/>
        </p:nvGrpSpPr>
        <p:grpSpPr>
          <a:xfrm>
            <a:off x="6804876" y="1919909"/>
            <a:ext cx="531504" cy="531504"/>
            <a:chOff x="5825706" y="2018969"/>
            <a:chExt cx="531504" cy="531504"/>
          </a:xfrm>
        </p:grpSpPr>
        <p:sp>
          <p:nvSpPr>
            <p:cNvPr id="26" name="Oval 25"/>
            <p:cNvSpPr>
              <a:spLocks noChangeAspect="1"/>
            </p:cNvSpPr>
            <p:nvPr/>
          </p:nvSpPr>
          <p:spPr>
            <a:xfrm flipH="1">
              <a:off x="5825706" y="2018969"/>
              <a:ext cx="531504" cy="531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grpSp>
          <p:nvGrpSpPr>
            <p:cNvPr id="107" name="Group 106"/>
            <p:cNvGrpSpPr/>
            <p:nvPr/>
          </p:nvGrpSpPr>
          <p:grpSpPr>
            <a:xfrm>
              <a:off x="5940521" y="2146912"/>
              <a:ext cx="299236" cy="257656"/>
              <a:chOff x="9522280" y="2360872"/>
              <a:chExt cx="503802" cy="433797"/>
            </a:xfrm>
          </p:grpSpPr>
          <p:sp>
            <p:nvSpPr>
              <p:cNvPr id="108" name="Oval 107"/>
              <p:cNvSpPr>
                <a:spLocks noChangeArrowheads="1"/>
              </p:cNvSpPr>
              <p:nvPr/>
            </p:nvSpPr>
            <p:spPr bwMode="auto">
              <a:xfrm>
                <a:off x="9632451" y="2432598"/>
                <a:ext cx="48200" cy="4533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09" name="Oval 108"/>
              <p:cNvSpPr>
                <a:spLocks noChangeArrowheads="1"/>
              </p:cNvSpPr>
              <p:nvPr/>
            </p:nvSpPr>
            <p:spPr bwMode="auto">
              <a:xfrm>
                <a:off x="9727129" y="2360872"/>
                <a:ext cx="83202" cy="763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0" name="Oval 109"/>
              <p:cNvSpPr>
                <a:spLocks noChangeArrowheads="1"/>
              </p:cNvSpPr>
              <p:nvPr/>
            </p:nvSpPr>
            <p:spPr bwMode="auto">
              <a:xfrm>
                <a:off x="9865416" y="2433745"/>
                <a:ext cx="49347" cy="4475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1" name="Rectangle 110"/>
              <p:cNvSpPr>
                <a:spLocks noChangeArrowheads="1"/>
              </p:cNvSpPr>
              <p:nvPr/>
            </p:nvSpPr>
            <p:spPr bwMode="auto">
              <a:xfrm>
                <a:off x="9616958" y="2719500"/>
                <a:ext cx="303544" cy="751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2" name="Oval 111"/>
              <p:cNvSpPr>
                <a:spLocks noChangeArrowheads="1"/>
              </p:cNvSpPr>
              <p:nvPr/>
            </p:nvSpPr>
            <p:spPr bwMode="auto">
              <a:xfrm>
                <a:off x="9941732" y="2410219"/>
                <a:ext cx="84350" cy="7516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3" name="Oval 112"/>
              <p:cNvSpPr>
                <a:spLocks noChangeArrowheads="1"/>
              </p:cNvSpPr>
              <p:nvPr/>
            </p:nvSpPr>
            <p:spPr bwMode="auto">
              <a:xfrm>
                <a:off x="9522280" y="2411367"/>
                <a:ext cx="84350" cy="763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4" name="Freeform 113"/>
              <p:cNvSpPr/>
              <p:nvPr/>
            </p:nvSpPr>
            <p:spPr bwMode="auto">
              <a:xfrm>
                <a:off x="9580808" y="2449812"/>
                <a:ext cx="389040" cy="254769"/>
              </a:xfrm>
              <a:custGeom>
                <a:avLst/>
                <a:gdLst>
                  <a:gd name="T0" fmla="*/ 316 w 346"/>
                  <a:gd name="T1" fmla="*/ 39 h 227"/>
                  <a:gd name="T2" fmla="*/ 265 w 346"/>
                  <a:gd name="T3" fmla="*/ 85 h 227"/>
                  <a:gd name="T4" fmla="*/ 269 w 346"/>
                  <a:gd name="T5" fmla="*/ 38 h 227"/>
                  <a:gd name="T6" fmla="*/ 253 w 346"/>
                  <a:gd name="T7" fmla="*/ 36 h 227"/>
                  <a:gd name="T8" fmla="*/ 222 w 346"/>
                  <a:gd name="T9" fmla="*/ 75 h 227"/>
                  <a:gd name="T10" fmla="*/ 182 w 346"/>
                  <a:gd name="T11" fmla="*/ 12 h 227"/>
                  <a:gd name="T12" fmla="*/ 152 w 346"/>
                  <a:gd name="T13" fmla="*/ 12 h 227"/>
                  <a:gd name="T14" fmla="*/ 113 w 346"/>
                  <a:gd name="T15" fmla="*/ 74 h 227"/>
                  <a:gd name="T16" fmla="*/ 86 w 346"/>
                  <a:gd name="T17" fmla="*/ 36 h 227"/>
                  <a:gd name="T18" fmla="*/ 71 w 346"/>
                  <a:gd name="T19" fmla="*/ 36 h 227"/>
                  <a:gd name="T20" fmla="*/ 73 w 346"/>
                  <a:gd name="T21" fmla="*/ 88 h 227"/>
                  <a:gd name="T22" fmla="*/ 23 w 346"/>
                  <a:gd name="T23" fmla="*/ 39 h 227"/>
                  <a:gd name="T24" fmla="*/ 0 w 346"/>
                  <a:gd name="T25" fmla="*/ 47 h 227"/>
                  <a:gd name="T26" fmla="*/ 32 w 346"/>
                  <a:gd name="T27" fmla="*/ 227 h 227"/>
                  <a:gd name="T28" fmla="*/ 301 w 346"/>
                  <a:gd name="T29" fmla="*/ 227 h 227"/>
                  <a:gd name="T30" fmla="*/ 346 w 346"/>
                  <a:gd name="T31" fmla="*/ 52 h 227"/>
                  <a:gd name="T32" fmla="*/ 316 w 346"/>
                  <a:gd name="T33" fmla="*/ 39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6" h="227">
                    <a:moveTo>
                      <a:pt x="316" y="39"/>
                    </a:moveTo>
                    <a:cubicBezTo>
                      <a:pt x="265" y="85"/>
                      <a:pt x="265" y="85"/>
                      <a:pt x="265" y="85"/>
                    </a:cubicBezTo>
                    <a:cubicBezTo>
                      <a:pt x="269" y="38"/>
                      <a:pt x="269" y="38"/>
                      <a:pt x="269" y="38"/>
                    </a:cubicBezTo>
                    <a:cubicBezTo>
                      <a:pt x="269" y="38"/>
                      <a:pt x="262" y="27"/>
                      <a:pt x="253" y="36"/>
                    </a:cubicBezTo>
                    <a:cubicBezTo>
                      <a:pt x="222" y="75"/>
                      <a:pt x="222" y="75"/>
                      <a:pt x="222" y="75"/>
                    </a:cubicBezTo>
                    <a:cubicBezTo>
                      <a:pt x="182" y="12"/>
                      <a:pt x="182" y="12"/>
                      <a:pt x="182" y="12"/>
                    </a:cubicBezTo>
                    <a:cubicBezTo>
                      <a:pt x="182" y="12"/>
                      <a:pt x="171" y="0"/>
                      <a:pt x="152" y="12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36"/>
                      <a:pt x="79" y="25"/>
                      <a:pt x="71" y="36"/>
                    </a:cubicBezTo>
                    <a:cubicBezTo>
                      <a:pt x="73" y="88"/>
                      <a:pt x="73" y="88"/>
                      <a:pt x="73" y="88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7" y="32"/>
                      <a:pt x="0" y="47"/>
                    </a:cubicBezTo>
                    <a:cubicBezTo>
                      <a:pt x="32" y="227"/>
                      <a:pt x="32" y="227"/>
                      <a:pt x="32" y="227"/>
                    </a:cubicBezTo>
                    <a:cubicBezTo>
                      <a:pt x="301" y="227"/>
                      <a:pt x="301" y="227"/>
                      <a:pt x="301" y="227"/>
                    </a:cubicBezTo>
                    <a:cubicBezTo>
                      <a:pt x="346" y="52"/>
                      <a:pt x="346" y="52"/>
                      <a:pt x="346" y="52"/>
                    </a:cubicBezTo>
                    <a:cubicBezTo>
                      <a:pt x="346" y="52"/>
                      <a:pt x="341" y="29"/>
                      <a:pt x="316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</p:grpSp>
      </p:grpSp>
      <p:grpSp>
        <p:nvGrpSpPr>
          <p:cNvPr id="20" name="Group 9"/>
          <p:cNvGrpSpPr/>
          <p:nvPr/>
        </p:nvGrpSpPr>
        <p:grpSpPr>
          <a:xfrm>
            <a:off x="7998451" y="4142188"/>
            <a:ext cx="531504" cy="531504"/>
            <a:chOff x="6688446" y="3803098"/>
            <a:chExt cx="531504" cy="531504"/>
          </a:xfrm>
        </p:grpSpPr>
        <p:sp>
          <p:nvSpPr>
            <p:cNvPr id="28" name="Oval 27"/>
            <p:cNvSpPr>
              <a:spLocks noChangeAspect="1"/>
            </p:cNvSpPr>
            <p:nvPr/>
          </p:nvSpPr>
          <p:spPr>
            <a:xfrm flipH="1">
              <a:off x="6688446" y="3803098"/>
              <a:ext cx="531504" cy="531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  <a:noAutofit/>
            </a:bodyPr>
            <a:lstStyle/>
            <a:p>
              <a:pPr algn="ctr"/>
              <a:endParaRPr lang="en-AU" sz="1600" dirty="0">
                <a:solidFill>
                  <a:srgbClr val="FFFFFF"/>
                </a:solidFill>
                <a:latin typeface="FontAwesome" pitchFamily="2" charset="0"/>
              </a:endParaRPr>
            </a:p>
          </p:txBody>
        </p:sp>
        <p:sp>
          <p:nvSpPr>
            <p:cNvPr id="115" name="Shape 4443"/>
            <p:cNvSpPr/>
            <p:nvPr/>
          </p:nvSpPr>
          <p:spPr>
            <a:xfrm>
              <a:off x="6833224" y="3951746"/>
              <a:ext cx="240761" cy="240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 defTabSz="457200">
                <a:lnSpc>
                  <a:spcPct val="100000"/>
                </a:lnSpc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/>
            </a:p>
          </p:txBody>
        </p:sp>
      </p:grpSp>
      <p:grpSp>
        <p:nvGrpSpPr>
          <p:cNvPr id="21" name="Group 11"/>
          <p:cNvGrpSpPr/>
          <p:nvPr/>
        </p:nvGrpSpPr>
        <p:grpSpPr>
          <a:xfrm>
            <a:off x="5318955" y="3041098"/>
            <a:ext cx="531504" cy="531504"/>
            <a:chOff x="5000820" y="3803098"/>
            <a:chExt cx="531504" cy="531504"/>
          </a:xfrm>
        </p:grpSpPr>
        <p:sp>
          <p:nvSpPr>
            <p:cNvPr id="29" name="Oval 28"/>
            <p:cNvSpPr>
              <a:spLocks noChangeAspect="1"/>
            </p:cNvSpPr>
            <p:nvPr/>
          </p:nvSpPr>
          <p:spPr>
            <a:xfrm flipH="1">
              <a:off x="5000820" y="3803098"/>
              <a:ext cx="531504" cy="531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16" name="Shape 4422"/>
            <p:cNvSpPr/>
            <p:nvPr/>
          </p:nvSpPr>
          <p:spPr>
            <a:xfrm>
              <a:off x="5122384" y="3951746"/>
              <a:ext cx="301945" cy="234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0" h="20758" extrusionOk="0">
                  <a:moveTo>
                    <a:pt x="11316" y="15681"/>
                  </a:moveTo>
                  <a:cubicBezTo>
                    <a:pt x="10444" y="15681"/>
                    <a:pt x="9737" y="14763"/>
                    <a:pt x="9737" y="13632"/>
                  </a:cubicBezTo>
                  <a:cubicBezTo>
                    <a:pt x="9737" y="12501"/>
                    <a:pt x="10444" y="11585"/>
                    <a:pt x="11316" y="11585"/>
                  </a:cubicBezTo>
                  <a:cubicBezTo>
                    <a:pt x="12189" y="11585"/>
                    <a:pt x="12896" y="12501"/>
                    <a:pt x="12896" y="13632"/>
                  </a:cubicBezTo>
                  <a:cubicBezTo>
                    <a:pt x="12896" y="14763"/>
                    <a:pt x="12189" y="15681"/>
                    <a:pt x="11316" y="15681"/>
                  </a:cubicBezTo>
                  <a:close/>
                  <a:moveTo>
                    <a:pt x="18009" y="2956"/>
                  </a:moveTo>
                  <a:cubicBezTo>
                    <a:pt x="14750" y="138"/>
                    <a:pt x="11090" y="-836"/>
                    <a:pt x="6751" y="781"/>
                  </a:cubicBezTo>
                  <a:cubicBezTo>
                    <a:pt x="3364" y="2045"/>
                    <a:pt x="258" y="7054"/>
                    <a:pt x="18" y="11348"/>
                  </a:cubicBezTo>
                  <a:cubicBezTo>
                    <a:pt x="-265" y="16419"/>
                    <a:pt x="2772" y="20764"/>
                    <a:pt x="8123" y="20757"/>
                  </a:cubicBezTo>
                  <a:cubicBezTo>
                    <a:pt x="13892" y="20749"/>
                    <a:pt x="16051" y="17148"/>
                    <a:pt x="16098" y="16053"/>
                  </a:cubicBezTo>
                  <a:cubicBezTo>
                    <a:pt x="16146" y="14957"/>
                    <a:pt x="13849" y="12933"/>
                    <a:pt x="15327" y="10853"/>
                  </a:cubicBezTo>
                  <a:cubicBezTo>
                    <a:pt x="17179" y="8245"/>
                    <a:pt x="18829" y="10466"/>
                    <a:pt x="19829" y="10154"/>
                  </a:cubicBezTo>
                  <a:cubicBezTo>
                    <a:pt x="20829" y="9841"/>
                    <a:pt x="21335" y="5836"/>
                    <a:pt x="18009" y="295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 defTabSz="457200">
                <a:lnSpc>
                  <a:spcPct val="100000"/>
                </a:lnSpc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/>
            </a:p>
          </p:txBody>
        </p:sp>
      </p:grpSp>
      <p:grpSp>
        <p:nvGrpSpPr>
          <p:cNvPr id="22" name="Group 12"/>
          <p:cNvGrpSpPr/>
          <p:nvPr/>
        </p:nvGrpSpPr>
        <p:grpSpPr>
          <a:xfrm>
            <a:off x="5459255" y="4320146"/>
            <a:ext cx="531504" cy="531504"/>
            <a:chOff x="4975385" y="4803381"/>
            <a:chExt cx="531504" cy="531504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 flipH="1">
              <a:off x="4975385" y="4803381"/>
              <a:ext cx="531504" cy="5315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17" name="Shape 4463"/>
            <p:cNvSpPr/>
            <p:nvPr/>
          </p:nvSpPr>
          <p:spPr>
            <a:xfrm>
              <a:off x="5112180" y="4965957"/>
              <a:ext cx="254278" cy="203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62" y="4321"/>
                  </a:moveTo>
                  <a:lnTo>
                    <a:pt x="6480" y="4321"/>
                  </a:lnTo>
                  <a:lnTo>
                    <a:pt x="6480" y="2700"/>
                  </a:lnTo>
                  <a:lnTo>
                    <a:pt x="19462" y="2700"/>
                  </a:lnTo>
                  <a:cubicBezTo>
                    <a:pt x="19462" y="2700"/>
                    <a:pt x="19462" y="4321"/>
                    <a:pt x="19462" y="4321"/>
                  </a:cubicBezTo>
                  <a:close/>
                  <a:moveTo>
                    <a:pt x="19462" y="18900"/>
                  </a:moveTo>
                  <a:lnTo>
                    <a:pt x="2139" y="18900"/>
                  </a:lnTo>
                  <a:lnTo>
                    <a:pt x="2139" y="6479"/>
                  </a:lnTo>
                  <a:lnTo>
                    <a:pt x="19462" y="6479"/>
                  </a:lnTo>
                  <a:cubicBezTo>
                    <a:pt x="19462" y="6479"/>
                    <a:pt x="19462" y="18900"/>
                    <a:pt x="19462" y="18900"/>
                  </a:cubicBezTo>
                  <a:close/>
                  <a:moveTo>
                    <a:pt x="1999" y="3510"/>
                  </a:moveTo>
                  <a:cubicBezTo>
                    <a:pt x="1999" y="2967"/>
                    <a:pt x="2360" y="2524"/>
                    <a:pt x="2809" y="2524"/>
                  </a:cubicBezTo>
                  <a:cubicBezTo>
                    <a:pt x="3256" y="2524"/>
                    <a:pt x="3618" y="2967"/>
                    <a:pt x="3618" y="3510"/>
                  </a:cubicBezTo>
                  <a:cubicBezTo>
                    <a:pt x="3618" y="4054"/>
                    <a:pt x="3256" y="4496"/>
                    <a:pt x="2809" y="4496"/>
                  </a:cubicBezTo>
                  <a:cubicBezTo>
                    <a:pt x="2360" y="4496"/>
                    <a:pt x="1999" y="4054"/>
                    <a:pt x="1999" y="3510"/>
                  </a:cubicBezTo>
                  <a:close/>
                  <a:moveTo>
                    <a:pt x="4968" y="2524"/>
                  </a:moveTo>
                  <a:cubicBezTo>
                    <a:pt x="5417" y="2524"/>
                    <a:pt x="5778" y="2967"/>
                    <a:pt x="5778" y="3510"/>
                  </a:cubicBezTo>
                  <a:cubicBezTo>
                    <a:pt x="5778" y="4054"/>
                    <a:pt x="5417" y="4496"/>
                    <a:pt x="4968" y="4496"/>
                  </a:cubicBezTo>
                  <a:cubicBezTo>
                    <a:pt x="4521" y="4496"/>
                    <a:pt x="4159" y="4054"/>
                    <a:pt x="4159" y="3510"/>
                  </a:cubicBezTo>
                  <a:cubicBezTo>
                    <a:pt x="4159" y="2967"/>
                    <a:pt x="4521" y="2524"/>
                    <a:pt x="4968" y="2524"/>
                  </a:cubicBezTo>
                  <a:close/>
                  <a:moveTo>
                    <a:pt x="19440" y="0"/>
                  </a:moveTo>
                  <a:lnTo>
                    <a:pt x="2160" y="0"/>
                  </a:lnTo>
                  <a:cubicBezTo>
                    <a:pt x="973" y="0"/>
                    <a:pt x="0" y="1216"/>
                    <a:pt x="0" y="2700"/>
                  </a:cubicBezTo>
                  <a:lnTo>
                    <a:pt x="0" y="18900"/>
                  </a:lnTo>
                  <a:cubicBezTo>
                    <a:pt x="0" y="20384"/>
                    <a:pt x="973" y="21600"/>
                    <a:pt x="2160" y="21600"/>
                  </a:cubicBezTo>
                  <a:lnTo>
                    <a:pt x="19440" y="21600"/>
                  </a:lnTo>
                  <a:cubicBezTo>
                    <a:pt x="20629" y="21600"/>
                    <a:pt x="21600" y="20384"/>
                    <a:pt x="21600" y="18900"/>
                  </a:cubicBezTo>
                  <a:lnTo>
                    <a:pt x="21600" y="2700"/>
                  </a:lnTo>
                  <a:cubicBezTo>
                    <a:pt x="21600" y="1216"/>
                    <a:pt x="20629" y="0"/>
                    <a:pt x="1944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 defTabSz="457200">
                <a:lnSpc>
                  <a:spcPct val="100000"/>
                </a:lnSpc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/>
            </a:p>
          </p:txBody>
        </p:sp>
      </p:grpSp>
      <p:grpSp>
        <p:nvGrpSpPr>
          <p:cNvPr id="23" name="Group 14"/>
          <p:cNvGrpSpPr/>
          <p:nvPr/>
        </p:nvGrpSpPr>
        <p:grpSpPr>
          <a:xfrm>
            <a:off x="6452451" y="5326159"/>
            <a:ext cx="531504" cy="531504"/>
            <a:chOff x="5825706" y="5595399"/>
            <a:chExt cx="531504" cy="531504"/>
          </a:xfrm>
        </p:grpSpPr>
        <p:sp>
          <p:nvSpPr>
            <p:cNvPr id="30" name="Oval 29"/>
            <p:cNvSpPr>
              <a:spLocks noChangeAspect="1"/>
            </p:cNvSpPr>
            <p:nvPr/>
          </p:nvSpPr>
          <p:spPr>
            <a:xfrm flipH="1">
              <a:off x="5825706" y="5595399"/>
              <a:ext cx="531504" cy="531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en-US" sz="1600" dirty="0"/>
            </a:p>
          </p:txBody>
        </p:sp>
        <p:sp>
          <p:nvSpPr>
            <p:cNvPr id="118" name="Shape 4498"/>
            <p:cNvSpPr/>
            <p:nvPr/>
          </p:nvSpPr>
          <p:spPr>
            <a:xfrm>
              <a:off x="5933419" y="5712422"/>
              <a:ext cx="265743" cy="211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2" h="21472" extrusionOk="0">
                  <a:moveTo>
                    <a:pt x="21150" y="257"/>
                  </a:moveTo>
                  <a:lnTo>
                    <a:pt x="16075" y="10636"/>
                  </a:lnTo>
                  <a:cubicBezTo>
                    <a:pt x="15886" y="11021"/>
                    <a:pt x="15517" y="11084"/>
                    <a:pt x="15255" y="10776"/>
                  </a:cubicBezTo>
                  <a:lnTo>
                    <a:pt x="12800" y="7890"/>
                  </a:lnTo>
                  <a:cubicBezTo>
                    <a:pt x="12537" y="7582"/>
                    <a:pt x="12160" y="7637"/>
                    <a:pt x="11960" y="8014"/>
                  </a:cubicBezTo>
                  <a:lnTo>
                    <a:pt x="8514" y="14538"/>
                  </a:lnTo>
                  <a:cubicBezTo>
                    <a:pt x="8316" y="14916"/>
                    <a:pt x="7936" y="14974"/>
                    <a:pt x="7669" y="14670"/>
                  </a:cubicBezTo>
                  <a:lnTo>
                    <a:pt x="6063" y="12832"/>
                  </a:lnTo>
                  <a:cubicBezTo>
                    <a:pt x="5798" y="12529"/>
                    <a:pt x="5397" y="12567"/>
                    <a:pt x="5171" y="12920"/>
                  </a:cubicBezTo>
                  <a:lnTo>
                    <a:pt x="116" y="20831"/>
                  </a:lnTo>
                  <a:cubicBezTo>
                    <a:pt x="-108" y="21184"/>
                    <a:pt x="3" y="21472"/>
                    <a:pt x="361" y="21472"/>
                  </a:cubicBezTo>
                  <a:lnTo>
                    <a:pt x="21492" y="21472"/>
                  </a:lnTo>
                  <a:lnTo>
                    <a:pt x="21492" y="379"/>
                  </a:lnTo>
                  <a:cubicBezTo>
                    <a:pt x="21492" y="-73"/>
                    <a:pt x="21338" y="-128"/>
                    <a:pt x="21150" y="25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 defTabSz="457200">
                <a:lnSpc>
                  <a:spcPct val="100000"/>
                </a:lnSpc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/>
            </a:p>
          </p:txBody>
        </p:sp>
      </p:grpSp>
      <p:grpSp>
        <p:nvGrpSpPr>
          <p:cNvPr id="24" name="Group 6"/>
          <p:cNvGrpSpPr/>
          <p:nvPr/>
        </p:nvGrpSpPr>
        <p:grpSpPr>
          <a:xfrm>
            <a:off x="2007899" y="4049326"/>
            <a:ext cx="2251479" cy="892993"/>
            <a:chOff x="4114194" y="2176711"/>
            <a:chExt cx="2251479" cy="892993"/>
          </a:xfrm>
        </p:grpSpPr>
        <p:sp>
          <p:nvSpPr>
            <p:cNvPr id="25" name="Text Placeholder 2"/>
            <p:cNvSpPr txBox="1"/>
            <p:nvPr/>
          </p:nvSpPr>
          <p:spPr>
            <a:xfrm>
              <a:off x="4114194" y="2176711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Coolvetica Rg" panose="020B0603030602020004" pitchFamily="34" charset="0"/>
                  <a:cs typeface="Clear Sans" panose="020B0503030202020304" pitchFamily="34" charset="0"/>
                </a:rPr>
                <a:t>标题二</a:t>
              </a:r>
            </a:p>
          </p:txBody>
        </p:sp>
        <p:sp>
          <p:nvSpPr>
            <p:cNvPr id="105" name="TextBox 8"/>
            <p:cNvSpPr txBox="1"/>
            <p:nvPr/>
          </p:nvSpPr>
          <p:spPr>
            <a:xfrm>
              <a:off x="4196368" y="2515984"/>
              <a:ext cx="2036199" cy="5537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06" name="Group 6"/>
          <p:cNvGrpSpPr/>
          <p:nvPr/>
        </p:nvGrpSpPr>
        <p:grpSpPr>
          <a:xfrm>
            <a:off x="2007899" y="2865051"/>
            <a:ext cx="2251479" cy="892993"/>
            <a:chOff x="4114194" y="2176711"/>
            <a:chExt cx="2251479" cy="892993"/>
          </a:xfrm>
        </p:grpSpPr>
        <p:sp>
          <p:nvSpPr>
            <p:cNvPr id="119" name="Text Placeholder 2"/>
            <p:cNvSpPr txBox="1"/>
            <p:nvPr/>
          </p:nvSpPr>
          <p:spPr>
            <a:xfrm>
              <a:off x="4114194" y="2176711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Coolvetica Rg" panose="020B0603030602020004" pitchFamily="34" charset="0"/>
                  <a:cs typeface="Clear Sans" panose="020B0503030202020304" pitchFamily="34" charset="0"/>
                </a:rPr>
                <a:t>标题一</a:t>
              </a:r>
            </a:p>
          </p:txBody>
        </p:sp>
        <p:sp>
          <p:nvSpPr>
            <p:cNvPr id="120" name="TextBox 8"/>
            <p:cNvSpPr txBox="1"/>
            <p:nvPr/>
          </p:nvSpPr>
          <p:spPr>
            <a:xfrm>
              <a:off x="4196368" y="2515984"/>
              <a:ext cx="2036199" cy="5537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1" name="Group 6"/>
          <p:cNvGrpSpPr/>
          <p:nvPr/>
        </p:nvGrpSpPr>
        <p:grpSpPr>
          <a:xfrm>
            <a:off x="2746404" y="5303451"/>
            <a:ext cx="2251479" cy="892993"/>
            <a:chOff x="4114194" y="2176711"/>
            <a:chExt cx="2251479" cy="892993"/>
          </a:xfrm>
        </p:grpSpPr>
        <p:sp>
          <p:nvSpPr>
            <p:cNvPr id="122" name="Text Placeholder 2"/>
            <p:cNvSpPr txBox="1"/>
            <p:nvPr/>
          </p:nvSpPr>
          <p:spPr>
            <a:xfrm>
              <a:off x="4114194" y="2176711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Coolvetica Rg" panose="020B0603030602020004" pitchFamily="34" charset="0"/>
                  <a:cs typeface="Clear Sans" panose="020B0503030202020304" pitchFamily="34" charset="0"/>
                </a:rPr>
                <a:t>标题三</a:t>
              </a:r>
            </a:p>
          </p:txBody>
        </p:sp>
        <p:sp>
          <p:nvSpPr>
            <p:cNvPr id="123" name="TextBox 8"/>
            <p:cNvSpPr txBox="1"/>
            <p:nvPr/>
          </p:nvSpPr>
          <p:spPr>
            <a:xfrm>
              <a:off x="4196368" y="2515984"/>
              <a:ext cx="2036199" cy="5537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4" name="Group 6"/>
          <p:cNvGrpSpPr/>
          <p:nvPr/>
        </p:nvGrpSpPr>
        <p:grpSpPr>
          <a:xfrm>
            <a:off x="9642504" y="2811076"/>
            <a:ext cx="2251479" cy="892993"/>
            <a:chOff x="4114194" y="2176711"/>
            <a:chExt cx="2251479" cy="892993"/>
          </a:xfrm>
        </p:grpSpPr>
        <p:sp>
          <p:nvSpPr>
            <p:cNvPr id="125" name="Text Placeholder 2"/>
            <p:cNvSpPr txBox="1"/>
            <p:nvPr/>
          </p:nvSpPr>
          <p:spPr>
            <a:xfrm>
              <a:off x="4114194" y="2176711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Coolvetica Rg" panose="020B0603030602020004" pitchFamily="34" charset="0"/>
                  <a:cs typeface="Clear Sans" panose="020B0503030202020304" pitchFamily="34" charset="0"/>
                </a:rPr>
                <a:t>标题五</a:t>
              </a:r>
            </a:p>
          </p:txBody>
        </p:sp>
        <p:sp>
          <p:nvSpPr>
            <p:cNvPr id="126" name="TextBox 8"/>
            <p:cNvSpPr txBox="1"/>
            <p:nvPr/>
          </p:nvSpPr>
          <p:spPr>
            <a:xfrm>
              <a:off x="4196368" y="2515984"/>
              <a:ext cx="2036199" cy="5537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7" name="Group 6"/>
          <p:cNvGrpSpPr/>
          <p:nvPr/>
        </p:nvGrpSpPr>
        <p:grpSpPr>
          <a:xfrm>
            <a:off x="8987819" y="1685221"/>
            <a:ext cx="2251479" cy="892993"/>
            <a:chOff x="4114194" y="2176711"/>
            <a:chExt cx="2251479" cy="892993"/>
          </a:xfrm>
        </p:grpSpPr>
        <p:sp>
          <p:nvSpPr>
            <p:cNvPr id="128" name="Text Placeholder 2"/>
            <p:cNvSpPr txBox="1"/>
            <p:nvPr/>
          </p:nvSpPr>
          <p:spPr>
            <a:xfrm>
              <a:off x="4114194" y="2176711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Coolvetica Rg" panose="020B0603030602020004" pitchFamily="34" charset="0"/>
                  <a:cs typeface="Clear Sans" panose="020B0503030202020304" pitchFamily="34" charset="0"/>
                </a:rPr>
                <a:t>标题四</a:t>
              </a:r>
            </a:p>
          </p:txBody>
        </p:sp>
        <p:sp>
          <p:nvSpPr>
            <p:cNvPr id="129" name="TextBox 8"/>
            <p:cNvSpPr txBox="1"/>
            <p:nvPr/>
          </p:nvSpPr>
          <p:spPr>
            <a:xfrm>
              <a:off x="4196368" y="2515984"/>
              <a:ext cx="2036199" cy="5537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30" name="Group 6"/>
          <p:cNvGrpSpPr/>
          <p:nvPr/>
        </p:nvGrpSpPr>
        <p:grpSpPr>
          <a:xfrm>
            <a:off x="9642504" y="4107746"/>
            <a:ext cx="2251479" cy="892993"/>
            <a:chOff x="4114194" y="2176711"/>
            <a:chExt cx="2251479" cy="892993"/>
          </a:xfrm>
        </p:grpSpPr>
        <p:sp>
          <p:nvSpPr>
            <p:cNvPr id="131" name="Text Placeholder 2"/>
            <p:cNvSpPr txBox="1"/>
            <p:nvPr/>
          </p:nvSpPr>
          <p:spPr>
            <a:xfrm>
              <a:off x="4114194" y="2176711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Coolvetica Rg" panose="020B0603030602020004" pitchFamily="34" charset="0"/>
                  <a:cs typeface="Clear Sans" panose="020B0503030202020304" pitchFamily="34" charset="0"/>
                </a:rPr>
                <a:t>标题六</a:t>
              </a:r>
            </a:p>
          </p:txBody>
        </p:sp>
        <p:sp>
          <p:nvSpPr>
            <p:cNvPr id="132" name="TextBox 8"/>
            <p:cNvSpPr txBox="1"/>
            <p:nvPr/>
          </p:nvSpPr>
          <p:spPr>
            <a:xfrm>
              <a:off x="4196368" y="2515984"/>
              <a:ext cx="2036199" cy="5537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727710" y="2419985"/>
            <a:ext cx="322135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未来规划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600"/>
              <a:t>五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534795"/>
            <a:ext cx="613410" cy="291528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人才激励机制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41423" y="1741354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id-ID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关键词</a:t>
            </a:r>
          </a:p>
        </p:txBody>
      </p:sp>
      <p:grpSp>
        <p:nvGrpSpPr>
          <p:cNvPr id="6" name="Group 4"/>
          <p:cNvGrpSpPr/>
          <p:nvPr/>
        </p:nvGrpSpPr>
        <p:grpSpPr>
          <a:xfrm>
            <a:off x="8246110" y="2301875"/>
            <a:ext cx="3590290" cy="3173707"/>
            <a:chOff x="1778126" y="2699881"/>
            <a:chExt cx="4006724" cy="3173550"/>
          </a:xfrm>
        </p:grpSpPr>
        <p:sp>
          <p:nvSpPr>
            <p:cNvPr id="7" name="TextBox 5"/>
            <p:cNvSpPr txBox="1"/>
            <p:nvPr/>
          </p:nvSpPr>
          <p:spPr>
            <a:xfrm>
              <a:off x="1778126" y="3750731"/>
              <a:ext cx="4006724" cy="2122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</a:p>
            <a:p>
              <a:pPr algn="l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l"/>
              <a:endParaRPr lang="en-US" sz="12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l"/>
              <a:endParaRPr lang="en-US" sz="12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l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l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l"/>
              <a:endParaRPr lang="en-US" sz="12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" name="TextBox 6"/>
            <p:cNvSpPr txBox="1"/>
            <p:nvPr/>
          </p:nvSpPr>
          <p:spPr>
            <a:xfrm>
              <a:off x="3165077" y="2699881"/>
              <a:ext cx="2619773" cy="645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9" name="TextBox 7"/>
          <p:cNvSpPr txBox="1"/>
          <p:nvPr/>
        </p:nvSpPr>
        <p:spPr>
          <a:xfrm>
            <a:off x="8241423" y="2365539"/>
            <a:ext cx="9845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Open Sans Extrabold" panose="020B0906030804020204" pitchFamily="34" charset="0"/>
                <a:cs typeface="Clear Sans" panose="020B0503030202020304" pitchFamily="34" charset="0"/>
              </a:rPr>
              <a:t>9</a:t>
            </a:r>
            <a:r>
              <a:rPr 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Open Sans Extrabold" panose="020B0906030804020204" pitchFamily="34" charset="0"/>
                <a:cs typeface="Clear Sans" panose="020B0503030202020304" pitchFamily="34" charset="0"/>
              </a:rPr>
              <a:t>0</a:t>
            </a:r>
            <a:r>
              <a:rPr lang="id-ID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Open Sans Extrabold" panose="020B0906030804020204" pitchFamily="34" charset="0"/>
                <a:cs typeface="Clear Sans" panose="020B0503030202020304" pitchFamily="34" charset="0"/>
              </a:rPr>
              <a:t>%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2208383" y="1663561"/>
            <a:ext cx="5449773" cy="4632133"/>
            <a:chOff x="0" y="1699756"/>
            <a:chExt cx="6068751" cy="5158244"/>
          </a:xfrm>
        </p:grpSpPr>
        <p:grpSp>
          <p:nvGrpSpPr>
            <p:cNvPr id="10" name="Group 8"/>
            <p:cNvGrpSpPr/>
            <p:nvPr/>
          </p:nvGrpSpPr>
          <p:grpSpPr>
            <a:xfrm>
              <a:off x="0" y="1699756"/>
              <a:ext cx="2993230" cy="5158243"/>
              <a:chOff x="711201" y="1569127"/>
              <a:chExt cx="2619076" cy="4876799"/>
            </a:xfrm>
          </p:grpSpPr>
          <p:sp>
            <p:nvSpPr>
              <p:cNvPr id="11" name="Rectangle 9"/>
              <p:cNvSpPr/>
              <p:nvPr/>
            </p:nvSpPr>
            <p:spPr>
              <a:xfrm>
                <a:off x="726233" y="1569127"/>
                <a:ext cx="2604044" cy="2402641"/>
              </a:xfrm>
              <a:prstGeom prst="rect">
                <a:avLst/>
              </a:prstGeom>
              <a:blipFill>
                <a:blip r:embed="rId2"/>
                <a:srcRect/>
                <a:stretch>
                  <a:fillRect l="-13577" t="-11296" r="-33589" b="-36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grpSp>
            <p:nvGrpSpPr>
              <p:cNvPr id="12" name="Group 10"/>
              <p:cNvGrpSpPr/>
              <p:nvPr/>
            </p:nvGrpSpPr>
            <p:grpSpPr>
              <a:xfrm>
                <a:off x="711201" y="4043286"/>
                <a:ext cx="2619076" cy="2402640"/>
                <a:chOff x="711201" y="4043286"/>
                <a:chExt cx="2619076" cy="2402640"/>
              </a:xfrm>
            </p:grpSpPr>
            <p:sp>
              <p:nvSpPr>
                <p:cNvPr id="13" name="Rectangle 11"/>
                <p:cNvSpPr/>
                <p:nvPr/>
              </p:nvSpPr>
              <p:spPr>
                <a:xfrm>
                  <a:off x="711201" y="4043286"/>
                  <a:ext cx="2619076" cy="24026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82880" rIns="182880" rtlCol="0" anchor="ctr"/>
                <a:lstStyle/>
                <a:p>
                  <a:pPr algn="ctr" defTabSz="1450340">
                    <a:lnSpc>
                      <a:spcPct val="200000"/>
                    </a:lnSpc>
                  </a:pPr>
                  <a:endParaRPr lang="en-US" sz="1200" dirty="0">
                    <a:solidFill>
                      <a:schemeClr val="bg1"/>
                    </a:solidFill>
                    <a:latin typeface="Clear Sans" panose="020B0503030202020304" pitchFamily="34" charset="0"/>
                    <a:ea typeface="Open Sans" panose="020B0606030504020204" pitchFamily="34" charset="0"/>
                    <a:cs typeface="Clear Sans" panose="020B0503030202020304" pitchFamily="34" charset="0"/>
                  </a:endParaRPr>
                </a:p>
              </p:txBody>
            </p:sp>
            <p:grpSp>
              <p:nvGrpSpPr>
                <p:cNvPr id="14" name="Group 12"/>
                <p:cNvGrpSpPr/>
                <p:nvPr/>
              </p:nvGrpSpPr>
              <p:grpSpPr>
                <a:xfrm>
                  <a:off x="980526" y="4281570"/>
                  <a:ext cx="2096326" cy="1552779"/>
                  <a:chOff x="980526" y="4281570"/>
                  <a:chExt cx="2096326" cy="1552779"/>
                </a:xfrm>
              </p:grpSpPr>
              <p:sp>
                <p:nvSpPr>
                  <p:cNvPr id="15" name="Rectangle 13"/>
                  <p:cNvSpPr/>
                  <p:nvPr/>
                </p:nvSpPr>
                <p:spPr>
                  <a:xfrm>
                    <a:off x="980526" y="4766021"/>
                    <a:ext cx="2096326" cy="1068328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id-ID" sz="1200" dirty="0">
                        <a:solidFill>
                          <a:schemeClr val="bg1"/>
                        </a:solidFill>
                        <a:sym typeface="+mn-ea"/>
                      </a:rPr>
                      <a:t>您的内容打在这里，或者通过复制您的文本后，在此框中选择粘贴，并选择只保留文字。</a:t>
                    </a:r>
                    <a:endParaRPr lang="id-ID" sz="1200" dirty="0">
                      <a:solidFill>
                        <a:schemeClr val="bg1"/>
                      </a:solidFill>
                      <a:ea typeface="Open Sans" panose="020B0606030504020204" pitchFamily="34" charset="0"/>
                      <a:cs typeface="Open Sans" panose="020B0606030504020204" pitchFamily="34" charset="0"/>
                      <a:sym typeface="+mn-ea"/>
                    </a:endParaRPr>
                  </a:p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200" b="1" dirty="0">
                      <a:solidFill>
                        <a:schemeClr val="bg1"/>
                      </a:solidFill>
                      <a:cs typeface="Clear Sans Light" panose="020B0303030202020304" pitchFamily="34" charset="0"/>
                    </a:endParaRPr>
                  </a:p>
                </p:txBody>
              </p:sp>
              <p:sp>
                <p:nvSpPr>
                  <p:cNvPr id="16" name="TextBox 14"/>
                  <p:cNvSpPr txBox="1"/>
                  <p:nvPr/>
                </p:nvSpPr>
                <p:spPr>
                  <a:xfrm>
                    <a:off x="1060542" y="4281570"/>
                    <a:ext cx="772178" cy="48469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600" dirty="0">
                        <a:solidFill>
                          <a:schemeClr val="bg1"/>
                        </a:solidFill>
                        <a:latin typeface="Coolvetica Rg" panose="020B0603030602020004" pitchFamily="34" charset="0"/>
                        <a:cs typeface="Clear Sans" panose="020B0503030202020304" pitchFamily="34" charset="0"/>
                      </a:rPr>
                      <a:t>标题二</a:t>
                    </a:r>
                  </a:p>
                </p:txBody>
              </p:sp>
            </p:grpSp>
          </p:grpSp>
        </p:grpSp>
        <p:grpSp>
          <p:nvGrpSpPr>
            <p:cNvPr id="17" name="Group 15"/>
            <p:cNvGrpSpPr/>
            <p:nvPr/>
          </p:nvGrpSpPr>
          <p:grpSpPr>
            <a:xfrm>
              <a:off x="3075521" y="1699756"/>
              <a:ext cx="2993230" cy="5158244"/>
              <a:chOff x="3402282" y="1569127"/>
              <a:chExt cx="2619076" cy="4876800"/>
            </a:xfrm>
          </p:grpSpPr>
          <p:sp>
            <p:nvSpPr>
              <p:cNvPr id="18" name="Rectangle 16"/>
              <p:cNvSpPr/>
              <p:nvPr/>
            </p:nvSpPr>
            <p:spPr>
              <a:xfrm>
                <a:off x="3403757" y="4043286"/>
                <a:ext cx="2617601" cy="2402641"/>
              </a:xfrm>
              <a:prstGeom prst="rect">
                <a:avLst/>
              </a:prstGeom>
              <a:blipFill>
                <a:blip r:embed="rId3"/>
                <a:srcRect/>
                <a:stretch>
                  <a:fillRect l="-24313" t="-12771" r="-28906" b="-7472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grpSp>
            <p:nvGrpSpPr>
              <p:cNvPr id="19" name="Group 17"/>
              <p:cNvGrpSpPr/>
              <p:nvPr/>
            </p:nvGrpSpPr>
            <p:grpSpPr>
              <a:xfrm>
                <a:off x="3402282" y="1569127"/>
                <a:ext cx="2619076" cy="2402640"/>
                <a:chOff x="3402282" y="1569127"/>
                <a:chExt cx="2619076" cy="2402640"/>
              </a:xfrm>
            </p:grpSpPr>
            <p:sp>
              <p:nvSpPr>
                <p:cNvPr id="20" name="Rectangle 18"/>
                <p:cNvSpPr/>
                <p:nvPr/>
              </p:nvSpPr>
              <p:spPr>
                <a:xfrm>
                  <a:off x="3402282" y="1569127"/>
                  <a:ext cx="2619076" cy="240264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82880" rIns="182880" rtlCol="0" anchor="ctr"/>
                <a:lstStyle/>
                <a:p>
                  <a:pPr algn="ctr" defTabSz="1450340">
                    <a:lnSpc>
                      <a:spcPct val="200000"/>
                    </a:lnSpc>
                  </a:pPr>
                  <a:endParaRPr lang="en-US" sz="1200" dirty="0">
                    <a:solidFill>
                      <a:schemeClr val="bg1"/>
                    </a:solidFill>
                    <a:latin typeface="Clear Sans" panose="020B0503030202020304" pitchFamily="34" charset="0"/>
                    <a:ea typeface="Open Sans" panose="020B0606030504020204" pitchFamily="34" charset="0"/>
                    <a:cs typeface="Clear Sans" panose="020B0503030202020304" pitchFamily="34" charset="0"/>
                  </a:endParaRPr>
                </a:p>
              </p:txBody>
            </p:sp>
            <p:grpSp>
              <p:nvGrpSpPr>
                <p:cNvPr id="21" name="Group 19"/>
                <p:cNvGrpSpPr/>
                <p:nvPr/>
              </p:nvGrpSpPr>
              <p:grpSpPr>
                <a:xfrm>
                  <a:off x="3673688" y="1814142"/>
                  <a:ext cx="2096326" cy="1528044"/>
                  <a:chOff x="1015175" y="4281570"/>
                  <a:chExt cx="2096326" cy="1528044"/>
                </a:xfrm>
              </p:grpSpPr>
              <p:sp>
                <p:nvSpPr>
                  <p:cNvPr id="22" name="Rectangle 20"/>
                  <p:cNvSpPr/>
                  <p:nvPr/>
                </p:nvSpPr>
                <p:spPr>
                  <a:xfrm>
                    <a:off x="1015175" y="4741286"/>
                    <a:ext cx="2096326" cy="1068328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id-ID" sz="1200" dirty="0">
                        <a:solidFill>
                          <a:schemeClr val="bg1"/>
                        </a:solidFill>
                        <a:sym typeface="+mn-ea"/>
                      </a:rPr>
                      <a:t>您的内容打在这里，或者通过复制您的文本后，在此框中选择粘贴，并选择只保留文字。</a:t>
                    </a:r>
                    <a:endParaRPr lang="id-ID" sz="1200" dirty="0">
                      <a:solidFill>
                        <a:schemeClr val="bg1"/>
                      </a:solidFill>
                      <a:ea typeface="Open Sans" panose="020B0606030504020204" pitchFamily="34" charset="0"/>
                      <a:cs typeface="Open Sans" panose="020B0606030504020204" pitchFamily="34" charset="0"/>
                      <a:sym typeface="+mn-ea"/>
                    </a:endParaRPr>
                  </a:p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200" b="1" dirty="0">
                      <a:solidFill>
                        <a:schemeClr val="bg1"/>
                      </a:solidFill>
                      <a:cs typeface="Clear Sans Light" panose="020B0303030202020304" pitchFamily="34" charset="0"/>
                    </a:endParaRPr>
                  </a:p>
                </p:txBody>
              </p:sp>
              <p:sp>
                <p:nvSpPr>
                  <p:cNvPr id="24" name="TextBox 21"/>
                  <p:cNvSpPr txBox="1"/>
                  <p:nvPr/>
                </p:nvSpPr>
                <p:spPr>
                  <a:xfrm>
                    <a:off x="1060542" y="4281570"/>
                    <a:ext cx="772178" cy="48469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6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lear Sans" panose="020B0503030202020304" pitchFamily="34" charset="0"/>
                      </a:rPr>
                      <a:t>标题一</a:t>
                    </a:r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  <p:bldP spid="4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727710" y="2419985"/>
            <a:ext cx="322135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未来规划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600"/>
              <a:t>五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534795"/>
            <a:ext cx="613410" cy="291528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企业文化建设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0" name="Rectangle 9"/>
          <p:cNvSpPr/>
          <p:nvPr/>
        </p:nvSpPr>
        <p:spPr>
          <a:xfrm>
            <a:off x="2213106" y="1995888"/>
            <a:ext cx="4928870" cy="3637915"/>
          </a:xfrm>
          <a:custGeom>
            <a:avLst/>
            <a:gdLst>
              <a:gd name="connsiteX0" fmla="*/ 45 w 7762"/>
              <a:gd name="connsiteY0" fmla="*/ 0 h 5729"/>
              <a:gd name="connsiteX1" fmla="*/ 7762 w 7762"/>
              <a:gd name="connsiteY1" fmla="*/ 28 h 5729"/>
              <a:gd name="connsiteX2" fmla="*/ 7762 w 7762"/>
              <a:gd name="connsiteY2" fmla="*/ 5729 h 5729"/>
              <a:gd name="connsiteX3" fmla="*/ 0 w 7762"/>
              <a:gd name="connsiteY3" fmla="*/ 5722 h 5729"/>
              <a:gd name="connsiteX4" fmla="*/ 45 w 7762"/>
              <a:gd name="connsiteY4" fmla="*/ 0 h 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62" h="5729">
                <a:moveTo>
                  <a:pt x="45" y="0"/>
                </a:moveTo>
                <a:lnTo>
                  <a:pt x="7762" y="28"/>
                </a:lnTo>
                <a:lnTo>
                  <a:pt x="7762" y="5729"/>
                </a:lnTo>
                <a:lnTo>
                  <a:pt x="0" y="5722"/>
                </a:lnTo>
                <a:lnTo>
                  <a:pt x="45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l="-2000" t="-22000" r="-55000" b="-2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/>
          <p:cNvSpPr/>
          <p:nvPr/>
        </p:nvSpPr>
        <p:spPr>
          <a:xfrm>
            <a:off x="7161992" y="2013668"/>
            <a:ext cx="5035827" cy="36199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2" name="Group 11"/>
          <p:cNvGrpSpPr/>
          <p:nvPr/>
        </p:nvGrpSpPr>
        <p:grpSpPr>
          <a:xfrm>
            <a:off x="6712406" y="2210728"/>
            <a:ext cx="899171" cy="899172"/>
            <a:chOff x="4586241" y="2250523"/>
            <a:chExt cx="899171" cy="899172"/>
          </a:xfrm>
        </p:grpSpPr>
        <p:sp>
          <p:nvSpPr>
            <p:cNvPr id="13" name="Oval 12"/>
            <p:cNvSpPr/>
            <p:nvPr/>
          </p:nvSpPr>
          <p:spPr>
            <a:xfrm>
              <a:off x="4586241" y="2250523"/>
              <a:ext cx="899171" cy="899172"/>
            </a:xfrm>
            <a:prstGeom prst="ellipse">
              <a:avLst/>
            </a:prstGeom>
            <a:solidFill>
              <a:srgbClr val="FF442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" name="AutoShape 66"/>
            <p:cNvSpPr>
              <a:spLocks noChangeAspect="1"/>
            </p:cNvSpPr>
            <p:nvPr/>
          </p:nvSpPr>
          <p:spPr bwMode="auto">
            <a:xfrm>
              <a:off x="4849404" y="2513637"/>
              <a:ext cx="372847" cy="372944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565">
                <a:defRPr/>
              </a:pPr>
              <a:endParaRPr lang="es-ES" sz="3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712406" y="3381827"/>
            <a:ext cx="899171" cy="899172"/>
            <a:chOff x="4586241" y="3421622"/>
            <a:chExt cx="899171" cy="899172"/>
          </a:xfrm>
        </p:grpSpPr>
        <p:sp>
          <p:nvSpPr>
            <p:cNvPr id="16" name="Oval 15"/>
            <p:cNvSpPr/>
            <p:nvPr/>
          </p:nvSpPr>
          <p:spPr>
            <a:xfrm>
              <a:off x="4586241" y="3421622"/>
              <a:ext cx="899171" cy="899172"/>
            </a:xfrm>
            <a:prstGeom prst="ellipse">
              <a:avLst/>
            </a:prstGeom>
            <a:solidFill>
              <a:srgbClr val="FF442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4849404" y="3689779"/>
              <a:ext cx="369512" cy="371872"/>
              <a:chOff x="3886200" y="3605213"/>
              <a:chExt cx="1243013" cy="1250950"/>
            </a:xfrm>
            <a:solidFill>
              <a:schemeClr val="bg1"/>
            </a:solidFill>
          </p:grpSpPr>
          <p:sp>
            <p:nvSpPr>
              <p:cNvPr id="18" name="Freeform 38"/>
              <p:cNvSpPr/>
              <p:nvPr/>
            </p:nvSpPr>
            <p:spPr bwMode="auto">
              <a:xfrm>
                <a:off x="4732338" y="3605213"/>
                <a:ext cx="174625" cy="263525"/>
              </a:xfrm>
              <a:custGeom>
                <a:avLst/>
                <a:gdLst>
                  <a:gd name="T0" fmla="*/ 23 w 46"/>
                  <a:gd name="T1" fmla="*/ 70 h 70"/>
                  <a:gd name="T2" fmla="*/ 46 w 46"/>
                  <a:gd name="T3" fmla="*/ 47 h 70"/>
                  <a:gd name="T4" fmla="*/ 46 w 46"/>
                  <a:gd name="T5" fmla="*/ 23 h 70"/>
                  <a:gd name="T6" fmla="*/ 23 w 46"/>
                  <a:gd name="T7" fmla="*/ 0 h 70"/>
                  <a:gd name="T8" fmla="*/ 0 w 46"/>
                  <a:gd name="T9" fmla="*/ 23 h 70"/>
                  <a:gd name="T10" fmla="*/ 0 w 46"/>
                  <a:gd name="T11" fmla="*/ 47 h 70"/>
                  <a:gd name="T12" fmla="*/ 23 w 46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0">
                    <a:moveTo>
                      <a:pt x="23" y="70"/>
                    </a:moveTo>
                    <a:cubicBezTo>
                      <a:pt x="35" y="70"/>
                      <a:pt x="46" y="60"/>
                      <a:pt x="46" y="47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10"/>
                      <a:pt x="35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0"/>
                      <a:pt x="10" y="70"/>
                      <a:pt x="2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9" name="Freeform 39"/>
              <p:cNvSpPr>
                <a:spLocks noEditPoints="1"/>
              </p:cNvSpPr>
              <p:nvPr/>
            </p:nvSpPr>
            <p:spPr bwMode="auto">
              <a:xfrm>
                <a:off x="3886200" y="3751263"/>
                <a:ext cx="1243013" cy="1104900"/>
              </a:xfrm>
              <a:custGeom>
                <a:avLst/>
                <a:gdLst>
                  <a:gd name="T0" fmla="*/ 329 w 329"/>
                  <a:gd name="T1" fmla="*/ 1 h 294"/>
                  <a:gd name="T2" fmla="*/ 282 w 329"/>
                  <a:gd name="T3" fmla="*/ 1 h 294"/>
                  <a:gd name="T4" fmla="*/ 282 w 329"/>
                  <a:gd name="T5" fmla="*/ 13 h 294"/>
                  <a:gd name="T6" fmla="*/ 247 w 329"/>
                  <a:gd name="T7" fmla="*/ 48 h 294"/>
                  <a:gd name="T8" fmla="*/ 212 w 329"/>
                  <a:gd name="T9" fmla="*/ 13 h 294"/>
                  <a:gd name="T10" fmla="*/ 212 w 329"/>
                  <a:gd name="T11" fmla="*/ 1 h 294"/>
                  <a:gd name="T12" fmla="*/ 118 w 329"/>
                  <a:gd name="T13" fmla="*/ 1 h 294"/>
                  <a:gd name="T14" fmla="*/ 118 w 329"/>
                  <a:gd name="T15" fmla="*/ 13 h 294"/>
                  <a:gd name="T16" fmla="*/ 83 w 329"/>
                  <a:gd name="T17" fmla="*/ 48 h 294"/>
                  <a:gd name="T18" fmla="*/ 47 w 329"/>
                  <a:gd name="T19" fmla="*/ 13 h 294"/>
                  <a:gd name="T20" fmla="*/ 47 w 329"/>
                  <a:gd name="T21" fmla="*/ 1 h 294"/>
                  <a:gd name="T22" fmla="*/ 0 w 329"/>
                  <a:gd name="T23" fmla="*/ 0 h 294"/>
                  <a:gd name="T24" fmla="*/ 0 w 329"/>
                  <a:gd name="T25" fmla="*/ 294 h 294"/>
                  <a:gd name="T26" fmla="*/ 24 w 329"/>
                  <a:gd name="T27" fmla="*/ 294 h 294"/>
                  <a:gd name="T28" fmla="*/ 306 w 329"/>
                  <a:gd name="T29" fmla="*/ 294 h 294"/>
                  <a:gd name="T30" fmla="*/ 329 w 329"/>
                  <a:gd name="T31" fmla="*/ 294 h 294"/>
                  <a:gd name="T32" fmla="*/ 329 w 329"/>
                  <a:gd name="T33" fmla="*/ 1 h 294"/>
                  <a:gd name="T34" fmla="*/ 306 w 329"/>
                  <a:gd name="T35" fmla="*/ 271 h 294"/>
                  <a:gd name="T36" fmla="*/ 24 w 329"/>
                  <a:gd name="T37" fmla="*/ 271 h 294"/>
                  <a:gd name="T38" fmla="*/ 24 w 329"/>
                  <a:gd name="T39" fmla="*/ 83 h 294"/>
                  <a:gd name="T40" fmla="*/ 306 w 329"/>
                  <a:gd name="T41" fmla="*/ 83 h 294"/>
                  <a:gd name="T42" fmla="*/ 306 w 329"/>
                  <a:gd name="T43" fmla="*/ 27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9" h="294">
                    <a:moveTo>
                      <a:pt x="329" y="1"/>
                    </a:moveTo>
                    <a:cubicBezTo>
                      <a:pt x="282" y="1"/>
                      <a:pt x="282" y="1"/>
                      <a:pt x="282" y="1"/>
                    </a:cubicBezTo>
                    <a:cubicBezTo>
                      <a:pt x="282" y="13"/>
                      <a:pt x="282" y="13"/>
                      <a:pt x="282" y="13"/>
                    </a:cubicBezTo>
                    <a:cubicBezTo>
                      <a:pt x="282" y="32"/>
                      <a:pt x="266" y="48"/>
                      <a:pt x="247" y="48"/>
                    </a:cubicBezTo>
                    <a:cubicBezTo>
                      <a:pt x="228" y="48"/>
                      <a:pt x="212" y="32"/>
                      <a:pt x="212" y="13"/>
                    </a:cubicBezTo>
                    <a:cubicBezTo>
                      <a:pt x="212" y="1"/>
                      <a:pt x="212" y="1"/>
                      <a:pt x="212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8" y="32"/>
                      <a:pt x="102" y="48"/>
                      <a:pt x="83" y="48"/>
                    </a:cubicBezTo>
                    <a:cubicBezTo>
                      <a:pt x="63" y="48"/>
                      <a:pt x="47" y="32"/>
                      <a:pt x="47" y="13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24" y="294"/>
                      <a:pt x="24" y="294"/>
                      <a:pt x="24" y="294"/>
                    </a:cubicBezTo>
                    <a:cubicBezTo>
                      <a:pt x="306" y="294"/>
                      <a:pt x="306" y="294"/>
                      <a:pt x="306" y="294"/>
                    </a:cubicBezTo>
                    <a:cubicBezTo>
                      <a:pt x="329" y="294"/>
                      <a:pt x="329" y="294"/>
                      <a:pt x="329" y="294"/>
                    </a:cubicBezTo>
                    <a:lnTo>
                      <a:pt x="329" y="1"/>
                    </a:lnTo>
                    <a:close/>
                    <a:moveTo>
                      <a:pt x="306" y="271"/>
                    </a:moveTo>
                    <a:cubicBezTo>
                      <a:pt x="24" y="271"/>
                      <a:pt x="24" y="271"/>
                      <a:pt x="24" y="271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306" y="83"/>
                      <a:pt x="306" y="83"/>
                      <a:pt x="306" y="83"/>
                    </a:cubicBezTo>
                    <a:lnTo>
                      <a:pt x="306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0" name="Freeform 40"/>
              <p:cNvSpPr/>
              <p:nvPr/>
            </p:nvSpPr>
            <p:spPr bwMode="auto">
              <a:xfrm>
                <a:off x="4108450" y="3605213"/>
                <a:ext cx="174625" cy="263525"/>
              </a:xfrm>
              <a:custGeom>
                <a:avLst/>
                <a:gdLst>
                  <a:gd name="T0" fmla="*/ 23 w 46"/>
                  <a:gd name="T1" fmla="*/ 70 h 70"/>
                  <a:gd name="T2" fmla="*/ 46 w 46"/>
                  <a:gd name="T3" fmla="*/ 47 h 70"/>
                  <a:gd name="T4" fmla="*/ 46 w 46"/>
                  <a:gd name="T5" fmla="*/ 23 h 70"/>
                  <a:gd name="T6" fmla="*/ 23 w 46"/>
                  <a:gd name="T7" fmla="*/ 0 h 70"/>
                  <a:gd name="T8" fmla="*/ 0 w 46"/>
                  <a:gd name="T9" fmla="*/ 23 h 70"/>
                  <a:gd name="T10" fmla="*/ 0 w 46"/>
                  <a:gd name="T11" fmla="*/ 47 h 70"/>
                  <a:gd name="T12" fmla="*/ 23 w 46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0">
                    <a:moveTo>
                      <a:pt x="23" y="70"/>
                    </a:moveTo>
                    <a:cubicBezTo>
                      <a:pt x="36" y="70"/>
                      <a:pt x="46" y="60"/>
                      <a:pt x="46" y="47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0"/>
                      <a:pt x="10" y="70"/>
                      <a:pt x="2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1" name="Rectangle 41"/>
              <p:cNvSpPr>
                <a:spLocks noChangeArrowheads="1"/>
              </p:cNvSpPr>
              <p:nvPr/>
            </p:nvSpPr>
            <p:spPr bwMode="auto">
              <a:xfrm>
                <a:off x="4332288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2" name="Rectangle 42"/>
              <p:cNvSpPr>
                <a:spLocks noChangeArrowheads="1"/>
              </p:cNvSpPr>
              <p:nvPr/>
            </p:nvSpPr>
            <p:spPr bwMode="auto">
              <a:xfrm>
                <a:off x="4559300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3" name="Rectangle 43"/>
              <p:cNvSpPr>
                <a:spLocks noChangeArrowheads="1"/>
              </p:cNvSpPr>
              <p:nvPr/>
            </p:nvSpPr>
            <p:spPr bwMode="auto">
              <a:xfrm>
                <a:off x="4767263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4" name="Rectangle 44"/>
              <p:cNvSpPr>
                <a:spLocks noChangeArrowheads="1"/>
              </p:cNvSpPr>
              <p:nvPr/>
            </p:nvSpPr>
            <p:spPr bwMode="auto">
              <a:xfrm>
                <a:off x="4332288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5" name="Rectangle 45"/>
              <p:cNvSpPr>
                <a:spLocks noChangeArrowheads="1"/>
              </p:cNvSpPr>
              <p:nvPr/>
            </p:nvSpPr>
            <p:spPr bwMode="auto">
              <a:xfrm>
                <a:off x="4559300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6" name="Rectangle 46"/>
              <p:cNvSpPr>
                <a:spLocks noChangeArrowheads="1"/>
              </p:cNvSpPr>
              <p:nvPr/>
            </p:nvSpPr>
            <p:spPr bwMode="auto">
              <a:xfrm>
                <a:off x="4767263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7" name="Rectangle 47"/>
              <p:cNvSpPr>
                <a:spLocks noChangeArrowheads="1"/>
              </p:cNvSpPr>
              <p:nvPr/>
            </p:nvSpPr>
            <p:spPr bwMode="auto">
              <a:xfrm>
                <a:off x="4332288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8" name="Rectangle 48"/>
              <p:cNvSpPr>
                <a:spLocks noChangeArrowheads="1"/>
              </p:cNvSpPr>
              <p:nvPr/>
            </p:nvSpPr>
            <p:spPr bwMode="auto">
              <a:xfrm>
                <a:off x="4108450" y="4364038"/>
                <a:ext cx="141288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9" name="Rectangle 49"/>
              <p:cNvSpPr>
                <a:spLocks noChangeArrowheads="1"/>
              </p:cNvSpPr>
              <p:nvPr/>
            </p:nvSpPr>
            <p:spPr bwMode="auto">
              <a:xfrm>
                <a:off x="4108450" y="4570413"/>
                <a:ext cx="141288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0" name="Rectangle 50"/>
              <p:cNvSpPr>
                <a:spLocks noChangeArrowheads="1"/>
              </p:cNvSpPr>
              <p:nvPr/>
            </p:nvSpPr>
            <p:spPr bwMode="auto">
              <a:xfrm>
                <a:off x="4559300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1" name="Rectangle 51"/>
              <p:cNvSpPr>
                <a:spLocks noChangeArrowheads="1"/>
              </p:cNvSpPr>
              <p:nvPr/>
            </p:nvSpPr>
            <p:spPr bwMode="auto">
              <a:xfrm>
                <a:off x="4767263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6712406" y="4537314"/>
            <a:ext cx="899171" cy="899172"/>
            <a:chOff x="4586241" y="4577109"/>
            <a:chExt cx="899171" cy="899172"/>
          </a:xfrm>
        </p:grpSpPr>
        <p:sp>
          <p:nvSpPr>
            <p:cNvPr id="33" name="Oval 32"/>
            <p:cNvSpPr/>
            <p:nvPr/>
          </p:nvSpPr>
          <p:spPr>
            <a:xfrm>
              <a:off x="4586241" y="4577109"/>
              <a:ext cx="899171" cy="899172"/>
            </a:xfrm>
            <a:prstGeom prst="ellipse">
              <a:avLst/>
            </a:prstGeom>
            <a:solidFill>
              <a:srgbClr val="FF442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4853716" y="4874277"/>
              <a:ext cx="397627" cy="339438"/>
              <a:chOff x="3440113" y="1050925"/>
              <a:chExt cx="390525" cy="333376"/>
            </a:xfrm>
            <a:solidFill>
              <a:schemeClr val="bg1"/>
            </a:solidFill>
          </p:grpSpPr>
          <p:sp>
            <p:nvSpPr>
              <p:cNvPr id="35" name="Freeform 8"/>
              <p:cNvSpPr/>
              <p:nvPr/>
            </p:nvSpPr>
            <p:spPr bwMode="auto">
              <a:xfrm>
                <a:off x="3563938" y="1244600"/>
                <a:ext cx="69850" cy="71438"/>
              </a:xfrm>
              <a:custGeom>
                <a:avLst/>
                <a:gdLst>
                  <a:gd name="T0" fmla="*/ 44 w 44"/>
                  <a:gd name="T1" fmla="*/ 25 h 45"/>
                  <a:gd name="T2" fmla="*/ 19 w 44"/>
                  <a:gd name="T3" fmla="*/ 0 h 45"/>
                  <a:gd name="T4" fmla="*/ 19 w 44"/>
                  <a:gd name="T5" fmla="*/ 0 h 45"/>
                  <a:gd name="T6" fmla="*/ 0 w 44"/>
                  <a:gd name="T7" fmla="*/ 45 h 45"/>
                  <a:gd name="T8" fmla="*/ 44 w 44"/>
                  <a:gd name="T9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5">
                    <a:moveTo>
                      <a:pt x="44" y="25"/>
                    </a:moveTo>
                    <a:lnTo>
                      <a:pt x="19" y="0"/>
                    </a:lnTo>
                    <a:lnTo>
                      <a:pt x="19" y="0"/>
                    </a:lnTo>
                    <a:lnTo>
                      <a:pt x="0" y="45"/>
                    </a:lnTo>
                    <a:lnTo>
                      <a:pt x="4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6" name="Rectangle 9"/>
              <p:cNvSpPr>
                <a:spLocks noChangeArrowheads="1"/>
              </p:cNvSpPr>
              <p:nvPr/>
            </p:nvSpPr>
            <p:spPr bwMode="auto">
              <a:xfrm>
                <a:off x="3633788" y="12842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7" name="Freeform 10"/>
              <p:cNvSpPr/>
              <p:nvPr/>
            </p:nvSpPr>
            <p:spPr bwMode="auto">
              <a:xfrm>
                <a:off x="3605213" y="1074738"/>
                <a:ext cx="176213" cy="176213"/>
              </a:xfrm>
              <a:custGeom>
                <a:avLst/>
                <a:gdLst>
                  <a:gd name="T0" fmla="*/ 101 w 111"/>
                  <a:gd name="T1" fmla="*/ 0 h 111"/>
                  <a:gd name="T2" fmla="*/ 0 w 111"/>
                  <a:gd name="T3" fmla="*/ 101 h 111"/>
                  <a:gd name="T4" fmla="*/ 10 w 111"/>
                  <a:gd name="T5" fmla="*/ 111 h 111"/>
                  <a:gd name="T6" fmla="*/ 111 w 111"/>
                  <a:gd name="T7" fmla="*/ 10 h 111"/>
                  <a:gd name="T8" fmla="*/ 101 w 111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11">
                    <a:moveTo>
                      <a:pt x="101" y="0"/>
                    </a:moveTo>
                    <a:lnTo>
                      <a:pt x="0" y="101"/>
                    </a:lnTo>
                    <a:lnTo>
                      <a:pt x="10" y="111"/>
                    </a:lnTo>
                    <a:lnTo>
                      <a:pt x="111" y="10"/>
                    </a:lnTo>
                    <a:lnTo>
                      <a:pt x="1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8" name="Freeform 11"/>
              <p:cNvSpPr/>
              <p:nvPr/>
            </p:nvSpPr>
            <p:spPr bwMode="auto">
              <a:xfrm>
                <a:off x="3629025" y="1098550"/>
                <a:ext cx="177800" cy="177800"/>
              </a:xfrm>
              <a:custGeom>
                <a:avLst/>
                <a:gdLst>
                  <a:gd name="T0" fmla="*/ 0 w 112"/>
                  <a:gd name="T1" fmla="*/ 102 h 112"/>
                  <a:gd name="T2" fmla="*/ 10 w 112"/>
                  <a:gd name="T3" fmla="*/ 112 h 112"/>
                  <a:gd name="T4" fmla="*/ 112 w 112"/>
                  <a:gd name="T5" fmla="*/ 12 h 112"/>
                  <a:gd name="T6" fmla="*/ 102 w 112"/>
                  <a:gd name="T7" fmla="*/ 0 h 112"/>
                  <a:gd name="T8" fmla="*/ 0 w 112"/>
                  <a:gd name="T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2">
                    <a:moveTo>
                      <a:pt x="0" y="102"/>
                    </a:moveTo>
                    <a:lnTo>
                      <a:pt x="10" y="112"/>
                    </a:lnTo>
                    <a:lnTo>
                      <a:pt x="112" y="12"/>
                    </a:lnTo>
                    <a:lnTo>
                      <a:pt x="102" y="0"/>
                    </a:lnTo>
                    <a:lnTo>
                      <a:pt x="0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9" name="Freeform 12"/>
              <p:cNvSpPr/>
              <p:nvPr/>
            </p:nvSpPr>
            <p:spPr bwMode="auto">
              <a:xfrm>
                <a:off x="3775075" y="1050925"/>
                <a:ext cx="55563" cy="52388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40" name="Freeform 13"/>
              <p:cNvSpPr/>
              <p:nvPr/>
            </p:nvSpPr>
            <p:spPr bwMode="auto">
              <a:xfrm>
                <a:off x="3440113" y="1058863"/>
                <a:ext cx="327025" cy="325438"/>
              </a:xfrm>
              <a:custGeom>
                <a:avLst/>
                <a:gdLst>
                  <a:gd name="T0" fmla="*/ 182 w 206"/>
                  <a:gd name="T1" fmla="*/ 180 h 205"/>
                  <a:gd name="T2" fmla="*/ 25 w 206"/>
                  <a:gd name="T3" fmla="*/ 180 h 205"/>
                  <a:gd name="T4" fmla="*/ 25 w 206"/>
                  <a:gd name="T5" fmla="*/ 25 h 205"/>
                  <a:gd name="T6" fmla="*/ 172 w 206"/>
                  <a:gd name="T7" fmla="*/ 25 h 205"/>
                  <a:gd name="T8" fmla="*/ 198 w 206"/>
                  <a:gd name="T9" fmla="*/ 0 h 205"/>
                  <a:gd name="T10" fmla="*/ 0 w 206"/>
                  <a:gd name="T11" fmla="*/ 0 h 205"/>
                  <a:gd name="T12" fmla="*/ 0 w 206"/>
                  <a:gd name="T13" fmla="*/ 205 h 205"/>
                  <a:gd name="T14" fmla="*/ 206 w 206"/>
                  <a:gd name="T15" fmla="*/ 205 h 205"/>
                  <a:gd name="T16" fmla="*/ 206 w 206"/>
                  <a:gd name="T17" fmla="*/ 76 h 205"/>
                  <a:gd name="T18" fmla="*/ 182 w 206"/>
                  <a:gd name="T19" fmla="*/ 101 h 205"/>
                  <a:gd name="T20" fmla="*/ 182 w 206"/>
                  <a:gd name="T21" fmla="*/ 1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205">
                    <a:moveTo>
                      <a:pt x="182" y="180"/>
                    </a:moveTo>
                    <a:lnTo>
                      <a:pt x="25" y="180"/>
                    </a:lnTo>
                    <a:lnTo>
                      <a:pt x="25" y="25"/>
                    </a:lnTo>
                    <a:lnTo>
                      <a:pt x="172" y="25"/>
                    </a:lnTo>
                    <a:lnTo>
                      <a:pt x="198" y="0"/>
                    </a:lnTo>
                    <a:lnTo>
                      <a:pt x="0" y="0"/>
                    </a:lnTo>
                    <a:lnTo>
                      <a:pt x="0" y="205"/>
                    </a:lnTo>
                    <a:lnTo>
                      <a:pt x="206" y="205"/>
                    </a:lnTo>
                    <a:lnTo>
                      <a:pt x="206" y="76"/>
                    </a:lnTo>
                    <a:lnTo>
                      <a:pt x="182" y="101"/>
                    </a:lnTo>
                    <a:lnTo>
                      <a:pt x="182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</p:grpSp>
      </p:grpSp>
      <p:grpSp>
        <p:nvGrpSpPr>
          <p:cNvPr id="127" name="Group 6"/>
          <p:cNvGrpSpPr/>
          <p:nvPr/>
        </p:nvGrpSpPr>
        <p:grpSpPr>
          <a:xfrm>
            <a:off x="8127365" y="3382010"/>
            <a:ext cx="3585845" cy="708139"/>
            <a:chOff x="4114194" y="2176711"/>
            <a:chExt cx="2251479" cy="708284"/>
          </a:xfrm>
        </p:grpSpPr>
        <p:sp>
          <p:nvSpPr>
            <p:cNvPr id="128" name="Text Placeholder 2"/>
            <p:cNvSpPr txBox="1"/>
            <p:nvPr/>
          </p:nvSpPr>
          <p:spPr>
            <a:xfrm>
              <a:off x="4114194" y="2176711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标题二</a:t>
              </a:r>
            </a:p>
          </p:txBody>
        </p:sp>
        <p:sp>
          <p:nvSpPr>
            <p:cNvPr id="129" name="TextBox 8"/>
            <p:cNvSpPr txBox="1"/>
            <p:nvPr/>
          </p:nvSpPr>
          <p:spPr>
            <a:xfrm>
              <a:off x="4196368" y="2515984"/>
              <a:ext cx="2036199" cy="3690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id-ID" sz="1200" dirty="0">
                  <a:solidFill>
                    <a:schemeClr val="bg1"/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  <a:endParaRPr lang="id-ID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  <a:sym typeface="+mn-ea"/>
              </a:endParaRPr>
            </a:p>
          </p:txBody>
        </p:sp>
      </p:grpSp>
      <p:grpSp>
        <p:nvGrpSpPr>
          <p:cNvPr id="47" name="Group 6"/>
          <p:cNvGrpSpPr/>
          <p:nvPr/>
        </p:nvGrpSpPr>
        <p:grpSpPr>
          <a:xfrm>
            <a:off x="8164195" y="2337435"/>
            <a:ext cx="3585845" cy="708139"/>
            <a:chOff x="4114194" y="2176711"/>
            <a:chExt cx="2251479" cy="708284"/>
          </a:xfrm>
        </p:grpSpPr>
        <p:sp>
          <p:nvSpPr>
            <p:cNvPr id="48" name="Text Placeholder 2"/>
            <p:cNvSpPr txBox="1"/>
            <p:nvPr/>
          </p:nvSpPr>
          <p:spPr>
            <a:xfrm>
              <a:off x="4114194" y="2176711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标题一</a:t>
              </a:r>
            </a:p>
          </p:txBody>
        </p:sp>
        <p:sp>
          <p:nvSpPr>
            <p:cNvPr id="49" name="TextBox 8"/>
            <p:cNvSpPr txBox="1"/>
            <p:nvPr/>
          </p:nvSpPr>
          <p:spPr>
            <a:xfrm>
              <a:off x="4196368" y="2515984"/>
              <a:ext cx="2036199" cy="3690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id-ID" sz="1200" dirty="0">
                  <a:solidFill>
                    <a:schemeClr val="bg1"/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  <a:endParaRPr lang="id-ID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  <a:sym typeface="+mn-ea"/>
              </a:endParaRPr>
            </a:p>
          </p:txBody>
        </p:sp>
      </p:grpSp>
      <p:grpSp>
        <p:nvGrpSpPr>
          <p:cNvPr id="50" name="Group 6"/>
          <p:cNvGrpSpPr/>
          <p:nvPr/>
        </p:nvGrpSpPr>
        <p:grpSpPr>
          <a:xfrm>
            <a:off x="8164195" y="4597400"/>
            <a:ext cx="3585845" cy="708139"/>
            <a:chOff x="4114194" y="2176711"/>
            <a:chExt cx="2251479" cy="708284"/>
          </a:xfrm>
        </p:grpSpPr>
        <p:sp>
          <p:nvSpPr>
            <p:cNvPr id="51" name="Text Placeholder 2"/>
            <p:cNvSpPr txBox="1"/>
            <p:nvPr/>
          </p:nvSpPr>
          <p:spPr>
            <a:xfrm>
              <a:off x="4114194" y="2176711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标题三</a:t>
              </a:r>
            </a:p>
          </p:txBody>
        </p:sp>
        <p:sp>
          <p:nvSpPr>
            <p:cNvPr id="52" name="TextBox 8"/>
            <p:cNvSpPr txBox="1"/>
            <p:nvPr/>
          </p:nvSpPr>
          <p:spPr>
            <a:xfrm>
              <a:off x="4196368" y="2515984"/>
              <a:ext cx="2036199" cy="3690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id-ID" sz="1200" dirty="0">
                  <a:solidFill>
                    <a:schemeClr val="bg1"/>
                  </a:solidFill>
                  <a:sym typeface="+mn-ea"/>
                </a:rPr>
                <a:t>您的内容打在这里，或者通过复制您的文本后，在此框中选择粘贴，并选择只保留文字。</a:t>
              </a:r>
              <a:endParaRPr lang="id-ID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  <p:bldP spid="10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/>
          <p:nvPr/>
        </p:nvSpPr>
        <p:spPr>
          <a:xfrm>
            <a:off x="3319748" y="871506"/>
            <a:ext cx="7741066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6600" b="1" kern="2200" spc="600" dirty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44000">
                      <a:srgbClr val="0070C0">
                        <a:shade val="67500"/>
                        <a:satMod val="115000"/>
                      </a:srgbClr>
                    </a:gs>
                    <a:gs pos="75000">
                      <a:srgbClr val="00B0F0"/>
                    </a:gs>
                    <a:gs pos="56000">
                      <a:srgbClr val="0070C0">
                        <a:shade val="100000"/>
                        <a:satMod val="115000"/>
                      </a:srgbClr>
                    </a:gs>
                  </a:gsLst>
                  <a:lin ang="180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</a:t>
            </a:r>
          </a:p>
        </p:txBody>
      </p:sp>
      <p:sp>
        <p:nvSpPr>
          <p:cNvPr id="6" name="文本框 3"/>
          <p:cNvSpPr txBox="1"/>
          <p:nvPr/>
        </p:nvSpPr>
        <p:spPr>
          <a:xfrm>
            <a:off x="2318028" y="1874556"/>
            <a:ext cx="760065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FOR LISTENING</a:t>
            </a:r>
            <a:endParaRPr lang="zh-CN" altLang="en-US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 flipV="1">
            <a:off x="2521643" y="2919780"/>
            <a:ext cx="7312099" cy="1787570"/>
            <a:chOff x="2987" y="3610"/>
            <a:chExt cx="13572" cy="3318"/>
          </a:xfrm>
        </p:grpSpPr>
        <p:sp>
          <p:nvSpPr>
            <p:cNvPr id="13" name="矩形 12"/>
            <p:cNvSpPr/>
            <p:nvPr/>
          </p:nvSpPr>
          <p:spPr>
            <a:xfrm rot="18900000">
              <a:off x="4394" y="5089"/>
              <a:ext cx="1788" cy="178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18914025" flipH="1">
              <a:off x="8801" y="3673"/>
              <a:ext cx="1817" cy="1824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0070C0">
                <a:shade val="50000"/>
              </a:srgbClr>
            </a:lnRef>
            <a:fillRef idx="1">
              <a:srgbClr val="0070C0"/>
            </a:fillRef>
            <a:effectRef idx="0">
              <a:srgbClr val="0070C0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矩形 17"/>
            <p:cNvSpPr/>
            <p:nvPr/>
          </p:nvSpPr>
          <p:spPr>
            <a:xfrm rot="18914025" flipH="1">
              <a:off x="7314" y="5037"/>
              <a:ext cx="1891" cy="1891"/>
            </a:xfrm>
            <a:prstGeom prst="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0070C0">
                <a:shade val="50000"/>
              </a:srgbClr>
            </a:lnRef>
            <a:fillRef idx="1">
              <a:srgbClr val="0070C0"/>
            </a:fillRef>
            <a:effectRef idx="0">
              <a:srgbClr val="0070C0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TextBox 26"/>
            <p:cNvSpPr txBox="1"/>
            <p:nvPr/>
          </p:nvSpPr>
          <p:spPr>
            <a:xfrm rot="10800000" flipH="1">
              <a:off x="4456" y="5621"/>
              <a:ext cx="1690" cy="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endPara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854025" flipH="1">
              <a:off x="5756" y="3717"/>
              <a:ext cx="1786" cy="1786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0070C0">
                <a:shade val="50000"/>
              </a:srgbClr>
            </a:lnRef>
            <a:fillRef idx="1">
              <a:srgbClr val="0070C0"/>
            </a:fillRef>
            <a:effectRef idx="0">
              <a:srgbClr val="0070C0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10335" y="5026"/>
              <a:ext cx="1788" cy="178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18914025" flipH="1">
              <a:off x="14742" y="3610"/>
              <a:ext cx="1817" cy="1824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0070C0">
                <a:shade val="50000"/>
              </a:srgbClr>
            </a:lnRef>
            <a:fillRef idx="1">
              <a:srgbClr val="0070C0"/>
            </a:fillRef>
            <a:effectRef idx="0">
              <a:srgbClr val="0070C0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矩形 23"/>
            <p:cNvSpPr/>
            <p:nvPr/>
          </p:nvSpPr>
          <p:spPr>
            <a:xfrm rot="18914025" flipH="1">
              <a:off x="13161" y="4974"/>
              <a:ext cx="1891" cy="1891"/>
            </a:xfrm>
            <a:prstGeom prst="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0070C0">
                <a:shade val="50000"/>
              </a:srgbClr>
            </a:lnRef>
            <a:fillRef idx="1">
              <a:srgbClr val="0070C0"/>
            </a:fillRef>
            <a:effectRef idx="0">
              <a:srgbClr val="0070C0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" name="矩形 25"/>
            <p:cNvSpPr/>
            <p:nvPr/>
          </p:nvSpPr>
          <p:spPr>
            <a:xfrm rot="18854025" flipH="1">
              <a:off x="11698" y="3654"/>
              <a:ext cx="1786" cy="1786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0070C0">
                <a:shade val="50000"/>
              </a:srgbClr>
            </a:lnRef>
            <a:fillRef idx="1">
              <a:srgbClr val="0070C0"/>
            </a:fillRef>
            <a:effectRef idx="0">
              <a:srgbClr val="0070C0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" name="矩形 26"/>
            <p:cNvSpPr/>
            <p:nvPr/>
          </p:nvSpPr>
          <p:spPr>
            <a:xfrm rot="18914025" flipH="1">
              <a:off x="2987" y="3660"/>
              <a:ext cx="1817" cy="1824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0070C0">
                <a:shade val="50000"/>
              </a:srgbClr>
            </a:lnRef>
            <a:fillRef idx="1">
              <a:srgbClr val="0070C0"/>
            </a:fillRef>
            <a:effectRef idx="0">
              <a:srgbClr val="0070C0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04"/>
          <a:stretch>
            <a:fillRect/>
          </a:stretch>
        </p:blipFill>
        <p:spPr bwMode="auto">
          <a:xfrm>
            <a:off x="5715" y="4184015"/>
            <a:ext cx="12190730" cy="298196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48000">
                <a:schemeClr val="bg1">
                  <a:lumMod val="9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8"/>
          <p:cNvSpPr/>
          <p:nvPr/>
        </p:nvSpPr>
        <p:spPr bwMode="auto">
          <a:xfrm>
            <a:off x="-45722" y="2611977"/>
            <a:ext cx="4838068" cy="1711957"/>
          </a:xfrm>
          <a:custGeom>
            <a:avLst/>
            <a:gdLst/>
            <a:ahLst/>
            <a:cxnLst/>
            <a:rect l="l" t="t" r="r" b="b"/>
            <a:pathLst>
              <a:path w="4310745" h="1283968">
                <a:moveTo>
                  <a:pt x="1089668" y="0"/>
                </a:moveTo>
                <a:lnTo>
                  <a:pt x="3526973" y="0"/>
                </a:lnTo>
                <a:lnTo>
                  <a:pt x="4310745" y="1269454"/>
                </a:lnTo>
                <a:lnTo>
                  <a:pt x="1089668" y="1283968"/>
                </a:lnTo>
                <a:close/>
                <a:moveTo>
                  <a:pt x="0" y="0"/>
                </a:moveTo>
                <a:lnTo>
                  <a:pt x="1089667" y="0"/>
                </a:lnTo>
                <a:lnTo>
                  <a:pt x="1089667" y="1283968"/>
                </a:lnTo>
                <a:lnTo>
                  <a:pt x="0" y="1283968"/>
                </a:lnTo>
                <a:close/>
              </a:path>
            </a:pathLst>
          </a:custGeom>
          <a:solidFill>
            <a:schemeClr val="accent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1530051" y="2801518"/>
            <a:ext cx="1502334" cy="9130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335" kern="0" spc="-200" dirty="0">
                <a:ln w="1905">
                  <a:noFill/>
                </a:ln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目录</a:t>
            </a:r>
          </a:p>
        </p:txBody>
      </p:sp>
      <p:sp>
        <p:nvSpPr>
          <p:cNvPr id="6" name="TextBox 5"/>
          <p:cNvSpPr txBox="1"/>
          <p:nvPr/>
        </p:nvSpPr>
        <p:spPr bwMode="auto">
          <a:xfrm>
            <a:off x="1324106" y="3567615"/>
            <a:ext cx="2098973" cy="50276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6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6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4369952" y="555394"/>
            <a:ext cx="1539240" cy="5016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algn="l" defTabSz="1218565">
              <a:defRPr/>
            </a:pPr>
            <a:r>
              <a:rPr lang="zh-CN" altLang="en-US" sz="2665" b="1" kern="0" dirty="0">
                <a:solidFill>
                  <a:schemeClr val="accent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人事工作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4382652" y="1088794"/>
            <a:ext cx="387798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在此录入此部分的内容及说明，简单扼要</a:t>
            </a:r>
          </a:p>
        </p:txBody>
      </p:sp>
      <p:sp>
        <p:nvSpPr>
          <p:cNvPr id="10" name="TextBox 9"/>
          <p:cNvSpPr txBox="1"/>
          <p:nvPr/>
        </p:nvSpPr>
        <p:spPr bwMode="auto">
          <a:xfrm>
            <a:off x="5701680" y="3006878"/>
            <a:ext cx="1539240" cy="501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l">
              <a:defRPr/>
            </a:pPr>
            <a:r>
              <a:rPr lang="zh-CN" altLang="en-US" sz="2665" b="1" kern="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5701680" y="3493606"/>
            <a:ext cx="387798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在此录入此部分的内容及说明，简单扼要</a:t>
            </a:r>
          </a:p>
        </p:txBody>
      </p:sp>
      <p:sp>
        <p:nvSpPr>
          <p:cNvPr id="12" name="TextBox 11"/>
          <p:cNvSpPr txBox="1"/>
          <p:nvPr/>
        </p:nvSpPr>
        <p:spPr bwMode="auto">
          <a:xfrm>
            <a:off x="5056104" y="1814520"/>
            <a:ext cx="1539240" cy="501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l">
              <a:defRPr/>
            </a:pPr>
            <a:r>
              <a:rPr lang="zh-CN" altLang="en-US" sz="2665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行政工作</a:t>
            </a:r>
          </a:p>
        </p:txBody>
      </p:sp>
      <p:sp>
        <p:nvSpPr>
          <p:cNvPr id="13" name="TextBox 12"/>
          <p:cNvSpPr txBox="1"/>
          <p:nvPr/>
        </p:nvSpPr>
        <p:spPr bwMode="auto">
          <a:xfrm>
            <a:off x="5068804" y="2298710"/>
            <a:ext cx="387798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在此录入此部分的内容及说明，简单扼要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6313025" y="4196218"/>
            <a:ext cx="1539240" cy="501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l">
              <a:defRPr/>
            </a:pPr>
            <a:r>
              <a:rPr lang="zh-CN" altLang="en-US" sz="2665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形势分析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6325725" y="4678290"/>
            <a:ext cx="387798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在此录入此部分的内容及说明，简单扼要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76648" y="512730"/>
            <a:ext cx="811441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335" dirty="0">
                <a:solidFill>
                  <a:schemeClr val="accent2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68140" y="1765241"/>
            <a:ext cx="8947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335" dirty="0">
                <a:solidFill>
                  <a:schemeClr val="accent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81805" y="2912997"/>
            <a:ext cx="91403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335" dirty="0">
                <a:solidFill>
                  <a:schemeClr val="accent3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33595" y="4094738"/>
            <a:ext cx="89319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335" dirty="0">
                <a:solidFill>
                  <a:schemeClr val="accent6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20" name="矩形 34"/>
          <p:cNvSpPr/>
          <p:nvPr/>
        </p:nvSpPr>
        <p:spPr bwMode="auto">
          <a:xfrm>
            <a:off x="9754870" y="2606675"/>
            <a:ext cx="2455545" cy="1717040"/>
          </a:xfrm>
          <a:custGeom>
            <a:avLst/>
            <a:gdLst>
              <a:gd name="connsiteX0" fmla="*/ 0 w 1055077"/>
              <a:gd name="connsiteY0" fmla="*/ 0 h 1283968"/>
              <a:gd name="connsiteX1" fmla="*/ 1055077 w 1055077"/>
              <a:gd name="connsiteY1" fmla="*/ 0 h 1283968"/>
              <a:gd name="connsiteX2" fmla="*/ 1055077 w 1055077"/>
              <a:gd name="connsiteY2" fmla="*/ 1283968 h 1283968"/>
              <a:gd name="connsiteX3" fmla="*/ 0 w 1055077"/>
              <a:gd name="connsiteY3" fmla="*/ 1283968 h 1283968"/>
              <a:gd name="connsiteX4" fmla="*/ 0 w 1055077"/>
              <a:gd name="connsiteY4" fmla="*/ 0 h 1283968"/>
              <a:gd name="connsiteX0-1" fmla="*/ 0 w 1606620"/>
              <a:gd name="connsiteY0-2" fmla="*/ 0 h 1283968"/>
              <a:gd name="connsiteX1-3" fmla="*/ 1606620 w 1606620"/>
              <a:gd name="connsiteY1-4" fmla="*/ 0 h 1283968"/>
              <a:gd name="connsiteX2-5" fmla="*/ 1606620 w 1606620"/>
              <a:gd name="connsiteY2-6" fmla="*/ 1283968 h 1283968"/>
              <a:gd name="connsiteX3-7" fmla="*/ 551543 w 1606620"/>
              <a:gd name="connsiteY3-8" fmla="*/ 1283968 h 1283968"/>
              <a:gd name="connsiteX4-9" fmla="*/ 0 w 1606620"/>
              <a:gd name="connsiteY4-10" fmla="*/ 0 h 1283968"/>
              <a:gd name="connsiteX0-11" fmla="*/ 0 w 1833140"/>
              <a:gd name="connsiteY0-12" fmla="*/ 9525 h 1293493"/>
              <a:gd name="connsiteX1-13" fmla="*/ 1833140 w 1833140"/>
              <a:gd name="connsiteY1-14" fmla="*/ 0 h 1293493"/>
              <a:gd name="connsiteX2-15" fmla="*/ 1606620 w 1833140"/>
              <a:gd name="connsiteY2-16" fmla="*/ 1293493 h 1293493"/>
              <a:gd name="connsiteX3-17" fmla="*/ 551543 w 1833140"/>
              <a:gd name="connsiteY3-18" fmla="*/ 1293493 h 1293493"/>
              <a:gd name="connsiteX4-19" fmla="*/ 0 w 1833140"/>
              <a:gd name="connsiteY4-20" fmla="*/ 9525 h 1293493"/>
              <a:gd name="connsiteX0-21" fmla="*/ 0 w 1833140"/>
              <a:gd name="connsiteY0-22" fmla="*/ 9525 h 1293493"/>
              <a:gd name="connsiteX1-23" fmla="*/ 1833140 w 1833140"/>
              <a:gd name="connsiteY1-24" fmla="*/ 0 h 1293493"/>
              <a:gd name="connsiteX2-25" fmla="*/ 1833140 w 1833140"/>
              <a:gd name="connsiteY2-26" fmla="*/ 1293493 h 1293493"/>
              <a:gd name="connsiteX3-27" fmla="*/ 551543 w 1833140"/>
              <a:gd name="connsiteY3-28" fmla="*/ 1293493 h 1293493"/>
              <a:gd name="connsiteX4-29" fmla="*/ 0 w 1833140"/>
              <a:gd name="connsiteY4-30" fmla="*/ 9525 h 1293493"/>
              <a:gd name="connsiteX0-31" fmla="*/ 0 w 1833140"/>
              <a:gd name="connsiteY0-32" fmla="*/ 0 h 1283968"/>
              <a:gd name="connsiteX1-33" fmla="*/ 1833140 w 1833140"/>
              <a:gd name="connsiteY1-34" fmla="*/ 8288 h 1283968"/>
              <a:gd name="connsiteX2-35" fmla="*/ 1833140 w 1833140"/>
              <a:gd name="connsiteY2-36" fmla="*/ 1283968 h 1283968"/>
              <a:gd name="connsiteX3-37" fmla="*/ 551543 w 1833140"/>
              <a:gd name="connsiteY3-38" fmla="*/ 1283968 h 1283968"/>
              <a:gd name="connsiteX4-39" fmla="*/ 0 w 1833140"/>
              <a:gd name="connsiteY4-40" fmla="*/ 0 h 1283968"/>
              <a:gd name="connsiteX0-41" fmla="*/ 0 w 1843227"/>
              <a:gd name="connsiteY0-42" fmla="*/ 3587 h 1287555"/>
              <a:gd name="connsiteX1-43" fmla="*/ 1843227 w 1843227"/>
              <a:gd name="connsiteY1-44" fmla="*/ 0 h 1287555"/>
              <a:gd name="connsiteX2-45" fmla="*/ 1833140 w 1843227"/>
              <a:gd name="connsiteY2-46" fmla="*/ 1287555 h 1287555"/>
              <a:gd name="connsiteX3-47" fmla="*/ 551543 w 1843227"/>
              <a:gd name="connsiteY3-48" fmla="*/ 1287555 h 1287555"/>
              <a:gd name="connsiteX4-49" fmla="*/ 0 w 1843227"/>
              <a:gd name="connsiteY4-50" fmla="*/ 3587 h 12875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43227" h="1287555">
                <a:moveTo>
                  <a:pt x="0" y="3587"/>
                </a:moveTo>
                <a:lnTo>
                  <a:pt x="1843227" y="0"/>
                </a:lnTo>
                <a:cubicBezTo>
                  <a:pt x="1839865" y="429185"/>
                  <a:pt x="1836502" y="858370"/>
                  <a:pt x="1833140" y="1287555"/>
                </a:cubicBezTo>
                <a:lnTo>
                  <a:pt x="551543" y="1287555"/>
                </a:lnTo>
                <a:lnTo>
                  <a:pt x="0" y="3587"/>
                </a:lnTo>
                <a:close/>
              </a:path>
            </a:pathLst>
          </a:custGeom>
          <a:solidFill>
            <a:schemeClr val="accent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TextBox 13"/>
          <p:cNvSpPr txBox="1"/>
          <p:nvPr/>
        </p:nvSpPr>
        <p:spPr bwMode="auto">
          <a:xfrm>
            <a:off x="6878175" y="5428118"/>
            <a:ext cx="1539240" cy="501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l">
              <a:defRPr/>
            </a:pPr>
            <a:r>
              <a:rPr lang="zh-CN" altLang="en-US" sz="2665" b="1" kern="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</a:p>
        </p:txBody>
      </p:sp>
      <p:sp>
        <p:nvSpPr>
          <p:cNvPr id="26" name="TextBox 14"/>
          <p:cNvSpPr txBox="1"/>
          <p:nvPr/>
        </p:nvSpPr>
        <p:spPr bwMode="auto">
          <a:xfrm>
            <a:off x="6890875" y="5910190"/>
            <a:ext cx="387798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在此录入此部分的内容及说明，简单扼要</a:t>
            </a:r>
          </a:p>
        </p:txBody>
      </p:sp>
      <p:sp>
        <p:nvSpPr>
          <p:cNvPr id="27" name="TextBox 18"/>
          <p:cNvSpPr txBox="1"/>
          <p:nvPr/>
        </p:nvSpPr>
        <p:spPr>
          <a:xfrm>
            <a:off x="5998745" y="5326638"/>
            <a:ext cx="910590" cy="912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335" dirty="0">
                <a:solidFill>
                  <a:schemeClr val="accent4"/>
                </a:solidFill>
                <a:latin typeface="Impact" panose="020B0806030902050204" pitchFamily="34" charset="0"/>
              </a:rPr>
              <a:t>05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-7620" y="2720340"/>
            <a:ext cx="3796030" cy="5080"/>
          </a:xfrm>
          <a:prstGeom prst="line">
            <a:avLst/>
          </a:prstGeom>
          <a:ln w="6350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-52705" y="4189730"/>
            <a:ext cx="4667885" cy="6350"/>
          </a:xfrm>
          <a:prstGeom prst="line">
            <a:avLst/>
          </a:prstGeom>
          <a:ln w="6350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304">
        <p14:vortex dir="r"/>
      </p:transition>
    </mc:Choice>
    <mc:Fallback xmlns="">
      <p:transition spd="slow" advTm="53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bldLvl="0" animBg="1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 219"/>
          <p:cNvSpPr/>
          <p:nvPr/>
        </p:nvSpPr>
        <p:spPr>
          <a:xfrm>
            <a:off x="407670" y="3027045"/>
            <a:ext cx="4173220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人事工作</a:t>
            </a:r>
          </a:p>
        </p:txBody>
      </p:sp>
      <p:sp>
        <p:nvSpPr>
          <p:cNvPr id="3" name="平行四边形 2"/>
          <p:cNvSpPr/>
          <p:nvPr userDrawn="1"/>
        </p:nvSpPr>
        <p:spPr>
          <a:xfrm rot="18000000">
            <a:off x="4681589" y="1407273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/>
        </p:nvSpPr>
        <p:spPr>
          <a:xfrm>
            <a:off x="9258300" y="6356350"/>
            <a:ext cx="2743200" cy="365125"/>
          </a:xfr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20D909E-FEA2-4896-B584-5BB61DACF4F6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57" name="任意多边形 56"/>
          <p:cNvSpPr/>
          <p:nvPr userDrawn="1"/>
        </p:nvSpPr>
        <p:spPr>
          <a:xfrm rot="10800000">
            <a:off x="2461260" y="-635"/>
            <a:ext cx="10445750" cy="6858635"/>
          </a:xfrm>
          <a:custGeom>
            <a:avLst/>
            <a:gdLst>
              <a:gd name="connsiteX0" fmla="*/ 6700166 w 10445952"/>
              <a:gd name="connsiteY0" fmla="*/ 6487888 h 6487888"/>
              <a:gd name="connsiteX1" fmla="*/ 6584041 w 10445952"/>
              <a:gd name="connsiteY1" fmla="*/ 6487888 h 6487888"/>
              <a:gd name="connsiteX2" fmla="*/ 6154013 w 10445952"/>
              <a:gd name="connsiteY2" fmla="*/ 6487888 h 6487888"/>
              <a:gd name="connsiteX3" fmla="*/ 6037888 w 10445952"/>
              <a:gd name="connsiteY3" fmla="*/ 6487888 h 6487888"/>
              <a:gd name="connsiteX4" fmla="*/ 4084254 w 10445952"/>
              <a:gd name="connsiteY4" fmla="*/ 6487888 h 6487888"/>
              <a:gd name="connsiteX5" fmla="*/ 3968129 w 10445952"/>
              <a:gd name="connsiteY5" fmla="*/ 6487888 h 6487888"/>
              <a:gd name="connsiteX6" fmla="*/ 3538100 w 10445952"/>
              <a:gd name="connsiteY6" fmla="*/ 6487888 h 6487888"/>
              <a:gd name="connsiteX7" fmla="*/ 3421976 w 10445952"/>
              <a:gd name="connsiteY7" fmla="*/ 6487888 h 6487888"/>
              <a:gd name="connsiteX8" fmla="*/ 3278192 w 10445952"/>
              <a:gd name="connsiteY8" fmla="*/ 6487888 h 6487888"/>
              <a:gd name="connsiteX9" fmla="*/ 3162067 w 10445952"/>
              <a:gd name="connsiteY9" fmla="*/ 6487888 h 6487888"/>
              <a:gd name="connsiteX10" fmla="*/ 2732037 w 10445952"/>
              <a:gd name="connsiteY10" fmla="*/ 6487888 h 6487888"/>
              <a:gd name="connsiteX11" fmla="*/ 2615912 w 10445952"/>
              <a:gd name="connsiteY11" fmla="*/ 6487888 h 6487888"/>
              <a:gd name="connsiteX12" fmla="*/ 662280 w 10445952"/>
              <a:gd name="connsiteY12" fmla="*/ 6487888 h 6487888"/>
              <a:gd name="connsiteX13" fmla="*/ 546155 w 10445952"/>
              <a:gd name="connsiteY13" fmla="*/ 6487888 h 6487888"/>
              <a:gd name="connsiteX14" fmla="*/ 116125 w 10445952"/>
              <a:gd name="connsiteY14" fmla="*/ 6487888 h 6487888"/>
              <a:gd name="connsiteX15" fmla="*/ 0 w 10445952"/>
              <a:gd name="connsiteY15" fmla="*/ 6487888 h 6487888"/>
              <a:gd name="connsiteX16" fmla="*/ 0 w 10445952"/>
              <a:gd name="connsiteY16" fmla="*/ 0 h 6487888"/>
              <a:gd name="connsiteX17" fmla="*/ 116125 w 10445952"/>
              <a:gd name="connsiteY17" fmla="*/ 0 h 6487888"/>
              <a:gd name="connsiteX18" fmla="*/ 546155 w 10445952"/>
              <a:gd name="connsiteY18" fmla="*/ 0 h 6487888"/>
              <a:gd name="connsiteX19" fmla="*/ 662280 w 10445952"/>
              <a:gd name="connsiteY19" fmla="*/ 0 h 6487888"/>
              <a:gd name="connsiteX20" fmla="*/ 2615912 w 10445952"/>
              <a:gd name="connsiteY20" fmla="*/ 0 h 6487888"/>
              <a:gd name="connsiteX21" fmla="*/ 2732037 w 10445952"/>
              <a:gd name="connsiteY21" fmla="*/ 0 h 6487888"/>
              <a:gd name="connsiteX22" fmla="*/ 3162067 w 10445952"/>
              <a:gd name="connsiteY22" fmla="*/ 0 h 6487888"/>
              <a:gd name="connsiteX23" fmla="*/ 3278192 w 10445952"/>
              <a:gd name="connsiteY23" fmla="*/ 0 h 6487888"/>
              <a:gd name="connsiteX24" fmla="*/ 7167761 w 10445952"/>
              <a:gd name="connsiteY24" fmla="*/ 0 h 6487888"/>
              <a:gd name="connsiteX25" fmla="*/ 7283886 w 10445952"/>
              <a:gd name="connsiteY25" fmla="*/ 0 h 6487888"/>
              <a:gd name="connsiteX26" fmla="*/ 7713915 w 10445952"/>
              <a:gd name="connsiteY26" fmla="*/ 0 h 6487888"/>
              <a:gd name="connsiteX27" fmla="*/ 7830040 w 10445952"/>
              <a:gd name="connsiteY27" fmla="*/ 0 h 6487888"/>
              <a:gd name="connsiteX28" fmla="*/ 9783673 w 10445952"/>
              <a:gd name="connsiteY28" fmla="*/ 0 h 6487888"/>
              <a:gd name="connsiteX29" fmla="*/ 9899798 w 10445952"/>
              <a:gd name="connsiteY29" fmla="*/ 0 h 6487888"/>
              <a:gd name="connsiteX30" fmla="*/ 10329827 w 10445952"/>
              <a:gd name="connsiteY30" fmla="*/ 0 h 6487888"/>
              <a:gd name="connsiteX31" fmla="*/ 10445952 w 10445952"/>
              <a:gd name="connsiteY31" fmla="*/ 0 h 648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445952" h="6487888">
                <a:moveTo>
                  <a:pt x="6700166" y="6487888"/>
                </a:moveTo>
                <a:lnTo>
                  <a:pt x="6584041" y="6487888"/>
                </a:lnTo>
                <a:lnTo>
                  <a:pt x="6154013" y="6487888"/>
                </a:lnTo>
                <a:lnTo>
                  <a:pt x="6037888" y="6487888"/>
                </a:lnTo>
                <a:lnTo>
                  <a:pt x="4084254" y="6487888"/>
                </a:lnTo>
                <a:lnTo>
                  <a:pt x="3968129" y="6487888"/>
                </a:lnTo>
                <a:lnTo>
                  <a:pt x="3538100" y="6487888"/>
                </a:lnTo>
                <a:lnTo>
                  <a:pt x="3421976" y="6487888"/>
                </a:lnTo>
                <a:lnTo>
                  <a:pt x="3278192" y="6487888"/>
                </a:lnTo>
                <a:lnTo>
                  <a:pt x="3162067" y="6487888"/>
                </a:lnTo>
                <a:lnTo>
                  <a:pt x="2732037" y="6487888"/>
                </a:lnTo>
                <a:lnTo>
                  <a:pt x="2615912" y="6487888"/>
                </a:lnTo>
                <a:lnTo>
                  <a:pt x="662280" y="6487888"/>
                </a:lnTo>
                <a:lnTo>
                  <a:pt x="546155" y="6487888"/>
                </a:lnTo>
                <a:lnTo>
                  <a:pt x="116125" y="6487888"/>
                </a:lnTo>
                <a:lnTo>
                  <a:pt x="0" y="6487888"/>
                </a:lnTo>
                <a:lnTo>
                  <a:pt x="0" y="0"/>
                </a:lnTo>
                <a:lnTo>
                  <a:pt x="116125" y="0"/>
                </a:lnTo>
                <a:lnTo>
                  <a:pt x="546155" y="0"/>
                </a:lnTo>
                <a:lnTo>
                  <a:pt x="662280" y="0"/>
                </a:lnTo>
                <a:lnTo>
                  <a:pt x="2615912" y="0"/>
                </a:lnTo>
                <a:lnTo>
                  <a:pt x="2732037" y="0"/>
                </a:lnTo>
                <a:lnTo>
                  <a:pt x="3162067" y="0"/>
                </a:lnTo>
                <a:lnTo>
                  <a:pt x="3278192" y="0"/>
                </a:lnTo>
                <a:lnTo>
                  <a:pt x="7167761" y="0"/>
                </a:lnTo>
                <a:lnTo>
                  <a:pt x="7283886" y="0"/>
                </a:lnTo>
                <a:lnTo>
                  <a:pt x="7713915" y="0"/>
                </a:lnTo>
                <a:lnTo>
                  <a:pt x="7830040" y="0"/>
                </a:lnTo>
                <a:lnTo>
                  <a:pt x="9783673" y="0"/>
                </a:lnTo>
                <a:lnTo>
                  <a:pt x="9899798" y="0"/>
                </a:lnTo>
                <a:lnTo>
                  <a:pt x="10329827" y="0"/>
                </a:lnTo>
                <a:lnTo>
                  <a:pt x="10445952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>
            <a:outerShdw blurRad="152400" dist="50800" dir="13500000" algn="b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 userDrawn="1"/>
        </p:nvSpPr>
        <p:spPr>
          <a:xfrm rot="10800000">
            <a:off x="2366063" y="0"/>
            <a:ext cx="10473637" cy="6857998"/>
          </a:xfrm>
          <a:custGeom>
            <a:avLst/>
            <a:gdLst>
              <a:gd name="connsiteX0" fmla="*/ 6514168 w 10473637"/>
              <a:gd name="connsiteY0" fmla="*/ 6857998 h 6857998"/>
              <a:gd name="connsiteX1" fmla="*/ 6433532 w 10473637"/>
              <a:gd name="connsiteY1" fmla="*/ 6857998 h 6857998"/>
              <a:gd name="connsiteX2" fmla="*/ 3697821 w 10473637"/>
              <a:gd name="connsiteY2" fmla="*/ 6857998 h 6857998"/>
              <a:gd name="connsiteX3" fmla="*/ 3617185 w 10473637"/>
              <a:gd name="connsiteY3" fmla="*/ 6857998 h 6857998"/>
              <a:gd name="connsiteX4" fmla="*/ 2896983 w 10473637"/>
              <a:gd name="connsiteY4" fmla="*/ 6857998 h 6857998"/>
              <a:gd name="connsiteX5" fmla="*/ 2816347 w 10473637"/>
              <a:gd name="connsiteY5" fmla="*/ 6857998 h 6857998"/>
              <a:gd name="connsiteX6" fmla="*/ 80636 w 10473637"/>
              <a:gd name="connsiteY6" fmla="*/ 6857998 h 6857998"/>
              <a:gd name="connsiteX7" fmla="*/ 0 w 10473637"/>
              <a:gd name="connsiteY7" fmla="*/ 6857998 h 6857998"/>
              <a:gd name="connsiteX8" fmla="*/ 0 w 10473637"/>
              <a:gd name="connsiteY8" fmla="*/ 0 h 6857998"/>
              <a:gd name="connsiteX9" fmla="*/ 80636 w 10473637"/>
              <a:gd name="connsiteY9" fmla="*/ 0 h 6857998"/>
              <a:gd name="connsiteX10" fmla="*/ 2816347 w 10473637"/>
              <a:gd name="connsiteY10" fmla="*/ 0 h 6857998"/>
              <a:gd name="connsiteX11" fmla="*/ 2896983 w 10473637"/>
              <a:gd name="connsiteY11" fmla="*/ 0 h 6857998"/>
              <a:gd name="connsiteX12" fmla="*/ 7576654 w 10473637"/>
              <a:gd name="connsiteY12" fmla="*/ 0 h 6857998"/>
              <a:gd name="connsiteX13" fmla="*/ 7657290 w 10473637"/>
              <a:gd name="connsiteY13" fmla="*/ 0 h 6857998"/>
              <a:gd name="connsiteX14" fmla="*/ 10393001 w 10473637"/>
              <a:gd name="connsiteY14" fmla="*/ 0 h 6857998"/>
              <a:gd name="connsiteX15" fmla="*/ 10473637 w 10473637"/>
              <a:gd name="connsiteY15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3637" h="6857998">
                <a:moveTo>
                  <a:pt x="6514168" y="6857998"/>
                </a:moveTo>
                <a:lnTo>
                  <a:pt x="6433532" y="6857998"/>
                </a:lnTo>
                <a:lnTo>
                  <a:pt x="3697821" y="6857998"/>
                </a:lnTo>
                <a:lnTo>
                  <a:pt x="3617185" y="6857998"/>
                </a:lnTo>
                <a:lnTo>
                  <a:pt x="2896983" y="6857998"/>
                </a:lnTo>
                <a:lnTo>
                  <a:pt x="2816347" y="6857998"/>
                </a:lnTo>
                <a:lnTo>
                  <a:pt x="80636" y="6857998"/>
                </a:lnTo>
                <a:lnTo>
                  <a:pt x="0" y="6857998"/>
                </a:lnTo>
                <a:lnTo>
                  <a:pt x="0" y="0"/>
                </a:lnTo>
                <a:lnTo>
                  <a:pt x="80636" y="0"/>
                </a:lnTo>
                <a:lnTo>
                  <a:pt x="2816347" y="0"/>
                </a:lnTo>
                <a:lnTo>
                  <a:pt x="2896983" y="0"/>
                </a:lnTo>
                <a:lnTo>
                  <a:pt x="7576654" y="0"/>
                </a:lnTo>
                <a:lnTo>
                  <a:pt x="7657290" y="0"/>
                </a:lnTo>
                <a:lnTo>
                  <a:pt x="10393001" y="0"/>
                </a:lnTo>
                <a:lnTo>
                  <a:pt x="1047363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127000" dist="508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 userDrawn="1"/>
        </p:nvSpPr>
        <p:spPr>
          <a:xfrm>
            <a:off x="11212801" y="1256912"/>
            <a:ext cx="1626899" cy="754576"/>
          </a:xfrm>
          <a:custGeom>
            <a:avLst/>
            <a:gdLst>
              <a:gd name="connsiteX0" fmla="*/ 435655 w 1626899"/>
              <a:gd name="connsiteY0" fmla="*/ 0 h 754576"/>
              <a:gd name="connsiteX1" fmla="*/ 1626899 w 1626899"/>
              <a:gd name="connsiteY1" fmla="*/ 0 h 754576"/>
              <a:gd name="connsiteX2" fmla="*/ 1626899 w 1626899"/>
              <a:gd name="connsiteY2" fmla="*/ 754576 h 754576"/>
              <a:gd name="connsiteX3" fmla="*/ 0 w 1626899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6899" h="754576">
                <a:moveTo>
                  <a:pt x="435655" y="0"/>
                </a:moveTo>
                <a:lnTo>
                  <a:pt x="1626899" y="0"/>
                </a:lnTo>
                <a:lnTo>
                  <a:pt x="1626899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84" name="任意多边形 83"/>
          <p:cNvSpPr/>
          <p:nvPr userDrawn="1"/>
        </p:nvSpPr>
        <p:spPr>
          <a:xfrm>
            <a:off x="10527506" y="2443877"/>
            <a:ext cx="2312194" cy="754576"/>
          </a:xfrm>
          <a:custGeom>
            <a:avLst/>
            <a:gdLst>
              <a:gd name="connsiteX0" fmla="*/ 435655 w 2312194"/>
              <a:gd name="connsiteY0" fmla="*/ 0 h 754576"/>
              <a:gd name="connsiteX1" fmla="*/ 2312194 w 2312194"/>
              <a:gd name="connsiteY1" fmla="*/ 0 h 754576"/>
              <a:gd name="connsiteX2" fmla="*/ 2312194 w 2312194"/>
              <a:gd name="connsiteY2" fmla="*/ 754576 h 754576"/>
              <a:gd name="connsiteX3" fmla="*/ 0 w 2312194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2194" h="754576">
                <a:moveTo>
                  <a:pt x="435655" y="0"/>
                </a:moveTo>
                <a:lnTo>
                  <a:pt x="2312194" y="0"/>
                </a:lnTo>
                <a:lnTo>
                  <a:pt x="2312194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78" name="任意多边形 77"/>
          <p:cNvSpPr/>
          <p:nvPr userDrawn="1"/>
        </p:nvSpPr>
        <p:spPr>
          <a:xfrm>
            <a:off x="9842213" y="3630840"/>
            <a:ext cx="2997489" cy="754576"/>
          </a:xfrm>
          <a:custGeom>
            <a:avLst/>
            <a:gdLst>
              <a:gd name="connsiteX0" fmla="*/ 435655 w 2997489"/>
              <a:gd name="connsiteY0" fmla="*/ 0 h 754576"/>
              <a:gd name="connsiteX1" fmla="*/ 2997489 w 2997489"/>
              <a:gd name="connsiteY1" fmla="*/ 0 h 754576"/>
              <a:gd name="connsiteX2" fmla="*/ 2997489 w 2997489"/>
              <a:gd name="connsiteY2" fmla="*/ 754576 h 754576"/>
              <a:gd name="connsiteX3" fmla="*/ 0 w 2997489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7489" h="754576">
                <a:moveTo>
                  <a:pt x="435655" y="0"/>
                </a:moveTo>
                <a:lnTo>
                  <a:pt x="2997489" y="0"/>
                </a:lnTo>
                <a:lnTo>
                  <a:pt x="2997489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77" name="任意多边形 76"/>
          <p:cNvSpPr/>
          <p:nvPr userDrawn="1"/>
        </p:nvSpPr>
        <p:spPr>
          <a:xfrm>
            <a:off x="9156507" y="4818515"/>
            <a:ext cx="3683194" cy="754576"/>
          </a:xfrm>
          <a:custGeom>
            <a:avLst/>
            <a:gdLst>
              <a:gd name="connsiteX0" fmla="*/ 435655 w 3683194"/>
              <a:gd name="connsiteY0" fmla="*/ 0 h 754576"/>
              <a:gd name="connsiteX1" fmla="*/ 3683194 w 3683194"/>
              <a:gd name="connsiteY1" fmla="*/ 0 h 754576"/>
              <a:gd name="connsiteX2" fmla="*/ 3683194 w 3683194"/>
              <a:gd name="connsiteY2" fmla="*/ 754576 h 754576"/>
              <a:gd name="connsiteX3" fmla="*/ 0 w 3683194"/>
              <a:gd name="connsiteY3" fmla="*/ 754576 h 75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194" h="754576">
                <a:moveTo>
                  <a:pt x="435655" y="0"/>
                </a:moveTo>
                <a:lnTo>
                  <a:pt x="3683194" y="0"/>
                </a:lnTo>
                <a:lnTo>
                  <a:pt x="3683194" y="754576"/>
                </a:lnTo>
                <a:lnTo>
                  <a:pt x="0" y="75457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7318275" y="360395"/>
            <a:ext cx="31269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人员在岗情况</a:t>
            </a:r>
          </a:p>
        </p:txBody>
      </p:sp>
      <p:sp>
        <p:nvSpPr>
          <p:cNvPr id="2" name="平行四边形 1"/>
          <p:cNvSpPr/>
          <p:nvPr userDrawn="1"/>
        </p:nvSpPr>
        <p:spPr>
          <a:xfrm rot="18000000">
            <a:off x="5137519" y="55827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5905937" y="-413091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5714217" y="435921"/>
            <a:ext cx="1050152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平行四边形 59"/>
          <p:cNvSpPr/>
          <p:nvPr userDrawn="1"/>
        </p:nvSpPr>
        <p:spPr>
          <a:xfrm rot="18000000">
            <a:off x="4197084" y="2269753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>
            <a:spLocks noChangeAspect="1"/>
          </p:cNvSpPr>
          <p:nvPr userDrawn="1"/>
        </p:nvSpPr>
        <p:spPr>
          <a:xfrm rot="5400000">
            <a:off x="4969947" y="130409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63" name="平行四边形 62"/>
          <p:cNvSpPr/>
          <p:nvPr userDrawn="1"/>
        </p:nvSpPr>
        <p:spPr>
          <a:xfrm rot="18000000">
            <a:off x="3661158" y="3120040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>
            <a:spLocks noChangeAspect="1"/>
          </p:cNvSpPr>
          <p:nvPr userDrawn="1"/>
        </p:nvSpPr>
        <p:spPr>
          <a:xfrm rot="5400000">
            <a:off x="4429576" y="2147401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66" name="平行四边形 65"/>
          <p:cNvSpPr/>
          <p:nvPr userDrawn="1"/>
        </p:nvSpPr>
        <p:spPr>
          <a:xfrm rot="18000000">
            <a:off x="3158044" y="3945891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>
            <a:spLocks noChangeAspect="1"/>
          </p:cNvSpPr>
          <p:nvPr userDrawn="1"/>
        </p:nvSpPr>
        <p:spPr>
          <a:xfrm rot="5400000">
            <a:off x="3926462" y="2974522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5" name="Rectangle 11"/>
          <p:cNvSpPr>
            <a:spLocks noChangeArrowheads="1"/>
          </p:cNvSpPr>
          <p:nvPr userDrawn="1"/>
        </p:nvSpPr>
        <p:spPr bwMode="gray">
          <a:xfrm>
            <a:off x="4842387" y="2148107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Rectangle 11"/>
          <p:cNvSpPr>
            <a:spLocks noChangeArrowheads="1"/>
          </p:cNvSpPr>
          <p:nvPr userDrawn="1"/>
        </p:nvSpPr>
        <p:spPr bwMode="gray">
          <a:xfrm>
            <a:off x="4254416" y="3009393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>
            <a:spLocks noChangeAspect="1"/>
          </p:cNvSpPr>
          <p:nvPr userDrawn="1"/>
        </p:nvSpPr>
        <p:spPr>
          <a:xfrm rot="5400000">
            <a:off x="5436037" y="435904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7" name="Rectangle 11"/>
          <p:cNvSpPr>
            <a:spLocks noChangeArrowheads="1"/>
          </p:cNvSpPr>
          <p:nvPr userDrawn="1"/>
        </p:nvSpPr>
        <p:spPr bwMode="gray">
          <a:xfrm>
            <a:off x="5258287" y="1284916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49" name="Rectangle 11"/>
          <p:cNvSpPr>
            <a:spLocks noChangeArrowheads="1"/>
          </p:cNvSpPr>
          <p:nvPr userDrawn="1"/>
        </p:nvSpPr>
        <p:spPr bwMode="gray">
          <a:xfrm>
            <a:off x="3829665" y="3824958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8" name="平行四边形 7"/>
          <p:cNvSpPr/>
          <p:nvPr userDrawn="1"/>
        </p:nvSpPr>
        <p:spPr>
          <a:xfrm rot="18000000">
            <a:off x="2673539" y="4805681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>
            <a:spLocks noChangeAspect="1"/>
          </p:cNvSpPr>
          <p:nvPr userDrawn="1"/>
        </p:nvSpPr>
        <p:spPr>
          <a:xfrm rot="5400000">
            <a:off x="3441957" y="3834312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10" name="Rectangle 11"/>
          <p:cNvSpPr>
            <a:spLocks noChangeArrowheads="1"/>
          </p:cNvSpPr>
          <p:nvPr userDrawn="1"/>
        </p:nvSpPr>
        <p:spPr bwMode="gray">
          <a:xfrm>
            <a:off x="3345160" y="4684748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11" name="平行四边形 10"/>
          <p:cNvSpPr/>
          <p:nvPr userDrawn="1"/>
        </p:nvSpPr>
        <p:spPr>
          <a:xfrm rot="18000000">
            <a:off x="2153474" y="5693411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>
            <a:spLocks noChangeAspect="1"/>
          </p:cNvSpPr>
          <p:nvPr userDrawn="1"/>
        </p:nvSpPr>
        <p:spPr>
          <a:xfrm rot="5400000">
            <a:off x="2924432" y="4720772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13" name="Rectangle 11"/>
          <p:cNvSpPr>
            <a:spLocks noChangeArrowheads="1"/>
          </p:cNvSpPr>
          <p:nvPr userDrawn="1"/>
        </p:nvSpPr>
        <p:spPr bwMode="gray">
          <a:xfrm>
            <a:off x="2825095" y="5572478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15" name="Rectangle 11"/>
          <p:cNvSpPr>
            <a:spLocks noChangeArrowheads="1"/>
          </p:cNvSpPr>
          <p:nvPr userDrawn="1"/>
        </p:nvSpPr>
        <p:spPr bwMode="gray">
          <a:xfrm>
            <a:off x="6910605" y="1256380"/>
            <a:ext cx="31269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人才招聘情况</a:t>
            </a:r>
          </a:p>
        </p:txBody>
      </p:sp>
      <p:sp>
        <p:nvSpPr>
          <p:cNvPr id="16" name="Rectangle 11"/>
          <p:cNvSpPr>
            <a:spLocks noChangeArrowheads="1"/>
          </p:cNvSpPr>
          <p:nvPr userDrawn="1"/>
        </p:nvSpPr>
        <p:spPr bwMode="gray">
          <a:xfrm>
            <a:off x="6501030" y="2147920"/>
            <a:ext cx="31269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员工考勤管理</a:t>
            </a:r>
          </a:p>
        </p:txBody>
      </p:sp>
      <p:sp>
        <p:nvSpPr>
          <p:cNvPr id="17" name="Rectangle 11"/>
          <p:cNvSpPr>
            <a:spLocks noChangeArrowheads="1"/>
          </p:cNvSpPr>
          <p:nvPr userDrawn="1"/>
        </p:nvSpPr>
        <p:spPr bwMode="gray">
          <a:xfrm>
            <a:off x="6131460" y="2950560"/>
            <a:ext cx="31269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每月绩效考核</a:t>
            </a:r>
          </a:p>
        </p:txBody>
      </p:sp>
      <p:sp>
        <p:nvSpPr>
          <p:cNvPr id="18" name="Rectangle 11"/>
          <p:cNvSpPr>
            <a:spLocks noChangeArrowheads="1"/>
          </p:cNvSpPr>
          <p:nvPr userDrawn="1"/>
        </p:nvSpPr>
        <p:spPr bwMode="gray">
          <a:xfrm>
            <a:off x="5714265" y="3824955"/>
            <a:ext cx="31269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每年绩效考核</a:t>
            </a:r>
          </a:p>
        </p:txBody>
      </p:sp>
      <p:sp>
        <p:nvSpPr>
          <p:cNvPr id="19" name="Rectangle 11"/>
          <p:cNvSpPr>
            <a:spLocks noChangeArrowheads="1"/>
          </p:cNvSpPr>
          <p:nvPr userDrawn="1"/>
        </p:nvSpPr>
        <p:spPr bwMode="gray">
          <a:xfrm>
            <a:off x="5196740" y="4593305"/>
            <a:ext cx="3126941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薪酬福利情况</a:t>
            </a:r>
          </a:p>
        </p:txBody>
      </p:sp>
      <p:sp>
        <p:nvSpPr>
          <p:cNvPr id="20" name="Rectangle 11"/>
          <p:cNvSpPr>
            <a:spLocks noChangeArrowheads="1"/>
          </p:cNvSpPr>
          <p:nvPr userDrawn="1"/>
        </p:nvSpPr>
        <p:spPr bwMode="gray">
          <a:xfrm>
            <a:off x="5116830" y="5551170"/>
            <a:ext cx="179387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       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1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6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9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9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2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0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8300"/>
                            </p:stCondLst>
                            <p:childTnLst>
                              <p:par>
                                <p:cTn id="1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80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300"/>
                            </p:stCondLst>
                            <p:childTnLst>
                              <p:par>
                                <p:cTn id="1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9600"/>
                            </p:stCondLst>
                            <p:childTnLst>
                              <p:par>
                                <p:cTn id="1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bldLvl="0" animBg="1"/>
      <p:bldP spid="3" grpId="0" bldLvl="0" animBg="1"/>
      <p:bldP spid="83" grpId="0" bldLvl="0" animBg="1"/>
      <p:bldP spid="84" grpId="0" bldLvl="0" animBg="1"/>
      <p:bldP spid="78" grpId="0" bldLvl="0" animBg="1"/>
      <p:bldP spid="77" grpId="0" bldLvl="0" animBg="1"/>
      <p:bldP spid="42" grpId="0"/>
      <p:bldP spid="2" grpId="0" bldLvl="0" animBg="1"/>
      <p:bldP spid="59" grpId="0" bldLvl="0" animBg="1"/>
      <p:bldP spid="43" grpId="0"/>
      <p:bldP spid="60" grpId="0" bldLvl="0" animBg="1"/>
      <p:bldP spid="61" grpId="0" bldLvl="0" animBg="1"/>
      <p:bldP spid="63" grpId="0" bldLvl="0" animBg="1"/>
      <p:bldP spid="64" grpId="0" bldLvl="0" animBg="1"/>
      <p:bldP spid="66" grpId="0" bldLvl="0" animBg="1"/>
      <p:bldP spid="67" grpId="0" bldLvl="0" animBg="1"/>
      <p:bldP spid="45" grpId="0"/>
      <p:bldP spid="47" grpId="0"/>
      <p:bldP spid="4" grpId="0" bldLvl="0" animBg="1"/>
      <p:bldP spid="7" grpId="0"/>
      <p:bldP spid="49" grpId="0"/>
      <p:bldP spid="8" grpId="0" bldLvl="0" animBg="1"/>
      <p:bldP spid="9" grpId="0" bldLvl="0" animBg="1"/>
      <p:bldP spid="10" grpId="0"/>
      <p:bldP spid="11" grpId="0" bldLvl="0" animBg="1"/>
      <p:bldP spid="12" grpId="0" bldLvl="0" animBg="1"/>
      <p:bldP spid="13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727710" y="2419985"/>
            <a:ext cx="322135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3070" y="175895"/>
            <a:ext cx="1958340" cy="322580"/>
          </a:xfrm>
        </p:spPr>
        <p:txBody>
          <a:bodyPr/>
          <a:lstStyle/>
          <a:p>
            <a:r>
              <a:rPr lang="zh-CN" altLang="en-US">
                <a:sym typeface="+mn-ea"/>
              </a:rPr>
              <a:t>人事工作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6080" y="-48260"/>
            <a:ext cx="1487170" cy="770255"/>
          </a:xfrm>
        </p:spPr>
        <p:txBody>
          <a:bodyPr/>
          <a:lstStyle/>
          <a:p>
            <a:r>
              <a:rPr lang="zh-CN" altLang="en-US" sz="3600"/>
              <a:t>一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663700"/>
            <a:ext cx="613410" cy="248348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人员在岗情况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49"/>
          <p:cNvSpPr txBox="1"/>
          <p:nvPr/>
        </p:nvSpPr>
        <p:spPr>
          <a:xfrm>
            <a:off x="3085274" y="1272800"/>
            <a:ext cx="1723550" cy="30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数据分析</a:t>
            </a:r>
          </a:p>
        </p:txBody>
      </p:sp>
      <p:sp>
        <p:nvSpPr>
          <p:cNvPr id="22" name="TextBox 50"/>
          <p:cNvSpPr txBox="1"/>
          <p:nvPr/>
        </p:nvSpPr>
        <p:spPr>
          <a:xfrm>
            <a:off x="3068786" y="1658916"/>
            <a:ext cx="289048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923306" y="2520142"/>
            <a:ext cx="3503612" cy="1309688"/>
            <a:chOff x="1042988" y="2273002"/>
            <a:chExt cx="3503612" cy="1309688"/>
          </a:xfrm>
        </p:grpSpPr>
        <p:sp>
          <p:nvSpPr>
            <p:cNvPr id="23" name="Freeform 7"/>
            <p:cNvSpPr/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indent="457200"/>
              <a:endParaRPr lang="zh-CN" altLang="en-US"/>
            </a:p>
          </p:txBody>
        </p:sp>
        <p:sp>
          <p:nvSpPr>
            <p:cNvPr id="24" name="TextBox 53"/>
            <p:cNvSpPr txBox="1"/>
            <p:nvPr/>
          </p:nvSpPr>
          <p:spPr>
            <a:xfrm>
              <a:off x="1374632" y="2359971"/>
              <a:ext cx="208823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algn="just"/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3014570" y="2402750"/>
              <a:ext cx="1088760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indent="457200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923306" y="3579005"/>
            <a:ext cx="3503612" cy="1309688"/>
            <a:chOff x="1042988" y="3331865"/>
            <a:chExt cx="3503612" cy="1309688"/>
          </a:xfrm>
        </p:grpSpPr>
        <p:sp>
          <p:nvSpPr>
            <p:cNvPr id="26" name="Freeform 8"/>
            <p:cNvSpPr/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indent="457200"/>
              <a:endParaRPr lang="zh-CN" altLang="en-US"/>
            </a:p>
          </p:txBody>
        </p:sp>
        <p:sp>
          <p:nvSpPr>
            <p:cNvPr id="68" name="TextBox 57"/>
            <p:cNvSpPr txBox="1"/>
            <p:nvPr/>
          </p:nvSpPr>
          <p:spPr>
            <a:xfrm>
              <a:off x="1405086" y="3372040"/>
              <a:ext cx="208823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indent="457200"/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9" name="矩形 68"/>
            <p:cNvSpPr/>
            <p:nvPr/>
          </p:nvSpPr>
          <p:spPr>
            <a:xfrm>
              <a:off x="3040307" y="3518048"/>
              <a:ext cx="1088760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indent="457200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515818" y="1967692"/>
            <a:ext cx="3503612" cy="1309688"/>
            <a:chOff x="4635500" y="1720552"/>
            <a:chExt cx="3503612" cy="1309688"/>
          </a:xfrm>
        </p:grpSpPr>
        <p:sp>
          <p:nvSpPr>
            <p:cNvPr id="71" name="Freeform 5"/>
            <p:cNvSpPr/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indent="457200"/>
              <a:endParaRPr lang="zh-CN" altLang="en-US"/>
            </a:p>
          </p:txBody>
        </p:sp>
        <p:sp>
          <p:nvSpPr>
            <p:cNvPr id="72" name="TextBox 61"/>
            <p:cNvSpPr txBox="1"/>
            <p:nvPr/>
          </p:nvSpPr>
          <p:spPr>
            <a:xfrm>
              <a:off x="5780228" y="1889055"/>
              <a:ext cx="208823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indent="457200"/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73" name="矩形 72"/>
            <p:cNvSpPr/>
            <p:nvPr/>
          </p:nvSpPr>
          <p:spPr>
            <a:xfrm>
              <a:off x="4775790" y="1848351"/>
              <a:ext cx="10887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457200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515818" y="3028142"/>
            <a:ext cx="3503612" cy="1309688"/>
            <a:chOff x="4635500" y="2781002"/>
            <a:chExt cx="3503612" cy="1309688"/>
          </a:xfrm>
        </p:grpSpPr>
        <p:sp>
          <p:nvSpPr>
            <p:cNvPr id="75" name="Freeform 6"/>
            <p:cNvSpPr/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indent="457200"/>
              <a:endParaRPr lang="zh-CN" altLang="en-US"/>
            </a:p>
          </p:txBody>
        </p:sp>
        <p:sp>
          <p:nvSpPr>
            <p:cNvPr id="76" name="TextBox 65"/>
            <p:cNvSpPr txBox="1"/>
            <p:nvPr/>
          </p:nvSpPr>
          <p:spPr>
            <a:xfrm>
              <a:off x="5780227" y="2969175"/>
              <a:ext cx="208823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indent="457200"/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4775790" y="2917492"/>
              <a:ext cx="10887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457200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35744" y="4114335"/>
            <a:ext cx="3503612" cy="1309688"/>
            <a:chOff x="4635500" y="2781002"/>
            <a:chExt cx="3503612" cy="1309688"/>
          </a:xfrm>
          <a:solidFill>
            <a:schemeClr val="accent4">
              <a:lumMod val="75000"/>
            </a:schemeClr>
          </a:solidFill>
        </p:grpSpPr>
        <p:sp>
          <p:nvSpPr>
            <p:cNvPr id="79" name="Freeform 6"/>
            <p:cNvSpPr/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indent="457200"/>
              <a:endParaRPr lang="zh-CN" altLang="en-US"/>
            </a:p>
          </p:txBody>
        </p:sp>
        <p:sp>
          <p:nvSpPr>
            <p:cNvPr id="80" name="TextBox 65"/>
            <p:cNvSpPr txBox="1"/>
            <p:nvPr/>
          </p:nvSpPr>
          <p:spPr>
            <a:xfrm>
              <a:off x="5780227" y="2969175"/>
              <a:ext cx="208823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indent="457200"/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81" name="矩形 80"/>
            <p:cNvSpPr/>
            <p:nvPr/>
          </p:nvSpPr>
          <p:spPr>
            <a:xfrm>
              <a:off x="4671541" y="2956129"/>
              <a:ext cx="1088760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indent="457200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923306" y="4702609"/>
            <a:ext cx="3503612" cy="1309688"/>
            <a:chOff x="1042988" y="3331865"/>
            <a:chExt cx="3503612" cy="1309688"/>
          </a:xfrm>
          <a:solidFill>
            <a:schemeClr val="accent1">
              <a:lumMod val="75000"/>
            </a:schemeClr>
          </a:solidFill>
        </p:grpSpPr>
        <p:sp>
          <p:nvSpPr>
            <p:cNvPr id="29" name="Freeform 8"/>
            <p:cNvSpPr/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indent="457200"/>
              <a:endParaRPr lang="zh-CN" altLang="en-US"/>
            </a:p>
          </p:txBody>
        </p:sp>
        <p:sp>
          <p:nvSpPr>
            <p:cNvPr id="30" name="TextBox 57"/>
            <p:cNvSpPr txBox="1"/>
            <p:nvPr/>
          </p:nvSpPr>
          <p:spPr>
            <a:xfrm>
              <a:off x="1374632" y="3451451"/>
              <a:ext cx="2088231" cy="55399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indent="457200"/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85" name="矩形 84"/>
            <p:cNvSpPr/>
            <p:nvPr/>
          </p:nvSpPr>
          <p:spPr>
            <a:xfrm>
              <a:off x="3040307" y="3493124"/>
              <a:ext cx="1088760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indent="457200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727710" y="2419985"/>
            <a:ext cx="322135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3070" y="175895"/>
            <a:ext cx="1958340" cy="322580"/>
          </a:xfrm>
        </p:spPr>
        <p:txBody>
          <a:bodyPr/>
          <a:lstStyle/>
          <a:p>
            <a:r>
              <a:rPr lang="zh-CN" altLang="en-US">
                <a:sym typeface="+mn-ea"/>
              </a:rPr>
              <a:t>人事工作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6080" y="-48260"/>
            <a:ext cx="1487170" cy="770255"/>
          </a:xfrm>
        </p:spPr>
        <p:txBody>
          <a:bodyPr/>
          <a:lstStyle/>
          <a:p>
            <a:r>
              <a:rPr lang="zh-CN" altLang="en-US" sz="3600"/>
              <a:t>一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663700"/>
            <a:ext cx="613410" cy="248348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人才招聘情况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02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7" name="Chart 22"/>
          <p:cNvGraphicFramePr/>
          <p:nvPr/>
        </p:nvGraphicFramePr>
        <p:xfrm>
          <a:off x="5924738" y="1739677"/>
          <a:ext cx="6575133" cy="4383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7" name="TextBox 11"/>
          <p:cNvSpPr txBox="1"/>
          <p:nvPr/>
        </p:nvSpPr>
        <p:spPr>
          <a:xfrm>
            <a:off x="1905472" y="197643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id-ID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</a:p>
        </p:txBody>
      </p:sp>
      <p:sp>
        <p:nvSpPr>
          <p:cNvPr id="78" name="Freeform 29"/>
          <p:cNvSpPr/>
          <p:nvPr/>
        </p:nvSpPr>
        <p:spPr bwMode="auto">
          <a:xfrm>
            <a:off x="2150835" y="3020505"/>
            <a:ext cx="180000" cy="1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3" name="Freeform 29"/>
          <p:cNvSpPr/>
          <p:nvPr/>
        </p:nvSpPr>
        <p:spPr bwMode="auto">
          <a:xfrm>
            <a:off x="2150835" y="4509231"/>
            <a:ext cx="180000" cy="18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4" name="Freeform 29"/>
          <p:cNvSpPr/>
          <p:nvPr/>
        </p:nvSpPr>
        <p:spPr bwMode="auto">
          <a:xfrm>
            <a:off x="2150835" y="5811908"/>
            <a:ext cx="180000" cy="1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7" name="Rectangle 16"/>
          <p:cNvSpPr/>
          <p:nvPr/>
        </p:nvSpPr>
        <p:spPr>
          <a:xfrm>
            <a:off x="2473325" y="3014345"/>
            <a:ext cx="3451225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请在此处输入描述性文字，或直接复制粘贴准备好的文字。请在此处输入描述性文字，或直接复制粘贴准备好的文字。</a:t>
            </a:r>
          </a:p>
        </p:txBody>
      </p:sp>
      <p:sp>
        <p:nvSpPr>
          <p:cNvPr id="89" name="Rectangle 18"/>
          <p:cNvSpPr/>
          <p:nvPr/>
        </p:nvSpPr>
        <p:spPr>
          <a:xfrm>
            <a:off x="2473325" y="4450080"/>
            <a:ext cx="3308350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请在此处输入描述性文字，或直接复制粘贴准备好的文字。请在此处输入描述性文字，或直接复制粘贴准备好的文字。</a:t>
            </a:r>
          </a:p>
        </p:txBody>
      </p:sp>
      <p:sp>
        <p:nvSpPr>
          <p:cNvPr id="92" name="Rectangle 18"/>
          <p:cNvSpPr/>
          <p:nvPr/>
        </p:nvSpPr>
        <p:spPr>
          <a:xfrm>
            <a:off x="2473325" y="5812155"/>
            <a:ext cx="330835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16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请在此处输入描述性文字，或直接复制粘贴准备好的文字。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  <p:bldGraphic spid="67" grpId="0">
        <p:bldSub>
          <a:bldChart bld="series"/>
        </p:bldSub>
      </p:bldGraphic>
      <p:bldP spid="77" grpId="0"/>
      <p:bldP spid="78" grpId="0" bldLvl="0" animBg="1"/>
      <p:bldP spid="83" grpId="0" bldLvl="0" animBg="1"/>
      <p:bldP spid="84" grpId="0" bldLvl="0" animBg="1"/>
      <p:bldP spid="87" grpId="0"/>
      <p:bldP spid="89" grpId="0"/>
      <p:bldP spid="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727710" y="2419985"/>
            <a:ext cx="322135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3070" y="175895"/>
            <a:ext cx="1958340" cy="322580"/>
          </a:xfrm>
        </p:spPr>
        <p:txBody>
          <a:bodyPr/>
          <a:lstStyle/>
          <a:p>
            <a:r>
              <a:rPr lang="zh-CN" altLang="en-US">
                <a:sym typeface="+mn-ea"/>
              </a:rPr>
              <a:t>人事工作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6080" y="-48260"/>
            <a:ext cx="1487170" cy="770255"/>
          </a:xfrm>
        </p:spPr>
        <p:txBody>
          <a:bodyPr/>
          <a:lstStyle/>
          <a:p>
            <a:r>
              <a:rPr lang="zh-CN" altLang="en-US" sz="3600"/>
              <a:t>一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663700"/>
            <a:ext cx="613410" cy="248348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员工考勤管理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31" name="矩形 30"/>
          <p:cNvSpPr/>
          <p:nvPr>
            <p:custDataLst>
              <p:tags r:id="rId1"/>
            </p:custDataLst>
          </p:nvPr>
        </p:nvSpPr>
        <p:spPr>
          <a:xfrm>
            <a:off x="2472055" y="1814195"/>
            <a:ext cx="2138680" cy="423545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000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1</a:t>
            </a:r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4623295" y="1712685"/>
            <a:ext cx="0" cy="21600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54" name="矩形 53"/>
          <p:cNvSpPr/>
          <p:nvPr>
            <p:custDataLst>
              <p:tags r:id="rId3"/>
            </p:custDataLst>
          </p:nvPr>
        </p:nvSpPr>
        <p:spPr>
          <a:xfrm>
            <a:off x="2472097" y="2358469"/>
            <a:ext cx="1727864" cy="1089529"/>
          </a:xfrm>
          <a:prstGeom prst="rect">
            <a:avLst/>
          </a:prstGeom>
        </p:spPr>
        <p:txBody>
          <a:bodyPr wrap="square" anchor="t" anchorCtr="0">
            <a:normAutofit fontScale="90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id-ID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请在此处输入描述性文字，或直接复制粘贴准备好的文字。</a:t>
            </a:r>
            <a:endParaRPr lang="en-US" altLang="zh-CN" kern="0" dirty="0"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>
            <p:custDataLst>
              <p:tags r:id="rId4"/>
            </p:custDataLst>
          </p:nvPr>
        </p:nvSpPr>
        <p:spPr>
          <a:xfrm>
            <a:off x="4875530" y="1814195"/>
            <a:ext cx="2289810" cy="423545"/>
          </a:xfrm>
          <a:prstGeom prst="rect">
            <a:avLst/>
          </a:prstGeom>
          <a:solidFill>
            <a:srgbClr val="A5A5A5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000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2</a:t>
            </a:r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56" name="直接连接符 55"/>
          <p:cNvCxnSpPr/>
          <p:nvPr>
            <p:custDataLst>
              <p:tags r:id="rId5"/>
            </p:custDataLst>
          </p:nvPr>
        </p:nvCxnSpPr>
        <p:spPr>
          <a:xfrm>
            <a:off x="7177949" y="1712685"/>
            <a:ext cx="0" cy="2160000"/>
          </a:xfrm>
          <a:prstGeom prst="line">
            <a:avLst/>
          </a:prstGeom>
          <a:ln w="38100">
            <a:solidFill>
              <a:srgbClr val="A5A5A5">
                <a:lumMod val="60000"/>
                <a:lumOff val="40000"/>
              </a:srgbClr>
            </a:soli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58" name="矩形 57"/>
          <p:cNvSpPr/>
          <p:nvPr>
            <p:custDataLst>
              <p:tags r:id="rId6"/>
            </p:custDataLst>
          </p:nvPr>
        </p:nvSpPr>
        <p:spPr>
          <a:xfrm>
            <a:off x="5014051" y="2358469"/>
            <a:ext cx="1727864" cy="1089529"/>
          </a:xfrm>
          <a:prstGeom prst="rect">
            <a:avLst/>
          </a:prstGeom>
        </p:spPr>
        <p:txBody>
          <a:bodyPr wrap="square" anchor="t" anchorCtr="0">
            <a:normAutofit fontScale="90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id-ID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请在此处输入描述性文字，或直接复制粘贴准备好的文字。</a:t>
            </a:r>
            <a:endParaRPr lang="en-US" altLang="zh-CN" kern="0" dirty="0"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endParaRPr lang="en-US" altLang="zh-CN" kern="0" dirty="0"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>
            <p:custDataLst>
              <p:tags r:id="rId7"/>
            </p:custDataLst>
          </p:nvPr>
        </p:nvSpPr>
        <p:spPr>
          <a:xfrm>
            <a:off x="7454265" y="1814195"/>
            <a:ext cx="2265680" cy="423545"/>
          </a:xfrm>
          <a:prstGeom prst="rect">
            <a:avLst/>
          </a:prstGeom>
          <a:solidFill>
            <a:schemeClr val="accent4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000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3</a:t>
            </a:r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61" name="直接连接符 60"/>
          <p:cNvCxnSpPr/>
          <p:nvPr>
            <p:custDataLst>
              <p:tags r:id="rId8"/>
            </p:custDataLst>
          </p:nvPr>
        </p:nvCxnSpPr>
        <p:spPr>
          <a:xfrm>
            <a:off x="9732604" y="1712685"/>
            <a:ext cx="0" cy="21600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63" name="矩形 62"/>
          <p:cNvSpPr/>
          <p:nvPr>
            <p:custDataLst>
              <p:tags r:id="rId9"/>
            </p:custDataLst>
          </p:nvPr>
        </p:nvSpPr>
        <p:spPr>
          <a:xfrm>
            <a:off x="7568706" y="2358469"/>
            <a:ext cx="1727864" cy="1089529"/>
          </a:xfrm>
          <a:prstGeom prst="rect">
            <a:avLst/>
          </a:prstGeom>
        </p:spPr>
        <p:txBody>
          <a:bodyPr wrap="square" anchor="t" anchorCtr="0">
            <a:normAutofit fontScale="90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id-ID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请在此处输入描述性文字，或直接复制粘贴准备好的文字。</a:t>
            </a:r>
            <a:endParaRPr lang="en-US" altLang="zh-CN" kern="0" dirty="0"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endParaRPr lang="en-US" altLang="zh-CN" kern="0" dirty="0">
              <a:sym typeface="Arial" panose="020B0604020202020204" pitchFamily="34" charset="0"/>
            </a:endParaRPr>
          </a:p>
        </p:txBody>
      </p:sp>
      <p:sp>
        <p:nvSpPr>
          <p:cNvPr id="64" name="矩形 63"/>
          <p:cNvSpPr/>
          <p:nvPr>
            <p:custDataLst>
              <p:tags r:id="rId10"/>
            </p:custDataLst>
          </p:nvPr>
        </p:nvSpPr>
        <p:spPr>
          <a:xfrm>
            <a:off x="4874895" y="4151630"/>
            <a:ext cx="2303145" cy="423545"/>
          </a:xfrm>
          <a:prstGeom prst="rect">
            <a:avLst/>
          </a:prstGeom>
          <a:solidFill>
            <a:schemeClr val="accent3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000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5</a:t>
            </a:r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>
            <p:custDataLst>
              <p:tags r:id="rId11"/>
            </p:custDataLst>
          </p:nvPr>
        </p:nvCxnSpPr>
        <p:spPr>
          <a:xfrm>
            <a:off x="7165249" y="4049846"/>
            <a:ext cx="0" cy="21600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68" name="矩形 67"/>
          <p:cNvSpPr/>
          <p:nvPr>
            <p:custDataLst>
              <p:tags r:id="rId12"/>
            </p:custDataLst>
          </p:nvPr>
        </p:nvSpPr>
        <p:spPr>
          <a:xfrm>
            <a:off x="5026751" y="4695630"/>
            <a:ext cx="1727864" cy="1089529"/>
          </a:xfrm>
          <a:prstGeom prst="rect">
            <a:avLst/>
          </a:prstGeom>
        </p:spPr>
        <p:txBody>
          <a:bodyPr wrap="square" anchor="t" anchorCtr="0">
            <a:normAutofit fontScale="90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id-ID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请在此处输入描述性文字，或直接复制粘贴准备好的文字。</a:t>
            </a:r>
            <a:endParaRPr lang="en-US" altLang="zh-CN" kern="0" dirty="0"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endParaRPr lang="en-US" altLang="zh-CN" kern="0" dirty="0">
              <a:sym typeface="Arial" panose="020B0604020202020204" pitchFamily="34" charset="0"/>
            </a:endParaRPr>
          </a:p>
        </p:txBody>
      </p:sp>
      <p:sp>
        <p:nvSpPr>
          <p:cNvPr id="69" name="矩形 68"/>
          <p:cNvSpPr/>
          <p:nvPr>
            <p:custDataLst>
              <p:tags r:id="rId13"/>
            </p:custDataLst>
          </p:nvPr>
        </p:nvSpPr>
        <p:spPr>
          <a:xfrm>
            <a:off x="2472690" y="4151630"/>
            <a:ext cx="2150745" cy="423545"/>
          </a:xfrm>
          <a:prstGeom prst="rect">
            <a:avLst/>
          </a:prstGeom>
          <a:solidFill>
            <a:schemeClr val="accent5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000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4</a:t>
            </a:r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70" name="直接连接符 69"/>
          <p:cNvCxnSpPr/>
          <p:nvPr>
            <p:custDataLst>
              <p:tags r:id="rId14"/>
            </p:custDataLst>
          </p:nvPr>
        </p:nvCxnSpPr>
        <p:spPr>
          <a:xfrm>
            <a:off x="4635995" y="4049846"/>
            <a:ext cx="0" cy="216000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72" name="矩形 71"/>
          <p:cNvSpPr/>
          <p:nvPr>
            <p:custDataLst>
              <p:tags r:id="rId15"/>
            </p:custDataLst>
          </p:nvPr>
        </p:nvSpPr>
        <p:spPr>
          <a:xfrm>
            <a:off x="2472097" y="4695630"/>
            <a:ext cx="1727864" cy="1089529"/>
          </a:xfrm>
          <a:prstGeom prst="rect">
            <a:avLst/>
          </a:prstGeom>
        </p:spPr>
        <p:txBody>
          <a:bodyPr wrap="square" anchor="t" anchorCtr="0">
            <a:normAutofit fontScale="90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id-ID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请在此处输入描述性文字，或直接复制粘贴准备好的文字。</a:t>
            </a:r>
            <a:endParaRPr lang="en-US" altLang="zh-CN" kern="0" dirty="0"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endParaRPr lang="en-US" altLang="zh-CN" kern="0" dirty="0">
              <a:sym typeface="Arial" panose="020B0604020202020204" pitchFamily="34" charset="0"/>
            </a:endParaRPr>
          </a:p>
        </p:txBody>
      </p:sp>
      <p:sp>
        <p:nvSpPr>
          <p:cNvPr id="73" name="矩形 72"/>
          <p:cNvSpPr/>
          <p:nvPr>
            <p:custDataLst>
              <p:tags r:id="rId16"/>
            </p:custDataLst>
          </p:nvPr>
        </p:nvSpPr>
        <p:spPr>
          <a:xfrm>
            <a:off x="7454265" y="4151630"/>
            <a:ext cx="2265680" cy="423545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000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6</a:t>
            </a:r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74" name="直接连接符 73"/>
          <p:cNvCxnSpPr/>
          <p:nvPr>
            <p:custDataLst>
              <p:tags r:id="rId17"/>
            </p:custDataLst>
          </p:nvPr>
        </p:nvCxnSpPr>
        <p:spPr>
          <a:xfrm>
            <a:off x="9719902" y="4049846"/>
            <a:ext cx="0" cy="21600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76" name="矩形 75"/>
          <p:cNvSpPr/>
          <p:nvPr>
            <p:custDataLst>
              <p:tags r:id="rId18"/>
            </p:custDataLst>
          </p:nvPr>
        </p:nvSpPr>
        <p:spPr>
          <a:xfrm>
            <a:off x="7568704" y="4695630"/>
            <a:ext cx="1727864" cy="1089529"/>
          </a:xfrm>
          <a:prstGeom prst="rect">
            <a:avLst/>
          </a:prstGeom>
        </p:spPr>
        <p:txBody>
          <a:bodyPr wrap="square" anchor="t" anchorCtr="0">
            <a:normAutofit fontScale="90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id-ID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请在此处输入描述性文字，或直接复制粘贴准备好的文字。</a:t>
            </a:r>
            <a:endParaRPr lang="en-US" altLang="zh-CN" kern="0" dirty="0"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endParaRPr lang="en-US" altLang="zh-CN" kern="0" dirty="0"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727710" y="2419985"/>
            <a:ext cx="322135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3070" y="175895"/>
            <a:ext cx="1958340" cy="322580"/>
          </a:xfrm>
        </p:spPr>
        <p:txBody>
          <a:bodyPr/>
          <a:lstStyle/>
          <a:p>
            <a:r>
              <a:rPr lang="zh-CN" altLang="en-US">
                <a:sym typeface="+mn-ea"/>
              </a:rPr>
              <a:t>人事工作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6080" y="-48260"/>
            <a:ext cx="1487170" cy="770255"/>
          </a:xfrm>
        </p:spPr>
        <p:txBody>
          <a:bodyPr/>
          <a:lstStyle/>
          <a:p>
            <a:r>
              <a:rPr lang="zh-CN" altLang="en-US" sz="3600"/>
              <a:t>一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663700"/>
            <a:ext cx="613410" cy="248348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每月绩效考核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-1005205" y="605790"/>
            <a:ext cx="11522075" cy="5927090"/>
            <a:chOff x="0" y="730879"/>
            <a:chExt cx="10652441" cy="5479705"/>
          </a:xfrm>
        </p:grpSpPr>
        <p:grpSp>
          <p:nvGrpSpPr>
            <p:cNvPr id="6" name="Group 4"/>
            <p:cNvGrpSpPr/>
            <p:nvPr/>
          </p:nvGrpSpPr>
          <p:grpSpPr>
            <a:xfrm>
              <a:off x="0" y="730879"/>
              <a:ext cx="10652441" cy="5479705"/>
              <a:chOff x="-4093176" y="-217744"/>
              <a:chExt cx="14178398" cy="7293488"/>
            </a:xfrm>
          </p:grpSpPr>
          <p:sp>
            <p:nvSpPr>
              <p:cNvPr id="7" name="Block Arc 5"/>
              <p:cNvSpPr/>
              <p:nvPr/>
            </p:nvSpPr>
            <p:spPr>
              <a:xfrm>
                <a:off x="-4093176" y="-217744"/>
                <a:ext cx="7293488" cy="7293488"/>
              </a:xfrm>
              <a:prstGeom prst="blockArc">
                <a:avLst>
                  <a:gd name="adj1" fmla="val 18900000"/>
                  <a:gd name="adj2" fmla="val 2700000"/>
                  <a:gd name="adj3" fmla="val 296"/>
                </a:avLst>
              </a:prstGeom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" name="Freeform 6"/>
              <p:cNvSpPr/>
              <p:nvPr/>
            </p:nvSpPr>
            <p:spPr>
              <a:xfrm>
                <a:off x="2784110" y="12615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60213" tIns="142240" rIns="142240" bIns="142240" numCol="1" spcCol="1270" anchor="ctr" anchorCtr="0">
                <a:noAutofit/>
              </a:bodyPr>
              <a:lstStyle/>
              <a:p>
                <a:pPr lvl="0" algn="l" defTabSz="2489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5600" kern="1200"/>
              </a:p>
            </p:txBody>
          </p:sp>
          <p:sp>
            <p:nvSpPr>
              <p:cNvPr id="9" name="Oval 7"/>
              <p:cNvSpPr/>
              <p:nvPr/>
            </p:nvSpPr>
            <p:spPr>
              <a:xfrm>
                <a:off x="2106777" y="1126066"/>
                <a:ext cx="1354666" cy="1354666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0" name="Freeform 8"/>
              <p:cNvSpPr/>
              <p:nvPr/>
            </p:nvSpPr>
            <p:spPr>
              <a:xfrm>
                <a:off x="3178048" y="2887132"/>
                <a:ext cx="6907174" cy="1083733"/>
              </a:xfrm>
              <a:custGeom>
                <a:avLst/>
                <a:gdLst>
                  <a:gd name="connsiteX0" fmla="*/ 0 w 6907174"/>
                  <a:gd name="connsiteY0" fmla="*/ 0 h 1083733"/>
                  <a:gd name="connsiteX1" fmla="*/ 6907174 w 6907174"/>
                  <a:gd name="connsiteY1" fmla="*/ 0 h 1083733"/>
                  <a:gd name="connsiteX2" fmla="*/ 6907174 w 6907174"/>
                  <a:gd name="connsiteY2" fmla="*/ 1083733 h 1083733"/>
                  <a:gd name="connsiteX3" fmla="*/ 0 w 6907174"/>
                  <a:gd name="connsiteY3" fmla="*/ 1083733 h 1083733"/>
                  <a:gd name="connsiteX4" fmla="*/ 0 w 6907174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7174" h="1083733">
                    <a:moveTo>
                      <a:pt x="0" y="0"/>
                    </a:moveTo>
                    <a:lnTo>
                      <a:pt x="6907174" y="0"/>
                    </a:lnTo>
                    <a:lnTo>
                      <a:pt x="6907174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60213" tIns="142240" rIns="142240" bIns="142240" numCol="1" spcCol="1270" anchor="ctr" anchorCtr="0">
                <a:noAutofit/>
              </a:bodyPr>
              <a:lstStyle/>
              <a:p>
                <a:pPr lvl="0" algn="l" defTabSz="2489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5600" kern="1200"/>
              </a:p>
            </p:txBody>
          </p:sp>
          <p:sp>
            <p:nvSpPr>
              <p:cNvPr id="11" name="Oval 9"/>
              <p:cNvSpPr/>
              <p:nvPr/>
            </p:nvSpPr>
            <p:spPr>
              <a:xfrm>
                <a:off x="2500714" y="2751666"/>
                <a:ext cx="1354666" cy="1354666"/>
              </a:xfrm>
              <a:prstGeom prst="ellips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" name="Freeform 10"/>
              <p:cNvSpPr/>
              <p:nvPr/>
            </p:nvSpPr>
            <p:spPr>
              <a:xfrm>
                <a:off x="2784110" y="45127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60213" tIns="142240" rIns="142240" bIns="142240" numCol="1" spcCol="1270" anchor="ctr" anchorCtr="0">
                <a:noAutofit/>
              </a:bodyPr>
              <a:lstStyle/>
              <a:p>
                <a:pPr lvl="0" algn="l" defTabSz="2489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5600" kern="1200"/>
              </a:p>
            </p:txBody>
          </p:sp>
          <p:sp>
            <p:nvSpPr>
              <p:cNvPr id="17" name="Oval 11"/>
              <p:cNvSpPr/>
              <p:nvPr/>
            </p:nvSpPr>
            <p:spPr>
              <a:xfrm>
                <a:off x="2106777" y="4377266"/>
                <a:ext cx="1354666" cy="1354666"/>
              </a:xfrm>
              <a:prstGeom prst="ellips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19" name="TextBox 18"/>
            <p:cNvSpPr txBox="1"/>
            <p:nvPr/>
          </p:nvSpPr>
          <p:spPr>
            <a:xfrm>
              <a:off x="4826963" y="1926228"/>
              <a:ext cx="652743" cy="59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chemeClr val="accent1"/>
                  </a:solidFill>
                </a:rPr>
                <a:t>01</a:t>
              </a:r>
              <a:endParaRPr lang="en-GB" sz="3600" b="1">
                <a:solidFill>
                  <a:schemeClr val="accent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136605" y="3151745"/>
              <a:ext cx="652743" cy="59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chemeClr val="accent2"/>
                  </a:solidFill>
                </a:rPr>
                <a:t>02</a:t>
              </a:r>
              <a:endParaRPr lang="en-GB" sz="3600" b="1">
                <a:solidFill>
                  <a:schemeClr val="accent2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40635" y="4368901"/>
              <a:ext cx="652743" cy="59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chemeClr val="accent4"/>
                  </a:solidFill>
                </a:rPr>
                <a:t>03</a:t>
              </a:r>
              <a:endParaRPr lang="en-GB" sz="3600" b="1">
                <a:solidFill>
                  <a:schemeClr val="accent4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826747" y="1987783"/>
              <a:ext cx="4461925" cy="3686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点击输入本栏的具体文字，简明扼要的说明分项内容，此为概念图解，请根据您的具体内容酌情修改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081192" y="3178180"/>
              <a:ext cx="4461925" cy="3686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点击输入本栏的具体文字，简明扼要的说明分项内容，此为概念图解，请根据您的具体内容酌情修改</a:t>
              </a:r>
              <a:endParaRPr lang="en-GB" sz="1400">
                <a:solidFill>
                  <a:schemeClr val="bg2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826747" y="4430456"/>
              <a:ext cx="4461925" cy="3686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点击输入本栏的具体文字，简明扼要的说明分项内容，此为概念图解，请根据您的具体内容酌情修改</a:t>
              </a:r>
              <a:endParaRPr lang="en-GB" sz="1400">
                <a:solidFill>
                  <a:schemeClr val="bg2"/>
                </a:solidFill>
              </a:endParaRPr>
            </a:p>
          </p:txBody>
        </p:sp>
      </p:grpSp>
      <p:grpSp>
        <p:nvGrpSpPr>
          <p:cNvPr id="18" name="Group 3"/>
          <p:cNvGrpSpPr/>
          <p:nvPr/>
        </p:nvGrpSpPr>
        <p:grpSpPr>
          <a:xfrm>
            <a:off x="2506163" y="2776315"/>
            <a:ext cx="1472650" cy="1472650"/>
            <a:chOff x="2999558" y="2734405"/>
            <a:chExt cx="1472650" cy="1472650"/>
          </a:xfrm>
        </p:grpSpPr>
        <p:sp>
          <p:nvSpPr>
            <p:cNvPr id="31" name="Oval 13"/>
            <p:cNvSpPr/>
            <p:nvPr/>
          </p:nvSpPr>
          <p:spPr>
            <a:xfrm>
              <a:off x="2999558" y="2734405"/>
              <a:ext cx="1472650" cy="147265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Oval 15"/>
            <p:cNvSpPr/>
            <p:nvPr/>
          </p:nvSpPr>
          <p:spPr>
            <a:xfrm>
              <a:off x="3127350" y="2862197"/>
              <a:ext cx="1217066" cy="121706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AutoShape 117"/>
            <p:cNvSpPr/>
            <p:nvPr/>
          </p:nvSpPr>
          <p:spPr bwMode="auto">
            <a:xfrm>
              <a:off x="3456664" y="3238832"/>
              <a:ext cx="561856" cy="463795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Connector 30"/>
          <p:cNvCxnSpPr/>
          <p:nvPr/>
        </p:nvCxnSpPr>
        <p:spPr>
          <a:xfrm flipV="1">
            <a:off x="1890395" y="5313680"/>
            <a:ext cx="8270875" cy="127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平行四边形 4"/>
          <p:cNvSpPr/>
          <p:nvPr userDrawn="1"/>
        </p:nvSpPr>
        <p:spPr>
          <a:xfrm rot="18000000">
            <a:off x="27674" y="1222488"/>
            <a:ext cx="978293" cy="428395"/>
          </a:xfrm>
          <a:prstGeom prst="parallelogram">
            <a:avLst>
              <a:gd name="adj" fmla="val 24253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 rot="5400000">
            <a:off x="-727710" y="2419985"/>
            <a:ext cx="3221355" cy="838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3070" y="175895"/>
            <a:ext cx="1958340" cy="322580"/>
          </a:xfrm>
        </p:spPr>
        <p:txBody>
          <a:bodyPr/>
          <a:lstStyle/>
          <a:p>
            <a:r>
              <a:rPr lang="zh-CN" altLang="en-US">
                <a:sym typeface="+mn-ea"/>
              </a:rPr>
              <a:t>人事工作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6080" y="-48260"/>
            <a:ext cx="1487170" cy="770255"/>
          </a:xfrm>
        </p:spPr>
        <p:txBody>
          <a:bodyPr/>
          <a:lstStyle/>
          <a:p>
            <a:r>
              <a:rPr lang="zh-CN" altLang="en-US" sz="3600"/>
              <a:t>一</a:t>
            </a:r>
          </a:p>
        </p:txBody>
      </p:sp>
      <p:sp>
        <p:nvSpPr>
          <p:cNvPr id="42" name="Rectangle 11"/>
          <p:cNvSpPr>
            <a:spLocks noChangeArrowheads="1"/>
          </p:cNvSpPr>
          <p:nvPr userDrawn="1"/>
        </p:nvSpPr>
        <p:spPr bwMode="gray">
          <a:xfrm>
            <a:off x="576580" y="1663700"/>
            <a:ext cx="613410" cy="2483485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年度绩效考核</a:t>
            </a:r>
          </a:p>
        </p:txBody>
      </p:sp>
      <p:sp>
        <p:nvSpPr>
          <p:cNvPr id="59" name="任意多边形 58"/>
          <p:cNvSpPr>
            <a:spLocks noChangeAspect="1"/>
          </p:cNvSpPr>
          <p:nvPr userDrawn="1"/>
        </p:nvSpPr>
        <p:spPr>
          <a:xfrm rot="5400000">
            <a:off x="796092" y="251119"/>
            <a:ext cx="756001" cy="2068781"/>
          </a:xfrm>
          <a:custGeom>
            <a:avLst/>
            <a:gdLst>
              <a:gd name="connsiteX0" fmla="*/ 0 w 756001"/>
              <a:gd name="connsiteY0" fmla="*/ 1632304 h 2068781"/>
              <a:gd name="connsiteX1" fmla="*/ 0 w 756001"/>
              <a:gd name="connsiteY1" fmla="*/ 266700 h 2068781"/>
              <a:gd name="connsiteX2" fmla="*/ 1 w 756001"/>
              <a:gd name="connsiteY2" fmla="*/ 266701 h 2068781"/>
              <a:gd name="connsiteX3" fmla="*/ 1 w 756001"/>
              <a:gd name="connsiteY3" fmla="*/ 0 h 2068781"/>
              <a:gd name="connsiteX4" fmla="*/ 756001 w 756001"/>
              <a:gd name="connsiteY4" fmla="*/ 436477 h 2068781"/>
              <a:gd name="connsiteX5" fmla="*/ 756001 w 756001"/>
              <a:gd name="connsiteY5" fmla="*/ 1802081 h 2068781"/>
              <a:gd name="connsiteX6" fmla="*/ 756000 w 756001"/>
              <a:gd name="connsiteY6" fmla="*/ 1802081 h 2068781"/>
              <a:gd name="connsiteX7" fmla="*/ 756000 w 756001"/>
              <a:gd name="connsiteY7" fmla="*/ 2068781 h 206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6001" h="2068781">
                <a:moveTo>
                  <a:pt x="0" y="1632304"/>
                </a:moveTo>
                <a:lnTo>
                  <a:pt x="0" y="266700"/>
                </a:lnTo>
                <a:lnTo>
                  <a:pt x="1" y="266701"/>
                </a:lnTo>
                <a:lnTo>
                  <a:pt x="1" y="0"/>
                </a:lnTo>
                <a:lnTo>
                  <a:pt x="756001" y="436477"/>
                </a:lnTo>
                <a:lnTo>
                  <a:pt x="756001" y="1802081"/>
                </a:lnTo>
                <a:lnTo>
                  <a:pt x="756000" y="1802081"/>
                </a:lnTo>
                <a:lnTo>
                  <a:pt x="756000" y="20687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43" name="Rectangle 11"/>
          <p:cNvSpPr>
            <a:spLocks noChangeArrowheads="1"/>
          </p:cNvSpPr>
          <p:nvPr userDrawn="1"/>
        </p:nvSpPr>
        <p:spPr bwMode="gray">
          <a:xfrm>
            <a:off x="604372" y="1100131"/>
            <a:ext cx="1050152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0</a:t>
            </a: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8983980" y="2578735"/>
            <a:ext cx="1554480" cy="1554480"/>
            <a:chOff x="6821528" y="1955638"/>
            <a:chExt cx="1554480" cy="1554480"/>
          </a:xfrm>
        </p:grpSpPr>
        <p:sp>
          <p:nvSpPr>
            <p:cNvPr id="6" name="Oval 5"/>
            <p:cNvSpPr/>
            <p:nvPr/>
          </p:nvSpPr>
          <p:spPr>
            <a:xfrm>
              <a:off x="6821528" y="1955638"/>
              <a:ext cx="1554480" cy="155448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91"/>
            <p:cNvGrpSpPr/>
            <p:nvPr/>
          </p:nvGrpSpPr>
          <p:grpSpPr>
            <a:xfrm>
              <a:off x="6989168" y="2286451"/>
              <a:ext cx="1219200" cy="397725"/>
              <a:chOff x="5870663" y="1518835"/>
              <a:chExt cx="1527704" cy="397725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6212705" y="1518835"/>
                <a:ext cx="843622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accent5"/>
                    </a:solidFill>
                    <a:latin typeface="+mj-lt"/>
                  </a:rPr>
                  <a:t>Option 05</a:t>
                </a: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5870663" y="1698645"/>
                <a:ext cx="1527704" cy="21791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 defTabSz="914400">
                  <a:spcBef>
                    <a:spcPct val="20000"/>
                  </a:spcBef>
                  <a:defRPr/>
                </a:pP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点击输入本栏的具体文字，简明扼要的说明分项内容，此为概念图解，请根据您的具体内容酌情修改</a:t>
                </a:r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7334885" y="2016125"/>
            <a:ext cx="1554480" cy="1554480"/>
            <a:chOff x="5354548" y="1166756"/>
            <a:chExt cx="1554480" cy="1554480"/>
          </a:xfrm>
        </p:grpSpPr>
        <p:sp>
          <p:nvSpPr>
            <p:cNvPr id="11" name="Oval 10"/>
            <p:cNvSpPr/>
            <p:nvPr/>
          </p:nvSpPr>
          <p:spPr>
            <a:xfrm>
              <a:off x="5354548" y="1166756"/>
              <a:ext cx="1554480" cy="1554480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88"/>
            <p:cNvGrpSpPr/>
            <p:nvPr/>
          </p:nvGrpSpPr>
          <p:grpSpPr>
            <a:xfrm>
              <a:off x="5522188" y="1497569"/>
              <a:ext cx="1219200" cy="962130"/>
              <a:chOff x="5870663" y="1518835"/>
              <a:chExt cx="1527704" cy="962130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6212705" y="1518835"/>
                <a:ext cx="843622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accent4"/>
                    </a:solidFill>
                    <a:latin typeface="+mj-lt"/>
                  </a:rPr>
                  <a:t>Option 04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5870663" y="1788815"/>
                <a:ext cx="1527704" cy="6921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 defTabSz="914400">
                  <a:spcBef>
                    <a:spcPct val="20000"/>
                  </a:spcBef>
                  <a:defRPr/>
                </a:pP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点击输入本栏的具体文字，简明扼要的说明分项内容，此为概念图解，请根据您的具体内容酌情修改</a:t>
                </a: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5318760" y="2540049"/>
            <a:ext cx="1554480" cy="1554480"/>
            <a:chOff x="3771476" y="1795194"/>
            <a:chExt cx="1554480" cy="1554480"/>
          </a:xfrm>
        </p:grpSpPr>
        <p:sp>
          <p:nvSpPr>
            <p:cNvPr id="16" name="Oval 15"/>
            <p:cNvSpPr/>
            <p:nvPr/>
          </p:nvSpPr>
          <p:spPr>
            <a:xfrm>
              <a:off x="3771476" y="1795194"/>
              <a:ext cx="1554480" cy="1554480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85"/>
            <p:cNvGrpSpPr/>
            <p:nvPr/>
          </p:nvGrpSpPr>
          <p:grpSpPr>
            <a:xfrm>
              <a:off x="3939116" y="2126007"/>
              <a:ext cx="1219200" cy="397725"/>
              <a:chOff x="5870663" y="1518835"/>
              <a:chExt cx="1527704" cy="397725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6212705" y="1518835"/>
                <a:ext cx="843622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accent3"/>
                    </a:solidFill>
                    <a:latin typeface="+mj-lt"/>
                  </a:rPr>
                  <a:t>Option 03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870663" y="1698645"/>
                <a:ext cx="1527704" cy="21791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 defTabSz="914400">
                  <a:spcBef>
                    <a:spcPct val="20000"/>
                  </a:spcBef>
                  <a:defRPr/>
                </a:pP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点击输入本栏的具体文字，简明扼要的说明分项内容，此为概念图解，请根据您的具体内容酌情修改</a:t>
                </a:r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3609340" y="2030242"/>
            <a:ext cx="1554480" cy="1554480"/>
            <a:chOff x="2240622" y="1156482"/>
            <a:chExt cx="1554480" cy="1554480"/>
          </a:xfrm>
        </p:grpSpPr>
        <p:sp>
          <p:nvSpPr>
            <p:cNvPr id="21" name="Oval 20"/>
            <p:cNvSpPr/>
            <p:nvPr/>
          </p:nvSpPr>
          <p:spPr>
            <a:xfrm>
              <a:off x="2240622" y="1156482"/>
              <a:ext cx="1554480" cy="155448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82"/>
            <p:cNvGrpSpPr/>
            <p:nvPr/>
          </p:nvGrpSpPr>
          <p:grpSpPr>
            <a:xfrm>
              <a:off x="2408262" y="1487295"/>
              <a:ext cx="1219200" cy="397725"/>
              <a:chOff x="5870663" y="1518835"/>
              <a:chExt cx="1527704" cy="397725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6212705" y="1518835"/>
                <a:ext cx="843622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accent2"/>
                    </a:solidFill>
                    <a:latin typeface="+mj-lt"/>
                  </a:rPr>
                  <a:t>Option 02</a:t>
                </a: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5870663" y="1698645"/>
                <a:ext cx="1527704" cy="21791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 defTabSz="914400">
                  <a:spcBef>
                    <a:spcPct val="20000"/>
                  </a:spcBef>
                  <a:defRPr/>
                </a:pP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点击输入本栏的具体文字，简明扼要的说明分项内容，此为概念图解，请根据您的具体内容酌情修改</a:t>
                </a:r>
              </a:p>
            </p:txBody>
          </p:sp>
        </p:grpSp>
      </p:grpSp>
      <p:sp>
        <p:nvSpPr>
          <p:cNvPr id="32" name="Oval 31"/>
          <p:cNvSpPr/>
          <p:nvPr/>
        </p:nvSpPr>
        <p:spPr>
          <a:xfrm>
            <a:off x="2491543" y="5166083"/>
            <a:ext cx="201492" cy="201492"/>
          </a:xfrm>
          <a:prstGeom prst="ellipse">
            <a:avLst/>
          </a:prstGeom>
          <a:solidFill>
            <a:schemeClr val="accent1"/>
          </a:solidFill>
          <a:ln w="1905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4286053" y="5225773"/>
            <a:ext cx="201492" cy="201492"/>
          </a:xfrm>
          <a:prstGeom prst="ellipse">
            <a:avLst/>
          </a:prstGeom>
          <a:solidFill>
            <a:schemeClr val="accent2"/>
          </a:solidFill>
          <a:ln w="1905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5994838" y="5225773"/>
            <a:ext cx="201492" cy="201492"/>
          </a:xfrm>
          <a:prstGeom prst="ellipse">
            <a:avLst/>
          </a:prstGeom>
          <a:solidFill>
            <a:schemeClr val="accent3"/>
          </a:solidFill>
          <a:ln w="1905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8022393" y="5206088"/>
            <a:ext cx="201492" cy="201492"/>
          </a:xfrm>
          <a:prstGeom prst="ellipse">
            <a:avLst/>
          </a:prstGeom>
          <a:solidFill>
            <a:schemeClr val="accent4"/>
          </a:solidFill>
          <a:ln w="1905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9628943" y="5206088"/>
            <a:ext cx="201492" cy="201492"/>
          </a:xfrm>
          <a:prstGeom prst="ellipse">
            <a:avLst/>
          </a:prstGeom>
          <a:solidFill>
            <a:schemeClr val="accent5"/>
          </a:solidFill>
          <a:ln w="1905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4081780" y="3377356"/>
            <a:ext cx="609600" cy="1970584"/>
            <a:chOff x="1752600" y="2023794"/>
            <a:chExt cx="609600" cy="1970584"/>
          </a:xfrm>
          <a:solidFill>
            <a:schemeClr val="accent2"/>
          </a:solidFill>
        </p:grpSpPr>
        <p:sp>
          <p:nvSpPr>
            <p:cNvPr id="52" name="Isosceles Triangle 51"/>
            <p:cNvSpPr/>
            <p:nvPr/>
          </p:nvSpPr>
          <p:spPr>
            <a:xfrm flipV="1">
              <a:off x="2019300" y="2622778"/>
              <a:ext cx="76200" cy="13716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1752600" y="2023794"/>
              <a:ext cx="609600" cy="609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296795" y="3978471"/>
            <a:ext cx="609600" cy="1183444"/>
            <a:chOff x="1752600" y="2023794"/>
            <a:chExt cx="609600" cy="1183444"/>
          </a:xfrm>
        </p:grpSpPr>
        <p:sp>
          <p:nvSpPr>
            <p:cNvPr id="55" name="Isosceles Triangle 54"/>
            <p:cNvSpPr/>
            <p:nvPr/>
          </p:nvSpPr>
          <p:spPr>
            <a:xfrm flipV="1">
              <a:off x="2019300" y="2475718"/>
              <a:ext cx="76200" cy="73152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1752600" y="2023794"/>
              <a:ext cx="609600" cy="609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791200" y="3984821"/>
            <a:ext cx="609600" cy="1330504"/>
            <a:chOff x="1752600" y="2023794"/>
            <a:chExt cx="609600" cy="1330504"/>
          </a:xfrm>
          <a:solidFill>
            <a:schemeClr val="accent3"/>
          </a:solidFill>
        </p:grpSpPr>
        <p:sp>
          <p:nvSpPr>
            <p:cNvPr id="58" name="Isosceles Triangle 57"/>
            <p:cNvSpPr/>
            <p:nvPr/>
          </p:nvSpPr>
          <p:spPr>
            <a:xfrm flipV="1">
              <a:off x="2019300" y="2622778"/>
              <a:ext cx="76200" cy="73152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58"/>
            <p:cNvSpPr/>
            <p:nvPr/>
          </p:nvSpPr>
          <p:spPr>
            <a:xfrm>
              <a:off x="1752600" y="2023794"/>
              <a:ext cx="609600" cy="609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7818120" y="3371641"/>
            <a:ext cx="609600" cy="1970584"/>
            <a:chOff x="1752600" y="2023794"/>
            <a:chExt cx="609600" cy="1970584"/>
          </a:xfrm>
          <a:solidFill>
            <a:schemeClr val="accent4"/>
          </a:solidFill>
        </p:grpSpPr>
        <p:sp>
          <p:nvSpPr>
            <p:cNvPr id="61" name="Isosceles Triangle 60"/>
            <p:cNvSpPr/>
            <p:nvPr/>
          </p:nvSpPr>
          <p:spPr>
            <a:xfrm flipV="1">
              <a:off x="2019300" y="2622778"/>
              <a:ext cx="76200" cy="13716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>
              <a:off x="1752600" y="2023794"/>
              <a:ext cx="609600" cy="609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9424670" y="3982916"/>
            <a:ext cx="609600" cy="1330504"/>
            <a:chOff x="1752600" y="2023794"/>
            <a:chExt cx="609600" cy="1330504"/>
          </a:xfrm>
          <a:solidFill>
            <a:schemeClr val="accent5"/>
          </a:solidFill>
        </p:grpSpPr>
        <p:sp>
          <p:nvSpPr>
            <p:cNvPr id="64" name="Isosceles Triangle 63"/>
            <p:cNvSpPr/>
            <p:nvPr/>
          </p:nvSpPr>
          <p:spPr>
            <a:xfrm flipV="1">
              <a:off x="2019300" y="2622778"/>
              <a:ext cx="76200" cy="73152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1752600" y="2023794"/>
              <a:ext cx="609600" cy="609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4092269" y="3534019"/>
            <a:ext cx="5886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2006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790894" y="4132303"/>
            <a:ext cx="5886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2010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817814" y="3507984"/>
            <a:ext cx="5886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2014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9435159" y="4159722"/>
            <a:ext cx="59436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2017</a:t>
            </a:r>
          </a:p>
        </p:txBody>
      </p:sp>
      <p:grpSp>
        <p:nvGrpSpPr>
          <p:cNvPr id="31" name="Group 24"/>
          <p:cNvGrpSpPr/>
          <p:nvPr/>
        </p:nvGrpSpPr>
        <p:grpSpPr>
          <a:xfrm>
            <a:off x="1814195" y="2618105"/>
            <a:ext cx="1554480" cy="1554480"/>
            <a:chOff x="778266" y="1897934"/>
            <a:chExt cx="1554480" cy="1554480"/>
          </a:xfrm>
        </p:grpSpPr>
        <p:sp>
          <p:nvSpPr>
            <p:cNvPr id="33" name="Oval 25"/>
            <p:cNvSpPr/>
            <p:nvPr/>
          </p:nvSpPr>
          <p:spPr>
            <a:xfrm>
              <a:off x="778266" y="1897934"/>
              <a:ext cx="1554480" cy="155448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Group 79"/>
            <p:cNvGrpSpPr/>
            <p:nvPr/>
          </p:nvGrpSpPr>
          <p:grpSpPr>
            <a:xfrm>
              <a:off x="945906" y="2228747"/>
              <a:ext cx="1219200" cy="397725"/>
              <a:chOff x="5870663" y="1518835"/>
              <a:chExt cx="1527704" cy="397725"/>
            </a:xfrm>
          </p:grpSpPr>
          <p:sp>
            <p:nvSpPr>
              <p:cNvPr id="35" name="TextBox 27"/>
              <p:cNvSpPr txBox="1"/>
              <p:nvPr/>
            </p:nvSpPr>
            <p:spPr>
              <a:xfrm>
                <a:off x="6212705" y="1518835"/>
                <a:ext cx="735156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accent1"/>
                    </a:solidFill>
                  </a:rPr>
                  <a:t>Option 01</a:t>
                </a:r>
              </a:p>
            </p:txBody>
          </p:sp>
          <p:sp>
            <p:nvSpPr>
              <p:cNvPr id="37" name="TextBox 28"/>
              <p:cNvSpPr txBox="1"/>
              <p:nvPr/>
            </p:nvSpPr>
            <p:spPr>
              <a:xfrm>
                <a:off x="5870663" y="1698645"/>
                <a:ext cx="1527704" cy="21791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vl="0" algn="ctr" defTabSz="914400">
                  <a:spcBef>
                    <a:spcPct val="20000"/>
                  </a:spcBef>
                  <a:defRPr/>
                </a:pP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点击输入本栏的具体文字，简明扼要的说明分项内容，此为概念图解，请根据您的具体内容酌情修改</a:t>
                </a:r>
              </a:p>
            </p:txBody>
          </p:sp>
        </p:grpSp>
      </p:grpSp>
      <p:sp>
        <p:nvSpPr>
          <p:cNvPr id="38" name="TextBox 65"/>
          <p:cNvSpPr txBox="1"/>
          <p:nvPr/>
        </p:nvSpPr>
        <p:spPr>
          <a:xfrm>
            <a:off x="2307612" y="4114369"/>
            <a:ext cx="5886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2002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9" grpId="0" bldLvl="0" animBg="1"/>
      <p:bldP spid="42" grpId="0"/>
      <p:bldP spid="59" grpId="0" bldLvl="0" animBg="1"/>
      <p:bldP spid="43" grpId="0"/>
      <p:bldP spid="32" grpId="0" bldLvl="0" animBg="1"/>
      <p:bldP spid="36" grpId="0" bldLvl="0" animBg="1"/>
      <p:bldP spid="40" grpId="0" bldLvl="0" animBg="1"/>
      <p:bldP spid="44" grpId="0" bldLvl="0" animBg="1"/>
      <p:bldP spid="48" grpId="0" bldLvl="0" animBg="1"/>
      <p:bldP spid="67" grpId="0"/>
      <p:bldP spid="68" grpId="0"/>
      <p:bldP spid="69" grpId="0"/>
      <p:bldP spid="70" grpId="0"/>
      <p:bldP spid="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i"/>
  <p:tag name="KSO_WM_UNIT_INDEX" val="1_1"/>
  <p:tag name="KSO_WM_UNIT_ID" val="diagram160130_1*m_i*1_1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i"/>
  <p:tag name="KSO_WM_UNIT_INDEX" val="1_7"/>
  <p:tag name="KSO_WM_UNIT_ID" val="diagram160130_1*m_i*1_7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i"/>
  <p:tag name="KSO_WM_UNIT_INDEX" val="1_8"/>
  <p:tag name="KSO_WM_UNIT_ID" val="diagram160130_1*m_i*1_8"/>
  <p:tag name="KSO_WM_UNIT_CLEAR" val="1"/>
  <p:tag name="KSO_WM_UNIT_LAYERLEVEL" val="1_1"/>
  <p:tag name="KSO_WM_DIAGRAM_GROUP_CODE" val="m1-1"/>
  <p:tag name="KSO_WM_UNIT_LINE_FORE_SCHEMECOLOR_INDEX" val="5"/>
  <p:tag name="KSO_WM_UNIT_LINE_FILL_TYPE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h_f"/>
  <p:tag name="KSO_WM_UNIT_INDEX" val="1_5_1"/>
  <p:tag name="KSO_WM_UNIT_ID" val="diagram160130_1*m_h_f*1_5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6"/>
  <p:tag name="KSO_WM_DIAGRAM_GROUP_CODE" val="m1-1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i"/>
  <p:tag name="KSO_WM_UNIT_INDEX" val="1_9"/>
  <p:tag name="KSO_WM_UNIT_ID" val="diagram160130_1*m_i*1_9"/>
  <p:tag name="KSO_WM_UNIT_CLEAR" val="1"/>
  <p:tag name="KSO_WM_UNIT_LAYERLEVEL" val="1_1"/>
  <p:tag name="KSO_WM_DIAGRAM_GROUP_CODE" val="m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i"/>
  <p:tag name="KSO_WM_UNIT_INDEX" val="1_10"/>
  <p:tag name="KSO_WM_UNIT_ID" val="diagram160130_1*m_i*1_10"/>
  <p:tag name="KSO_WM_UNIT_CLEAR" val="1"/>
  <p:tag name="KSO_WM_UNIT_LAYERLEVEL" val="1_1"/>
  <p:tag name="KSO_WM_DIAGRAM_GROUP_CODE" val="m1-1"/>
  <p:tag name="KSO_WM_UNIT_LINE_FORE_SCHEMECOLOR_INDEX" val="6"/>
  <p:tag name="KSO_WM_UNIT_LINE_FILL_TYPE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h_f"/>
  <p:tag name="KSO_WM_UNIT_INDEX" val="1_4_1"/>
  <p:tag name="KSO_WM_UNIT_ID" val="diagram160130_1*m_h_f*1_4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6"/>
  <p:tag name="KSO_WM_DIAGRAM_GROUP_CODE" val="m1-1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i"/>
  <p:tag name="KSO_WM_UNIT_INDEX" val="1_11"/>
  <p:tag name="KSO_WM_UNIT_ID" val="diagram160130_1*m_i*1_11"/>
  <p:tag name="KSO_WM_UNIT_CLEAR" val="1"/>
  <p:tag name="KSO_WM_UNIT_LAYERLEVEL" val="1_1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i"/>
  <p:tag name="KSO_WM_UNIT_INDEX" val="1_12"/>
  <p:tag name="KSO_WM_UNIT_ID" val="diagram160130_1*m_i*1_12"/>
  <p:tag name="KSO_WM_UNIT_CLEAR" val="1"/>
  <p:tag name="KSO_WM_UNIT_LAYERLEVEL" val="1_1"/>
  <p:tag name="KSO_WM_DIAGRAM_GROUP_CODE" val="m1-1"/>
  <p:tag name="KSO_WM_UNIT_LINE_FORE_SCHEMECOLOR_INDEX" val="7"/>
  <p:tag name="KSO_WM_UNIT_LINE_FILL_TYPE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h_f"/>
  <p:tag name="KSO_WM_UNIT_INDEX" val="1_6_1"/>
  <p:tag name="KSO_WM_UNIT_ID" val="diagram160130_1*m_h_f*1_6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6"/>
  <p:tag name="KSO_WM_DIAGRAM_GROUP_CODE" val="m1-1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i"/>
  <p:tag name="KSO_WM_UNIT_INDEX" val="1_2"/>
  <p:tag name="KSO_WM_UNIT_ID" val="diagram160130_1*m_i*1_2"/>
  <p:tag name="KSO_WM_UNIT_CLEAR" val="1"/>
  <p:tag name="KSO_WM_UNIT_LAYERLEVEL" val="1_1"/>
  <p:tag name="KSO_WM_DIAGRAM_GROUP_CODE" val="m1-1"/>
  <p:tag name="KSO_WM_UNIT_LINE_FORE_SCHEMECOLOR_INDEX" val="5"/>
  <p:tag name="KSO_WM_UNIT_LINE_FILL_TYPE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h_f"/>
  <p:tag name="KSO_WM_UNIT_INDEX" val="1_1_1"/>
  <p:tag name="KSO_WM_UNIT_ID" val="diagram160130_1*m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6"/>
  <p:tag name="KSO_WM_DIAGRAM_GROUP_CODE" val="m1-1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i"/>
  <p:tag name="KSO_WM_UNIT_INDEX" val="1_3"/>
  <p:tag name="KSO_WM_UNIT_ID" val="diagram160130_1*m_i*1_3"/>
  <p:tag name="KSO_WM_UNIT_CLEAR" val="1"/>
  <p:tag name="KSO_WM_UNIT_LAYERLEVEL" val="1_1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i"/>
  <p:tag name="KSO_WM_UNIT_INDEX" val="1_4"/>
  <p:tag name="KSO_WM_UNIT_ID" val="diagram160130_1*m_i*1_4"/>
  <p:tag name="KSO_WM_UNIT_CLEAR" val="1"/>
  <p:tag name="KSO_WM_UNIT_LAYERLEVEL" val="1_1"/>
  <p:tag name="KSO_WM_DIAGRAM_GROUP_CODE" val="m1-1"/>
  <p:tag name="KSO_WM_UNIT_LINE_FORE_SCHEMECOLOR_INDEX" val="7"/>
  <p:tag name="KSO_WM_UNIT_LINE_FILL_TYPE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h_f"/>
  <p:tag name="KSO_WM_UNIT_INDEX" val="1_2_1"/>
  <p:tag name="KSO_WM_UNIT_ID" val="diagram160130_1*m_h_f*1_2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6"/>
  <p:tag name="KSO_WM_DIAGRAM_GROUP_CODE" val="m1-1"/>
  <p:tag name="KSO_WM_UNIT_TEXT_FILL_FORE_SCHEMECOLOR_INDEX" val="13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i"/>
  <p:tag name="KSO_WM_UNIT_INDEX" val="1_5"/>
  <p:tag name="KSO_WM_UNIT_ID" val="diagram160130_1*m_i*1_5"/>
  <p:tag name="KSO_WM_UNIT_CLEAR" val="1"/>
  <p:tag name="KSO_WM_UNIT_LAYERLEVEL" val="1_1"/>
  <p:tag name="KSO_WM_DIAGRAM_GROUP_CODE" val="m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i"/>
  <p:tag name="KSO_WM_UNIT_INDEX" val="1_6"/>
  <p:tag name="KSO_WM_UNIT_ID" val="diagram160130_1*m_i*1_6"/>
  <p:tag name="KSO_WM_UNIT_CLEAR" val="1"/>
  <p:tag name="KSO_WM_UNIT_LAYERLEVEL" val="1_1"/>
  <p:tag name="KSO_WM_DIAGRAM_GROUP_CODE" val="m1-1"/>
  <p:tag name="KSO_WM_UNIT_LINE_FORE_SCHEMECOLOR_INDEX" val="6"/>
  <p:tag name="KSO_WM_UNIT_LINE_FILL_TYPE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30"/>
  <p:tag name="KSO_WM_UNIT_TYPE" val="m_h_f"/>
  <p:tag name="KSO_WM_UNIT_INDEX" val="1_3_1"/>
  <p:tag name="KSO_WM_UNIT_ID" val="diagram160130_1*m_h_f*1_3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6"/>
  <p:tag name="KSO_WM_DIAGRAM_GROUP_CODE" val="m1-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Concours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99D33"/>
      </a:accent1>
      <a:accent2>
        <a:srgbClr val="A2BC38"/>
      </a:accent2>
      <a:accent3>
        <a:srgbClr val="E03440"/>
      </a:accent3>
      <a:accent4>
        <a:srgbClr val="643672"/>
      </a:accent4>
      <a:accent5>
        <a:srgbClr val="068F90"/>
      </a:accent5>
      <a:accent6>
        <a:srgbClr val="145DA2"/>
      </a:accent6>
      <a:hlink>
        <a:srgbClr val="F99D33"/>
      </a:hlink>
      <a:folHlink>
        <a:srgbClr val="BFBFB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rgbClr val="000000"/>
    </a:dk1>
    <a:lt1>
      <a:srgbClr val="FFFFFF"/>
    </a:lt1>
    <a:dk2>
      <a:srgbClr val="778495"/>
    </a:dk2>
    <a:lt2>
      <a:srgbClr val="F0F0F0"/>
    </a:lt2>
    <a:accent1>
      <a:srgbClr val="F99D33"/>
    </a:accent1>
    <a:accent2>
      <a:srgbClr val="A2BC38"/>
    </a:accent2>
    <a:accent3>
      <a:srgbClr val="E03440"/>
    </a:accent3>
    <a:accent4>
      <a:srgbClr val="643672"/>
    </a:accent4>
    <a:accent5>
      <a:srgbClr val="068F90"/>
    </a:accent5>
    <a:accent6>
      <a:srgbClr val="145DA2"/>
    </a:accent6>
    <a:hlink>
      <a:srgbClr val="F99D33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rgbClr val="000000"/>
    </a:dk1>
    <a:lt1>
      <a:srgbClr val="FFFFFF"/>
    </a:lt1>
    <a:dk2>
      <a:srgbClr val="778495"/>
    </a:dk2>
    <a:lt2>
      <a:srgbClr val="F0F0F0"/>
    </a:lt2>
    <a:accent1>
      <a:srgbClr val="F99D33"/>
    </a:accent1>
    <a:accent2>
      <a:srgbClr val="A2BC38"/>
    </a:accent2>
    <a:accent3>
      <a:srgbClr val="E03440"/>
    </a:accent3>
    <a:accent4>
      <a:srgbClr val="643672"/>
    </a:accent4>
    <a:accent5>
      <a:srgbClr val="068F90"/>
    </a:accent5>
    <a:accent6>
      <a:srgbClr val="145DA2"/>
    </a:accent6>
    <a:hlink>
      <a:srgbClr val="F99D33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1813</Words>
  <Application>Microsoft Office PowerPoint</Application>
  <PresentationFormat>宽屏</PresentationFormat>
  <Paragraphs>348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50" baseType="lpstr">
      <vt:lpstr>Bebas</vt:lpstr>
      <vt:lpstr>Clear Sans</vt:lpstr>
      <vt:lpstr>Clear Sans Light</vt:lpstr>
      <vt:lpstr>Coolvetica Rg</vt:lpstr>
      <vt:lpstr>Fira Sans SemiBold Italic</vt:lpstr>
      <vt:lpstr>FontAwesome</vt:lpstr>
      <vt:lpstr>Gill Sans</vt:lpstr>
      <vt:lpstr>Helvetica Light</vt:lpstr>
      <vt:lpstr>Lato</vt:lpstr>
      <vt:lpstr>Open Sans</vt:lpstr>
      <vt:lpstr>Open Sans Extrabold</vt:lpstr>
      <vt:lpstr>Sinkin Sans 400 Regular</vt:lpstr>
      <vt:lpstr>方正大黑简体</vt:lpstr>
      <vt:lpstr>华文黑体</vt:lpstr>
      <vt:lpstr>宋体</vt:lpstr>
      <vt:lpstr>Arial</vt:lpstr>
      <vt:lpstr>Calibri</vt:lpstr>
      <vt:lpstr>Calibri Light</vt:lpstr>
      <vt:lpstr>Impact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人事工作 </vt:lpstr>
      <vt:lpstr>人事工作 </vt:lpstr>
      <vt:lpstr>人事工作 </vt:lpstr>
      <vt:lpstr>人事工作 </vt:lpstr>
      <vt:lpstr>人事工作 </vt:lpstr>
      <vt:lpstr>人事工作 </vt:lpstr>
      <vt:lpstr>人事工作 </vt:lpstr>
      <vt:lpstr>人事工作 </vt:lpstr>
      <vt:lpstr>PowerPoint 演示文稿</vt:lpstr>
      <vt:lpstr>行政工作 </vt:lpstr>
      <vt:lpstr>行政工作 </vt:lpstr>
      <vt:lpstr>行政工作 </vt:lpstr>
      <vt:lpstr>PowerPoint 演示文稿</vt:lpstr>
      <vt:lpstr>不足之处 </vt:lpstr>
      <vt:lpstr>不足之处 </vt:lpstr>
      <vt:lpstr>不足之处 </vt:lpstr>
      <vt:lpstr>PowerPoint 演示文稿</vt:lpstr>
      <vt:lpstr>形式分析 </vt:lpstr>
      <vt:lpstr>形式分析 </vt:lpstr>
      <vt:lpstr>形式分析 </vt:lpstr>
      <vt:lpstr>PowerPoint 演示文稿</vt:lpstr>
      <vt:lpstr>未来规划 </vt:lpstr>
      <vt:lpstr>未来规划 </vt:lpstr>
      <vt:lpstr>未来规划 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  ； http://pptx.taobao.com</dc:title>
  <dc:creator>小鹿ppt; http://pptx.taobao.com</dc:creator>
  <dc:description>小鹿ppt  ； http://pptx.taobao.com</dc:description>
  <cp:lastModifiedBy>Administrator</cp:lastModifiedBy>
  <cp:revision>1</cp:revision>
  <dcterms:created xsi:type="dcterms:W3CDTF">2017-09-04T09:38:00Z</dcterms:created>
  <dcterms:modified xsi:type="dcterms:W3CDTF">2018-07-24T15:09:44Z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