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Default Extension="png" ContentType="image/png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92" r:id="rId4"/>
    <p:sldMasterId id="2147493502" r:id="rId5"/>
    <p:sldMasterId id="2147493517" r:id="rId6"/>
    <p:sldMasterId id="2147493530" r:id="rId7"/>
    <p:sldMasterId id="2147493544" r:id="rId8"/>
  </p:sldMasterIdLst>
  <p:sldIdLst>
    <p:sldId id="267" r:id="rId9"/>
    <p:sldId id="271" r:id="rId10"/>
    <p:sldId id="272" r:id="rId11"/>
    <p:sldId id="273" r:id="rId12"/>
  </p:sldIdLst>
  <p:sldSz cx="12193588" cy="6858000"/>
  <p:notesSz cx="6858000" cy="9144000"/>
  <p:defaultTextStyle>
    <a:defPPr>
      <a:defRPr lang="en-US"/>
    </a:defPPr>
    <a:lvl1pPr marL="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63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926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89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852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815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778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741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7044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73A1C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22390" autoAdjust="0"/>
    <p:restoredTop sz="93321"/>
  </p:normalViewPr>
  <p:slideViewPr>
    <p:cSldViewPr snapToGrid="0" snapToObjects="1">
      <p:cViewPr>
        <p:scale>
          <a:sx n="75" d="100"/>
          <a:sy n="75" d="100"/>
        </p:scale>
        <p:origin x="-1656" y="-678"/>
      </p:cViewPr>
      <p:guideLst>
        <p:guide orient="horz" pos="2160"/>
        <p:guide pos="384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5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slide" Target="slides/slide4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3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2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1.xml"/><Relationship Id="rId1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Template/Home.shtml" TargetMode="External"/><Relationship Id="rId1" Type="http://schemas.openxmlformats.org/officeDocument/2006/relationships/slideMaster" Target="../slideMasters/slideMaster5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37000563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23316501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3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22905174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3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97738073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竖排文字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61" y="759873"/>
            <a:ext cx="662447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lang="zh-CN" altLang="en-US" sz="18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924" y="759874"/>
            <a:ext cx="1402184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字体使用 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行距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声明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552" y="759874"/>
            <a:ext cx="7075266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英文 </a:t>
            </a:r>
            <a:r>
              <a:rPr lang="en-US" altLang="zh-CN" sz="1400" dirty="0">
                <a:solidFill>
                  <a:srgbClr val="FFFFFF"/>
                </a:solidFill>
                <a:latin typeface="Segoe UI Light"/>
                <a:cs typeface="Segoe UI Light"/>
              </a:rPr>
              <a:t>Century Gothic</a:t>
            </a: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中文 微软雅黑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正文 </a:t>
            </a:r>
            <a:r>
              <a:rPr lang="en-US" altLang="zh-CN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1.3</a:t>
            </a: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en-US" altLang="zh-CN" sz="1400" dirty="0" err="1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cn.bing.com</a:t>
            </a: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85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9" name="矩形 8"/>
          <p:cNvSpPr/>
          <p:nvPr userDrawn="1"/>
        </p:nvSpPr>
        <p:spPr>
          <a:xfrm>
            <a:off x="440661" y="182446"/>
            <a:ext cx="77787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kumimoji="1" lang="en-US" altLang="zh-CN" sz="1000" dirty="0">
                <a:solidFill>
                  <a:prstClr val="white"/>
                </a:solidFill>
                <a:latin typeface="Segoe UI Light"/>
                <a:ea typeface="微软雅黑" charset="0"/>
                <a:cs typeface="Segoe UI Light"/>
              </a:rPr>
              <a:t>OfficePLUS</a:t>
            </a:r>
            <a:endParaRPr lang="zh-CN" altLang="en-US" sz="1000" dirty="0">
              <a:solidFill>
                <a:prstClr val="white"/>
              </a:solidFill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31695316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>
            <a:hlinkClick r:id="rId2"/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327290" y="2788087"/>
            <a:ext cx="3178317" cy="418585"/>
          </a:xfrm>
          <a:prstGeom prst="rect">
            <a:avLst/>
          </a:prstGeom>
        </p:spPr>
      </p:pic>
      <p:sp>
        <p:nvSpPr>
          <p:cNvPr id="10" name="文本框 9"/>
          <p:cNvSpPr txBox="1"/>
          <p:nvPr userDrawn="1"/>
        </p:nvSpPr>
        <p:spPr>
          <a:xfrm>
            <a:off x="4300601" y="4007796"/>
            <a:ext cx="3347826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457200"/>
            <a:r>
              <a:rPr kumimoji="1" lang="zh-CN" altLang="en-US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点击</a:t>
            </a:r>
            <a:r>
              <a:rPr kumimoji="1" lang="en-US" altLang="zh-CN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Logo</a:t>
            </a:r>
            <a:r>
              <a:rPr kumimoji="1" lang="zh-CN" altLang="en-US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获取更多优质模板（放映模式）</a:t>
            </a:r>
          </a:p>
        </p:txBody>
      </p:sp>
    </p:spTree>
    <p:extLst>
      <p:ext uri="{BB962C8B-B14F-4D97-AF65-F5344CB8AC3E}">
        <p14:creationId xmlns:p14="http://schemas.microsoft.com/office/powerpoint/2010/main" xmlns="" val="21326883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3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1409641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3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9286827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3624290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3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4155053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3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28951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4443783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3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38839993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0" y="-1"/>
            <a:ext cx="12193588" cy="94826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3" name="文本占位符 4"/>
          <p:cNvSpPr>
            <a:spLocks noGrp="1"/>
          </p:cNvSpPr>
          <p:nvPr>
            <p:ph type="body" sz="quarter" idx="10" hasCustomPrompt="1"/>
          </p:nvPr>
        </p:nvSpPr>
        <p:spPr>
          <a:xfrm>
            <a:off x="191935" y="203906"/>
            <a:ext cx="3669367" cy="5418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667" b="1">
                <a:latin typeface="+mj-lt"/>
              </a:defRPr>
            </a:lvl1pPr>
          </a:lstStyle>
          <a:p>
            <a:pPr lvl="0"/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1675063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6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4" Type="http://schemas.openxmlformats.org/officeDocument/2006/relationships/theme" Target="../theme/theme2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9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Relationship Id="rId4" Type="http://schemas.openxmlformats.org/officeDocument/2006/relationships/theme" Target="../theme/theme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4" Type="http://schemas.openxmlformats.org/officeDocument/2006/relationships/theme" Target="../theme/theme4.xml"/></Relationships>
</file>

<file path=ppt/slideMasters/_rels/slideMaster5.xml.rels><?xml version="1.0" encoding="UTF-8" standalone="yes"?>
<Relationships xmlns="http://schemas.openxmlformats.org/package/2006/relationships"><Relationship Id="rId3" Type="http://schemas.openxmlformats.org/officeDocument/2006/relationships/theme" Target="../theme/theme5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1282174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93" r:id="rId1"/>
    <p:sldLayoutId id="2147493494" r:id="rId2"/>
    <p:sldLayoutId id="2147493543" r:id="rId3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4009153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14" r:id="rId1"/>
    <p:sldLayoutId id="2147493457" r:id="rId2"/>
    <p:sldLayoutId id="2147493458" r:id="rId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30418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29" r:id="rId1"/>
    <p:sldLayoutId id="2147493490" r:id="rId2"/>
    <p:sldLayoutId id="2147493491" r:id="rId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7027157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42" r:id="rId1"/>
    <p:sldLayoutId id="2147493499" r:id="rId2"/>
    <p:sldLayoutId id="2147493500" r:id="rId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0898163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45" r:id="rId1"/>
    <p:sldLayoutId id="2147493546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  <p:grpSp>
        <p:nvGrpSpPr>
          <p:cNvPr id="49" name="组 48"/>
          <p:cNvGrpSpPr/>
          <p:nvPr/>
        </p:nvGrpSpPr>
        <p:grpSpPr>
          <a:xfrm>
            <a:off x="866484" y="5679029"/>
            <a:ext cx="2065876" cy="412421"/>
            <a:chOff x="1346192" y="3940527"/>
            <a:chExt cx="1549407" cy="309316"/>
          </a:xfrm>
        </p:grpSpPr>
        <p:sp>
          <p:nvSpPr>
            <p:cNvPr id="50" name="矩形 49"/>
            <p:cNvSpPr/>
            <p:nvPr/>
          </p:nvSpPr>
          <p:spPr>
            <a:xfrm>
              <a:off x="1594350" y="3940527"/>
              <a:ext cx="1301249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  <a:latin typeface="+mj-lt"/>
                  <a:ea typeface="微软雅黑" pitchFamily="34" charset="-122"/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  <a:latin typeface="+mj-lt"/>
                  <a:ea typeface="微软雅黑" pitchFamily="34" charset="-122"/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  <a:latin typeface="+mj-lt"/>
                  <a:ea typeface="微软雅黑" pitchFamily="34" charset="-122"/>
                </a:rPr>
                <a:t>ONE</a:t>
              </a:r>
              <a:endParaRPr lang="zh-CN" altLang="zh-CN" sz="1600" b="1" dirty="0">
                <a:solidFill>
                  <a:srgbClr val="262626"/>
                </a:solidFill>
                <a:latin typeface="+mj-lt"/>
                <a:ea typeface="微软雅黑" pitchFamily="34" charset="-122"/>
              </a:endParaRPr>
            </a:p>
          </p:txBody>
        </p:sp>
        <p:sp>
          <p:nvSpPr>
            <p:cNvPr id="51" name="矩形 50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</p:grpSp>
      <p:sp>
        <p:nvSpPr>
          <p:cNvPr id="53" name="饼图 52"/>
          <p:cNvSpPr/>
          <p:nvPr/>
        </p:nvSpPr>
        <p:spPr>
          <a:xfrm flipH="1" flipV="1">
            <a:off x="137034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chemeClr val="tx1"/>
              </a:solidFill>
            </a:endParaRPr>
          </a:p>
        </p:txBody>
      </p:sp>
      <p:sp>
        <p:nvSpPr>
          <p:cNvPr id="54" name="弧形 76"/>
          <p:cNvSpPr/>
          <p:nvPr/>
        </p:nvSpPr>
        <p:spPr>
          <a:xfrm rot="5400000">
            <a:off x="1185098" y="3623209"/>
            <a:ext cx="1264320" cy="1264320"/>
          </a:xfrm>
          <a:prstGeom prst="arc">
            <a:avLst>
              <a:gd name="adj1" fmla="val 5413643"/>
              <a:gd name="adj2" fmla="val 10692473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55" name="弧形 76"/>
          <p:cNvSpPr/>
          <p:nvPr/>
        </p:nvSpPr>
        <p:spPr>
          <a:xfrm rot="5400000">
            <a:off x="900049" y="3338161"/>
            <a:ext cx="1834420" cy="1834420"/>
          </a:xfrm>
          <a:prstGeom prst="arc">
            <a:avLst>
              <a:gd name="adj1" fmla="val 5355792"/>
              <a:gd name="adj2" fmla="val 13073989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56" name="弧形 76"/>
          <p:cNvSpPr/>
          <p:nvPr/>
        </p:nvSpPr>
        <p:spPr>
          <a:xfrm rot="5400000">
            <a:off x="614997" y="3053109"/>
            <a:ext cx="2404520" cy="2404520"/>
          </a:xfrm>
          <a:prstGeom prst="arc">
            <a:avLst>
              <a:gd name="adj1" fmla="val 6741795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57" name="三角形 56"/>
          <p:cNvSpPr/>
          <p:nvPr/>
        </p:nvSpPr>
        <p:spPr>
          <a:xfrm flipV="1">
            <a:off x="164554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8" name="文本框 57"/>
          <p:cNvSpPr txBox="1"/>
          <p:nvPr/>
        </p:nvSpPr>
        <p:spPr>
          <a:xfrm>
            <a:off x="1288906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+mj-lt"/>
                <a:ea typeface="宋体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59" name="文本框 58"/>
          <p:cNvSpPr txBox="1"/>
          <p:nvPr/>
        </p:nvSpPr>
        <p:spPr>
          <a:xfrm>
            <a:off x="1264861" y="1222114"/>
            <a:ext cx="1104790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latin typeface="+mj-lt"/>
                <a:ea typeface="宋体"/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60" name="矩形 59"/>
          <p:cNvSpPr/>
          <p:nvPr/>
        </p:nvSpPr>
        <p:spPr>
          <a:xfrm>
            <a:off x="69617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 lvl="0"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62" name="饼图 61"/>
          <p:cNvSpPr/>
          <p:nvPr/>
        </p:nvSpPr>
        <p:spPr>
          <a:xfrm flipH="1" flipV="1">
            <a:off x="420912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chemeClr val="tx1"/>
              </a:solidFill>
            </a:endParaRPr>
          </a:p>
        </p:txBody>
      </p:sp>
      <p:sp>
        <p:nvSpPr>
          <p:cNvPr id="63" name="弧形 76"/>
          <p:cNvSpPr/>
          <p:nvPr/>
        </p:nvSpPr>
        <p:spPr>
          <a:xfrm rot="5400000">
            <a:off x="4023878" y="3623209"/>
            <a:ext cx="1264320" cy="1264320"/>
          </a:xfrm>
          <a:prstGeom prst="arc">
            <a:avLst>
              <a:gd name="adj1" fmla="val 5412372"/>
              <a:gd name="adj2" fmla="val 14046448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64" name="弧形 76"/>
          <p:cNvSpPr/>
          <p:nvPr/>
        </p:nvSpPr>
        <p:spPr>
          <a:xfrm rot="5400000">
            <a:off x="3738829" y="3338161"/>
            <a:ext cx="1834420" cy="1834420"/>
          </a:xfrm>
          <a:prstGeom prst="arc">
            <a:avLst>
              <a:gd name="adj1" fmla="val 5355792"/>
              <a:gd name="adj2" fmla="val 11287481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65" name="弧形 76"/>
          <p:cNvSpPr/>
          <p:nvPr/>
        </p:nvSpPr>
        <p:spPr>
          <a:xfrm rot="5400000">
            <a:off x="3453777" y="3053109"/>
            <a:ext cx="2404520" cy="2404520"/>
          </a:xfrm>
          <a:prstGeom prst="arc">
            <a:avLst>
              <a:gd name="adj1" fmla="val 8021573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66" name="三角形 65"/>
          <p:cNvSpPr/>
          <p:nvPr/>
        </p:nvSpPr>
        <p:spPr>
          <a:xfrm flipV="1">
            <a:off x="448432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67" name="文本框 66"/>
          <p:cNvSpPr txBox="1"/>
          <p:nvPr/>
        </p:nvSpPr>
        <p:spPr>
          <a:xfrm>
            <a:off x="4127686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+mj-lt"/>
                <a:ea typeface="宋体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68" name="文本框 67"/>
          <p:cNvSpPr txBox="1"/>
          <p:nvPr/>
        </p:nvSpPr>
        <p:spPr>
          <a:xfrm>
            <a:off x="4103641" y="1222114"/>
            <a:ext cx="1104790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latin typeface="+mj-lt"/>
                <a:ea typeface="宋体"/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69" name="矩形 68"/>
          <p:cNvSpPr/>
          <p:nvPr/>
        </p:nvSpPr>
        <p:spPr>
          <a:xfrm>
            <a:off x="353495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 lvl="0"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71" name="饼图 70"/>
          <p:cNvSpPr/>
          <p:nvPr/>
        </p:nvSpPr>
        <p:spPr>
          <a:xfrm flipH="1" flipV="1">
            <a:off x="704790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chemeClr val="tx1"/>
              </a:solidFill>
            </a:endParaRPr>
          </a:p>
        </p:txBody>
      </p:sp>
      <p:sp>
        <p:nvSpPr>
          <p:cNvPr id="72" name="弧形 76"/>
          <p:cNvSpPr/>
          <p:nvPr/>
        </p:nvSpPr>
        <p:spPr>
          <a:xfrm rot="5400000">
            <a:off x="6862658" y="3623209"/>
            <a:ext cx="1264320" cy="1264320"/>
          </a:xfrm>
          <a:prstGeom prst="arc">
            <a:avLst>
              <a:gd name="adj1" fmla="val 5499358"/>
              <a:gd name="adj2" fmla="val 16161795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73" name="弧形 76"/>
          <p:cNvSpPr/>
          <p:nvPr/>
        </p:nvSpPr>
        <p:spPr>
          <a:xfrm rot="5400000">
            <a:off x="6577609" y="3338161"/>
            <a:ext cx="1834420" cy="1834420"/>
          </a:xfrm>
          <a:prstGeom prst="arc">
            <a:avLst>
              <a:gd name="adj1" fmla="val 5355792"/>
              <a:gd name="adj2" fmla="val 14832637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74" name="弧形 76"/>
          <p:cNvSpPr/>
          <p:nvPr/>
        </p:nvSpPr>
        <p:spPr>
          <a:xfrm rot="5400000">
            <a:off x="6292557" y="3053109"/>
            <a:ext cx="2404520" cy="2404520"/>
          </a:xfrm>
          <a:prstGeom prst="arc">
            <a:avLst>
              <a:gd name="adj1" fmla="val 10609056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75" name="三角形 74"/>
          <p:cNvSpPr/>
          <p:nvPr/>
        </p:nvSpPr>
        <p:spPr>
          <a:xfrm flipV="1">
            <a:off x="732310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76" name="文本框 75"/>
          <p:cNvSpPr txBox="1"/>
          <p:nvPr/>
        </p:nvSpPr>
        <p:spPr>
          <a:xfrm>
            <a:off x="6966466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+mj-lt"/>
                <a:ea typeface="宋体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77" name="文本框 76"/>
          <p:cNvSpPr txBox="1"/>
          <p:nvPr/>
        </p:nvSpPr>
        <p:spPr>
          <a:xfrm>
            <a:off x="6942421" y="1222114"/>
            <a:ext cx="1104790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latin typeface="+mj-lt"/>
                <a:ea typeface="宋体"/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78" name="矩形 77"/>
          <p:cNvSpPr/>
          <p:nvPr/>
        </p:nvSpPr>
        <p:spPr>
          <a:xfrm>
            <a:off x="637373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 lvl="0"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80" name="饼图 79"/>
          <p:cNvSpPr/>
          <p:nvPr/>
        </p:nvSpPr>
        <p:spPr>
          <a:xfrm flipH="1" flipV="1">
            <a:off x="9886682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chemeClr val="tx1"/>
              </a:solidFill>
            </a:endParaRPr>
          </a:p>
        </p:txBody>
      </p:sp>
      <p:sp>
        <p:nvSpPr>
          <p:cNvPr id="81" name="弧形 76"/>
          <p:cNvSpPr/>
          <p:nvPr/>
        </p:nvSpPr>
        <p:spPr>
          <a:xfrm rot="5400000">
            <a:off x="9701437" y="3623209"/>
            <a:ext cx="1264320" cy="1264320"/>
          </a:xfrm>
          <a:prstGeom prst="arc">
            <a:avLst>
              <a:gd name="adj1" fmla="val 5499358"/>
              <a:gd name="adj2" fmla="val 16161795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82" name="弧形 76"/>
          <p:cNvSpPr/>
          <p:nvPr/>
        </p:nvSpPr>
        <p:spPr>
          <a:xfrm rot="5400000">
            <a:off x="9416388" y="3338161"/>
            <a:ext cx="1834420" cy="1834420"/>
          </a:xfrm>
          <a:prstGeom prst="arc">
            <a:avLst>
              <a:gd name="adj1" fmla="val 5355792"/>
              <a:gd name="adj2" fmla="val 14832637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83" name="弧形 76"/>
          <p:cNvSpPr/>
          <p:nvPr/>
        </p:nvSpPr>
        <p:spPr>
          <a:xfrm rot="5400000">
            <a:off x="9131335" y="3053109"/>
            <a:ext cx="2404520" cy="2404520"/>
          </a:xfrm>
          <a:prstGeom prst="arc">
            <a:avLst>
              <a:gd name="adj1" fmla="val 10609056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84" name="三角形 83"/>
          <p:cNvSpPr/>
          <p:nvPr/>
        </p:nvSpPr>
        <p:spPr>
          <a:xfrm flipV="1">
            <a:off x="10161888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85" name="文本框 84"/>
          <p:cNvSpPr txBox="1"/>
          <p:nvPr/>
        </p:nvSpPr>
        <p:spPr>
          <a:xfrm>
            <a:off x="9805245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+mj-lt"/>
                <a:ea typeface="宋体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86" name="文本框 85"/>
          <p:cNvSpPr txBox="1"/>
          <p:nvPr/>
        </p:nvSpPr>
        <p:spPr>
          <a:xfrm>
            <a:off x="9781200" y="1222114"/>
            <a:ext cx="1104790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latin typeface="+mj-lt"/>
                <a:ea typeface="宋体"/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87" name="矩形 86"/>
          <p:cNvSpPr/>
          <p:nvPr/>
        </p:nvSpPr>
        <p:spPr>
          <a:xfrm>
            <a:off x="9212509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 lvl="0"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grpSp>
        <p:nvGrpSpPr>
          <p:cNvPr id="88" name="组 87"/>
          <p:cNvGrpSpPr/>
          <p:nvPr/>
        </p:nvGrpSpPr>
        <p:grpSpPr>
          <a:xfrm>
            <a:off x="3151687" y="5674050"/>
            <a:ext cx="2065876" cy="412421"/>
            <a:chOff x="1346192" y="3940527"/>
            <a:chExt cx="1549407" cy="309316"/>
          </a:xfrm>
        </p:grpSpPr>
        <p:sp>
          <p:nvSpPr>
            <p:cNvPr id="89" name="矩形 88"/>
            <p:cNvSpPr/>
            <p:nvPr/>
          </p:nvSpPr>
          <p:spPr>
            <a:xfrm>
              <a:off x="1594350" y="3940527"/>
              <a:ext cx="1301249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  <a:latin typeface="+mj-lt"/>
                  <a:ea typeface="微软雅黑" pitchFamily="34" charset="-122"/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  <a:latin typeface="+mj-lt"/>
                  <a:ea typeface="微软雅黑" pitchFamily="34" charset="-122"/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  <a:latin typeface="+mj-lt"/>
                  <a:ea typeface="微软雅黑" pitchFamily="34" charset="-122"/>
                </a:rPr>
                <a:t>TWO</a:t>
              </a:r>
              <a:endParaRPr lang="zh-CN" altLang="zh-CN" sz="1600" b="1" dirty="0">
                <a:solidFill>
                  <a:srgbClr val="262626"/>
                </a:solidFill>
                <a:latin typeface="+mj-lt"/>
                <a:ea typeface="微软雅黑" pitchFamily="34" charset="-122"/>
              </a:endParaRPr>
            </a:p>
          </p:txBody>
        </p:sp>
        <p:sp>
          <p:nvSpPr>
            <p:cNvPr id="90" name="矩形 89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</p:grpSp>
      <p:grpSp>
        <p:nvGrpSpPr>
          <p:cNvPr id="91" name="组 90"/>
          <p:cNvGrpSpPr/>
          <p:nvPr/>
        </p:nvGrpSpPr>
        <p:grpSpPr>
          <a:xfrm>
            <a:off x="5288200" y="5674058"/>
            <a:ext cx="2378324" cy="412422"/>
            <a:chOff x="1346192" y="3940527"/>
            <a:chExt cx="1783743" cy="309316"/>
          </a:xfrm>
        </p:grpSpPr>
        <p:sp>
          <p:nvSpPr>
            <p:cNvPr id="92" name="矩形 91"/>
            <p:cNvSpPr/>
            <p:nvPr/>
          </p:nvSpPr>
          <p:spPr>
            <a:xfrm>
              <a:off x="1594350" y="3940527"/>
              <a:ext cx="1535585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  <a:latin typeface="+mj-lt"/>
                  <a:ea typeface="微软雅黑" pitchFamily="34" charset="-122"/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  <a:latin typeface="+mj-lt"/>
                  <a:ea typeface="微软雅黑" pitchFamily="34" charset="-122"/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  <a:latin typeface="+mj-lt"/>
                  <a:ea typeface="微软雅黑" pitchFamily="34" charset="-122"/>
                </a:rPr>
                <a:t>THREE</a:t>
              </a:r>
              <a:endParaRPr lang="zh-CN" altLang="zh-CN" sz="1600" b="1" dirty="0">
                <a:solidFill>
                  <a:srgbClr val="262626"/>
                </a:solidFill>
                <a:latin typeface="+mj-lt"/>
                <a:ea typeface="微软雅黑" pitchFamily="34" charset="-122"/>
              </a:endParaRPr>
            </a:p>
          </p:txBody>
        </p:sp>
        <p:sp>
          <p:nvSpPr>
            <p:cNvPr id="93" name="矩形 92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</p:grpSp>
    </p:spTree>
    <p:extLst>
      <p:ext uri="{BB962C8B-B14F-4D97-AF65-F5344CB8AC3E}">
        <p14:creationId xmlns:p14="http://schemas.microsoft.com/office/powerpoint/2010/main" xmlns="" val="158489293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  <p:grpSp>
        <p:nvGrpSpPr>
          <p:cNvPr id="33" name="组 32"/>
          <p:cNvGrpSpPr/>
          <p:nvPr/>
        </p:nvGrpSpPr>
        <p:grpSpPr>
          <a:xfrm>
            <a:off x="866484" y="5679029"/>
            <a:ext cx="2065876" cy="412421"/>
            <a:chOff x="1346192" y="3940527"/>
            <a:chExt cx="1549407" cy="309316"/>
          </a:xfrm>
        </p:grpSpPr>
        <p:sp>
          <p:nvSpPr>
            <p:cNvPr id="34" name="矩形 33"/>
            <p:cNvSpPr/>
            <p:nvPr/>
          </p:nvSpPr>
          <p:spPr>
            <a:xfrm>
              <a:off x="1594350" y="3940527"/>
              <a:ext cx="1301249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ONE</a:t>
              </a:r>
              <a:endParaRPr lang="zh-CN" altLang="zh-CN" sz="1600" b="1" dirty="0">
                <a:solidFill>
                  <a:srgbClr val="262626"/>
                </a:solidFill>
                <a:latin typeface="Calibri Light" panose="020F0302020204030204"/>
                <a:ea typeface="微软雅黑" pitchFamily="34" charset="-122"/>
              </a:endParaRPr>
            </a:p>
          </p:txBody>
        </p:sp>
        <p:sp>
          <p:nvSpPr>
            <p:cNvPr id="35" name="矩形 34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FFFFFF"/>
                </a:solidFill>
              </a:endParaRPr>
            </a:p>
          </p:txBody>
        </p:sp>
      </p:grpSp>
      <p:sp>
        <p:nvSpPr>
          <p:cNvPr id="37" name="饼图 36"/>
          <p:cNvSpPr/>
          <p:nvPr/>
        </p:nvSpPr>
        <p:spPr>
          <a:xfrm flipH="1" flipV="1">
            <a:off x="137034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38" name="弧形 76"/>
          <p:cNvSpPr/>
          <p:nvPr/>
        </p:nvSpPr>
        <p:spPr>
          <a:xfrm rot="5400000">
            <a:off x="1185098" y="3623209"/>
            <a:ext cx="1264320" cy="1264320"/>
          </a:xfrm>
          <a:prstGeom prst="arc">
            <a:avLst>
              <a:gd name="adj1" fmla="val 5413643"/>
              <a:gd name="adj2" fmla="val 10692473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39" name="弧形 76"/>
          <p:cNvSpPr/>
          <p:nvPr/>
        </p:nvSpPr>
        <p:spPr>
          <a:xfrm rot="5400000">
            <a:off x="900049" y="3338161"/>
            <a:ext cx="1834420" cy="1834420"/>
          </a:xfrm>
          <a:prstGeom prst="arc">
            <a:avLst>
              <a:gd name="adj1" fmla="val 5355792"/>
              <a:gd name="adj2" fmla="val 13073989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40" name="弧形 76"/>
          <p:cNvSpPr/>
          <p:nvPr/>
        </p:nvSpPr>
        <p:spPr>
          <a:xfrm rot="5400000">
            <a:off x="614997" y="3053109"/>
            <a:ext cx="2404520" cy="2404520"/>
          </a:xfrm>
          <a:prstGeom prst="arc">
            <a:avLst>
              <a:gd name="adj1" fmla="val 6741795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41" name="三角形 40"/>
          <p:cNvSpPr/>
          <p:nvPr/>
        </p:nvSpPr>
        <p:spPr>
          <a:xfrm flipV="1">
            <a:off x="164554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42" name="文本框 41"/>
          <p:cNvSpPr txBox="1"/>
          <p:nvPr/>
        </p:nvSpPr>
        <p:spPr>
          <a:xfrm>
            <a:off x="1288906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43" name="文本框 42"/>
          <p:cNvSpPr txBox="1"/>
          <p:nvPr/>
        </p:nvSpPr>
        <p:spPr>
          <a:xfrm>
            <a:off x="1207153" y="1222114"/>
            <a:ext cx="122020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 dirty="0">
                <a:solidFill>
                  <a:prstClr val="black">
                    <a:lumMod val="75000"/>
                    <a:lumOff val="25000"/>
                  </a:prstClr>
                </a:solidFill>
                <a:cs typeface="Arial" panose="020B0604020202020204" pitchFamily="34" charset="0"/>
              </a:rPr>
              <a:t>30</a:t>
            </a:r>
          </a:p>
        </p:txBody>
      </p:sp>
      <p:sp>
        <p:nvSpPr>
          <p:cNvPr id="44" name="矩形 43"/>
          <p:cNvSpPr/>
          <p:nvPr/>
        </p:nvSpPr>
        <p:spPr>
          <a:xfrm>
            <a:off x="69617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46" name="饼图 45"/>
          <p:cNvSpPr/>
          <p:nvPr/>
        </p:nvSpPr>
        <p:spPr>
          <a:xfrm flipH="1" flipV="1">
            <a:off x="420912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47" name="弧形 76"/>
          <p:cNvSpPr/>
          <p:nvPr/>
        </p:nvSpPr>
        <p:spPr>
          <a:xfrm rot="5400000">
            <a:off x="4023878" y="3623209"/>
            <a:ext cx="1264320" cy="1264320"/>
          </a:xfrm>
          <a:prstGeom prst="arc">
            <a:avLst>
              <a:gd name="adj1" fmla="val 5412372"/>
              <a:gd name="adj2" fmla="val 14046448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48" name="弧形 76"/>
          <p:cNvSpPr/>
          <p:nvPr/>
        </p:nvSpPr>
        <p:spPr>
          <a:xfrm rot="5400000">
            <a:off x="3738829" y="3338161"/>
            <a:ext cx="1834420" cy="1834420"/>
          </a:xfrm>
          <a:prstGeom prst="arc">
            <a:avLst>
              <a:gd name="adj1" fmla="val 5355792"/>
              <a:gd name="adj2" fmla="val 11287481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78" name="弧形 76"/>
          <p:cNvSpPr/>
          <p:nvPr/>
        </p:nvSpPr>
        <p:spPr>
          <a:xfrm rot="5400000">
            <a:off x="3453777" y="3053109"/>
            <a:ext cx="2404520" cy="2404520"/>
          </a:xfrm>
          <a:prstGeom prst="arc">
            <a:avLst>
              <a:gd name="adj1" fmla="val 8021573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79" name="三角形 78"/>
          <p:cNvSpPr/>
          <p:nvPr/>
        </p:nvSpPr>
        <p:spPr>
          <a:xfrm flipV="1">
            <a:off x="448432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80" name="文本框 79"/>
          <p:cNvSpPr txBox="1"/>
          <p:nvPr/>
        </p:nvSpPr>
        <p:spPr>
          <a:xfrm>
            <a:off x="4127686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81" name="文本框 80"/>
          <p:cNvSpPr txBox="1"/>
          <p:nvPr/>
        </p:nvSpPr>
        <p:spPr>
          <a:xfrm>
            <a:off x="4045933" y="1222114"/>
            <a:ext cx="122020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cs typeface="Arial" panose="020B0604020202020204" pitchFamily="34" charset="0"/>
            </a:endParaRPr>
          </a:p>
        </p:txBody>
      </p:sp>
      <p:sp>
        <p:nvSpPr>
          <p:cNvPr id="82" name="矩形 81"/>
          <p:cNvSpPr/>
          <p:nvPr/>
        </p:nvSpPr>
        <p:spPr>
          <a:xfrm>
            <a:off x="353495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84" name="饼图 83"/>
          <p:cNvSpPr/>
          <p:nvPr/>
        </p:nvSpPr>
        <p:spPr>
          <a:xfrm flipH="1" flipV="1">
            <a:off x="704790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85" name="弧形 76"/>
          <p:cNvSpPr/>
          <p:nvPr/>
        </p:nvSpPr>
        <p:spPr>
          <a:xfrm rot="5400000">
            <a:off x="6862658" y="3623209"/>
            <a:ext cx="1264320" cy="1264320"/>
          </a:xfrm>
          <a:prstGeom prst="arc">
            <a:avLst>
              <a:gd name="adj1" fmla="val 5499358"/>
              <a:gd name="adj2" fmla="val 16161795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86" name="弧形 76"/>
          <p:cNvSpPr/>
          <p:nvPr/>
        </p:nvSpPr>
        <p:spPr>
          <a:xfrm rot="5400000">
            <a:off x="6577609" y="3338161"/>
            <a:ext cx="1834420" cy="1834420"/>
          </a:xfrm>
          <a:prstGeom prst="arc">
            <a:avLst>
              <a:gd name="adj1" fmla="val 5355792"/>
              <a:gd name="adj2" fmla="val 14832637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87" name="弧形 76"/>
          <p:cNvSpPr/>
          <p:nvPr/>
        </p:nvSpPr>
        <p:spPr>
          <a:xfrm rot="5400000">
            <a:off x="6292557" y="3053109"/>
            <a:ext cx="2404520" cy="2404520"/>
          </a:xfrm>
          <a:prstGeom prst="arc">
            <a:avLst>
              <a:gd name="adj1" fmla="val 10609056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88" name="三角形 87"/>
          <p:cNvSpPr/>
          <p:nvPr/>
        </p:nvSpPr>
        <p:spPr>
          <a:xfrm flipV="1">
            <a:off x="732310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89" name="文本框 88"/>
          <p:cNvSpPr txBox="1"/>
          <p:nvPr/>
        </p:nvSpPr>
        <p:spPr>
          <a:xfrm>
            <a:off x="6966466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90" name="文本框 89"/>
          <p:cNvSpPr txBox="1"/>
          <p:nvPr/>
        </p:nvSpPr>
        <p:spPr>
          <a:xfrm>
            <a:off x="6884713" y="1222114"/>
            <a:ext cx="122020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 dirty="0">
                <a:solidFill>
                  <a:prstClr val="black">
                    <a:lumMod val="75000"/>
                    <a:lumOff val="25000"/>
                  </a:prstClr>
                </a:solidFill>
                <a:cs typeface="Arial" panose="020B0604020202020204" pitchFamily="34" charset="0"/>
              </a:rPr>
              <a:t>30</a:t>
            </a:r>
          </a:p>
        </p:txBody>
      </p:sp>
      <p:sp>
        <p:nvSpPr>
          <p:cNvPr id="91" name="矩形 90"/>
          <p:cNvSpPr/>
          <p:nvPr/>
        </p:nvSpPr>
        <p:spPr>
          <a:xfrm>
            <a:off x="637373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93" name="饼图 92"/>
          <p:cNvSpPr/>
          <p:nvPr/>
        </p:nvSpPr>
        <p:spPr>
          <a:xfrm flipH="1" flipV="1">
            <a:off x="9886682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94" name="弧形 76"/>
          <p:cNvSpPr/>
          <p:nvPr/>
        </p:nvSpPr>
        <p:spPr>
          <a:xfrm rot="5400000">
            <a:off x="9701437" y="3623209"/>
            <a:ext cx="1264320" cy="1264320"/>
          </a:xfrm>
          <a:prstGeom prst="arc">
            <a:avLst>
              <a:gd name="adj1" fmla="val 5499358"/>
              <a:gd name="adj2" fmla="val 16161795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95" name="弧形 76"/>
          <p:cNvSpPr/>
          <p:nvPr/>
        </p:nvSpPr>
        <p:spPr>
          <a:xfrm rot="5400000">
            <a:off x="9416388" y="3338161"/>
            <a:ext cx="1834420" cy="1834420"/>
          </a:xfrm>
          <a:prstGeom prst="arc">
            <a:avLst>
              <a:gd name="adj1" fmla="val 5355792"/>
              <a:gd name="adj2" fmla="val 14832637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96" name="弧形 76"/>
          <p:cNvSpPr/>
          <p:nvPr/>
        </p:nvSpPr>
        <p:spPr>
          <a:xfrm rot="5400000">
            <a:off x="9131335" y="3053109"/>
            <a:ext cx="2404520" cy="2404520"/>
          </a:xfrm>
          <a:prstGeom prst="arc">
            <a:avLst>
              <a:gd name="adj1" fmla="val 10609056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97" name="三角形 96"/>
          <p:cNvSpPr/>
          <p:nvPr/>
        </p:nvSpPr>
        <p:spPr>
          <a:xfrm flipV="1">
            <a:off x="10161888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98" name="文本框 97"/>
          <p:cNvSpPr txBox="1"/>
          <p:nvPr/>
        </p:nvSpPr>
        <p:spPr>
          <a:xfrm>
            <a:off x="9805245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99" name="文本框 98"/>
          <p:cNvSpPr txBox="1"/>
          <p:nvPr/>
        </p:nvSpPr>
        <p:spPr>
          <a:xfrm>
            <a:off x="9723492" y="1222114"/>
            <a:ext cx="122020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cs typeface="Arial" panose="020B0604020202020204" pitchFamily="34" charset="0"/>
            </a:endParaRPr>
          </a:p>
        </p:txBody>
      </p:sp>
      <p:sp>
        <p:nvSpPr>
          <p:cNvPr id="100" name="矩形 99"/>
          <p:cNvSpPr/>
          <p:nvPr/>
        </p:nvSpPr>
        <p:spPr>
          <a:xfrm>
            <a:off x="9212509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grpSp>
        <p:nvGrpSpPr>
          <p:cNvPr id="101" name="组 100"/>
          <p:cNvGrpSpPr/>
          <p:nvPr/>
        </p:nvGrpSpPr>
        <p:grpSpPr>
          <a:xfrm>
            <a:off x="3151687" y="5674050"/>
            <a:ext cx="2065876" cy="412421"/>
            <a:chOff x="1346192" y="3940527"/>
            <a:chExt cx="1549407" cy="309316"/>
          </a:xfrm>
        </p:grpSpPr>
        <p:sp>
          <p:nvSpPr>
            <p:cNvPr id="102" name="矩形 101"/>
            <p:cNvSpPr/>
            <p:nvPr/>
          </p:nvSpPr>
          <p:spPr>
            <a:xfrm>
              <a:off x="1594350" y="3940527"/>
              <a:ext cx="1301249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TWO</a:t>
              </a:r>
              <a:endParaRPr lang="zh-CN" altLang="zh-CN" sz="1600" b="1" dirty="0">
                <a:solidFill>
                  <a:srgbClr val="262626"/>
                </a:solidFill>
                <a:latin typeface="Calibri Light" panose="020F0302020204030204"/>
                <a:ea typeface="微软雅黑" pitchFamily="34" charset="-122"/>
              </a:endParaRPr>
            </a:p>
          </p:txBody>
        </p:sp>
        <p:sp>
          <p:nvSpPr>
            <p:cNvPr id="103" name="矩形 102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104" name="组 103"/>
          <p:cNvGrpSpPr/>
          <p:nvPr/>
        </p:nvGrpSpPr>
        <p:grpSpPr>
          <a:xfrm>
            <a:off x="5288200" y="5674058"/>
            <a:ext cx="2378324" cy="412422"/>
            <a:chOff x="1346192" y="3940527"/>
            <a:chExt cx="1783743" cy="309316"/>
          </a:xfrm>
        </p:grpSpPr>
        <p:sp>
          <p:nvSpPr>
            <p:cNvPr id="105" name="矩形 104"/>
            <p:cNvSpPr/>
            <p:nvPr/>
          </p:nvSpPr>
          <p:spPr>
            <a:xfrm>
              <a:off x="1594350" y="3940527"/>
              <a:ext cx="1535585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THREE</a:t>
              </a:r>
              <a:endParaRPr lang="zh-CN" altLang="zh-CN" sz="1600" b="1" dirty="0">
                <a:solidFill>
                  <a:srgbClr val="262626"/>
                </a:solidFill>
                <a:latin typeface="Calibri Light" panose="020F0302020204030204"/>
                <a:ea typeface="微软雅黑" pitchFamily="34" charset="-122"/>
              </a:endParaRPr>
            </a:p>
          </p:txBody>
        </p:sp>
        <p:sp>
          <p:nvSpPr>
            <p:cNvPr id="106" name="矩形 105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FFFFFF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304019872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  <p:grpSp>
        <p:nvGrpSpPr>
          <p:cNvPr id="49" name="组 48"/>
          <p:cNvGrpSpPr/>
          <p:nvPr/>
        </p:nvGrpSpPr>
        <p:grpSpPr>
          <a:xfrm>
            <a:off x="866484" y="5679029"/>
            <a:ext cx="2065876" cy="412421"/>
            <a:chOff x="1346192" y="3940527"/>
            <a:chExt cx="1549407" cy="309316"/>
          </a:xfrm>
        </p:grpSpPr>
        <p:sp>
          <p:nvSpPr>
            <p:cNvPr id="50" name="矩形 49"/>
            <p:cNvSpPr/>
            <p:nvPr/>
          </p:nvSpPr>
          <p:spPr>
            <a:xfrm>
              <a:off x="1594350" y="3940527"/>
              <a:ext cx="1301249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</a:rPr>
                <a:t>ONE</a:t>
              </a:r>
              <a:endParaRPr lang="zh-CN" altLang="zh-CN" sz="1600" b="1" dirty="0">
                <a:solidFill>
                  <a:srgbClr val="262626"/>
                </a:solidFill>
              </a:endParaRPr>
            </a:p>
          </p:txBody>
        </p:sp>
        <p:sp>
          <p:nvSpPr>
            <p:cNvPr id="51" name="矩形 50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</p:grpSp>
      <p:sp>
        <p:nvSpPr>
          <p:cNvPr id="53" name="饼图 52"/>
          <p:cNvSpPr/>
          <p:nvPr/>
        </p:nvSpPr>
        <p:spPr>
          <a:xfrm flipH="1" flipV="1">
            <a:off x="137034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54" name="弧形 76"/>
          <p:cNvSpPr/>
          <p:nvPr/>
        </p:nvSpPr>
        <p:spPr>
          <a:xfrm rot="5400000">
            <a:off x="1185098" y="3623209"/>
            <a:ext cx="1264320" cy="1264320"/>
          </a:xfrm>
          <a:prstGeom prst="arc">
            <a:avLst>
              <a:gd name="adj1" fmla="val 5413643"/>
              <a:gd name="adj2" fmla="val 10692473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55" name="弧形 76"/>
          <p:cNvSpPr/>
          <p:nvPr/>
        </p:nvSpPr>
        <p:spPr>
          <a:xfrm rot="5400000">
            <a:off x="900049" y="3338161"/>
            <a:ext cx="1834420" cy="1834420"/>
          </a:xfrm>
          <a:prstGeom prst="arc">
            <a:avLst>
              <a:gd name="adj1" fmla="val 5355792"/>
              <a:gd name="adj2" fmla="val 13073989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56" name="弧形 76"/>
          <p:cNvSpPr/>
          <p:nvPr/>
        </p:nvSpPr>
        <p:spPr>
          <a:xfrm rot="5400000">
            <a:off x="614997" y="3053109"/>
            <a:ext cx="2404520" cy="2404520"/>
          </a:xfrm>
          <a:prstGeom prst="arc">
            <a:avLst>
              <a:gd name="adj1" fmla="val 6741795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57" name="三角形 56"/>
          <p:cNvSpPr/>
          <p:nvPr/>
        </p:nvSpPr>
        <p:spPr>
          <a:xfrm flipV="1">
            <a:off x="164554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58" name="文本框 57"/>
          <p:cNvSpPr txBox="1"/>
          <p:nvPr/>
        </p:nvSpPr>
        <p:spPr>
          <a:xfrm>
            <a:off x="1223184" y="2184753"/>
            <a:ext cx="118814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ea typeface="宋体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59" name="文本框 58"/>
          <p:cNvSpPr txBox="1"/>
          <p:nvPr/>
        </p:nvSpPr>
        <p:spPr>
          <a:xfrm>
            <a:off x="1207153" y="1222114"/>
            <a:ext cx="122020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 dirty="0">
                <a:solidFill>
                  <a:prstClr val="black">
                    <a:lumMod val="75000"/>
                    <a:lumOff val="25000"/>
                  </a:prstClr>
                </a:solidFill>
                <a:ea typeface="宋体"/>
                <a:cs typeface="Arial" panose="020B0604020202020204" pitchFamily="34" charset="0"/>
              </a:rPr>
              <a:t>30</a:t>
            </a:r>
          </a:p>
        </p:txBody>
      </p:sp>
      <p:sp>
        <p:nvSpPr>
          <p:cNvPr id="60" name="矩形 59"/>
          <p:cNvSpPr/>
          <p:nvPr/>
        </p:nvSpPr>
        <p:spPr>
          <a:xfrm>
            <a:off x="69617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</a:endParaRPr>
          </a:p>
        </p:txBody>
      </p:sp>
      <p:sp>
        <p:nvSpPr>
          <p:cNvPr id="62" name="饼图 61"/>
          <p:cNvSpPr/>
          <p:nvPr/>
        </p:nvSpPr>
        <p:spPr>
          <a:xfrm flipH="1" flipV="1">
            <a:off x="420912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63" name="弧形 76"/>
          <p:cNvSpPr/>
          <p:nvPr/>
        </p:nvSpPr>
        <p:spPr>
          <a:xfrm rot="5400000">
            <a:off x="4023878" y="3623209"/>
            <a:ext cx="1264320" cy="1264320"/>
          </a:xfrm>
          <a:prstGeom prst="arc">
            <a:avLst>
              <a:gd name="adj1" fmla="val 5412372"/>
              <a:gd name="adj2" fmla="val 14046448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64" name="弧形 76"/>
          <p:cNvSpPr/>
          <p:nvPr/>
        </p:nvSpPr>
        <p:spPr>
          <a:xfrm rot="5400000">
            <a:off x="3738829" y="3338161"/>
            <a:ext cx="1834420" cy="1834420"/>
          </a:xfrm>
          <a:prstGeom prst="arc">
            <a:avLst>
              <a:gd name="adj1" fmla="val 5355792"/>
              <a:gd name="adj2" fmla="val 11287481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65" name="弧形 76"/>
          <p:cNvSpPr/>
          <p:nvPr/>
        </p:nvSpPr>
        <p:spPr>
          <a:xfrm rot="5400000">
            <a:off x="3453777" y="3053109"/>
            <a:ext cx="2404520" cy="2404520"/>
          </a:xfrm>
          <a:prstGeom prst="arc">
            <a:avLst>
              <a:gd name="adj1" fmla="val 8021573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66" name="三角形 65"/>
          <p:cNvSpPr/>
          <p:nvPr/>
        </p:nvSpPr>
        <p:spPr>
          <a:xfrm flipV="1">
            <a:off x="448432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67" name="文本框 66"/>
          <p:cNvSpPr txBox="1"/>
          <p:nvPr/>
        </p:nvSpPr>
        <p:spPr>
          <a:xfrm>
            <a:off x="4061964" y="2184753"/>
            <a:ext cx="118814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ea typeface="宋体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68" name="文本框 67"/>
          <p:cNvSpPr txBox="1"/>
          <p:nvPr/>
        </p:nvSpPr>
        <p:spPr>
          <a:xfrm>
            <a:off x="4045933" y="1222114"/>
            <a:ext cx="122020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ea typeface="宋体"/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ea typeface="宋体"/>
              <a:cs typeface="Arial" panose="020B0604020202020204" pitchFamily="34" charset="0"/>
            </a:endParaRPr>
          </a:p>
        </p:txBody>
      </p:sp>
      <p:sp>
        <p:nvSpPr>
          <p:cNvPr id="69" name="矩形 68"/>
          <p:cNvSpPr/>
          <p:nvPr/>
        </p:nvSpPr>
        <p:spPr>
          <a:xfrm>
            <a:off x="353495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</a:endParaRPr>
          </a:p>
        </p:txBody>
      </p:sp>
      <p:sp>
        <p:nvSpPr>
          <p:cNvPr id="71" name="饼图 70"/>
          <p:cNvSpPr/>
          <p:nvPr/>
        </p:nvSpPr>
        <p:spPr>
          <a:xfrm flipH="1" flipV="1">
            <a:off x="704790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72" name="弧形 76"/>
          <p:cNvSpPr/>
          <p:nvPr/>
        </p:nvSpPr>
        <p:spPr>
          <a:xfrm rot="5400000">
            <a:off x="6862658" y="3623209"/>
            <a:ext cx="1264320" cy="1264320"/>
          </a:xfrm>
          <a:prstGeom prst="arc">
            <a:avLst>
              <a:gd name="adj1" fmla="val 5499358"/>
              <a:gd name="adj2" fmla="val 16161795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73" name="弧形 76"/>
          <p:cNvSpPr/>
          <p:nvPr/>
        </p:nvSpPr>
        <p:spPr>
          <a:xfrm rot="5400000">
            <a:off x="6577609" y="3338161"/>
            <a:ext cx="1834420" cy="1834420"/>
          </a:xfrm>
          <a:prstGeom prst="arc">
            <a:avLst>
              <a:gd name="adj1" fmla="val 5355792"/>
              <a:gd name="adj2" fmla="val 14832637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74" name="弧形 76"/>
          <p:cNvSpPr/>
          <p:nvPr/>
        </p:nvSpPr>
        <p:spPr>
          <a:xfrm rot="5400000">
            <a:off x="6292557" y="3053109"/>
            <a:ext cx="2404520" cy="2404520"/>
          </a:xfrm>
          <a:prstGeom prst="arc">
            <a:avLst>
              <a:gd name="adj1" fmla="val 10609056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75" name="三角形 74"/>
          <p:cNvSpPr/>
          <p:nvPr/>
        </p:nvSpPr>
        <p:spPr>
          <a:xfrm flipV="1">
            <a:off x="732310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76" name="文本框 75"/>
          <p:cNvSpPr txBox="1"/>
          <p:nvPr/>
        </p:nvSpPr>
        <p:spPr>
          <a:xfrm>
            <a:off x="6900744" y="2184753"/>
            <a:ext cx="118814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ea typeface="宋体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77" name="文本框 76"/>
          <p:cNvSpPr txBox="1"/>
          <p:nvPr/>
        </p:nvSpPr>
        <p:spPr>
          <a:xfrm>
            <a:off x="6884713" y="1222114"/>
            <a:ext cx="122020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ea typeface="宋体"/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ea typeface="宋体"/>
              <a:cs typeface="Arial" panose="020B0604020202020204" pitchFamily="34" charset="0"/>
            </a:endParaRPr>
          </a:p>
        </p:txBody>
      </p:sp>
      <p:sp>
        <p:nvSpPr>
          <p:cNvPr id="78" name="矩形 77"/>
          <p:cNvSpPr/>
          <p:nvPr/>
        </p:nvSpPr>
        <p:spPr>
          <a:xfrm>
            <a:off x="637373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</a:endParaRPr>
          </a:p>
        </p:txBody>
      </p:sp>
      <p:sp>
        <p:nvSpPr>
          <p:cNvPr id="80" name="饼图 79"/>
          <p:cNvSpPr/>
          <p:nvPr/>
        </p:nvSpPr>
        <p:spPr>
          <a:xfrm flipH="1" flipV="1">
            <a:off x="9886682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81" name="弧形 76"/>
          <p:cNvSpPr/>
          <p:nvPr/>
        </p:nvSpPr>
        <p:spPr>
          <a:xfrm rot="5400000">
            <a:off x="9701437" y="3623209"/>
            <a:ext cx="1264320" cy="1264320"/>
          </a:xfrm>
          <a:prstGeom prst="arc">
            <a:avLst>
              <a:gd name="adj1" fmla="val 5499358"/>
              <a:gd name="adj2" fmla="val 16161795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82" name="弧形 76"/>
          <p:cNvSpPr/>
          <p:nvPr/>
        </p:nvSpPr>
        <p:spPr>
          <a:xfrm rot="5400000">
            <a:off x="9416388" y="3338161"/>
            <a:ext cx="1834420" cy="1834420"/>
          </a:xfrm>
          <a:prstGeom prst="arc">
            <a:avLst>
              <a:gd name="adj1" fmla="val 5355792"/>
              <a:gd name="adj2" fmla="val 14832637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83" name="弧形 76"/>
          <p:cNvSpPr/>
          <p:nvPr/>
        </p:nvSpPr>
        <p:spPr>
          <a:xfrm rot="5400000">
            <a:off x="9131335" y="3053109"/>
            <a:ext cx="2404520" cy="2404520"/>
          </a:xfrm>
          <a:prstGeom prst="arc">
            <a:avLst>
              <a:gd name="adj1" fmla="val 10609056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  <a:latin typeface="Calibri"/>
              <a:ea typeface="宋体"/>
            </a:endParaRPr>
          </a:p>
        </p:txBody>
      </p:sp>
      <p:sp>
        <p:nvSpPr>
          <p:cNvPr id="84" name="三角形 83"/>
          <p:cNvSpPr/>
          <p:nvPr/>
        </p:nvSpPr>
        <p:spPr>
          <a:xfrm flipV="1">
            <a:off x="10161888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85" name="文本框 84"/>
          <p:cNvSpPr txBox="1"/>
          <p:nvPr/>
        </p:nvSpPr>
        <p:spPr>
          <a:xfrm>
            <a:off x="9739522" y="2184753"/>
            <a:ext cx="118814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ea typeface="宋体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86" name="文本框 85"/>
          <p:cNvSpPr txBox="1"/>
          <p:nvPr/>
        </p:nvSpPr>
        <p:spPr>
          <a:xfrm>
            <a:off x="9723492" y="1222114"/>
            <a:ext cx="122020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ea typeface="宋体"/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ea typeface="宋体"/>
              <a:cs typeface="Arial" panose="020B0604020202020204" pitchFamily="34" charset="0"/>
            </a:endParaRPr>
          </a:p>
        </p:txBody>
      </p:sp>
      <p:sp>
        <p:nvSpPr>
          <p:cNvPr id="87" name="矩形 86"/>
          <p:cNvSpPr/>
          <p:nvPr/>
        </p:nvSpPr>
        <p:spPr>
          <a:xfrm>
            <a:off x="9212509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</a:endParaRPr>
          </a:p>
        </p:txBody>
      </p:sp>
      <p:grpSp>
        <p:nvGrpSpPr>
          <p:cNvPr id="88" name="组 87"/>
          <p:cNvGrpSpPr/>
          <p:nvPr/>
        </p:nvGrpSpPr>
        <p:grpSpPr>
          <a:xfrm>
            <a:off x="3151687" y="5674050"/>
            <a:ext cx="2065876" cy="412421"/>
            <a:chOff x="1346192" y="3940527"/>
            <a:chExt cx="1549407" cy="309316"/>
          </a:xfrm>
        </p:grpSpPr>
        <p:sp>
          <p:nvSpPr>
            <p:cNvPr id="89" name="矩形 88"/>
            <p:cNvSpPr/>
            <p:nvPr/>
          </p:nvSpPr>
          <p:spPr>
            <a:xfrm>
              <a:off x="1594350" y="3940527"/>
              <a:ext cx="1301249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</a:rPr>
                <a:t>TWO</a:t>
              </a:r>
              <a:endParaRPr lang="zh-CN" altLang="zh-CN" sz="1600" b="1" dirty="0">
                <a:solidFill>
                  <a:srgbClr val="262626"/>
                </a:solidFill>
              </a:endParaRPr>
            </a:p>
          </p:txBody>
        </p:sp>
        <p:sp>
          <p:nvSpPr>
            <p:cNvPr id="90" name="矩形 89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</p:grpSp>
      <p:grpSp>
        <p:nvGrpSpPr>
          <p:cNvPr id="91" name="组 90"/>
          <p:cNvGrpSpPr/>
          <p:nvPr/>
        </p:nvGrpSpPr>
        <p:grpSpPr>
          <a:xfrm>
            <a:off x="5288200" y="5674050"/>
            <a:ext cx="2378324" cy="412421"/>
            <a:chOff x="1346192" y="3940527"/>
            <a:chExt cx="1783743" cy="309316"/>
          </a:xfrm>
        </p:grpSpPr>
        <p:sp>
          <p:nvSpPr>
            <p:cNvPr id="92" name="矩形 91"/>
            <p:cNvSpPr/>
            <p:nvPr/>
          </p:nvSpPr>
          <p:spPr>
            <a:xfrm>
              <a:off x="1594350" y="3940527"/>
              <a:ext cx="1535585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</a:rPr>
                <a:t>THREE</a:t>
              </a:r>
              <a:endParaRPr lang="zh-CN" altLang="zh-CN" sz="1600" b="1" dirty="0">
                <a:solidFill>
                  <a:srgbClr val="262626"/>
                </a:solidFill>
              </a:endParaRPr>
            </a:p>
          </p:txBody>
        </p:sp>
        <p:sp>
          <p:nvSpPr>
            <p:cNvPr id="93" name="矩形 92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20882466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  <p:grpSp>
        <p:nvGrpSpPr>
          <p:cNvPr id="49" name="组 48"/>
          <p:cNvGrpSpPr/>
          <p:nvPr/>
        </p:nvGrpSpPr>
        <p:grpSpPr>
          <a:xfrm>
            <a:off x="866484" y="5679029"/>
            <a:ext cx="2065876" cy="412421"/>
            <a:chOff x="1346192" y="3940527"/>
            <a:chExt cx="1549407" cy="309316"/>
          </a:xfrm>
        </p:grpSpPr>
        <p:sp>
          <p:nvSpPr>
            <p:cNvPr id="50" name="矩形 49"/>
            <p:cNvSpPr/>
            <p:nvPr/>
          </p:nvSpPr>
          <p:spPr>
            <a:xfrm>
              <a:off x="1594350" y="3940527"/>
              <a:ext cx="1301249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ONE</a:t>
              </a:r>
              <a:endParaRPr lang="zh-CN" altLang="zh-CN" sz="1600" b="1" dirty="0">
                <a:solidFill>
                  <a:srgbClr val="262626"/>
                </a:solidFill>
                <a:latin typeface="Calibri Light" panose="020F0302020204030204"/>
                <a:ea typeface="微软雅黑" pitchFamily="34" charset="-122"/>
              </a:endParaRPr>
            </a:p>
          </p:txBody>
        </p:sp>
        <p:sp>
          <p:nvSpPr>
            <p:cNvPr id="51" name="矩形 50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</p:grpSp>
      <p:sp>
        <p:nvSpPr>
          <p:cNvPr id="53" name="饼图 52"/>
          <p:cNvSpPr/>
          <p:nvPr/>
        </p:nvSpPr>
        <p:spPr>
          <a:xfrm flipH="1" flipV="1">
            <a:off x="137034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54" name="弧形 76"/>
          <p:cNvSpPr/>
          <p:nvPr/>
        </p:nvSpPr>
        <p:spPr>
          <a:xfrm rot="5400000">
            <a:off x="1185098" y="3623209"/>
            <a:ext cx="1264320" cy="1264320"/>
          </a:xfrm>
          <a:prstGeom prst="arc">
            <a:avLst>
              <a:gd name="adj1" fmla="val 5413643"/>
              <a:gd name="adj2" fmla="val 10692473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55" name="弧形 76"/>
          <p:cNvSpPr/>
          <p:nvPr/>
        </p:nvSpPr>
        <p:spPr>
          <a:xfrm rot="5400000">
            <a:off x="900049" y="3338161"/>
            <a:ext cx="1834420" cy="1834420"/>
          </a:xfrm>
          <a:prstGeom prst="arc">
            <a:avLst>
              <a:gd name="adj1" fmla="val 5355792"/>
              <a:gd name="adj2" fmla="val 13073989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56" name="弧形 76"/>
          <p:cNvSpPr/>
          <p:nvPr/>
        </p:nvSpPr>
        <p:spPr>
          <a:xfrm rot="5400000">
            <a:off x="614997" y="3053109"/>
            <a:ext cx="2404520" cy="2404520"/>
          </a:xfrm>
          <a:prstGeom prst="arc">
            <a:avLst>
              <a:gd name="adj1" fmla="val 6741795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57" name="三角形 56"/>
          <p:cNvSpPr/>
          <p:nvPr/>
        </p:nvSpPr>
        <p:spPr>
          <a:xfrm flipV="1">
            <a:off x="164554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58" name="文本框 57"/>
          <p:cNvSpPr txBox="1"/>
          <p:nvPr/>
        </p:nvSpPr>
        <p:spPr>
          <a:xfrm>
            <a:off x="1288906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59" name="文本框 58"/>
          <p:cNvSpPr txBox="1"/>
          <p:nvPr/>
        </p:nvSpPr>
        <p:spPr>
          <a:xfrm>
            <a:off x="1207153" y="1222114"/>
            <a:ext cx="122020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 dirty="0">
                <a:solidFill>
                  <a:prstClr val="black">
                    <a:lumMod val="75000"/>
                    <a:lumOff val="25000"/>
                  </a:prstClr>
                </a:solidFill>
                <a:cs typeface="Arial" panose="020B0604020202020204" pitchFamily="34" charset="0"/>
              </a:rPr>
              <a:t>30</a:t>
            </a:r>
          </a:p>
        </p:txBody>
      </p:sp>
      <p:sp>
        <p:nvSpPr>
          <p:cNvPr id="60" name="矩形 59"/>
          <p:cNvSpPr/>
          <p:nvPr/>
        </p:nvSpPr>
        <p:spPr>
          <a:xfrm>
            <a:off x="69617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62" name="饼图 61"/>
          <p:cNvSpPr/>
          <p:nvPr/>
        </p:nvSpPr>
        <p:spPr>
          <a:xfrm flipH="1" flipV="1">
            <a:off x="420912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63" name="弧形 76"/>
          <p:cNvSpPr/>
          <p:nvPr/>
        </p:nvSpPr>
        <p:spPr>
          <a:xfrm rot="5400000">
            <a:off x="4023878" y="3623209"/>
            <a:ext cx="1264320" cy="1264320"/>
          </a:xfrm>
          <a:prstGeom prst="arc">
            <a:avLst>
              <a:gd name="adj1" fmla="val 5412372"/>
              <a:gd name="adj2" fmla="val 14046448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64" name="弧形 76"/>
          <p:cNvSpPr/>
          <p:nvPr/>
        </p:nvSpPr>
        <p:spPr>
          <a:xfrm rot="5400000">
            <a:off x="3738829" y="3338161"/>
            <a:ext cx="1834420" cy="1834420"/>
          </a:xfrm>
          <a:prstGeom prst="arc">
            <a:avLst>
              <a:gd name="adj1" fmla="val 5355792"/>
              <a:gd name="adj2" fmla="val 11287481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65" name="弧形 76"/>
          <p:cNvSpPr/>
          <p:nvPr/>
        </p:nvSpPr>
        <p:spPr>
          <a:xfrm rot="5400000">
            <a:off x="3453777" y="3053109"/>
            <a:ext cx="2404520" cy="2404520"/>
          </a:xfrm>
          <a:prstGeom prst="arc">
            <a:avLst>
              <a:gd name="adj1" fmla="val 8021573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66" name="三角形 65"/>
          <p:cNvSpPr/>
          <p:nvPr/>
        </p:nvSpPr>
        <p:spPr>
          <a:xfrm flipV="1">
            <a:off x="448432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67" name="文本框 66"/>
          <p:cNvSpPr txBox="1"/>
          <p:nvPr/>
        </p:nvSpPr>
        <p:spPr>
          <a:xfrm>
            <a:off x="4127686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68" name="文本框 67"/>
          <p:cNvSpPr txBox="1"/>
          <p:nvPr/>
        </p:nvSpPr>
        <p:spPr>
          <a:xfrm>
            <a:off x="4045933" y="1222114"/>
            <a:ext cx="122020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cs typeface="Arial" panose="020B0604020202020204" pitchFamily="34" charset="0"/>
            </a:endParaRPr>
          </a:p>
        </p:txBody>
      </p:sp>
      <p:sp>
        <p:nvSpPr>
          <p:cNvPr id="69" name="矩形 68"/>
          <p:cNvSpPr/>
          <p:nvPr/>
        </p:nvSpPr>
        <p:spPr>
          <a:xfrm>
            <a:off x="353495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71" name="饼图 70"/>
          <p:cNvSpPr/>
          <p:nvPr/>
        </p:nvSpPr>
        <p:spPr>
          <a:xfrm flipH="1" flipV="1">
            <a:off x="7047903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72" name="弧形 76"/>
          <p:cNvSpPr/>
          <p:nvPr/>
        </p:nvSpPr>
        <p:spPr>
          <a:xfrm rot="5400000">
            <a:off x="6862658" y="3623209"/>
            <a:ext cx="1264320" cy="1264320"/>
          </a:xfrm>
          <a:prstGeom prst="arc">
            <a:avLst>
              <a:gd name="adj1" fmla="val 5499358"/>
              <a:gd name="adj2" fmla="val 16161795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73" name="弧形 76"/>
          <p:cNvSpPr/>
          <p:nvPr/>
        </p:nvSpPr>
        <p:spPr>
          <a:xfrm rot="5400000">
            <a:off x="6577609" y="3338161"/>
            <a:ext cx="1834420" cy="1834420"/>
          </a:xfrm>
          <a:prstGeom prst="arc">
            <a:avLst>
              <a:gd name="adj1" fmla="val 5355792"/>
              <a:gd name="adj2" fmla="val 14832637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74" name="弧形 76"/>
          <p:cNvSpPr/>
          <p:nvPr/>
        </p:nvSpPr>
        <p:spPr>
          <a:xfrm rot="5400000">
            <a:off x="6292557" y="3053109"/>
            <a:ext cx="2404520" cy="2404520"/>
          </a:xfrm>
          <a:prstGeom prst="arc">
            <a:avLst>
              <a:gd name="adj1" fmla="val 10609056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75" name="三角形 74"/>
          <p:cNvSpPr/>
          <p:nvPr/>
        </p:nvSpPr>
        <p:spPr>
          <a:xfrm flipV="1">
            <a:off x="7323109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76" name="文本框 75"/>
          <p:cNvSpPr txBox="1"/>
          <p:nvPr/>
        </p:nvSpPr>
        <p:spPr>
          <a:xfrm>
            <a:off x="6966466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77" name="文本框 76"/>
          <p:cNvSpPr txBox="1"/>
          <p:nvPr/>
        </p:nvSpPr>
        <p:spPr>
          <a:xfrm>
            <a:off x="6884713" y="1222114"/>
            <a:ext cx="122020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cs typeface="Arial" panose="020B0604020202020204" pitchFamily="34" charset="0"/>
            </a:endParaRPr>
          </a:p>
        </p:txBody>
      </p:sp>
      <p:sp>
        <p:nvSpPr>
          <p:cNvPr id="78" name="矩形 77"/>
          <p:cNvSpPr/>
          <p:nvPr/>
        </p:nvSpPr>
        <p:spPr>
          <a:xfrm>
            <a:off x="6373730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80" name="饼图 79"/>
          <p:cNvSpPr/>
          <p:nvPr/>
        </p:nvSpPr>
        <p:spPr>
          <a:xfrm flipH="1" flipV="1">
            <a:off x="9886682" y="3808454"/>
            <a:ext cx="893835" cy="893833"/>
          </a:xfrm>
          <a:prstGeom prst="pie">
            <a:avLst>
              <a:gd name="adj1" fmla="val 0"/>
              <a:gd name="adj2" fmla="val 10768752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81" name="弧形 76"/>
          <p:cNvSpPr/>
          <p:nvPr/>
        </p:nvSpPr>
        <p:spPr>
          <a:xfrm rot="5400000">
            <a:off x="9701437" y="3623209"/>
            <a:ext cx="1264320" cy="1264320"/>
          </a:xfrm>
          <a:prstGeom prst="arc">
            <a:avLst>
              <a:gd name="adj1" fmla="val 5499358"/>
              <a:gd name="adj2" fmla="val 16161795"/>
            </a:avLst>
          </a:prstGeom>
          <a:ln w="1587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82" name="弧形 76"/>
          <p:cNvSpPr/>
          <p:nvPr/>
        </p:nvSpPr>
        <p:spPr>
          <a:xfrm rot="5400000">
            <a:off x="9416388" y="3338161"/>
            <a:ext cx="1834420" cy="1834420"/>
          </a:xfrm>
          <a:prstGeom prst="arc">
            <a:avLst>
              <a:gd name="adj1" fmla="val 5355792"/>
              <a:gd name="adj2" fmla="val 14832637"/>
            </a:avLst>
          </a:prstGeom>
          <a:ln w="1587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83" name="弧形 76"/>
          <p:cNvSpPr/>
          <p:nvPr/>
        </p:nvSpPr>
        <p:spPr>
          <a:xfrm rot="5400000">
            <a:off x="9131335" y="3053109"/>
            <a:ext cx="2404520" cy="2404520"/>
          </a:xfrm>
          <a:prstGeom prst="arc">
            <a:avLst>
              <a:gd name="adj1" fmla="val 10609056"/>
              <a:gd name="adj2" fmla="val 16161795"/>
            </a:avLst>
          </a:prstGeom>
          <a:ln w="158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354"/>
            <a:endParaRPr lang="zh-CN" altLang="en-US" sz="1867">
              <a:solidFill>
                <a:prstClr val="black"/>
              </a:solidFill>
            </a:endParaRPr>
          </a:p>
        </p:txBody>
      </p:sp>
      <p:sp>
        <p:nvSpPr>
          <p:cNvPr id="84" name="三角形 83"/>
          <p:cNvSpPr/>
          <p:nvPr/>
        </p:nvSpPr>
        <p:spPr>
          <a:xfrm flipV="1">
            <a:off x="10161888" y="2574148"/>
            <a:ext cx="343415" cy="257561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sp>
        <p:nvSpPr>
          <p:cNvPr id="85" name="文本框 84"/>
          <p:cNvSpPr txBox="1"/>
          <p:nvPr/>
        </p:nvSpPr>
        <p:spPr>
          <a:xfrm>
            <a:off x="9805245" y="218475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2000" b="1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cs typeface="Arial" panose="020B0604020202020204" pitchFamily="34" charset="0"/>
              </a:rPr>
              <a:t>MILLION</a:t>
            </a:r>
          </a:p>
        </p:txBody>
      </p:sp>
      <p:sp>
        <p:nvSpPr>
          <p:cNvPr id="86" name="文本框 85"/>
          <p:cNvSpPr txBox="1"/>
          <p:nvPr/>
        </p:nvSpPr>
        <p:spPr>
          <a:xfrm>
            <a:off x="9723492" y="1222114"/>
            <a:ext cx="122020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914354"/>
            <a:r>
              <a:rPr lang="en-US" altLang="zh-CN" sz="7200" b="1">
                <a:solidFill>
                  <a:prstClr val="black">
                    <a:lumMod val="75000"/>
                    <a:lumOff val="25000"/>
                  </a:prstClr>
                </a:solidFill>
                <a:cs typeface="Arial" panose="020B0604020202020204" pitchFamily="34" charset="0"/>
              </a:rPr>
              <a:t>30</a:t>
            </a:r>
            <a:endParaRPr lang="en-US" altLang="zh-CN" sz="7200" b="1" dirty="0">
              <a:solidFill>
                <a:prstClr val="black">
                  <a:lumMod val="75000"/>
                  <a:lumOff val="25000"/>
                </a:prstClr>
              </a:solidFill>
              <a:cs typeface="Arial" panose="020B0604020202020204" pitchFamily="34" charset="0"/>
            </a:endParaRPr>
          </a:p>
        </p:txBody>
      </p:sp>
      <p:sp>
        <p:nvSpPr>
          <p:cNvPr id="87" name="矩形 86"/>
          <p:cNvSpPr/>
          <p:nvPr/>
        </p:nvSpPr>
        <p:spPr>
          <a:xfrm>
            <a:off x="9212509" y="4430787"/>
            <a:ext cx="2242168" cy="8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点击此处添加文本信息。</a:t>
            </a:r>
          </a:p>
          <a:p>
            <a:pPr>
              <a:lnSpc>
                <a:spcPct val="130000"/>
              </a:lnSpc>
            </a:pPr>
            <a:r>
              <a:rPr lang="zh-CN" altLang="zh-CN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标题数字等都可以通过点击和重新输入进行更改</a:t>
            </a:r>
            <a:r>
              <a:rPr lang="zh-CN" altLang="en-US" sz="1333" dirty="0">
                <a:solidFill>
                  <a:srgbClr val="262626"/>
                </a:solidFill>
                <a:latin typeface="微软雅黑" pitchFamily="34" charset="-122"/>
                <a:ea typeface="微软雅黑" pitchFamily="34" charset="-122"/>
              </a:rPr>
              <a:t>。</a:t>
            </a:r>
            <a:endParaRPr lang="zh-CN" altLang="zh-CN" sz="1333" dirty="0">
              <a:solidFill>
                <a:srgbClr val="262626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grpSp>
        <p:nvGrpSpPr>
          <p:cNvPr id="88" name="组 87"/>
          <p:cNvGrpSpPr/>
          <p:nvPr/>
        </p:nvGrpSpPr>
        <p:grpSpPr>
          <a:xfrm>
            <a:off x="3151687" y="5674050"/>
            <a:ext cx="2065876" cy="412421"/>
            <a:chOff x="1346192" y="3940527"/>
            <a:chExt cx="1549407" cy="309316"/>
          </a:xfrm>
        </p:grpSpPr>
        <p:sp>
          <p:nvSpPr>
            <p:cNvPr id="89" name="矩形 88"/>
            <p:cNvSpPr/>
            <p:nvPr/>
          </p:nvSpPr>
          <p:spPr>
            <a:xfrm>
              <a:off x="1594350" y="3940527"/>
              <a:ext cx="1301249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TWO</a:t>
              </a:r>
              <a:endParaRPr lang="zh-CN" altLang="zh-CN" sz="1600" b="1" dirty="0">
                <a:solidFill>
                  <a:srgbClr val="262626"/>
                </a:solidFill>
                <a:latin typeface="Calibri Light" panose="020F0302020204030204"/>
                <a:ea typeface="微软雅黑" pitchFamily="34" charset="-122"/>
              </a:endParaRPr>
            </a:p>
          </p:txBody>
        </p:sp>
        <p:sp>
          <p:nvSpPr>
            <p:cNvPr id="90" name="矩形 89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</p:grpSp>
      <p:grpSp>
        <p:nvGrpSpPr>
          <p:cNvPr id="91" name="组 90"/>
          <p:cNvGrpSpPr/>
          <p:nvPr/>
        </p:nvGrpSpPr>
        <p:grpSpPr>
          <a:xfrm>
            <a:off x="5288200" y="5674058"/>
            <a:ext cx="2378324" cy="412422"/>
            <a:chOff x="1346192" y="3940527"/>
            <a:chExt cx="1783743" cy="309316"/>
          </a:xfrm>
        </p:grpSpPr>
        <p:sp>
          <p:nvSpPr>
            <p:cNvPr id="92" name="矩形 91"/>
            <p:cNvSpPr/>
            <p:nvPr/>
          </p:nvSpPr>
          <p:spPr>
            <a:xfrm>
              <a:off x="1594350" y="3940527"/>
              <a:ext cx="1535585" cy="3093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EXAMPLE</a:t>
              </a:r>
              <a:r>
                <a:rPr lang="zh-CN" altLang="en-US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 </a:t>
              </a:r>
              <a:r>
                <a:rPr lang="en-US" altLang="zh-CN" sz="1600" b="1" dirty="0">
                  <a:solidFill>
                    <a:srgbClr val="262626"/>
                  </a:solidFill>
                  <a:latin typeface="Calibri Light" panose="020F0302020204030204"/>
                  <a:ea typeface="微软雅黑" pitchFamily="34" charset="-122"/>
                </a:rPr>
                <a:t>THREE</a:t>
              </a:r>
              <a:endParaRPr lang="zh-CN" altLang="zh-CN" sz="1600" b="1" dirty="0">
                <a:solidFill>
                  <a:srgbClr val="262626"/>
                </a:solidFill>
                <a:latin typeface="Calibri Light" panose="020F0302020204030204"/>
                <a:ea typeface="微软雅黑" pitchFamily="34" charset="-122"/>
              </a:endParaRPr>
            </a:p>
          </p:txBody>
        </p:sp>
        <p:sp>
          <p:nvSpPr>
            <p:cNvPr id="93" name="矩形 92"/>
            <p:cNvSpPr/>
            <p:nvPr/>
          </p:nvSpPr>
          <p:spPr>
            <a:xfrm>
              <a:off x="1346192" y="3988441"/>
              <a:ext cx="236569" cy="236569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257463152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1_Office Theme">
  <a:themeElements>
    <a:clrScheme name="自定义 142">
      <a:dk1>
        <a:srgbClr val="FFFFFF"/>
      </a:dk1>
      <a:lt1>
        <a:srgbClr val="404040"/>
      </a:lt1>
      <a:dk2>
        <a:srgbClr val="BFBFBF"/>
      </a:dk2>
      <a:lt2>
        <a:srgbClr val="000000"/>
      </a:lt2>
      <a:accent1>
        <a:srgbClr val="FA2442"/>
      </a:accent1>
      <a:accent2>
        <a:srgbClr val="006DD6"/>
      </a:accent2>
      <a:accent3>
        <a:srgbClr val="F09400"/>
      </a:accent3>
      <a:accent4>
        <a:srgbClr val="10141A"/>
      </a:accent4>
      <a:accent5>
        <a:srgbClr val="303B45"/>
      </a:accent5>
      <a:accent6>
        <a:srgbClr val="565F69"/>
      </a:accent6>
      <a:hlink>
        <a:srgbClr val="00FFFF"/>
      </a:hlink>
      <a:folHlink>
        <a:srgbClr val="0080FF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主题">
  <a:themeElements>
    <a:clrScheme name="自定义 140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FD4F69"/>
      </a:accent1>
      <a:accent2>
        <a:srgbClr val="FFE644"/>
      </a:accent2>
      <a:accent3>
        <a:srgbClr val="00D582"/>
      </a:accent3>
      <a:accent4>
        <a:srgbClr val="515151"/>
      </a:accent4>
      <a:accent5>
        <a:srgbClr val="919191"/>
      </a:accent5>
      <a:accent6>
        <a:srgbClr val="CACACA"/>
      </a:accent6>
      <a:hlink>
        <a:srgbClr val="0563C1"/>
      </a:hlink>
      <a:folHlink>
        <a:srgbClr val="954F72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自定义 141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F9DB7A"/>
      </a:accent1>
      <a:accent2>
        <a:srgbClr val="2581AF"/>
      </a:accent2>
      <a:accent3>
        <a:srgbClr val="5AD9CC"/>
      </a:accent3>
      <a:accent4>
        <a:srgbClr val="F78982"/>
      </a:accent4>
      <a:accent5>
        <a:srgbClr val="A0A4CA"/>
      </a:accent5>
      <a:accent6>
        <a:srgbClr val="515151"/>
      </a:accent6>
      <a:hlink>
        <a:srgbClr val="0563C1"/>
      </a:hlink>
      <a:folHlink>
        <a:srgbClr val="954F72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AE6F2518-B084-4896-AF52-66CC2144AA26}"/>
    </a:ext>
  </a:extLst>
</a:theme>
</file>

<file path=ppt/theme/theme4.xml><?xml version="1.0" encoding="utf-8"?>
<a:theme xmlns:a="http://schemas.openxmlformats.org/drawingml/2006/main" name="2_Office 主题">
  <a:themeElements>
    <a:clrScheme name="自定义 143">
      <a:dk1>
        <a:srgbClr val="FFFFFF"/>
      </a:dk1>
      <a:lt1>
        <a:srgbClr val="404040"/>
      </a:lt1>
      <a:dk2>
        <a:srgbClr val="BFBFBF"/>
      </a:dk2>
      <a:lt2>
        <a:srgbClr val="000000"/>
      </a:lt2>
      <a:accent1>
        <a:srgbClr val="049A78"/>
      </a:accent1>
      <a:accent2>
        <a:srgbClr val="85CC35"/>
      </a:accent2>
      <a:accent3>
        <a:srgbClr val="FC9900"/>
      </a:accent3>
      <a:accent4>
        <a:srgbClr val="10141A"/>
      </a:accent4>
      <a:accent5>
        <a:srgbClr val="303B45"/>
      </a:accent5>
      <a:accent6>
        <a:srgbClr val="565F69"/>
      </a:accent6>
      <a:hlink>
        <a:srgbClr val="00FFFF"/>
      </a:hlink>
      <a:folHlink>
        <a:srgbClr val="0080FF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3_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PLUS">
      <a:majorFont>
        <a:latin typeface="Calibri Light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7B6F2769-7194-4217-93D3-3AF3A4742282}">
  <ds:schemaRefs>
    <ds:schemaRef ds:uri="http://schemas.openxmlformats.org/package/2006/metadata/core-properties"/>
    <ds:schemaRef ds:uri="http://www.w3.org/XML/1998/namespace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schemas.microsoft.com/sharepoint/v3/fields"/>
    <ds:schemaRef ds:uri="http://purl.org/dc/elements/1.1/"/>
    <ds:schemaRef ds:uri="http://schemas.microsoft.com/office/2006/metadata/properties"/>
    <ds:schemaRef ds:uri="http://purl.org/dc/terms/"/>
  </ds:schemaRefs>
</ds:datastoreItem>
</file>

<file path=customXml/itemProps2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212</TotalTime>
  <Words>376</Words>
  <Application>Microsoft Office PowerPoint</Application>
  <PresentationFormat>自定义</PresentationFormat>
  <Paragraphs>80</Paragraphs>
  <Slides>4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5</vt:i4>
      </vt:variant>
      <vt:variant>
        <vt:lpstr>幻灯片标题</vt:lpstr>
      </vt:variant>
      <vt:variant>
        <vt:i4>4</vt:i4>
      </vt:variant>
    </vt:vector>
  </HeadingPairs>
  <TitlesOfParts>
    <vt:vector size="9" baseType="lpstr">
      <vt:lpstr>1_Office Theme</vt:lpstr>
      <vt:lpstr>Office 主题</vt:lpstr>
      <vt:lpstr>Office Theme</vt:lpstr>
      <vt:lpstr>2_Office 主题</vt:lpstr>
      <vt:lpstr>3_Office 主题</vt:lpstr>
      <vt:lpstr>幻灯片 1</vt:lpstr>
      <vt:lpstr>幻灯片 2</vt:lpstr>
      <vt:lpstr>幻灯片 3</vt:lpstr>
      <vt:lpstr>幻灯片 4</vt:lpstr>
    </vt:vector>
  </TitlesOfParts>
  <Manager/>
  <Company/>
  <LinksUpToDate>false</LinksUpToDate>
  <SharedDoc>false</SharedDoc>
  <HyperlinkBase/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Template</dc:title>
  <dc:subject/>
  <dc:creator>Office PLUS</dc:creator>
  <cp:keywords/>
  <dc:description/>
  <cp:lastModifiedBy>Administrator</cp:lastModifiedBy>
  <cp:revision>78</cp:revision>
  <dcterms:created xsi:type="dcterms:W3CDTF">2010-04-12T23:12:02Z</dcterms:created>
  <dcterms:modified xsi:type="dcterms:W3CDTF">2016-03-15T18:25:51Z</dcterms:modified>
  <cp:category/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

<file path=docProps/thumbnail.jpeg>
</file>