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92" r:id="rId4"/>
    <p:sldMasterId id="2147493502" r:id="rId5"/>
    <p:sldMasterId id="2147493517" r:id="rId6"/>
    <p:sldMasterId id="2147493530" r:id="rId7"/>
    <p:sldMasterId id="2147493544" r:id="rId8"/>
  </p:sldMasterIdLst>
  <p:sldIdLst>
    <p:sldId id="267" r:id="rId9"/>
    <p:sldId id="271" r:id="rId10"/>
    <p:sldId id="272" r:id="rId11"/>
    <p:sldId id="273" r:id="rId12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390" autoAdjust="0"/>
    <p:restoredTop sz="93321"/>
  </p:normalViewPr>
  <p:slideViewPr>
    <p:cSldViewPr snapToGrid="0" snapToObjects="1">
      <p:cViewPr>
        <p:scale>
          <a:sx n="75" d="100"/>
          <a:sy n="75" d="100"/>
        </p:scale>
        <p:origin x="-1656" y="-678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12193588" cy="9482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91935" y="203906"/>
            <a:ext cx="3669367" cy="5418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latin typeface="+mj-lt"/>
              </a:defRPr>
            </a:lvl1pPr>
          </a:lstStyle>
          <a:p>
            <a:pPr lvl="0"/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00056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12193588" cy="9482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91935" y="203906"/>
            <a:ext cx="3669367" cy="5418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latin typeface="+mj-lt"/>
              </a:defRPr>
            </a:lvl1pPr>
          </a:lstStyle>
          <a:p>
            <a:pPr lvl="0"/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31650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-1"/>
            <a:ext cx="12193588" cy="9482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91935" y="203906"/>
            <a:ext cx="3669367" cy="5418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latin typeface="+mj-lt"/>
              </a:defRPr>
            </a:lvl1pPr>
          </a:lstStyle>
          <a:p>
            <a:pPr lvl="0"/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905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-1"/>
            <a:ext cx="12193588" cy="9482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91935" y="203906"/>
            <a:ext cx="3669367" cy="5418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latin typeface="+mj-lt"/>
              </a:defRPr>
            </a:lvl1pPr>
          </a:lstStyle>
          <a:p>
            <a:pPr lvl="0"/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977380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6953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7290" y="2788087"/>
            <a:ext cx="3178317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601" y="4007796"/>
            <a:ext cx="334782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2132688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-1"/>
            <a:ext cx="12193588" cy="9482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91935" y="203906"/>
            <a:ext cx="3669367" cy="5418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latin typeface="+mj-lt"/>
              </a:defRPr>
            </a:lvl1pPr>
          </a:lstStyle>
          <a:p>
            <a:pPr lvl="0"/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40964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-1"/>
            <a:ext cx="12193588" cy="9482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91935" y="203906"/>
            <a:ext cx="3669367" cy="5418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latin typeface="+mj-lt"/>
              </a:defRPr>
            </a:lvl1pPr>
          </a:lstStyle>
          <a:p>
            <a:pPr lvl="0"/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928682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12193588" cy="9482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91935" y="203906"/>
            <a:ext cx="3669367" cy="5418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latin typeface="+mj-lt"/>
              </a:defRPr>
            </a:lvl1pPr>
          </a:lstStyle>
          <a:p>
            <a:pPr lvl="0"/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429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-1"/>
            <a:ext cx="12193588" cy="9482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91935" y="203906"/>
            <a:ext cx="3669367" cy="5418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latin typeface="+mj-lt"/>
              </a:defRPr>
            </a:lvl1pPr>
          </a:lstStyle>
          <a:p>
            <a:pPr lvl="0"/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15505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-1"/>
            <a:ext cx="12193588" cy="9482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91935" y="203906"/>
            <a:ext cx="3669367" cy="5418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latin typeface="+mj-lt"/>
              </a:defRPr>
            </a:lvl1pPr>
          </a:lstStyle>
          <a:p>
            <a:pPr lvl="0"/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895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12193588" cy="9482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91935" y="203906"/>
            <a:ext cx="3669367" cy="5418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latin typeface="+mj-lt"/>
              </a:defRPr>
            </a:lvl1pPr>
          </a:lstStyle>
          <a:p>
            <a:pPr lvl="0"/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44378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-1"/>
            <a:ext cx="12193588" cy="9482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91935" y="203906"/>
            <a:ext cx="3669367" cy="5418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latin typeface="+mj-lt"/>
              </a:defRPr>
            </a:lvl1pPr>
          </a:lstStyle>
          <a:p>
            <a:pPr lvl="0"/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8399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-1"/>
            <a:ext cx="12193588" cy="9482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3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91935" y="203906"/>
            <a:ext cx="3669367" cy="5418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latin typeface="+mj-lt"/>
              </a:defRPr>
            </a:lvl1pPr>
          </a:lstStyle>
          <a:p>
            <a:pPr lvl="0"/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67506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2821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3" r:id="rId1"/>
    <p:sldLayoutId id="2147493494" r:id="rId2"/>
    <p:sldLayoutId id="2147493543" r:id="rId3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09153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14" r:id="rId1"/>
    <p:sldLayoutId id="2147493457" r:id="rId2"/>
    <p:sldLayoutId id="2147493458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0418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29" r:id="rId1"/>
    <p:sldLayoutId id="2147493490" r:id="rId2"/>
    <p:sldLayoutId id="214749349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0271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42" r:id="rId1"/>
    <p:sldLayoutId id="2147493499" r:id="rId2"/>
    <p:sldLayoutId id="214749350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89816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45" r:id="rId1"/>
    <p:sldLayoutId id="214749354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grpSp>
        <p:nvGrpSpPr>
          <p:cNvPr id="49" name="组 48"/>
          <p:cNvGrpSpPr/>
          <p:nvPr/>
        </p:nvGrpSpPr>
        <p:grpSpPr>
          <a:xfrm>
            <a:off x="866484" y="5679029"/>
            <a:ext cx="2065876" cy="412421"/>
            <a:chOff x="1346192" y="3940527"/>
            <a:chExt cx="1549407" cy="309316"/>
          </a:xfrm>
        </p:grpSpPr>
        <p:sp>
          <p:nvSpPr>
            <p:cNvPr id="50" name="矩形 49"/>
            <p:cNvSpPr/>
            <p:nvPr/>
          </p:nvSpPr>
          <p:spPr>
            <a:xfrm>
              <a:off x="1594350" y="3940527"/>
              <a:ext cx="1301249" cy="30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en-US" altLang="zh-CN" sz="1600" b="1" dirty="0">
                  <a:solidFill>
                    <a:srgbClr val="262626"/>
                  </a:solidFill>
                  <a:latin typeface="+mj-lt"/>
                  <a:ea typeface="微软雅黑" pitchFamily="34" charset="-122"/>
                </a:rPr>
                <a:t>EXAMPLE</a:t>
              </a:r>
              <a:r>
                <a:rPr lang="zh-CN" altLang="en-US" sz="1600" b="1" dirty="0">
                  <a:solidFill>
                    <a:srgbClr val="262626"/>
                  </a:solidFill>
                  <a:latin typeface="+mj-lt"/>
                  <a:ea typeface="微软雅黑" pitchFamily="34" charset="-122"/>
                </a:rPr>
                <a:t> </a:t>
              </a:r>
              <a:r>
                <a:rPr lang="en-US" altLang="zh-CN" sz="1600" b="1" dirty="0">
                  <a:solidFill>
                    <a:srgbClr val="262626"/>
                  </a:solidFill>
                  <a:latin typeface="+mj-lt"/>
                  <a:ea typeface="微软雅黑" pitchFamily="34" charset="-122"/>
                </a:rPr>
                <a:t>ONE</a:t>
              </a:r>
              <a:endParaRPr lang="zh-CN" altLang="zh-CN" sz="1600" b="1" dirty="0">
                <a:solidFill>
                  <a:srgbClr val="262626"/>
                </a:solidFill>
                <a:latin typeface="+mj-lt"/>
                <a:ea typeface="微软雅黑" pitchFamily="34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1346192" y="3988441"/>
              <a:ext cx="236569" cy="23656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sp>
        <p:nvSpPr>
          <p:cNvPr id="53" name="饼图 52"/>
          <p:cNvSpPr/>
          <p:nvPr/>
        </p:nvSpPr>
        <p:spPr>
          <a:xfrm flipH="1" flipV="1">
            <a:off x="1370343" y="3808454"/>
            <a:ext cx="893835" cy="893833"/>
          </a:xfrm>
          <a:prstGeom prst="pie">
            <a:avLst>
              <a:gd name="adj1" fmla="val 0"/>
              <a:gd name="adj2" fmla="val 10768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54" name="弧形 76"/>
          <p:cNvSpPr/>
          <p:nvPr/>
        </p:nvSpPr>
        <p:spPr>
          <a:xfrm rot="5400000">
            <a:off x="1185098" y="3623209"/>
            <a:ext cx="1264320" cy="1264320"/>
          </a:xfrm>
          <a:prstGeom prst="arc">
            <a:avLst>
              <a:gd name="adj1" fmla="val 5413643"/>
              <a:gd name="adj2" fmla="val 10692473"/>
            </a:avLst>
          </a:prstGeom>
          <a:ln w="158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5" name="弧形 76"/>
          <p:cNvSpPr/>
          <p:nvPr/>
        </p:nvSpPr>
        <p:spPr>
          <a:xfrm rot="5400000">
            <a:off x="900049" y="3338161"/>
            <a:ext cx="1834420" cy="1834420"/>
          </a:xfrm>
          <a:prstGeom prst="arc">
            <a:avLst>
              <a:gd name="adj1" fmla="val 5355792"/>
              <a:gd name="adj2" fmla="val 13073989"/>
            </a:avLst>
          </a:prstGeom>
          <a:ln w="158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6" name="弧形 76"/>
          <p:cNvSpPr/>
          <p:nvPr/>
        </p:nvSpPr>
        <p:spPr>
          <a:xfrm rot="5400000">
            <a:off x="614997" y="3053109"/>
            <a:ext cx="2404520" cy="2404520"/>
          </a:xfrm>
          <a:prstGeom prst="arc">
            <a:avLst>
              <a:gd name="adj1" fmla="val 6741795"/>
              <a:gd name="adj2" fmla="val 16161795"/>
            </a:avLst>
          </a:prstGeom>
          <a:ln w="158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7" name="三角形 56"/>
          <p:cNvSpPr/>
          <p:nvPr/>
        </p:nvSpPr>
        <p:spPr>
          <a:xfrm flipV="1">
            <a:off x="1645549" y="2574148"/>
            <a:ext cx="343415" cy="25756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8" name="文本框 57"/>
          <p:cNvSpPr txBox="1"/>
          <p:nvPr/>
        </p:nvSpPr>
        <p:spPr>
          <a:xfrm>
            <a:off x="1288906" y="218475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宋体"/>
                <a:cs typeface="Arial" panose="020B0604020202020204" pitchFamily="34" charset="0"/>
              </a:rPr>
              <a:t>MILLION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1264861" y="1222114"/>
            <a:ext cx="11047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7200" b="1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宋体"/>
                <a:cs typeface="Arial" panose="020B0604020202020204" pitchFamily="34" charset="0"/>
              </a:rPr>
              <a:t>30</a:t>
            </a:r>
            <a:endParaRPr lang="en-US" altLang="zh-CN" sz="72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96170" y="4430787"/>
            <a:ext cx="224216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333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饼图 61"/>
          <p:cNvSpPr/>
          <p:nvPr/>
        </p:nvSpPr>
        <p:spPr>
          <a:xfrm flipH="1" flipV="1">
            <a:off x="4209123" y="3808454"/>
            <a:ext cx="893835" cy="893833"/>
          </a:xfrm>
          <a:prstGeom prst="pie">
            <a:avLst>
              <a:gd name="adj1" fmla="val 0"/>
              <a:gd name="adj2" fmla="val 10768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63" name="弧形 76"/>
          <p:cNvSpPr/>
          <p:nvPr/>
        </p:nvSpPr>
        <p:spPr>
          <a:xfrm rot="5400000">
            <a:off x="4023878" y="3623209"/>
            <a:ext cx="1264320" cy="1264320"/>
          </a:xfrm>
          <a:prstGeom prst="arc">
            <a:avLst>
              <a:gd name="adj1" fmla="val 5412372"/>
              <a:gd name="adj2" fmla="val 14046448"/>
            </a:avLst>
          </a:prstGeom>
          <a:ln w="158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4" name="弧形 76"/>
          <p:cNvSpPr/>
          <p:nvPr/>
        </p:nvSpPr>
        <p:spPr>
          <a:xfrm rot="5400000">
            <a:off x="3738829" y="3338161"/>
            <a:ext cx="1834420" cy="1834420"/>
          </a:xfrm>
          <a:prstGeom prst="arc">
            <a:avLst>
              <a:gd name="adj1" fmla="val 5355792"/>
              <a:gd name="adj2" fmla="val 11287481"/>
            </a:avLst>
          </a:prstGeom>
          <a:ln w="158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5" name="弧形 76"/>
          <p:cNvSpPr/>
          <p:nvPr/>
        </p:nvSpPr>
        <p:spPr>
          <a:xfrm rot="5400000">
            <a:off x="3453777" y="3053109"/>
            <a:ext cx="2404520" cy="2404520"/>
          </a:xfrm>
          <a:prstGeom prst="arc">
            <a:avLst>
              <a:gd name="adj1" fmla="val 8021573"/>
              <a:gd name="adj2" fmla="val 16161795"/>
            </a:avLst>
          </a:prstGeom>
          <a:ln w="158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6" name="三角形 65"/>
          <p:cNvSpPr/>
          <p:nvPr/>
        </p:nvSpPr>
        <p:spPr>
          <a:xfrm flipV="1">
            <a:off x="4484329" y="2574148"/>
            <a:ext cx="343415" cy="25756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7" name="文本框 66"/>
          <p:cNvSpPr txBox="1"/>
          <p:nvPr/>
        </p:nvSpPr>
        <p:spPr>
          <a:xfrm>
            <a:off x="4127686" y="218475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宋体"/>
                <a:cs typeface="Arial" panose="020B0604020202020204" pitchFamily="34" charset="0"/>
              </a:rPr>
              <a:t>MILLION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4103641" y="1222114"/>
            <a:ext cx="11047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7200" b="1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宋体"/>
                <a:cs typeface="Arial" panose="020B0604020202020204" pitchFamily="34" charset="0"/>
              </a:rPr>
              <a:t>30</a:t>
            </a:r>
            <a:endParaRPr lang="en-US" altLang="zh-CN" sz="72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3534950" y="4430787"/>
            <a:ext cx="224216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333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饼图 70"/>
          <p:cNvSpPr/>
          <p:nvPr/>
        </p:nvSpPr>
        <p:spPr>
          <a:xfrm flipH="1" flipV="1">
            <a:off x="7047903" y="3808454"/>
            <a:ext cx="893835" cy="893833"/>
          </a:xfrm>
          <a:prstGeom prst="pie">
            <a:avLst>
              <a:gd name="adj1" fmla="val 0"/>
              <a:gd name="adj2" fmla="val 10768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72" name="弧形 76"/>
          <p:cNvSpPr/>
          <p:nvPr/>
        </p:nvSpPr>
        <p:spPr>
          <a:xfrm rot="5400000">
            <a:off x="6862658" y="3623209"/>
            <a:ext cx="1264320" cy="1264320"/>
          </a:xfrm>
          <a:prstGeom prst="arc">
            <a:avLst>
              <a:gd name="adj1" fmla="val 5499358"/>
              <a:gd name="adj2" fmla="val 16161795"/>
            </a:avLst>
          </a:prstGeom>
          <a:ln w="158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3" name="弧形 76"/>
          <p:cNvSpPr/>
          <p:nvPr/>
        </p:nvSpPr>
        <p:spPr>
          <a:xfrm rot="5400000">
            <a:off x="6577609" y="3338161"/>
            <a:ext cx="1834420" cy="1834420"/>
          </a:xfrm>
          <a:prstGeom prst="arc">
            <a:avLst>
              <a:gd name="adj1" fmla="val 5355792"/>
              <a:gd name="adj2" fmla="val 14832637"/>
            </a:avLst>
          </a:prstGeom>
          <a:ln w="158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4" name="弧形 76"/>
          <p:cNvSpPr/>
          <p:nvPr/>
        </p:nvSpPr>
        <p:spPr>
          <a:xfrm rot="5400000">
            <a:off x="6292557" y="3053109"/>
            <a:ext cx="2404520" cy="2404520"/>
          </a:xfrm>
          <a:prstGeom prst="arc">
            <a:avLst>
              <a:gd name="adj1" fmla="val 10609056"/>
              <a:gd name="adj2" fmla="val 16161795"/>
            </a:avLst>
          </a:prstGeom>
          <a:ln w="158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5" name="三角形 74"/>
          <p:cNvSpPr/>
          <p:nvPr/>
        </p:nvSpPr>
        <p:spPr>
          <a:xfrm flipV="1">
            <a:off x="7323109" y="2574148"/>
            <a:ext cx="343415" cy="25756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76" name="文本框 75"/>
          <p:cNvSpPr txBox="1"/>
          <p:nvPr/>
        </p:nvSpPr>
        <p:spPr>
          <a:xfrm>
            <a:off x="6966466" y="218475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宋体"/>
                <a:cs typeface="Arial" panose="020B0604020202020204" pitchFamily="34" charset="0"/>
              </a:rPr>
              <a:t>MILLION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6942421" y="1222114"/>
            <a:ext cx="11047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7200" b="1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宋体"/>
                <a:cs typeface="Arial" panose="020B0604020202020204" pitchFamily="34" charset="0"/>
              </a:rPr>
              <a:t>30</a:t>
            </a:r>
            <a:endParaRPr lang="en-US" altLang="zh-CN" sz="72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373730" y="4430787"/>
            <a:ext cx="224216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333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饼图 79"/>
          <p:cNvSpPr/>
          <p:nvPr/>
        </p:nvSpPr>
        <p:spPr>
          <a:xfrm flipH="1" flipV="1">
            <a:off x="9886682" y="3808454"/>
            <a:ext cx="893835" cy="893833"/>
          </a:xfrm>
          <a:prstGeom prst="pie">
            <a:avLst>
              <a:gd name="adj1" fmla="val 0"/>
              <a:gd name="adj2" fmla="val 10768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81" name="弧形 76"/>
          <p:cNvSpPr/>
          <p:nvPr/>
        </p:nvSpPr>
        <p:spPr>
          <a:xfrm rot="5400000">
            <a:off x="9701437" y="3623209"/>
            <a:ext cx="1264320" cy="1264320"/>
          </a:xfrm>
          <a:prstGeom prst="arc">
            <a:avLst>
              <a:gd name="adj1" fmla="val 5499358"/>
              <a:gd name="adj2" fmla="val 16161795"/>
            </a:avLst>
          </a:prstGeom>
          <a:ln w="158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2" name="弧形 76"/>
          <p:cNvSpPr/>
          <p:nvPr/>
        </p:nvSpPr>
        <p:spPr>
          <a:xfrm rot="5400000">
            <a:off x="9416388" y="3338161"/>
            <a:ext cx="1834420" cy="1834420"/>
          </a:xfrm>
          <a:prstGeom prst="arc">
            <a:avLst>
              <a:gd name="adj1" fmla="val 5355792"/>
              <a:gd name="adj2" fmla="val 14832637"/>
            </a:avLst>
          </a:prstGeom>
          <a:ln w="158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3" name="弧形 76"/>
          <p:cNvSpPr/>
          <p:nvPr/>
        </p:nvSpPr>
        <p:spPr>
          <a:xfrm rot="5400000">
            <a:off x="9131335" y="3053109"/>
            <a:ext cx="2404520" cy="2404520"/>
          </a:xfrm>
          <a:prstGeom prst="arc">
            <a:avLst>
              <a:gd name="adj1" fmla="val 10609056"/>
              <a:gd name="adj2" fmla="val 16161795"/>
            </a:avLst>
          </a:prstGeom>
          <a:ln w="158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4" name="三角形 83"/>
          <p:cNvSpPr/>
          <p:nvPr/>
        </p:nvSpPr>
        <p:spPr>
          <a:xfrm flipV="1">
            <a:off x="10161888" y="2574148"/>
            <a:ext cx="343415" cy="25756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85" name="文本框 84"/>
          <p:cNvSpPr txBox="1"/>
          <p:nvPr/>
        </p:nvSpPr>
        <p:spPr>
          <a:xfrm>
            <a:off x="9805245" y="218475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宋体"/>
                <a:cs typeface="Arial" panose="020B0604020202020204" pitchFamily="34" charset="0"/>
              </a:rPr>
              <a:t>MILLION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9781200" y="1222114"/>
            <a:ext cx="11047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7200" b="1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  <a:ea typeface="宋体"/>
                <a:cs typeface="Arial" panose="020B0604020202020204" pitchFamily="34" charset="0"/>
              </a:rPr>
              <a:t>30</a:t>
            </a:r>
            <a:endParaRPr lang="en-US" altLang="zh-CN" sz="7200" b="1" dirty="0">
              <a:solidFill>
                <a:prstClr val="black">
                  <a:lumMod val="75000"/>
                  <a:lumOff val="25000"/>
                </a:prst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9212509" y="4430787"/>
            <a:ext cx="224216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333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8" name="组 87"/>
          <p:cNvGrpSpPr/>
          <p:nvPr/>
        </p:nvGrpSpPr>
        <p:grpSpPr>
          <a:xfrm>
            <a:off x="3151687" y="5674050"/>
            <a:ext cx="2065876" cy="412421"/>
            <a:chOff x="1346192" y="3940527"/>
            <a:chExt cx="1549407" cy="309316"/>
          </a:xfrm>
        </p:grpSpPr>
        <p:sp>
          <p:nvSpPr>
            <p:cNvPr id="89" name="矩形 88"/>
            <p:cNvSpPr/>
            <p:nvPr/>
          </p:nvSpPr>
          <p:spPr>
            <a:xfrm>
              <a:off x="1594350" y="3940527"/>
              <a:ext cx="1301249" cy="30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en-US" altLang="zh-CN" sz="1600" b="1" dirty="0">
                  <a:solidFill>
                    <a:srgbClr val="262626"/>
                  </a:solidFill>
                  <a:latin typeface="+mj-lt"/>
                  <a:ea typeface="微软雅黑" pitchFamily="34" charset="-122"/>
                </a:rPr>
                <a:t>EXAMPLE</a:t>
              </a:r>
              <a:r>
                <a:rPr lang="zh-CN" altLang="en-US" sz="1600" b="1" dirty="0">
                  <a:solidFill>
                    <a:srgbClr val="262626"/>
                  </a:solidFill>
                  <a:latin typeface="+mj-lt"/>
                  <a:ea typeface="微软雅黑" pitchFamily="34" charset="-122"/>
                </a:rPr>
                <a:t> </a:t>
              </a:r>
              <a:r>
                <a:rPr lang="en-US" altLang="zh-CN" sz="1600" b="1" dirty="0">
                  <a:solidFill>
                    <a:srgbClr val="262626"/>
                  </a:solidFill>
                  <a:latin typeface="+mj-lt"/>
                  <a:ea typeface="微软雅黑" pitchFamily="34" charset="-122"/>
                </a:rPr>
                <a:t>TWO</a:t>
              </a:r>
              <a:endParaRPr lang="zh-CN" altLang="zh-CN" sz="1600" b="1" dirty="0">
                <a:solidFill>
                  <a:srgbClr val="262626"/>
                </a:solidFill>
                <a:latin typeface="+mj-lt"/>
                <a:ea typeface="微软雅黑" pitchFamily="34" charset="-122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1346192" y="3988441"/>
              <a:ext cx="236569" cy="23656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grpSp>
        <p:nvGrpSpPr>
          <p:cNvPr id="91" name="组 90"/>
          <p:cNvGrpSpPr/>
          <p:nvPr/>
        </p:nvGrpSpPr>
        <p:grpSpPr>
          <a:xfrm>
            <a:off x="5288200" y="5674058"/>
            <a:ext cx="2378324" cy="412422"/>
            <a:chOff x="1346192" y="3940527"/>
            <a:chExt cx="1783743" cy="309316"/>
          </a:xfrm>
        </p:grpSpPr>
        <p:sp>
          <p:nvSpPr>
            <p:cNvPr id="92" name="矩形 91"/>
            <p:cNvSpPr/>
            <p:nvPr/>
          </p:nvSpPr>
          <p:spPr>
            <a:xfrm>
              <a:off x="1594350" y="3940527"/>
              <a:ext cx="1535585" cy="30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en-US" altLang="zh-CN" sz="1600" b="1" dirty="0">
                  <a:solidFill>
                    <a:srgbClr val="262626"/>
                  </a:solidFill>
                  <a:latin typeface="+mj-lt"/>
                  <a:ea typeface="微软雅黑" pitchFamily="34" charset="-122"/>
                </a:rPr>
                <a:t>EXAMPLE</a:t>
              </a:r>
              <a:r>
                <a:rPr lang="zh-CN" altLang="en-US" sz="1600" b="1" dirty="0">
                  <a:solidFill>
                    <a:srgbClr val="262626"/>
                  </a:solidFill>
                  <a:latin typeface="+mj-lt"/>
                  <a:ea typeface="微软雅黑" pitchFamily="34" charset="-122"/>
                </a:rPr>
                <a:t> </a:t>
              </a:r>
              <a:r>
                <a:rPr lang="en-US" altLang="zh-CN" sz="1600" b="1" dirty="0">
                  <a:solidFill>
                    <a:srgbClr val="262626"/>
                  </a:solidFill>
                  <a:latin typeface="+mj-lt"/>
                  <a:ea typeface="微软雅黑" pitchFamily="34" charset="-122"/>
                </a:rPr>
                <a:t>THREE</a:t>
              </a:r>
              <a:endParaRPr lang="zh-CN" altLang="zh-CN" sz="1600" b="1" dirty="0">
                <a:solidFill>
                  <a:srgbClr val="262626"/>
                </a:solidFill>
                <a:latin typeface="+mj-lt"/>
                <a:ea typeface="微软雅黑" pitchFamily="34" charset="-122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1346192" y="3988441"/>
              <a:ext cx="236569" cy="23656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xmlns="" val="1584892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grpSp>
        <p:nvGrpSpPr>
          <p:cNvPr id="33" name="组 32"/>
          <p:cNvGrpSpPr/>
          <p:nvPr/>
        </p:nvGrpSpPr>
        <p:grpSpPr>
          <a:xfrm>
            <a:off x="866484" y="5679029"/>
            <a:ext cx="2065876" cy="412421"/>
            <a:chOff x="1346192" y="3940527"/>
            <a:chExt cx="1549407" cy="309316"/>
          </a:xfrm>
        </p:grpSpPr>
        <p:sp>
          <p:nvSpPr>
            <p:cNvPr id="34" name="矩形 33"/>
            <p:cNvSpPr/>
            <p:nvPr/>
          </p:nvSpPr>
          <p:spPr>
            <a:xfrm>
              <a:off x="1594350" y="3940527"/>
              <a:ext cx="1301249" cy="30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EXAMPLE</a:t>
              </a:r>
              <a:r>
                <a:rPr lang="zh-CN" altLang="en-US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 </a:t>
              </a:r>
              <a:r>
                <a:rPr lang="en-US" altLang="zh-CN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ONE</a:t>
              </a:r>
              <a:endParaRPr lang="zh-CN" altLang="zh-CN" sz="1600" b="1" dirty="0">
                <a:solidFill>
                  <a:srgbClr val="262626"/>
                </a:solidFill>
                <a:latin typeface="Calibri Light" panose="020F0302020204030204"/>
                <a:ea typeface="微软雅黑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346192" y="3988441"/>
              <a:ext cx="236569" cy="23656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37" name="饼图 36"/>
          <p:cNvSpPr/>
          <p:nvPr/>
        </p:nvSpPr>
        <p:spPr>
          <a:xfrm flipH="1" flipV="1">
            <a:off x="1370343" y="3808454"/>
            <a:ext cx="893835" cy="893833"/>
          </a:xfrm>
          <a:prstGeom prst="pie">
            <a:avLst>
              <a:gd name="adj1" fmla="val 0"/>
              <a:gd name="adj2" fmla="val 10768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38" name="弧形 76"/>
          <p:cNvSpPr/>
          <p:nvPr/>
        </p:nvSpPr>
        <p:spPr>
          <a:xfrm rot="5400000">
            <a:off x="1185098" y="3623209"/>
            <a:ext cx="1264320" cy="1264320"/>
          </a:xfrm>
          <a:prstGeom prst="arc">
            <a:avLst>
              <a:gd name="adj1" fmla="val 5413643"/>
              <a:gd name="adj2" fmla="val 10692473"/>
            </a:avLst>
          </a:prstGeom>
          <a:ln w="158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39" name="弧形 76"/>
          <p:cNvSpPr/>
          <p:nvPr/>
        </p:nvSpPr>
        <p:spPr>
          <a:xfrm rot="5400000">
            <a:off x="900049" y="3338161"/>
            <a:ext cx="1834420" cy="1834420"/>
          </a:xfrm>
          <a:prstGeom prst="arc">
            <a:avLst>
              <a:gd name="adj1" fmla="val 5355792"/>
              <a:gd name="adj2" fmla="val 13073989"/>
            </a:avLst>
          </a:prstGeom>
          <a:ln w="158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40" name="弧形 76"/>
          <p:cNvSpPr/>
          <p:nvPr/>
        </p:nvSpPr>
        <p:spPr>
          <a:xfrm rot="5400000">
            <a:off x="614997" y="3053109"/>
            <a:ext cx="2404520" cy="2404520"/>
          </a:xfrm>
          <a:prstGeom prst="arc">
            <a:avLst>
              <a:gd name="adj1" fmla="val 6741795"/>
              <a:gd name="adj2" fmla="val 16161795"/>
            </a:avLst>
          </a:prstGeom>
          <a:ln w="158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41" name="三角形 40"/>
          <p:cNvSpPr/>
          <p:nvPr/>
        </p:nvSpPr>
        <p:spPr>
          <a:xfrm flipV="1">
            <a:off x="1645549" y="2574148"/>
            <a:ext cx="343415" cy="25756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288906" y="218475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cs typeface="Arial" panose="020B0604020202020204" pitchFamily="34" charset="0"/>
              </a:rPr>
              <a:t>MILLION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1207153" y="1222114"/>
            <a:ext cx="12202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7200" b="1" dirty="0">
                <a:solidFill>
                  <a:prstClr val="black">
                    <a:lumMod val="75000"/>
                    <a:lumOff val="25000"/>
                  </a:prstClr>
                </a:solidFill>
                <a:cs typeface="Arial" panose="020B0604020202020204" pitchFamily="34" charset="0"/>
              </a:rPr>
              <a:t>30</a:t>
            </a:r>
          </a:p>
        </p:txBody>
      </p:sp>
      <p:sp>
        <p:nvSpPr>
          <p:cNvPr id="44" name="矩形 43"/>
          <p:cNvSpPr/>
          <p:nvPr/>
        </p:nvSpPr>
        <p:spPr>
          <a:xfrm>
            <a:off x="696170" y="4430787"/>
            <a:ext cx="224216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333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饼图 45"/>
          <p:cNvSpPr/>
          <p:nvPr/>
        </p:nvSpPr>
        <p:spPr>
          <a:xfrm flipH="1" flipV="1">
            <a:off x="4209123" y="3808454"/>
            <a:ext cx="893835" cy="893833"/>
          </a:xfrm>
          <a:prstGeom prst="pie">
            <a:avLst>
              <a:gd name="adj1" fmla="val 0"/>
              <a:gd name="adj2" fmla="val 10768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47" name="弧形 76"/>
          <p:cNvSpPr/>
          <p:nvPr/>
        </p:nvSpPr>
        <p:spPr>
          <a:xfrm rot="5400000">
            <a:off x="4023878" y="3623209"/>
            <a:ext cx="1264320" cy="1264320"/>
          </a:xfrm>
          <a:prstGeom prst="arc">
            <a:avLst>
              <a:gd name="adj1" fmla="val 5412372"/>
              <a:gd name="adj2" fmla="val 14046448"/>
            </a:avLst>
          </a:prstGeom>
          <a:ln w="158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48" name="弧形 76"/>
          <p:cNvSpPr/>
          <p:nvPr/>
        </p:nvSpPr>
        <p:spPr>
          <a:xfrm rot="5400000">
            <a:off x="3738829" y="3338161"/>
            <a:ext cx="1834420" cy="1834420"/>
          </a:xfrm>
          <a:prstGeom prst="arc">
            <a:avLst>
              <a:gd name="adj1" fmla="val 5355792"/>
              <a:gd name="adj2" fmla="val 11287481"/>
            </a:avLst>
          </a:prstGeom>
          <a:ln w="158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78" name="弧形 76"/>
          <p:cNvSpPr/>
          <p:nvPr/>
        </p:nvSpPr>
        <p:spPr>
          <a:xfrm rot="5400000">
            <a:off x="3453777" y="3053109"/>
            <a:ext cx="2404520" cy="2404520"/>
          </a:xfrm>
          <a:prstGeom prst="arc">
            <a:avLst>
              <a:gd name="adj1" fmla="val 8021573"/>
              <a:gd name="adj2" fmla="val 16161795"/>
            </a:avLst>
          </a:prstGeom>
          <a:ln w="158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79" name="三角形 78"/>
          <p:cNvSpPr/>
          <p:nvPr/>
        </p:nvSpPr>
        <p:spPr>
          <a:xfrm flipV="1">
            <a:off x="4484329" y="2574148"/>
            <a:ext cx="343415" cy="25756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4127686" y="218475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cs typeface="Arial" panose="020B0604020202020204" pitchFamily="34" charset="0"/>
              </a:rPr>
              <a:t>MILLION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4045933" y="1222114"/>
            <a:ext cx="12202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7200" b="1">
                <a:solidFill>
                  <a:prstClr val="black">
                    <a:lumMod val="75000"/>
                    <a:lumOff val="25000"/>
                  </a:prstClr>
                </a:solidFill>
                <a:cs typeface="Arial" panose="020B0604020202020204" pitchFamily="34" charset="0"/>
              </a:rPr>
              <a:t>30</a:t>
            </a:r>
            <a:endParaRPr lang="en-US" altLang="zh-CN" sz="7200" b="1" dirty="0">
              <a:solidFill>
                <a:prstClr val="black">
                  <a:lumMod val="75000"/>
                  <a:lumOff val="2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534950" y="4430787"/>
            <a:ext cx="224216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333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饼图 83"/>
          <p:cNvSpPr/>
          <p:nvPr/>
        </p:nvSpPr>
        <p:spPr>
          <a:xfrm flipH="1" flipV="1">
            <a:off x="7047903" y="3808454"/>
            <a:ext cx="893835" cy="893833"/>
          </a:xfrm>
          <a:prstGeom prst="pie">
            <a:avLst>
              <a:gd name="adj1" fmla="val 0"/>
              <a:gd name="adj2" fmla="val 10768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85" name="弧形 76"/>
          <p:cNvSpPr/>
          <p:nvPr/>
        </p:nvSpPr>
        <p:spPr>
          <a:xfrm rot="5400000">
            <a:off x="6862658" y="3623209"/>
            <a:ext cx="1264320" cy="1264320"/>
          </a:xfrm>
          <a:prstGeom prst="arc">
            <a:avLst>
              <a:gd name="adj1" fmla="val 5499358"/>
              <a:gd name="adj2" fmla="val 16161795"/>
            </a:avLst>
          </a:prstGeom>
          <a:ln w="158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86" name="弧形 76"/>
          <p:cNvSpPr/>
          <p:nvPr/>
        </p:nvSpPr>
        <p:spPr>
          <a:xfrm rot="5400000">
            <a:off x="6577609" y="3338161"/>
            <a:ext cx="1834420" cy="1834420"/>
          </a:xfrm>
          <a:prstGeom prst="arc">
            <a:avLst>
              <a:gd name="adj1" fmla="val 5355792"/>
              <a:gd name="adj2" fmla="val 14832637"/>
            </a:avLst>
          </a:prstGeom>
          <a:ln w="158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87" name="弧形 76"/>
          <p:cNvSpPr/>
          <p:nvPr/>
        </p:nvSpPr>
        <p:spPr>
          <a:xfrm rot="5400000">
            <a:off x="6292557" y="3053109"/>
            <a:ext cx="2404520" cy="2404520"/>
          </a:xfrm>
          <a:prstGeom prst="arc">
            <a:avLst>
              <a:gd name="adj1" fmla="val 10609056"/>
              <a:gd name="adj2" fmla="val 16161795"/>
            </a:avLst>
          </a:prstGeom>
          <a:ln w="158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88" name="三角形 87"/>
          <p:cNvSpPr/>
          <p:nvPr/>
        </p:nvSpPr>
        <p:spPr>
          <a:xfrm flipV="1">
            <a:off x="7323109" y="2574148"/>
            <a:ext cx="343415" cy="25756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6966466" y="218475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cs typeface="Arial" panose="020B0604020202020204" pitchFamily="34" charset="0"/>
              </a:rPr>
              <a:t>MILLION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6884713" y="1222114"/>
            <a:ext cx="12202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7200" b="1" dirty="0">
                <a:solidFill>
                  <a:prstClr val="black">
                    <a:lumMod val="75000"/>
                    <a:lumOff val="25000"/>
                  </a:prstClr>
                </a:solidFill>
                <a:cs typeface="Arial" panose="020B0604020202020204" pitchFamily="34" charset="0"/>
              </a:rPr>
              <a:t>30</a:t>
            </a:r>
          </a:p>
        </p:txBody>
      </p:sp>
      <p:sp>
        <p:nvSpPr>
          <p:cNvPr id="91" name="矩形 90"/>
          <p:cNvSpPr/>
          <p:nvPr/>
        </p:nvSpPr>
        <p:spPr>
          <a:xfrm>
            <a:off x="6373730" y="4430787"/>
            <a:ext cx="224216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333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3" name="饼图 92"/>
          <p:cNvSpPr/>
          <p:nvPr/>
        </p:nvSpPr>
        <p:spPr>
          <a:xfrm flipH="1" flipV="1">
            <a:off x="9886682" y="3808454"/>
            <a:ext cx="893835" cy="893833"/>
          </a:xfrm>
          <a:prstGeom prst="pie">
            <a:avLst>
              <a:gd name="adj1" fmla="val 0"/>
              <a:gd name="adj2" fmla="val 10768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94" name="弧形 76"/>
          <p:cNvSpPr/>
          <p:nvPr/>
        </p:nvSpPr>
        <p:spPr>
          <a:xfrm rot="5400000">
            <a:off x="9701437" y="3623209"/>
            <a:ext cx="1264320" cy="1264320"/>
          </a:xfrm>
          <a:prstGeom prst="arc">
            <a:avLst>
              <a:gd name="adj1" fmla="val 5499358"/>
              <a:gd name="adj2" fmla="val 16161795"/>
            </a:avLst>
          </a:prstGeom>
          <a:ln w="158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95" name="弧形 76"/>
          <p:cNvSpPr/>
          <p:nvPr/>
        </p:nvSpPr>
        <p:spPr>
          <a:xfrm rot="5400000">
            <a:off x="9416388" y="3338161"/>
            <a:ext cx="1834420" cy="1834420"/>
          </a:xfrm>
          <a:prstGeom prst="arc">
            <a:avLst>
              <a:gd name="adj1" fmla="val 5355792"/>
              <a:gd name="adj2" fmla="val 14832637"/>
            </a:avLst>
          </a:prstGeom>
          <a:ln w="158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96" name="弧形 76"/>
          <p:cNvSpPr/>
          <p:nvPr/>
        </p:nvSpPr>
        <p:spPr>
          <a:xfrm rot="5400000">
            <a:off x="9131335" y="3053109"/>
            <a:ext cx="2404520" cy="2404520"/>
          </a:xfrm>
          <a:prstGeom prst="arc">
            <a:avLst>
              <a:gd name="adj1" fmla="val 10609056"/>
              <a:gd name="adj2" fmla="val 16161795"/>
            </a:avLst>
          </a:prstGeom>
          <a:ln w="158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97" name="三角形 96"/>
          <p:cNvSpPr/>
          <p:nvPr/>
        </p:nvSpPr>
        <p:spPr>
          <a:xfrm flipV="1">
            <a:off x="10161888" y="2574148"/>
            <a:ext cx="343415" cy="25756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9805245" y="218475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cs typeface="Arial" panose="020B0604020202020204" pitchFamily="34" charset="0"/>
              </a:rPr>
              <a:t>MILLION</a:t>
            </a:r>
          </a:p>
        </p:txBody>
      </p:sp>
      <p:sp>
        <p:nvSpPr>
          <p:cNvPr id="99" name="文本框 98"/>
          <p:cNvSpPr txBox="1"/>
          <p:nvPr/>
        </p:nvSpPr>
        <p:spPr>
          <a:xfrm>
            <a:off x="9723492" y="1222114"/>
            <a:ext cx="12202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7200" b="1">
                <a:solidFill>
                  <a:prstClr val="black">
                    <a:lumMod val="75000"/>
                    <a:lumOff val="25000"/>
                  </a:prstClr>
                </a:solidFill>
                <a:cs typeface="Arial" panose="020B0604020202020204" pitchFamily="34" charset="0"/>
              </a:rPr>
              <a:t>30</a:t>
            </a:r>
            <a:endParaRPr lang="en-US" altLang="zh-CN" sz="7200" b="1" dirty="0">
              <a:solidFill>
                <a:prstClr val="black">
                  <a:lumMod val="75000"/>
                  <a:lumOff val="2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9212509" y="4430787"/>
            <a:ext cx="224216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333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1" name="组 100"/>
          <p:cNvGrpSpPr/>
          <p:nvPr/>
        </p:nvGrpSpPr>
        <p:grpSpPr>
          <a:xfrm>
            <a:off x="3151687" y="5674050"/>
            <a:ext cx="2065876" cy="412421"/>
            <a:chOff x="1346192" y="3940527"/>
            <a:chExt cx="1549407" cy="309316"/>
          </a:xfrm>
        </p:grpSpPr>
        <p:sp>
          <p:nvSpPr>
            <p:cNvPr id="102" name="矩形 101"/>
            <p:cNvSpPr/>
            <p:nvPr/>
          </p:nvSpPr>
          <p:spPr>
            <a:xfrm>
              <a:off x="1594350" y="3940527"/>
              <a:ext cx="1301249" cy="30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EXAMPLE</a:t>
              </a:r>
              <a:r>
                <a:rPr lang="zh-CN" altLang="en-US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 </a:t>
              </a:r>
              <a:r>
                <a:rPr lang="en-US" altLang="zh-CN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TWO</a:t>
              </a:r>
              <a:endParaRPr lang="zh-CN" altLang="zh-CN" sz="1600" b="1" dirty="0">
                <a:solidFill>
                  <a:srgbClr val="262626"/>
                </a:solidFill>
                <a:latin typeface="Calibri Light" panose="020F0302020204030204"/>
                <a:ea typeface="微软雅黑" pitchFamily="34" charset="-122"/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>
              <a:off x="1346192" y="3988441"/>
              <a:ext cx="236569" cy="23656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104" name="组 103"/>
          <p:cNvGrpSpPr/>
          <p:nvPr/>
        </p:nvGrpSpPr>
        <p:grpSpPr>
          <a:xfrm>
            <a:off x="5288200" y="5674058"/>
            <a:ext cx="2378324" cy="412422"/>
            <a:chOff x="1346192" y="3940527"/>
            <a:chExt cx="1783743" cy="309316"/>
          </a:xfrm>
        </p:grpSpPr>
        <p:sp>
          <p:nvSpPr>
            <p:cNvPr id="105" name="矩形 104"/>
            <p:cNvSpPr/>
            <p:nvPr/>
          </p:nvSpPr>
          <p:spPr>
            <a:xfrm>
              <a:off x="1594350" y="3940527"/>
              <a:ext cx="1535585" cy="30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EXAMPLE</a:t>
              </a:r>
              <a:r>
                <a:rPr lang="zh-CN" altLang="en-US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 </a:t>
              </a:r>
              <a:r>
                <a:rPr lang="en-US" altLang="zh-CN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THREE</a:t>
              </a:r>
              <a:endParaRPr lang="zh-CN" altLang="zh-CN" sz="1600" b="1" dirty="0">
                <a:solidFill>
                  <a:srgbClr val="262626"/>
                </a:solidFill>
                <a:latin typeface="Calibri Light" panose="020F0302020204030204"/>
                <a:ea typeface="微软雅黑" pitchFamily="34" charset="-122"/>
              </a:endParaRPr>
            </a:p>
          </p:txBody>
        </p:sp>
        <p:sp>
          <p:nvSpPr>
            <p:cNvPr id="106" name="矩形 105"/>
            <p:cNvSpPr/>
            <p:nvPr/>
          </p:nvSpPr>
          <p:spPr>
            <a:xfrm>
              <a:off x="1346192" y="3988441"/>
              <a:ext cx="236569" cy="23656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040198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grpSp>
        <p:nvGrpSpPr>
          <p:cNvPr id="49" name="组 48"/>
          <p:cNvGrpSpPr/>
          <p:nvPr/>
        </p:nvGrpSpPr>
        <p:grpSpPr>
          <a:xfrm>
            <a:off x="866484" y="5679029"/>
            <a:ext cx="2065876" cy="412421"/>
            <a:chOff x="1346192" y="3940527"/>
            <a:chExt cx="1549407" cy="309316"/>
          </a:xfrm>
        </p:grpSpPr>
        <p:sp>
          <p:nvSpPr>
            <p:cNvPr id="50" name="矩形 49"/>
            <p:cNvSpPr/>
            <p:nvPr/>
          </p:nvSpPr>
          <p:spPr>
            <a:xfrm>
              <a:off x="1594350" y="3940527"/>
              <a:ext cx="1301249" cy="30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rgbClr val="262626"/>
                  </a:solidFill>
                </a:rPr>
                <a:t>EXAMPLE</a:t>
              </a:r>
              <a:r>
                <a:rPr lang="zh-CN" altLang="en-US" sz="1600" b="1" dirty="0">
                  <a:solidFill>
                    <a:srgbClr val="262626"/>
                  </a:solidFill>
                </a:rPr>
                <a:t> </a:t>
              </a:r>
              <a:r>
                <a:rPr lang="en-US" altLang="zh-CN" sz="1600" b="1" dirty="0">
                  <a:solidFill>
                    <a:srgbClr val="262626"/>
                  </a:solidFill>
                </a:rPr>
                <a:t>ONE</a:t>
              </a:r>
              <a:endParaRPr lang="zh-CN" altLang="zh-CN" sz="1600" b="1" dirty="0">
                <a:solidFill>
                  <a:srgbClr val="262626"/>
                </a:solidFill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1346192" y="3988441"/>
              <a:ext cx="236569" cy="23656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sp>
        <p:nvSpPr>
          <p:cNvPr id="53" name="饼图 52"/>
          <p:cNvSpPr/>
          <p:nvPr/>
        </p:nvSpPr>
        <p:spPr>
          <a:xfrm flipH="1" flipV="1">
            <a:off x="1370343" y="3808454"/>
            <a:ext cx="893835" cy="893833"/>
          </a:xfrm>
          <a:prstGeom prst="pie">
            <a:avLst>
              <a:gd name="adj1" fmla="val 0"/>
              <a:gd name="adj2" fmla="val 10768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54" name="弧形 76"/>
          <p:cNvSpPr/>
          <p:nvPr/>
        </p:nvSpPr>
        <p:spPr>
          <a:xfrm rot="5400000">
            <a:off x="1185098" y="3623209"/>
            <a:ext cx="1264320" cy="1264320"/>
          </a:xfrm>
          <a:prstGeom prst="arc">
            <a:avLst>
              <a:gd name="adj1" fmla="val 5413643"/>
              <a:gd name="adj2" fmla="val 10692473"/>
            </a:avLst>
          </a:prstGeom>
          <a:ln w="158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5" name="弧形 76"/>
          <p:cNvSpPr/>
          <p:nvPr/>
        </p:nvSpPr>
        <p:spPr>
          <a:xfrm rot="5400000">
            <a:off x="900049" y="3338161"/>
            <a:ext cx="1834420" cy="1834420"/>
          </a:xfrm>
          <a:prstGeom prst="arc">
            <a:avLst>
              <a:gd name="adj1" fmla="val 5355792"/>
              <a:gd name="adj2" fmla="val 13073989"/>
            </a:avLst>
          </a:prstGeom>
          <a:ln w="158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6" name="弧形 76"/>
          <p:cNvSpPr/>
          <p:nvPr/>
        </p:nvSpPr>
        <p:spPr>
          <a:xfrm rot="5400000">
            <a:off x="614997" y="3053109"/>
            <a:ext cx="2404520" cy="2404520"/>
          </a:xfrm>
          <a:prstGeom prst="arc">
            <a:avLst>
              <a:gd name="adj1" fmla="val 6741795"/>
              <a:gd name="adj2" fmla="val 16161795"/>
            </a:avLst>
          </a:prstGeom>
          <a:ln w="158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7" name="三角形 56"/>
          <p:cNvSpPr/>
          <p:nvPr/>
        </p:nvSpPr>
        <p:spPr>
          <a:xfrm flipV="1">
            <a:off x="1645549" y="2574148"/>
            <a:ext cx="343415" cy="25756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223184" y="2184753"/>
            <a:ext cx="1188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  <a:cs typeface="Arial" panose="020B0604020202020204" pitchFamily="34" charset="0"/>
              </a:rPr>
              <a:t>MILLION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1207153" y="1222114"/>
            <a:ext cx="12202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7200" b="1" dirty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60" name="矩形 59"/>
          <p:cNvSpPr/>
          <p:nvPr/>
        </p:nvSpPr>
        <p:spPr>
          <a:xfrm>
            <a:off x="696170" y="4430787"/>
            <a:ext cx="224216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</a:rPr>
              <a:t>标题数字等都可以通过点击和重新输入进行更改</a:t>
            </a:r>
            <a:r>
              <a:rPr lang="zh-CN" altLang="en-US" sz="1333" dirty="0">
                <a:solidFill>
                  <a:srgbClr val="262626"/>
                </a:solidFill>
                <a:latin typeface="微软雅黑" pitchFamily="34" charset="-122"/>
              </a:rPr>
              <a:t>。</a:t>
            </a:r>
            <a:endParaRPr lang="zh-CN" altLang="zh-CN" sz="1333" dirty="0">
              <a:solidFill>
                <a:srgbClr val="262626"/>
              </a:solidFill>
              <a:latin typeface="微软雅黑" pitchFamily="34" charset="-122"/>
            </a:endParaRPr>
          </a:p>
        </p:txBody>
      </p:sp>
      <p:sp>
        <p:nvSpPr>
          <p:cNvPr id="62" name="饼图 61"/>
          <p:cNvSpPr/>
          <p:nvPr/>
        </p:nvSpPr>
        <p:spPr>
          <a:xfrm flipH="1" flipV="1">
            <a:off x="4209123" y="3808454"/>
            <a:ext cx="893835" cy="893833"/>
          </a:xfrm>
          <a:prstGeom prst="pie">
            <a:avLst>
              <a:gd name="adj1" fmla="val 0"/>
              <a:gd name="adj2" fmla="val 10768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63" name="弧形 76"/>
          <p:cNvSpPr/>
          <p:nvPr/>
        </p:nvSpPr>
        <p:spPr>
          <a:xfrm rot="5400000">
            <a:off x="4023878" y="3623209"/>
            <a:ext cx="1264320" cy="1264320"/>
          </a:xfrm>
          <a:prstGeom prst="arc">
            <a:avLst>
              <a:gd name="adj1" fmla="val 5412372"/>
              <a:gd name="adj2" fmla="val 14046448"/>
            </a:avLst>
          </a:prstGeom>
          <a:ln w="158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4" name="弧形 76"/>
          <p:cNvSpPr/>
          <p:nvPr/>
        </p:nvSpPr>
        <p:spPr>
          <a:xfrm rot="5400000">
            <a:off x="3738829" y="3338161"/>
            <a:ext cx="1834420" cy="1834420"/>
          </a:xfrm>
          <a:prstGeom prst="arc">
            <a:avLst>
              <a:gd name="adj1" fmla="val 5355792"/>
              <a:gd name="adj2" fmla="val 11287481"/>
            </a:avLst>
          </a:prstGeom>
          <a:ln w="158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5" name="弧形 76"/>
          <p:cNvSpPr/>
          <p:nvPr/>
        </p:nvSpPr>
        <p:spPr>
          <a:xfrm rot="5400000">
            <a:off x="3453777" y="3053109"/>
            <a:ext cx="2404520" cy="2404520"/>
          </a:xfrm>
          <a:prstGeom prst="arc">
            <a:avLst>
              <a:gd name="adj1" fmla="val 8021573"/>
              <a:gd name="adj2" fmla="val 16161795"/>
            </a:avLst>
          </a:prstGeom>
          <a:ln w="158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6" name="三角形 65"/>
          <p:cNvSpPr/>
          <p:nvPr/>
        </p:nvSpPr>
        <p:spPr>
          <a:xfrm flipV="1">
            <a:off x="4484329" y="2574148"/>
            <a:ext cx="343415" cy="25756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061964" y="2184753"/>
            <a:ext cx="1188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  <a:cs typeface="Arial" panose="020B0604020202020204" pitchFamily="34" charset="0"/>
              </a:rPr>
              <a:t>MILLION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4045933" y="1222114"/>
            <a:ext cx="12202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7200" b="1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  <a:cs typeface="Arial" panose="020B0604020202020204" pitchFamily="34" charset="0"/>
              </a:rPr>
              <a:t>30</a:t>
            </a:r>
            <a:endParaRPr lang="en-US" altLang="zh-CN" sz="7200" b="1" dirty="0">
              <a:solidFill>
                <a:prstClr val="black">
                  <a:lumMod val="75000"/>
                  <a:lumOff val="25000"/>
                </a:prstClr>
              </a:solidFill>
              <a:ea typeface="宋体"/>
              <a:cs typeface="Arial" panose="020B0604020202020204" pitchFamily="34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3534950" y="4430787"/>
            <a:ext cx="224216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</a:rPr>
              <a:t>标题数字等都可以通过点击和重新输入进行更改</a:t>
            </a:r>
            <a:r>
              <a:rPr lang="zh-CN" altLang="en-US" sz="1333" dirty="0">
                <a:solidFill>
                  <a:srgbClr val="262626"/>
                </a:solidFill>
                <a:latin typeface="微软雅黑" pitchFamily="34" charset="-122"/>
              </a:rPr>
              <a:t>。</a:t>
            </a:r>
            <a:endParaRPr lang="zh-CN" altLang="zh-CN" sz="1333" dirty="0">
              <a:solidFill>
                <a:srgbClr val="262626"/>
              </a:solidFill>
              <a:latin typeface="微软雅黑" pitchFamily="34" charset="-122"/>
            </a:endParaRPr>
          </a:p>
        </p:txBody>
      </p:sp>
      <p:sp>
        <p:nvSpPr>
          <p:cNvPr id="71" name="饼图 70"/>
          <p:cNvSpPr/>
          <p:nvPr/>
        </p:nvSpPr>
        <p:spPr>
          <a:xfrm flipH="1" flipV="1">
            <a:off x="7047903" y="3808454"/>
            <a:ext cx="893835" cy="893833"/>
          </a:xfrm>
          <a:prstGeom prst="pie">
            <a:avLst>
              <a:gd name="adj1" fmla="val 0"/>
              <a:gd name="adj2" fmla="val 10768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72" name="弧形 76"/>
          <p:cNvSpPr/>
          <p:nvPr/>
        </p:nvSpPr>
        <p:spPr>
          <a:xfrm rot="5400000">
            <a:off x="6862658" y="3623209"/>
            <a:ext cx="1264320" cy="1264320"/>
          </a:xfrm>
          <a:prstGeom prst="arc">
            <a:avLst>
              <a:gd name="adj1" fmla="val 5499358"/>
              <a:gd name="adj2" fmla="val 16161795"/>
            </a:avLst>
          </a:prstGeom>
          <a:ln w="158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3" name="弧形 76"/>
          <p:cNvSpPr/>
          <p:nvPr/>
        </p:nvSpPr>
        <p:spPr>
          <a:xfrm rot="5400000">
            <a:off x="6577609" y="3338161"/>
            <a:ext cx="1834420" cy="1834420"/>
          </a:xfrm>
          <a:prstGeom prst="arc">
            <a:avLst>
              <a:gd name="adj1" fmla="val 5355792"/>
              <a:gd name="adj2" fmla="val 14832637"/>
            </a:avLst>
          </a:prstGeom>
          <a:ln w="158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4" name="弧形 76"/>
          <p:cNvSpPr/>
          <p:nvPr/>
        </p:nvSpPr>
        <p:spPr>
          <a:xfrm rot="5400000">
            <a:off x="6292557" y="3053109"/>
            <a:ext cx="2404520" cy="2404520"/>
          </a:xfrm>
          <a:prstGeom prst="arc">
            <a:avLst>
              <a:gd name="adj1" fmla="val 10609056"/>
              <a:gd name="adj2" fmla="val 16161795"/>
            </a:avLst>
          </a:prstGeom>
          <a:ln w="158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5" name="三角形 74"/>
          <p:cNvSpPr/>
          <p:nvPr/>
        </p:nvSpPr>
        <p:spPr>
          <a:xfrm flipV="1">
            <a:off x="7323109" y="2574148"/>
            <a:ext cx="343415" cy="25756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900744" y="2184753"/>
            <a:ext cx="1188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  <a:cs typeface="Arial" panose="020B0604020202020204" pitchFamily="34" charset="0"/>
              </a:rPr>
              <a:t>MILLION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6884713" y="1222114"/>
            <a:ext cx="12202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7200" b="1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  <a:cs typeface="Arial" panose="020B0604020202020204" pitchFamily="34" charset="0"/>
              </a:rPr>
              <a:t>30</a:t>
            </a:r>
            <a:endParaRPr lang="en-US" altLang="zh-CN" sz="7200" b="1" dirty="0">
              <a:solidFill>
                <a:prstClr val="black">
                  <a:lumMod val="75000"/>
                  <a:lumOff val="25000"/>
                </a:prstClr>
              </a:solidFill>
              <a:ea typeface="宋体"/>
              <a:cs typeface="Arial" panose="020B0604020202020204" pitchFamily="34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373730" y="4430787"/>
            <a:ext cx="224216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</a:rPr>
              <a:t>标题数字等都可以通过点击和重新输入进行更改</a:t>
            </a:r>
            <a:r>
              <a:rPr lang="zh-CN" altLang="en-US" sz="1333" dirty="0">
                <a:solidFill>
                  <a:srgbClr val="262626"/>
                </a:solidFill>
                <a:latin typeface="微软雅黑" pitchFamily="34" charset="-122"/>
              </a:rPr>
              <a:t>。</a:t>
            </a:r>
            <a:endParaRPr lang="zh-CN" altLang="zh-CN" sz="1333" dirty="0">
              <a:solidFill>
                <a:srgbClr val="262626"/>
              </a:solidFill>
              <a:latin typeface="微软雅黑" pitchFamily="34" charset="-122"/>
            </a:endParaRPr>
          </a:p>
        </p:txBody>
      </p:sp>
      <p:sp>
        <p:nvSpPr>
          <p:cNvPr id="80" name="饼图 79"/>
          <p:cNvSpPr/>
          <p:nvPr/>
        </p:nvSpPr>
        <p:spPr>
          <a:xfrm flipH="1" flipV="1">
            <a:off x="9886682" y="3808454"/>
            <a:ext cx="893835" cy="893833"/>
          </a:xfrm>
          <a:prstGeom prst="pie">
            <a:avLst>
              <a:gd name="adj1" fmla="val 0"/>
              <a:gd name="adj2" fmla="val 10768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81" name="弧形 76"/>
          <p:cNvSpPr/>
          <p:nvPr/>
        </p:nvSpPr>
        <p:spPr>
          <a:xfrm rot="5400000">
            <a:off x="9701437" y="3623209"/>
            <a:ext cx="1264320" cy="1264320"/>
          </a:xfrm>
          <a:prstGeom prst="arc">
            <a:avLst>
              <a:gd name="adj1" fmla="val 5499358"/>
              <a:gd name="adj2" fmla="val 16161795"/>
            </a:avLst>
          </a:prstGeom>
          <a:ln w="158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2" name="弧形 76"/>
          <p:cNvSpPr/>
          <p:nvPr/>
        </p:nvSpPr>
        <p:spPr>
          <a:xfrm rot="5400000">
            <a:off x="9416388" y="3338161"/>
            <a:ext cx="1834420" cy="1834420"/>
          </a:xfrm>
          <a:prstGeom prst="arc">
            <a:avLst>
              <a:gd name="adj1" fmla="val 5355792"/>
              <a:gd name="adj2" fmla="val 14832637"/>
            </a:avLst>
          </a:prstGeom>
          <a:ln w="158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3" name="弧形 76"/>
          <p:cNvSpPr/>
          <p:nvPr/>
        </p:nvSpPr>
        <p:spPr>
          <a:xfrm rot="5400000">
            <a:off x="9131335" y="3053109"/>
            <a:ext cx="2404520" cy="2404520"/>
          </a:xfrm>
          <a:prstGeom prst="arc">
            <a:avLst>
              <a:gd name="adj1" fmla="val 10609056"/>
              <a:gd name="adj2" fmla="val 16161795"/>
            </a:avLst>
          </a:prstGeom>
          <a:ln w="158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4" name="三角形 83"/>
          <p:cNvSpPr/>
          <p:nvPr/>
        </p:nvSpPr>
        <p:spPr>
          <a:xfrm flipV="1">
            <a:off x="10161888" y="2574148"/>
            <a:ext cx="343415" cy="25756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9739522" y="2184753"/>
            <a:ext cx="1188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  <a:cs typeface="Arial" panose="020B0604020202020204" pitchFamily="34" charset="0"/>
              </a:rPr>
              <a:t>MILLION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9723492" y="1222114"/>
            <a:ext cx="12202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7200" b="1">
                <a:solidFill>
                  <a:prstClr val="black">
                    <a:lumMod val="75000"/>
                    <a:lumOff val="25000"/>
                  </a:prstClr>
                </a:solidFill>
                <a:ea typeface="宋体"/>
                <a:cs typeface="Arial" panose="020B0604020202020204" pitchFamily="34" charset="0"/>
              </a:rPr>
              <a:t>30</a:t>
            </a:r>
            <a:endParaRPr lang="en-US" altLang="zh-CN" sz="7200" b="1" dirty="0">
              <a:solidFill>
                <a:prstClr val="black">
                  <a:lumMod val="75000"/>
                  <a:lumOff val="25000"/>
                </a:prstClr>
              </a:solidFill>
              <a:ea typeface="宋体"/>
              <a:cs typeface="Arial" panose="020B0604020202020204" pitchFamily="34" charset="0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9212509" y="4430787"/>
            <a:ext cx="224216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</a:rPr>
              <a:t>标题数字等都可以通过点击和重新输入进行更改</a:t>
            </a:r>
            <a:r>
              <a:rPr lang="zh-CN" altLang="en-US" sz="1333" dirty="0">
                <a:solidFill>
                  <a:srgbClr val="262626"/>
                </a:solidFill>
                <a:latin typeface="微软雅黑" pitchFamily="34" charset="-122"/>
              </a:rPr>
              <a:t>。</a:t>
            </a:r>
            <a:endParaRPr lang="zh-CN" altLang="zh-CN" sz="1333" dirty="0">
              <a:solidFill>
                <a:srgbClr val="262626"/>
              </a:solidFill>
              <a:latin typeface="微软雅黑" pitchFamily="34" charset="-122"/>
            </a:endParaRPr>
          </a:p>
        </p:txBody>
      </p:sp>
      <p:grpSp>
        <p:nvGrpSpPr>
          <p:cNvPr id="88" name="组 87"/>
          <p:cNvGrpSpPr/>
          <p:nvPr/>
        </p:nvGrpSpPr>
        <p:grpSpPr>
          <a:xfrm>
            <a:off x="3151687" y="5674050"/>
            <a:ext cx="2065876" cy="412421"/>
            <a:chOff x="1346192" y="3940527"/>
            <a:chExt cx="1549407" cy="309316"/>
          </a:xfrm>
        </p:grpSpPr>
        <p:sp>
          <p:nvSpPr>
            <p:cNvPr id="89" name="矩形 88"/>
            <p:cNvSpPr/>
            <p:nvPr/>
          </p:nvSpPr>
          <p:spPr>
            <a:xfrm>
              <a:off x="1594350" y="3940527"/>
              <a:ext cx="1301249" cy="30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rgbClr val="262626"/>
                  </a:solidFill>
                </a:rPr>
                <a:t>EXAMPLE</a:t>
              </a:r>
              <a:r>
                <a:rPr lang="zh-CN" altLang="en-US" sz="1600" b="1" dirty="0">
                  <a:solidFill>
                    <a:srgbClr val="262626"/>
                  </a:solidFill>
                </a:rPr>
                <a:t> </a:t>
              </a:r>
              <a:r>
                <a:rPr lang="en-US" altLang="zh-CN" sz="1600" b="1" dirty="0">
                  <a:solidFill>
                    <a:srgbClr val="262626"/>
                  </a:solidFill>
                </a:rPr>
                <a:t>TWO</a:t>
              </a:r>
              <a:endParaRPr lang="zh-CN" altLang="zh-CN" sz="1600" b="1" dirty="0">
                <a:solidFill>
                  <a:srgbClr val="262626"/>
                </a:solidFill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1346192" y="3988441"/>
              <a:ext cx="236569" cy="23656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91" name="组 90"/>
          <p:cNvGrpSpPr/>
          <p:nvPr/>
        </p:nvGrpSpPr>
        <p:grpSpPr>
          <a:xfrm>
            <a:off x="5288200" y="5674050"/>
            <a:ext cx="2378324" cy="412421"/>
            <a:chOff x="1346192" y="3940527"/>
            <a:chExt cx="1783743" cy="309316"/>
          </a:xfrm>
        </p:grpSpPr>
        <p:sp>
          <p:nvSpPr>
            <p:cNvPr id="92" name="矩形 91"/>
            <p:cNvSpPr/>
            <p:nvPr/>
          </p:nvSpPr>
          <p:spPr>
            <a:xfrm>
              <a:off x="1594350" y="3940527"/>
              <a:ext cx="1535585" cy="30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rgbClr val="262626"/>
                  </a:solidFill>
                </a:rPr>
                <a:t>EXAMPLE</a:t>
              </a:r>
              <a:r>
                <a:rPr lang="zh-CN" altLang="en-US" sz="1600" b="1" dirty="0">
                  <a:solidFill>
                    <a:srgbClr val="262626"/>
                  </a:solidFill>
                </a:rPr>
                <a:t> </a:t>
              </a:r>
              <a:r>
                <a:rPr lang="en-US" altLang="zh-CN" sz="1600" b="1" dirty="0">
                  <a:solidFill>
                    <a:srgbClr val="262626"/>
                  </a:solidFill>
                </a:rPr>
                <a:t>THREE</a:t>
              </a:r>
              <a:endParaRPr lang="zh-CN" altLang="zh-CN" sz="1600" b="1" dirty="0">
                <a:solidFill>
                  <a:srgbClr val="262626"/>
                </a:solidFill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1346192" y="3988441"/>
              <a:ext cx="236569" cy="23656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88246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grpSp>
        <p:nvGrpSpPr>
          <p:cNvPr id="49" name="组 48"/>
          <p:cNvGrpSpPr/>
          <p:nvPr/>
        </p:nvGrpSpPr>
        <p:grpSpPr>
          <a:xfrm>
            <a:off x="866484" y="5679029"/>
            <a:ext cx="2065876" cy="412421"/>
            <a:chOff x="1346192" y="3940527"/>
            <a:chExt cx="1549407" cy="309316"/>
          </a:xfrm>
        </p:grpSpPr>
        <p:sp>
          <p:nvSpPr>
            <p:cNvPr id="50" name="矩形 49"/>
            <p:cNvSpPr/>
            <p:nvPr/>
          </p:nvSpPr>
          <p:spPr>
            <a:xfrm>
              <a:off x="1594350" y="3940527"/>
              <a:ext cx="1301249" cy="30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EXAMPLE</a:t>
              </a:r>
              <a:r>
                <a:rPr lang="zh-CN" altLang="en-US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 </a:t>
              </a:r>
              <a:r>
                <a:rPr lang="en-US" altLang="zh-CN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ONE</a:t>
              </a:r>
              <a:endParaRPr lang="zh-CN" altLang="zh-CN" sz="1600" b="1" dirty="0">
                <a:solidFill>
                  <a:srgbClr val="262626"/>
                </a:solidFill>
                <a:latin typeface="Calibri Light" panose="020F0302020204030204"/>
                <a:ea typeface="微软雅黑" pitchFamily="34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1346192" y="3988441"/>
              <a:ext cx="236569" cy="23656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sp>
        <p:nvSpPr>
          <p:cNvPr id="53" name="饼图 52"/>
          <p:cNvSpPr/>
          <p:nvPr/>
        </p:nvSpPr>
        <p:spPr>
          <a:xfrm flipH="1" flipV="1">
            <a:off x="1370343" y="3808454"/>
            <a:ext cx="893835" cy="893833"/>
          </a:xfrm>
          <a:prstGeom prst="pie">
            <a:avLst>
              <a:gd name="adj1" fmla="val 0"/>
              <a:gd name="adj2" fmla="val 10768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54" name="弧形 76"/>
          <p:cNvSpPr/>
          <p:nvPr/>
        </p:nvSpPr>
        <p:spPr>
          <a:xfrm rot="5400000">
            <a:off x="1185098" y="3623209"/>
            <a:ext cx="1264320" cy="1264320"/>
          </a:xfrm>
          <a:prstGeom prst="arc">
            <a:avLst>
              <a:gd name="adj1" fmla="val 5413643"/>
              <a:gd name="adj2" fmla="val 10692473"/>
            </a:avLst>
          </a:prstGeom>
          <a:ln w="158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55" name="弧形 76"/>
          <p:cNvSpPr/>
          <p:nvPr/>
        </p:nvSpPr>
        <p:spPr>
          <a:xfrm rot="5400000">
            <a:off x="900049" y="3338161"/>
            <a:ext cx="1834420" cy="1834420"/>
          </a:xfrm>
          <a:prstGeom prst="arc">
            <a:avLst>
              <a:gd name="adj1" fmla="val 5355792"/>
              <a:gd name="adj2" fmla="val 13073989"/>
            </a:avLst>
          </a:prstGeom>
          <a:ln w="158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56" name="弧形 76"/>
          <p:cNvSpPr/>
          <p:nvPr/>
        </p:nvSpPr>
        <p:spPr>
          <a:xfrm rot="5400000">
            <a:off x="614997" y="3053109"/>
            <a:ext cx="2404520" cy="2404520"/>
          </a:xfrm>
          <a:prstGeom prst="arc">
            <a:avLst>
              <a:gd name="adj1" fmla="val 6741795"/>
              <a:gd name="adj2" fmla="val 16161795"/>
            </a:avLst>
          </a:prstGeom>
          <a:ln w="158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57" name="三角形 56"/>
          <p:cNvSpPr/>
          <p:nvPr/>
        </p:nvSpPr>
        <p:spPr>
          <a:xfrm flipV="1">
            <a:off x="1645549" y="2574148"/>
            <a:ext cx="343415" cy="25756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288906" y="218475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cs typeface="Arial" panose="020B0604020202020204" pitchFamily="34" charset="0"/>
              </a:rPr>
              <a:t>MILLION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1207153" y="1222114"/>
            <a:ext cx="12202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7200" b="1" dirty="0">
                <a:solidFill>
                  <a:prstClr val="black">
                    <a:lumMod val="75000"/>
                    <a:lumOff val="25000"/>
                  </a:prstClr>
                </a:solidFill>
                <a:cs typeface="Arial" panose="020B0604020202020204" pitchFamily="34" charset="0"/>
              </a:rPr>
              <a:t>30</a:t>
            </a:r>
          </a:p>
        </p:txBody>
      </p:sp>
      <p:sp>
        <p:nvSpPr>
          <p:cNvPr id="60" name="矩形 59"/>
          <p:cNvSpPr/>
          <p:nvPr/>
        </p:nvSpPr>
        <p:spPr>
          <a:xfrm>
            <a:off x="696170" y="4430787"/>
            <a:ext cx="224216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333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饼图 61"/>
          <p:cNvSpPr/>
          <p:nvPr/>
        </p:nvSpPr>
        <p:spPr>
          <a:xfrm flipH="1" flipV="1">
            <a:off x="4209123" y="3808454"/>
            <a:ext cx="893835" cy="893833"/>
          </a:xfrm>
          <a:prstGeom prst="pie">
            <a:avLst>
              <a:gd name="adj1" fmla="val 0"/>
              <a:gd name="adj2" fmla="val 10768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63" name="弧形 76"/>
          <p:cNvSpPr/>
          <p:nvPr/>
        </p:nvSpPr>
        <p:spPr>
          <a:xfrm rot="5400000">
            <a:off x="4023878" y="3623209"/>
            <a:ext cx="1264320" cy="1264320"/>
          </a:xfrm>
          <a:prstGeom prst="arc">
            <a:avLst>
              <a:gd name="adj1" fmla="val 5412372"/>
              <a:gd name="adj2" fmla="val 14046448"/>
            </a:avLst>
          </a:prstGeom>
          <a:ln w="158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64" name="弧形 76"/>
          <p:cNvSpPr/>
          <p:nvPr/>
        </p:nvSpPr>
        <p:spPr>
          <a:xfrm rot="5400000">
            <a:off x="3738829" y="3338161"/>
            <a:ext cx="1834420" cy="1834420"/>
          </a:xfrm>
          <a:prstGeom prst="arc">
            <a:avLst>
              <a:gd name="adj1" fmla="val 5355792"/>
              <a:gd name="adj2" fmla="val 11287481"/>
            </a:avLst>
          </a:prstGeom>
          <a:ln w="158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65" name="弧形 76"/>
          <p:cNvSpPr/>
          <p:nvPr/>
        </p:nvSpPr>
        <p:spPr>
          <a:xfrm rot="5400000">
            <a:off x="3453777" y="3053109"/>
            <a:ext cx="2404520" cy="2404520"/>
          </a:xfrm>
          <a:prstGeom prst="arc">
            <a:avLst>
              <a:gd name="adj1" fmla="val 8021573"/>
              <a:gd name="adj2" fmla="val 16161795"/>
            </a:avLst>
          </a:prstGeom>
          <a:ln w="158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66" name="三角形 65"/>
          <p:cNvSpPr/>
          <p:nvPr/>
        </p:nvSpPr>
        <p:spPr>
          <a:xfrm flipV="1">
            <a:off x="4484329" y="2574148"/>
            <a:ext cx="343415" cy="25756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127686" y="218475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cs typeface="Arial" panose="020B0604020202020204" pitchFamily="34" charset="0"/>
              </a:rPr>
              <a:t>MILLION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4045933" y="1222114"/>
            <a:ext cx="12202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7200" b="1">
                <a:solidFill>
                  <a:prstClr val="black">
                    <a:lumMod val="75000"/>
                    <a:lumOff val="25000"/>
                  </a:prstClr>
                </a:solidFill>
                <a:cs typeface="Arial" panose="020B0604020202020204" pitchFamily="34" charset="0"/>
              </a:rPr>
              <a:t>30</a:t>
            </a:r>
            <a:endParaRPr lang="en-US" altLang="zh-CN" sz="7200" b="1" dirty="0">
              <a:solidFill>
                <a:prstClr val="black">
                  <a:lumMod val="75000"/>
                  <a:lumOff val="2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3534950" y="4430787"/>
            <a:ext cx="224216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333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饼图 70"/>
          <p:cNvSpPr/>
          <p:nvPr/>
        </p:nvSpPr>
        <p:spPr>
          <a:xfrm flipH="1" flipV="1">
            <a:off x="7047903" y="3808454"/>
            <a:ext cx="893835" cy="893833"/>
          </a:xfrm>
          <a:prstGeom prst="pie">
            <a:avLst>
              <a:gd name="adj1" fmla="val 0"/>
              <a:gd name="adj2" fmla="val 10768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72" name="弧形 76"/>
          <p:cNvSpPr/>
          <p:nvPr/>
        </p:nvSpPr>
        <p:spPr>
          <a:xfrm rot="5400000">
            <a:off x="6862658" y="3623209"/>
            <a:ext cx="1264320" cy="1264320"/>
          </a:xfrm>
          <a:prstGeom prst="arc">
            <a:avLst>
              <a:gd name="adj1" fmla="val 5499358"/>
              <a:gd name="adj2" fmla="val 16161795"/>
            </a:avLst>
          </a:prstGeom>
          <a:ln w="158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73" name="弧形 76"/>
          <p:cNvSpPr/>
          <p:nvPr/>
        </p:nvSpPr>
        <p:spPr>
          <a:xfrm rot="5400000">
            <a:off x="6577609" y="3338161"/>
            <a:ext cx="1834420" cy="1834420"/>
          </a:xfrm>
          <a:prstGeom prst="arc">
            <a:avLst>
              <a:gd name="adj1" fmla="val 5355792"/>
              <a:gd name="adj2" fmla="val 14832637"/>
            </a:avLst>
          </a:prstGeom>
          <a:ln w="158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74" name="弧形 76"/>
          <p:cNvSpPr/>
          <p:nvPr/>
        </p:nvSpPr>
        <p:spPr>
          <a:xfrm rot="5400000">
            <a:off x="6292557" y="3053109"/>
            <a:ext cx="2404520" cy="2404520"/>
          </a:xfrm>
          <a:prstGeom prst="arc">
            <a:avLst>
              <a:gd name="adj1" fmla="val 10609056"/>
              <a:gd name="adj2" fmla="val 16161795"/>
            </a:avLst>
          </a:prstGeom>
          <a:ln w="158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75" name="三角形 74"/>
          <p:cNvSpPr/>
          <p:nvPr/>
        </p:nvSpPr>
        <p:spPr>
          <a:xfrm flipV="1">
            <a:off x="7323109" y="2574148"/>
            <a:ext cx="343415" cy="25756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966466" y="218475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cs typeface="Arial" panose="020B0604020202020204" pitchFamily="34" charset="0"/>
              </a:rPr>
              <a:t>MILLION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6884713" y="1222114"/>
            <a:ext cx="12202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7200" b="1">
                <a:solidFill>
                  <a:prstClr val="black">
                    <a:lumMod val="75000"/>
                    <a:lumOff val="25000"/>
                  </a:prstClr>
                </a:solidFill>
                <a:cs typeface="Arial" panose="020B0604020202020204" pitchFamily="34" charset="0"/>
              </a:rPr>
              <a:t>30</a:t>
            </a:r>
            <a:endParaRPr lang="en-US" altLang="zh-CN" sz="7200" b="1" dirty="0">
              <a:solidFill>
                <a:prstClr val="black">
                  <a:lumMod val="75000"/>
                  <a:lumOff val="2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373730" y="4430787"/>
            <a:ext cx="224216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333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饼图 79"/>
          <p:cNvSpPr/>
          <p:nvPr/>
        </p:nvSpPr>
        <p:spPr>
          <a:xfrm flipH="1" flipV="1">
            <a:off x="9886682" y="3808454"/>
            <a:ext cx="893835" cy="893833"/>
          </a:xfrm>
          <a:prstGeom prst="pie">
            <a:avLst>
              <a:gd name="adj1" fmla="val 0"/>
              <a:gd name="adj2" fmla="val 10768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81" name="弧形 76"/>
          <p:cNvSpPr/>
          <p:nvPr/>
        </p:nvSpPr>
        <p:spPr>
          <a:xfrm rot="5400000">
            <a:off x="9701437" y="3623209"/>
            <a:ext cx="1264320" cy="1264320"/>
          </a:xfrm>
          <a:prstGeom prst="arc">
            <a:avLst>
              <a:gd name="adj1" fmla="val 5499358"/>
              <a:gd name="adj2" fmla="val 16161795"/>
            </a:avLst>
          </a:prstGeom>
          <a:ln w="158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82" name="弧形 76"/>
          <p:cNvSpPr/>
          <p:nvPr/>
        </p:nvSpPr>
        <p:spPr>
          <a:xfrm rot="5400000">
            <a:off x="9416388" y="3338161"/>
            <a:ext cx="1834420" cy="1834420"/>
          </a:xfrm>
          <a:prstGeom prst="arc">
            <a:avLst>
              <a:gd name="adj1" fmla="val 5355792"/>
              <a:gd name="adj2" fmla="val 14832637"/>
            </a:avLst>
          </a:prstGeom>
          <a:ln w="158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83" name="弧形 76"/>
          <p:cNvSpPr/>
          <p:nvPr/>
        </p:nvSpPr>
        <p:spPr>
          <a:xfrm rot="5400000">
            <a:off x="9131335" y="3053109"/>
            <a:ext cx="2404520" cy="2404520"/>
          </a:xfrm>
          <a:prstGeom prst="arc">
            <a:avLst>
              <a:gd name="adj1" fmla="val 10609056"/>
              <a:gd name="adj2" fmla="val 16161795"/>
            </a:avLst>
          </a:prstGeom>
          <a:ln w="158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54"/>
            <a:endParaRPr lang="zh-CN" altLang="en-US" sz="1867">
              <a:solidFill>
                <a:prstClr val="black"/>
              </a:solidFill>
            </a:endParaRPr>
          </a:p>
        </p:txBody>
      </p:sp>
      <p:sp>
        <p:nvSpPr>
          <p:cNvPr id="84" name="三角形 83"/>
          <p:cNvSpPr/>
          <p:nvPr/>
        </p:nvSpPr>
        <p:spPr>
          <a:xfrm flipV="1">
            <a:off x="10161888" y="2574148"/>
            <a:ext cx="343415" cy="25756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9805245" y="2184753"/>
            <a:ext cx="105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cs typeface="Arial" panose="020B0604020202020204" pitchFamily="34" charset="0"/>
              </a:rPr>
              <a:t>MILLION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9723492" y="1222114"/>
            <a:ext cx="12202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54"/>
            <a:r>
              <a:rPr lang="en-US" altLang="zh-CN" sz="7200" b="1">
                <a:solidFill>
                  <a:prstClr val="black">
                    <a:lumMod val="75000"/>
                    <a:lumOff val="25000"/>
                  </a:prstClr>
                </a:solidFill>
                <a:cs typeface="Arial" panose="020B0604020202020204" pitchFamily="34" charset="0"/>
              </a:rPr>
              <a:t>30</a:t>
            </a:r>
            <a:endParaRPr lang="en-US" altLang="zh-CN" sz="7200" b="1" dirty="0">
              <a:solidFill>
                <a:prstClr val="black">
                  <a:lumMod val="75000"/>
                  <a:lumOff val="2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9212509" y="4430787"/>
            <a:ext cx="224216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</a:t>
            </a:r>
            <a:r>
              <a:rPr lang="zh-CN" altLang="en-US" sz="1333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333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8" name="组 87"/>
          <p:cNvGrpSpPr/>
          <p:nvPr/>
        </p:nvGrpSpPr>
        <p:grpSpPr>
          <a:xfrm>
            <a:off x="3151687" y="5674050"/>
            <a:ext cx="2065876" cy="412421"/>
            <a:chOff x="1346192" y="3940527"/>
            <a:chExt cx="1549407" cy="309316"/>
          </a:xfrm>
        </p:grpSpPr>
        <p:sp>
          <p:nvSpPr>
            <p:cNvPr id="89" name="矩形 88"/>
            <p:cNvSpPr/>
            <p:nvPr/>
          </p:nvSpPr>
          <p:spPr>
            <a:xfrm>
              <a:off x="1594350" y="3940527"/>
              <a:ext cx="1301249" cy="30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EXAMPLE</a:t>
              </a:r>
              <a:r>
                <a:rPr lang="zh-CN" altLang="en-US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 </a:t>
              </a:r>
              <a:r>
                <a:rPr lang="en-US" altLang="zh-CN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TWO</a:t>
              </a:r>
              <a:endParaRPr lang="zh-CN" altLang="zh-CN" sz="1600" b="1" dirty="0">
                <a:solidFill>
                  <a:srgbClr val="262626"/>
                </a:solidFill>
                <a:latin typeface="Calibri Light" panose="020F0302020204030204"/>
                <a:ea typeface="微软雅黑" pitchFamily="34" charset="-122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1346192" y="3988441"/>
              <a:ext cx="236569" cy="23656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  <p:grpSp>
        <p:nvGrpSpPr>
          <p:cNvPr id="91" name="组 90"/>
          <p:cNvGrpSpPr/>
          <p:nvPr/>
        </p:nvGrpSpPr>
        <p:grpSpPr>
          <a:xfrm>
            <a:off x="5288200" y="5674058"/>
            <a:ext cx="2378324" cy="412422"/>
            <a:chOff x="1346192" y="3940527"/>
            <a:chExt cx="1783743" cy="309316"/>
          </a:xfrm>
        </p:grpSpPr>
        <p:sp>
          <p:nvSpPr>
            <p:cNvPr id="92" name="矩形 91"/>
            <p:cNvSpPr/>
            <p:nvPr/>
          </p:nvSpPr>
          <p:spPr>
            <a:xfrm>
              <a:off x="1594350" y="3940527"/>
              <a:ext cx="1535585" cy="30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EXAMPLE</a:t>
              </a:r>
              <a:r>
                <a:rPr lang="zh-CN" altLang="en-US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 </a:t>
              </a:r>
              <a:r>
                <a:rPr lang="en-US" altLang="zh-CN" sz="1600" b="1" dirty="0">
                  <a:solidFill>
                    <a:srgbClr val="262626"/>
                  </a:solidFill>
                  <a:latin typeface="Calibri Light" panose="020F0302020204030204"/>
                  <a:ea typeface="微软雅黑" pitchFamily="34" charset="-122"/>
                </a:rPr>
                <a:t>THREE</a:t>
              </a:r>
              <a:endParaRPr lang="zh-CN" altLang="zh-CN" sz="1600" b="1" dirty="0">
                <a:solidFill>
                  <a:srgbClr val="262626"/>
                </a:solidFill>
                <a:latin typeface="Calibri Light" panose="020F0302020204030204"/>
                <a:ea typeface="微软雅黑" pitchFamily="34" charset="-122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1346192" y="3988441"/>
              <a:ext cx="236569" cy="23656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74631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自定义 142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FA2442"/>
      </a:accent1>
      <a:accent2>
        <a:srgbClr val="006DD6"/>
      </a:accent2>
      <a:accent3>
        <a:srgbClr val="F0940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自定义 140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D4F69"/>
      </a:accent1>
      <a:accent2>
        <a:srgbClr val="FFE644"/>
      </a:accent2>
      <a:accent3>
        <a:srgbClr val="00D582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自定义 141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9DB7A"/>
      </a:accent1>
      <a:accent2>
        <a:srgbClr val="2581AF"/>
      </a:accent2>
      <a:accent3>
        <a:srgbClr val="5AD9CC"/>
      </a:accent3>
      <a:accent4>
        <a:srgbClr val="F78982"/>
      </a:accent4>
      <a:accent5>
        <a:srgbClr val="A0A4CA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4.xml><?xml version="1.0" encoding="utf-8"?>
<a:theme xmlns:a="http://schemas.openxmlformats.org/drawingml/2006/main" name="2_Office 主题">
  <a:themeElements>
    <a:clrScheme name="自定义 143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049A78"/>
      </a:accent1>
      <a:accent2>
        <a:srgbClr val="85CC35"/>
      </a:accent2>
      <a:accent3>
        <a:srgbClr val="FC990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sharepoint/v3/fields"/>
    <ds:schemaRef ds:uri="http://purl.org/dc/elements/1.1/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212</TotalTime>
  <Words>376</Words>
  <Application>Microsoft Office PowerPoint</Application>
  <PresentationFormat>自定义</PresentationFormat>
  <Paragraphs>80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5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1_Office Theme</vt:lpstr>
      <vt:lpstr>Office 主题</vt:lpstr>
      <vt:lpstr>Office Theme</vt:lpstr>
      <vt:lpstr>2_Office 主题</vt:lpstr>
      <vt:lpstr>3_Office 主题</vt:lpstr>
      <vt:lpstr>幻灯片 1</vt:lpstr>
      <vt:lpstr>幻灯片 2</vt:lpstr>
      <vt:lpstr>幻灯片 3</vt:lpstr>
      <vt:lpstr>幻灯片 4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78</cp:revision>
  <dcterms:created xsi:type="dcterms:W3CDTF">2010-04-12T23:12:02Z</dcterms:created>
  <dcterms:modified xsi:type="dcterms:W3CDTF">2016-03-15T18:25:51Z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