
<file path=[Content_Types].xml><?xml version="1.0" encoding="utf-8"?>
<Types xmlns="http://schemas.openxmlformats.org/package/2006/content-types">
  <Default Extension="mp3" ContentType="audio/mpeg"/>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89" r:id="rId2"/>
    <p:sldId id="257" r:id="rId3"/>
    <p:sldId id="258" r:id="rId4"/>
    <p:sldId id="265" r:id="rId5"/>
    <p:sldId id="266" r:id="rId6"/>
    <p:sldId id="283" r:id="rId7"/>
    <p:sldId id="286" r:id="rId8"/>
    <p:sldId id="267" r:id="rId9"/>
    <p:sldId id="319" r:id="rId10"/>
    <p:sldId id="268" r:id="rId11"/>
    <p:sldId id="285" r:id="rId12"/>
    <p:sldId id="287" r:id="rId13"/>
    <p:sldId id="270" r:id="rId14"/>
    <p:sldId id="269" r:id="rId15"/>
    <p:sldId id="271" r:id="rId16"/>
    <p:sldId id="282" r:id="rId17"/>
    <p:sldId id="320" r:id="rId18"/>
    <p:sldId id="272" r:id="rId19"/>
    <p:sldId id="273" r:id="rId20"/>
    <p:sldId id="274" r:id="rId21"/>
    <p:sldId id="276" r:id="rId22"/>
    <p:sldId id="277" r:id="rId23"/>
    <p:sldId id="321" r:id="rId24"/>
    <p:sldId id="278" r:id="rId25"/>
    <p:sldId id="279" r:id="rId26"/>
    <p:sldId id="322" r:id="rId27"/>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41" userDrawn="1">
          <p15:clr>
            <a:srgbClr val="A4A3A4"/>
          </p15:clr>
        </p15:guide>
        <p15:guide id="3" orient="horz" pos="618" userDrawn="1">
          <p15:clr>
            <a:srgbClr val="A4A3A4"/>
          </p15:clr>
        </p15:guide>
        <p15:guide id="4" orient="horz" pos="709" userDrawn="1">
          <p15:clr>
            <a:srgbClr val="A4A3A4"/>
          </p15:clr>
        </p15:guide>
        <p15:guide id="5" orient="horz" pos="3929" userDrawn="1">
          <p15:clr>
            <a:srgbClr val="A4A3A4"/>
          </p15:clr>
        </p15:guide>
        <p15:guide id="6" orient="horz" pos="3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BBF7"/>
    <a:srgbClr val="FFC7CA"/>
    <a:srgbClr val="2A3553"/>
    <a:srgbClr val="061244"/>
    <a:srgbClr val="454F55"/>
    <a:srgbClr val="2296D8"/>
    <a:srgbClr val="FFE002"/>
    <a:srgbClr val="FFFFFF"/>
    <a:srgbClr val="FAF5FA"/>
    <a:srgbClr val="F7F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howGuides="1">
      <p:cViewPr varScale="1">
        <p:scale>
          <a:sx n="77" d="100"/>
          <a:sy n="77" d="100"/>
        </p:scale>
        <p:origin x="654" y="78"/>
      </p:cViewPr>
      <p:guideLst>
        <p:guide pos="416"/>
        <p:guide pos="7241"/>
        <p:guide orient="horz" pos="618"/>
        <p:guide orient="horz" pos="709"/>
        <p:guide orient="horz" pos="3929"/>
        <p:guide orient="horz" pos="3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7AA8F8-B0B6-42B6-89E8-73B98EA538BA}" type="datetimeFigureOut">
              <a:rPr lang="zh-CN" altLang="en-US" smtClean="0"/>
              <a:t>2019/2/21 Thursday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AC279C-C7AC-4119-895D-80BEDB1AD46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26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AC279C-C7AC-4119-895D-80BEDB1AD46A}"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B7E074E-A644-4078-A3B7-58710C85A779}"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717BDD-9571-4184-9A9A-2FFA2B2CF53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7E074E-A644-4078-A3B7-58710C85A779}"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717BDD-9571-4184-9A9A-2FFA2B2CF53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7E074E-A644-4078-A3B7-58710C85A779}"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717BDD-9571-4184-9A9A-2FFA2B2CF53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7E074E-A644-4078-A3B7-58710C85A779}"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717BDD-9571-4184-9A9A-2FFA2B2CF53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B7E074E-A644-4078-A3B7-58710C85A779}"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717BDD-9571-4184-9A9A-2FFA2B2CF53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B7E074E-A644-4078-A3B7-58710C85A779}" type="datetimeFigureOut">
              <a:rPr lang="zh-CN" altLang="en-US" smtClean="0"/>
              <a:t>2019/2/21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717BDD-9571-4184-9A9A-2FFA2B2CF53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B7E074E-A644-4078-A3B7-58710C85A779}" type="datetimeFigureOut">
              <a:rPr lang="zh-CN" altLang="en-US" smtClean="0"/>
              <a:t>2019/2/21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1717BDD-9571-4184-9A9A-2FFA2B2CF53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B7E074E-A644-4078-A3B7-58710C85A779}" type="datetimeFigureOut">
              <a:rPr lang="zh-CN" altLang="en-US" smtClean="0"/>
              <a:t>2019/2/21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1717BDD-9571-4184-9A9A-2FFA2B2CF53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7E074E-A644-4078-A3B7-58710C85A779}" type="datetimeFigureOut">
              <a:rPr lang="zh-CN" altLang="en-US" smtClean="0"/>
              <a:t>2019/2/21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1717BDD-9571-4184-9A9A-2FFA2B2CF53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B7E074E-A644-4078-A3B7-58710C85A779}" type="datetimeFigureOut">
              <a:rPr lang="zh-CN" altLang="en-US" smtClean="0"/>
              <a:t>2019/2/21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717BDD-9571-4184-9A9A-2FFA2B2CF53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B7E074E-A644-4078-A3B7-58710C85A779}" type="datetimeFigureOut">
              <a:rPr lang="zh-CN" altLang="en-US" smtClean="0"/>
              <a:t>2019/2/21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717BDD-9571-4184-9A9A-2FFA2B2CF53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7E074E-A644-4078-A3B7-58710C85A779}" type="datetimeFigureOut">
              <a:rPr lang="zh-CN" altLang="en-US" smtClean="0"/>
              <a:t>2019/2/21 Thursday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717BDD-9571-4184-9A9A-2FFA2B2CF53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3.sv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0.png"/><Relationship Id="rId4" Type="http://schemas.openxmlformats.org/officeDocument/2006/relationships/image" Target="../media/image15.sv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9.sv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5.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7.sv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9.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1.sv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5.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4.png"/><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TextBox 23"/>
          <p:cNvSpPr txBox="1"/>
          <p:nvPr/>
        </p:nvSpPr>
        <p:spPr>
          <a:xfrm>
            <a:off x="10753926" y="1268760"/>
            <a:ext cx="677108" cy="2742805"/>
          </a:xfrm>
          <a:prstGeom prst="rect">
            <a:avLst/>
          </a:prstGeom>
          <a:noFill/>
        </p:spPr>
        <p:txBody>
          <a:bodyPr vert="eaVert" wrap="square" rtlCol="0">
            <a:spAutoFit/>
          </a:bodyPr>
          <a:lstStyle/>
          <a:p>
            <a:r>
              <a:rPr lang="zh-CN" altLang="en-US" sz="1600" dirty="0">
                <a:solidFill>
                  <a:srgbClr val="2A3553"/>
                </a:solidFill>
                <a:latin typeface="微软雅黑" panose="020B0503020204020204" pitchFamily="34" charset="-122"/>
                <a:ea typeface="微软雅黑" panose="020B0503020204020204" pitchFamily="34" charset="-122"/>
              </a:rPr>
              <a:t>适用于工作汇报</a:t>
            </a:r>
            <a:r>
              <a:rPr lang="en-US" altLang="zh-CN" sz="1600" dirty="0">
                <a:solidFill>
                  <a:srgbClr val="2A3553"/>
                </a:solidFill>
                <a:latin typeface="微软雅黑" panose="020B0503020204020204" pitchFamily="34" charset="-122"/>
                <a:ea typeface="微软雅黑" panose="020B0503020204020204" pitchFamily="34" charset="-122"/>
              </a:rPr>
              <a:t>/</a:t>
            </a:r>
            <a:r>
              <a:rPr lang="zh-CN" altLang="en-US" sz="1600" dirty="0">
                <a:solidFill>
                  <a:srgbClr val="2A3553"/>
                </a:solidFill>
                <a:latin typeface="微软雅黑" panose="020B0503020204020204" pitchFamily="34" charset="-122"/>
                <a:ea typeface="微软雅黑" panose="020B0503020204020204" pitchFamily="34" charset="-122"/>
              </a:rPr>
              <a:t>岗位竞聘</a:t>
            </a:r>
            <a:r>
              <a:rPr lang="en-US" altLang="zh-CN" sz="1600" dirty="0">
                <a:solidFill>
                  <a:srgbClr val="2A3553"/>
                </a:solidFill>
                <a:latin typeface="微软雅黑" panose="020B0503020204020204" pitchFamily="34" charset="-122"/>
                <a:ea typeface="微软雅黑" panose="020B0503020204020204" pitchFamily="34" charset="-122"/>
              </a:rPr>
              <a:t>/</a:t>
            </a:r>
            <a:r>
              <a:rPr lang="zh-CN" altLang="en-US" sz="1600" dirty="0">
                <a:solidFill>
                  <a:srgbClr val="2A3553"/>
                </a:solidFill>
                <a:latin typeface="微软雅黑" panose="020B0503020204020204" pitchFamily="34" charset="-122"/>
                <a:ea typeface="微软雅黑" panose="020B0503020204020204" pitchFamily="34" charset="-122"/>
              </a:rPr>
              <a:t>述职报告</a:t>
            </a:r>
            <a:r>
              <a:rPr lang="en-US" altLang="zh-CN" sz="1600" dirty="0">
                <a:solidFill>
                  <a:srgbClr val="2A3553"/>
                </a:solidFill>
                <a:latin typeface="微软雅黑" panose="020B0503020204020204" pitchFamily="34" charset="-122"/>
                <a:ea typeface="微软雅黑" panose="020B0503020204020204" pitchFamily="34" charset="-122"/>
              </a:rPr>
              <a:t>/</a:t>
            </a:r>
            <a:r>
              <a:rPr lang="zh-CN" altLang="en-US" sz="1600" dirty="0">
                <a:solidFill>
                  <a:srgbClr val="2A3553"/>
                </a:solidFill>
                <a:latin typeface="微软雅黑" panose="020B0503020204020204" pitchFamily="34" charset="-122"/>
                <a:ea typeface="微软雅黑" panose="020B0503020204020204" pitchFamily="34" charset="-122"/>
              </a:rPr>
              <a:t>晋升演讲</a:t>
            </a:r>
            <a:r>
              <a:rPr lang="en-US" altLang="zh-CN" sz="1600" dirty="0">
                <a:solidFill>
                  <a:srgbClr val="2A3553"/>
                </a:solidFill>
                <a:latin typeface="微软雅黑" panose="020B0503020204020204" pitchFamily="34" charset="-122"/>
                <a:ea typeface="微软雅黑" panose="020B0503020204020204" pitchFamily="34" charset="-122"/>
              </a:rPr>
              <a:t>/</a:t>
            </a:r>
            <a:r>
              <a:rPr lang="zh-CN" altLang="en-US" sz="1600" dirty="0">
                <a:solidFill>
                  <a:srgbClr val="2A3553"/>
                </a:solidFill>
                <a:latin typeface="微软雅黑" panose="020B0503020204020204" pitchFamily="34" charset="-122"/>
                <a:ea typeface="微软雅黑" panose="020B0503020204020204" pitchFamily="34" charset="-122"/>
              </a:rPr>
              <a:t>个人简历等</a:t>
            </a:r>
          </a:p>
        </p:txBody>
      </p:sp>
      <p:grpSp>
        <p:nvGrpSpPr>
          <p:cNvPr id="32" name="组合 31">
            <a:extLst>
              <a:ext uri="{FF2B5EF4-FFF2-40B4-BE49-F238E27FC236}">
                <a16:creationId xmlns:a16="http://schemas.microsoft.com/office/drawing/2014/main" id="{35BE3C81-A59E-4C48-8E6E-4906E47A8B3B}"/>
              </a:ext>
            </a:extLst>
          </p:cNvPr>
          <p:cNvGrpSpPr/>
          <p:nvPr/>
        </p:nvGrpSpPr>
        <p:grpSpPr>
          <a:xfrm>
            <a:off x="759379" y="1922200"/>
            <a:ext cx="5417008" cy="3420000"/>
            <a:chOff x="4606755" y="1202199"/>
            <a:chExt cx="5417008" cy="3420000"/>
          </a:xfrm>
        </p:grpSpPr>
        <p:sp>
          <p:nvSpPr>
            <p:cNvPr id="15" name="任意多边形: 形状 14">
              <a:extLst>
                <a:ext uri="{FF2B5EF4-FFF2-40B4-BE49-F238E27FC236}">
                  <a16:creationId xmlns:a16="http://schemas.microsoft.com/office/drawing/2014/main" id="{49F88F12-E51E-44E8-8413-A655F462EE3A}"/>
                </a:ext>
              </a:extLst>
            </p:cNvPr>
            <p:cNvSpPr/>
            <p:nvPr/>
          </p:nvSpPr>
          <p:spPr>
            <a:xfrm flipH="1">
              <a:off x="4606755" y="1202199"/>
              <a:ext cx="3420000" cy="3420000"/>
            </a:xfrm>
            <a:custGeom>
              <a:avLst/>
              <a:gdLst>
                <a:gd name="connsiteX0" fmla="*/ 264172 w 6087491"/>
                <a:gd name="connsiteY0" fmla="*/ 205288 h 4730576"/>
                <a:gd name="connsiteX1" fmla="*/ 264172 w 6087491"/>
                <a:gd name="connsiteY1" fmla="*/ 4525288 h 4730576"/>
                <a:gd name="connsiteX2" fmla="*/ 5823318 w 6087491"/>
                <a:gd name="connsiteY2" fmla="*/ 4525288 h 4730576"/>
                <a:gd name="connsiteX3" fmla="*/ 5823318 w 6087491"/>
                <a:gd name="connsiteY3" fmla="*/ 205288 h 4730576"/>
                <a:gd name="connsiteX4" fmla="*/ 0 w 6087491"/>
                <a:gd name="connsiteY4" fmla="*/ 0 h 4730576"/>
                <a:gd name="connsiteX5" fmla="*/ 6087491 w 6087491"/>
                <a:gd name="connsiteY5" fmla="*/ 0 h 4730576"/>
                <a:gd name="connsiteX6" fmla="*/ 6087491 w 6087491"/>
                <a:gd name="connsiteY6" fmla="*/ 4730576 h 4730576"/>
                <a:gd name="connsiteX7" fmla="*/ 0 w 6087491"/>
                <a:gd name="connsiteY7" fmla="*/ 4730576 h 473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7491" h="4730576">
                  <a:moveTo>
                    <a:pt x="264172" y="205288"/>
                  </a:moveTo>
                  <a:lnTo>
                    <a:pt x="264172" y="4525288"/>
                  </a:lnTo>
                  <a:lnTo>
                    <a:pt x="5823318" y="4525288"/>
                  </a:lnTo>
                  <a:lnTo>
                    <a:pt x="5823318" y="205288"/>
                  </a:lnTo>
                  <a:close/>
                  <a:moveTo>
                    <a:pt x="0" y="0"/>
                  </a:moveTo>
                  <a:lnTo>
                    <a:pt x="6087491" y="0"/>
                  </a:lnTo>
                  <a:lnTo>
                    <a:pt x="6087491" y="4730576"/>
                  </a:lnTo>
                  <a:lnTo>
                    <a:pt x="0" y="4730576"/>
                  </a:lnTo>
                  <a:close/>
                </a:path>
              </a:pathLst>
            </a:custGeom>
            <a:gradFill>
              <a:gsLst>
                <a:gs pos="100000">
                  <a:srgbClr val="91BBF7"/>
                </a:gs>
                <a:gs pos="0">
                  <a:srgbClr val="FFC7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flipH="1">
              <a:off x="6095206" y="1758037"/>
              <a:ext cx="3928557" cy="2308324"/>
            </a:xfrm>
            <a:prstGeom prst="rect">
              <a:avLst/>
            </a:prstGeom>
            <a:solidFill>
              <a:schemeClr val="bg1"/>
            </a:solidFill>
          </p:spPr>
          <p:txBody>
            <a:bodyPr wrap="square" rtlCol="0">
              <a:spAutoFit/>
            </a:bodyPr>
            <a:lstStyle/>
            <a:p>
              <a:pPr algn="r"/>
              <a:r>
                <a:rPr lang="zh-CN" altLang="en-US" sz="7200" b="1" dirty="0">
                  <a:solidFill>
                    <a:srgbClr val="2A3553"/>
                  </a:solidFill>
                  <a:latin typeface="微软雅黑" panose="020B0503020204020204" pitchFamily="34" charset="-122"/>
                  <a:ea typeface="微软雅黑" panose="020B0503020204020204" pitchFamily="34" charset="-122"/>
                </a:rPr>
                <a:t>述职竞聘</a:t>
              </a:r>
              <a:endParaRPr lang="en-US" altLang="zh-CN" sz="7200" b="1" dirty="0">
                <a:solidFill>
                  <a:srgbClr val="2A3553"/>
                </a:solidFill>
                <a:latin typeface="微软雅黑" panose="020B0503020204020204" pitchFamily="34" charset="-122"/>
                <a:ea typeface="微软雅黑" panose="020B0503020204020204" pitchFamily="34" charset="-122"/>
              </a:endParaRPr>
            </a:p>
            <a:p>
              <a:pPr algn="r"/>
              <a:r>
                <a:rPr lang="zh-CN" altLang="en-US" sz="7200" b="1" dirty="0">
                  <a:solidFill>
                    <a:srgbClr val="2A3553"/>
                  </a:solidFill>
                  <a:latin typeface="微软雅黑" panose="020B0503020204020204" pitchFamily="34" charset="-122"/>
                  <a:ea typeface="微软雅黑" panose="020B0503020204020204" pitchFamily="34" charset="-122"/>
                </a:rPr>
                <a:t>报告</a:t>
              </a:r>
              <a:r>
                <a:rPr lang="en-US" altLang="zh-CN" sz="7200" b="1" dirty="0">
                  <a:solidFill>
                    <a:srgbClr val="2A3553"/>
                  </a:solidFill>
                  <a:latin typeface="微软雅黑" panose="020B0503020204020204" pitchFamily="34" charset="-122"/>
                  <a:ea typeface="微软雅黑" panose="020B0503020204020204" pitchFamily="34" charset="-122"/>
                </a:rPr>
                <a:t>PPT</a:t>
              </a:r>
            </a:p>
          </p:txBody>
        </p:sp>
      </p:grpSp>
      <p:sp>
        <p:nvSpPr>
          <p:cNvPr id="29" name="矩形 28"/>
          <p:cNvSpPr>
            <a:spLocks noChangeArrowheads="1"/>
          </p:cNvSpPr>
          <p:nvPr/>
        </p:nvSpPr>
        <p:spPr bwMode="auto">
          <a:xfrm flipH="1">
            <a:off x="7495150" y="6520815"/>
            <a:ext cx="3928557" cy="337185"/>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fontAlgn="auto">
              <a:spcBef>
                <a:spcPts val="0"/>
              </a:spcBef>
              <a:spcAft>
                <a:spcPts val="0"/>
              </a:spcAft>
              <a:defRPr/>
            </a:pPr>
            <a:r>
              <a:rPr lang="zh-CN" altLang="en-US" sz="16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zh-CN" altLang="en-US" sz="1600" dirty="0" smtClean="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：小木头     </a:t>
            </a:r>
            <a:r>
              <a:rPr lang="zh-CN" altLang="en-US" sz="16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汇报时间：</a:t>
            </a:r>
            <a:r>
              <a:rPr lang="en-US" altLang="zh-CN" sz="16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6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6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月</a:t>
            </a:r>
          </a:p>
        </p:txBody>
      </p:sp>
      <p:grpSp>
        <p:nvGrpSpPr>
          <p:cNvPr id="52" name="组合 51">
            <a:extLst>
              <a:ext uri="{FF2B5EF4-FFF2-40B4-BE49-F238E27FC236}">
                <a16:creationId xmlns:a16="http://schemas.microsoft.com/office/drawing/2014/main" id="{3814C351-16E7-42D5-80FB-F09E534EDD5A}"/>
              </a:ext>
            </a:extLst>
          </p:cNvPr>
          <p:cNvGrpSpPr/>
          <p:nvPr/>
        </p:nvGrpSpPr>
        <p:grpSpPr>
          <a:xfrm>
            <a:off x="6281588" y="5979862"/>
            <a:ext cx="900000" cy="900000"/>
            <a:chOff x="6455246" y="5205801"/>
            <a:chExt cx="900000" cy="900000"/>
          </a:xfrm>
        </p:grpSpPr>
        <p:sp>
          <p:nvSpPr>
            <p:cNvPr id="16" name="椭圆 15">
              <a:extLst>
                <a:ext uri="{FF2B5EF4-FFF2-40B4-BE49-F238E27FC236}">
                  <a16:creationId xmlns:a16="http://schemas.microsoft.com/office/drawing/2014/main" id="{9EECA25C-D721-4721-87FE-87852721F812}"/>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9BD709C0-D9C1-491F-9AC2-7072E86BB34C}"/>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grpSp>
        <p:nvGrpSpPr>
          <p:cNvPr id="69" name="组合 68">
            <a:extLst>
              <a:ext uri="{FF2B5EF4-FFF2-40B4-BE49-F238E27FC236}">
                <a16:creationId xmlns:a16="http://schemas.microsoft.com/office/drawing/2014/main" id="{4F4A438D-629E-4FD5-8199-D85B88F4D213}"/>
              </a:ext>
            </a:extLst>
          </p:cNvPr>
          <p:cNvGrpSpPr/>
          <p:nvPr/>
        </p:nvGrpSpPr>
        <p:grpSpPr>
          <a:xfrm>
            <a:off x="664909" y="6308362"/>
            <a:ext cx="1070304" cy="472172"/>
            <a:chOff x="664909" y="6308362"/>
            <a:chExt cx="1070304" cy="472172"/>
          </a:xfrm>
        </p:grpSpPr>
        <p:sp>
          <p:nvSpPr>
            <p:cNvPr id="30" name="等腰三角形 29">
              <a:extLst>
                <a:ext uri="{FF2B5EF4-FFF2-40B4-BE49-F238E27FC236}">
                  <a16:creationId xmlns:a16="http://schemas.microsoft.com/office/drawing/2014/main" id="{6C32CF50-7A2F-480D-A314-DDB3E99D5C9B}"/>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a:extLst>
                <a:ext uri="{FF2B5EF4-FFF2-40B4-BE49-F238E27FC236}">
                  <a16:creationId xmlns:a16="http://schemas.microsoft.com/office/drawing/2014/main" id="{99B29646-C8CC-461F-BB05-56C247D89246}"/>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0D68FA6C-9C0E-40A7-A07F-2B8D796F44C1}"/>
              </a:ext>
            </a:extLst>
          </p:cNvPr>
          <p:cNvGrpSpPr/>
          <p:nvPr/>
        </p:nvGrpSpPr>
        <p:grpSpPr>
          <a:xfrm>
            <a:off x="10355783" y="386126"/>
            <a:ext cx="1075251" cy="472172"/>
            <a:chOff x="10355783" y="386126"/>
            <a:chExt cx="1075251" cy="472172"/>
          </a:xfrm>
        </p:grpSpPr>
        <p:sp>
          <p:nvSpPr>
            <p:cNvPr id="27" name="等腰三角形 26">
              <a:extLst>
                <a:ext uri="{FF2B5EF4-FFF2-40B4-BE49-F238E27FC236}">
                  <a16:creationId xmlns:a16="http://schemas.microsoft.com/office/drawing/2014/main" id="{009D4B9E-8341-47F0-AF11-E323E0BD543B}"/>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a:extLst>
                <a:ext uri="{FF2B5EF4-FFF2-40B4-BE49-F238E27FC236}">
                  <a16:creationId xmlns:a16="http://schemas.microsoft.com/office/drawing/2014/main" id="{7E1714BA-0624-47CB-9420-841279F551AD}"/>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a:extLst>
              <a:ext uri="{FF2B5EF4-FFF2-40B4-BE49-F238E27FC236}">
                <a16:creationId xmlns:a16="http://schemas.microsoft.com/office/drawing/2014/main" id="{30438171-3306-4DBD-ADFE-84C7E6265FCF}"/>
              </a:ext>
            </a:extLst>
          </p:cNvPr>
          <p:cNvGrpSpPr/>
          <p:nvPr/>
        </p:nvGrpSpPr>
        <p:grpSpPr>
          <a:xfrm>
            <a:off x="660400" y="-44538"/>
            <a:ext cx="2507750" cy="1057275"/>
            <a:chOff x="-11859" y="-28575"/>
            <a:chExt cx="2507750" cy="1057275"/>
          </a:xfrm>
        </p:grpSpPr>
        <p:sp>
          <p:nvSpPr>
            <p:cNvPr id="8" name="平行四边形 7">
              <a:extLst>
                <a:ext uri="{FF2B5EF4-FFF2-40B4-BE49-F238E27FC236}">
                  <a16:creationId xmlns:a16="http://schemas.microsoft.com/office/drawing/2014/main" id="{A8C5310E-DC27-4457-8CC2-F67D93F7319F}"/>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a:extLst>
                <a:ext uri="{FF2B5EF4-FFF2-40B4-BE49-F238E27FC236}">
                  <a16:creationId xmlns:a16="http://schemas.microsoft.com/office/drawing/2014/main" id="{70D2B389-BB06-419D-8EBF-693899F21CCA}"/>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6C9D5CFC-90EC-460D-9170-EE204EB7718E}"/>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BEBB3CC9-7A5B-4440-B0EC-067926FF369C}"/>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1283495C-9F5C-447C-A5D1-77342017AC87}"/>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B16DB7D0-D797-46CB-8E65-0B3AC6B3C3F8}"/>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a:extLst>
                <a:ext uri="{FF2B5EF4-FFF2-40B4-BE49-F238E27FC236}">
                  <a16:creationId xmlns:a16="http://schemas.microsoft.com/office/drawing/2014/main" id="{AEEC05DF-029C-413B-947A-B30A10144745}"/>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a:extLst>
                <a:ext uri="{FF2B5EF4-FFF2-40B4-BE49-F238E27FC236}">
                  <a16:creationId xmlns:a16="http://schemas.microsoft.com/office/drawing/2014/main" id="{2A69B0B5-5810-456F-8BA9-66D3A3B65BF3}"/>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a:extLst>
                <a:ext uri="{FF2B5EF4-FFF2-40B4-BE49-F238E27FC236}">
                  <a16:creationId xmlns:a16="http://schemas.microsoft.com/office/drawing/2014/main" id="{DEF6729C-5F5F-4080-B7D3-A920D912AA1F}"/>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703A42F1-4FAE-47BD-925B-0B6E0B075BBE}"/>
              </a:ext>
            </a:extLst>
          </p:cNvPr>
          <p:cNvGrpSpPr/>
          <p:nvPr/>
        </p:nvGrpSpPr>
        <p:grpSpPr>
          <a:xfrm>
            <a:off x="6281588" y="1742200"/>
            <a:ext cx="3731385" cy="360000"/>
            <a:chOff x="6419006" y="1464375"/>
            <a:chExt cx="3731385" cy="360000"/>
          </a:xfrm>
          <a:gradFill flip="none" rotWithShape="1">
            <a:gsLst>
              <a:gs pos="100000">
                <a:srgbClr val="91BBF7"/>
              </a:gs>
              <a:gs pos="0">
                <a:srgbClr val="FFC7CA"/>
              </a:gs>
            </a:gsLst>
            <a:lin ang="10800000" scaled="1"/>
            <a:tileRect/>
          </a:gradFill>
        </p:grpSpPr>
        <p:sp>
          <p:nvSpPr>
            <p:cNvPr id="44" name="椭圆 43">
              <a:extLst>
                <a:ext uri="{FF2B5EF4-FFF2-40B4-BE49-F238E27FC236}">
                  <a16:creationId xmlns:a16="http://schemas.microsoft.com/office/drawing/2014/main" id="{29AD4E9E-30CA-41C9-92F5-6F8CE1B8E4D7}"/>
                </a:ext>
              </a:extLst>
            </p:cNvPr>
            <p:cNvSpPr/>
            <p:nvPr/>
          </p:nvSpPr>
          <p:spPr>
            <a:xfrm>
              <a:off x="6419006"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EB71574C-BDAE-4564-B8F9-260DEC4491E3}"/>
                </a:ext>
              </a:extLst>
            </p:cNvPr>
            <p:cNvSpPr/>
            <p:nvPr/>
          </p:nvSpPr>
          <p:spPr>
            <a:xfrm>
              <a:off x="6980904"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3AD16B2C-7C3A-4FEB-AF68-A43166AAB91F}"/>
                </a:ext>
              </a:extLst>
            </p:cNvPr>
            <p:cNvSpPr/>
            <p:nvPr/>
          </p:nvSpPr>
          <p:spPr>
            <a:xfrm>
              <a:off x="7542802"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0224C99F-242D-47B7-9896-175B37F79F8C}"/>
                </a:ext>
              </a:extLst>
            </p:cNvPr>
            <p:cNvSpPr/>
            <p:nvPr/>
          </p:nvSpPr>
          <p:spPr>
            <a:xfrm>
              <a:off x="8104700"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7203EE17-B3D9-404C-9FB0-5FA888572F82}"/>
                </a:ext>
              </a:extLst>
            </p:cNvPr>
            <p:cNvSpPr/>
            <p:nvPr/>
          </p:nvSpPr>
          <p:spPr>
            <a:xfrm>
              <a:off x="8666598"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C43F3F8C-F7AD-4C78-A3E1-57C9D10A50DB}"/>
                </a:ext>
              </a:extLst>
            </p:cNvPr>
            <p:cNvSpPr/>
            <p:nvPr/>
          </p:nvSpPr>
          <p:spPr>
            <a:xfrm>
              <a:off x="9228496"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77EA3861-D7BE-4570-A55E-2325EEE5ED40}"/>
                </a:ext>
              </a:extLst>
            </p:cNvPr>
            <p:cNvSpPr/>
            <p:nvPr/>
          </p:nvSpPr>
          <p:spPr>
            <a:xfrm>
              <a:off x="9790391"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a:extLst>
              <a:ext uri="{FF2B5EF4-FFF2-40B4-BE49-F238E27FC236}">
                <a16:creationId xmlns:a16="http://schemas.microsoft.com/office/drawing/2014/main" id="{FA557A11-AD99-49A7-BFA2-B1120B3F800C}"/>
              </a:ext>
            </a:extLst>
          </p:cNvPr>
          <p:cNvGrpSpPr/>
          <p:nvPr/>
        </p:nvGrpSpPr>
        <p:grpSpPr>
          <a:xfrm>
            <a:off x="10753926" y="4011565"/>
            <a:ext cx="641055" cy="2122535"/>
            <a:chOff x="8630023" y="4893701"/>
            <a:chExt cx="641055" cy="1028700"/>
          </a:xfrm>
        </p:grpSpPr>
        <p:sp>
          <p:nvSpPr>
            <p:cNvPr id="56" name="平行四边形 55">
              <a:extLst>
                <a:ext uri="{FF2B5EF4-FFF2-40B4-BE49-F238E27FC236}">
                  <a16:creationId xmlns:a16="http://schemas.microsoft.com/office/drawing/2014/main" id="{86EA5E3D-A312-4A7F-88E6-77DFE9330566}"/>
                </a:ext>
              </a:extLst>
            </p:cNvPr>
            <p:cNvSpPr/>
            <p:nvPr/>
          </p:nvSpPr>
          <p:spPr>
            <a:xfrm flipH="1">
              <a:off x="8630023"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a:extLst>
                <a:ext uri="{FF2B5EF4-FFF2-40B4-BE49-F238E27FC236}">
                  <a16:creationId xmlns:a16="http://schemas.microsoft.com/office/drawing/2014/main" id="{CC071B86-BE0B-47DE-83FA-FE622A4557DA}"/>
                </a:ext>
              </a:extLst>
            </p:cNvPr>
            <p:cNvSpPr/>
            <p:nvPr/>
          </p:nvSpPr>
          <p:spPr>
            <a:xfrm flipH="1">
              <a:off x="8882313"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a:extLst>
                <a:ext uri="{FF2B5EF4-FFF2-40B4-BE49-F238E27FC236}">
                  <a16:creationId xmlns:a16="http://schemas.microsoft.com/office/drawing/2014/main" id="{32CDA86E-D4F9-4DEA-8869-943F2C4E930B}"/>
                </a:ext>
              </a:extLst>
            </p:cNvPr>
            <p:cNvSpPr/>
            <p:nvPr/>
          </p:nvSpPr>
          <p:spPr>
            <a:xfrm flipH="1">
              <a:off x="9141599"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stw_audio_799937">
            <a:hlinkClick r:id="" action="ppaction://media"/>
            <a:extLst>
              <a:ext uri="{FF2B5EF4-FFF2-40B4-BE49-F238E27FC236}">
                <a16:creationId xmlns:a16="http://schemas.microsoft.com/office/drawing/2014/main" id="{BA58E950-587A-4A6B-9941-30B919DBADF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863350" y="-1050114"/>
            <a:ext cx="609600" cy="60960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51"/>
                                        </p:tgtEl>
                                        <p:attrNameLst>
                                          <p:attrName>style.visibility</p:attrName>
                                        </p:attrNameLst>
                                      </p:cBhvr>
                                      <p:to>
                                        <p:strVal val="visible"/>
                                      </p:to>
                                    </p:set>
                                    <p:anim calcmode="lin" valueType="num">
                                      <p:cBhvr>
                                        <p:cTn id="10" dur="500" fill="hold"/>
                                        <p:tgtEl>
                                          <p:spTgt spid="51"/>
                                        </p:tgtEl>
                                        <p:attrNameLst>
                                          <p:attrName>ppt_w</p:attrName>
                                        </p:attrNameLst>
                                      </p:cBhvr>
                                      <p:tavLst>
                                        <p:tav tm="0">
                                          <p:val>
                                            <p:fltVal val="0"/>
                                          </p:val>
                                        </p:tav>
                                        <p:tav tm="100000">
                                          <p:val>
                                            <p:strVal val="#ppt_w"/>
                                          </p:val>
                                        </p:tav>
                                      </p:tavLst>
                                    </p:anim>
                                    <p:anim calcmode="lin" valueType="num">
                                      <p:cBhvr>
                                        <p:cTn id="11" dur="500" fill="hold"/>
                                        <p:tgtEl>
                                          <p:spTgt spid="51"/>
                                        </p:tgtEl>
                                        <p:attrNameLst>
                                          <p:attrName>ppt_h</p:attrName>
                                        </p:attrNameLst>
                                      </p:cBhvr>
                                      <p:tavLst>
                                        <p:tav tm="0">
                                          <p:val>
                                            <p:fltVal val="0"/>
                                          </p:val>
                                        </p:tav>
                                        <p:tav tm="100000">
                                          <p:val>
                                            <p:strVal val="#ppt_h"/>
                                          </p:val>
                                        </p:tav>
                                      </p:tavLst>
                                    </p:anim>
                                    <p:animEffect transition="in" filter="fade">
                                      <p:cBhvr>
                                        <p:cTn id="12" dur="500"/>
                                        <p:tgtEl>
                                          <p:spTgt spid="51"/>
                                        </p:tgtEl>
                                      </p:cBhvr>
                                    </p:animEffect>
                                  </p:childTnLst>
                                </p:cTn>
                              </p:par>
                              <p:par>
                                <p:cTn id="13" presetID="42" presetClass="entr" presetSubtype="0"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1000"/>
                                        <p:tgtEl>
                                          <p:spTgt spid="66"/>
                                        </p:tgtEl>
                                      </p:cBhvr>
                                    </p:animEffect>
                                    <p:anim calcmode="lin" valueType="num">
                                      <p:cBhvr>
                                        <p:cTn id="16" dur="1000" fill="hold"/>
                                        <p:tgtEl>
                                          <p:spTgt spid="66"/>
                                        </p:tgtEl>
                                        <p:attrNameLst>
                                          <p:attrName>ppt_x</p:attrName>
                                        </p:attrNameLst>
                                      </p:cBhvr>
                                      <p:tavLst>
                                        <p:tav tm="0">
                                          <p:val>
                                            <p:strVal val="#ppt_x"/>
                                          </p:val>
                                        </p:tav>
                                        <p:tav tm="100000">
                                          <p:val>
                                            <p:strVal val="#ppt_x"/>
                                          </p:val>
                                        </p:tav>
                                      </p:tavLst>
                                    </p:anim>
                                    <p:anim calcmode="lin" valueType="num">
                                      <p:cBhvr>
                                        <p:cTn id="17" dur="1000" fill="hold"/>
                                        <p:tgtEl>
                                          <p:spTgt spid="66"/>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ppt_w</p:attrName>
                                        </p:attrNameLst>
                                      </p:cBhvr>
                                      <p:tavLst>
                                        <p:tav tm="0">
                                          <p:val>
                                            <p:fltVal val="0"/>
                                          </p:val>
                                        </p:tav>
                                        <p:tav tm="100000">
                                          <p:val>
                                            <p:strVal val="#ppt_w"/>
                                          </p:val>
                                        </p:tav>
                                      </p:tavLst>
                                    </p:anim>
                                    <p:anim calcmode="lin" valueType="num">
                                      <p:cBhvr>
                                        <p:cTn id="22" dur="500" fill="hold"/>
                                        <p:tgtEl>
                                          <p:spTgt spid="43"/>
                                        </p:tgtEl>
                                        <p:attrNameLst>
                                          <p:attrName>ppt_h</p:attrName>
                                        </p:attrNameLst>
                                      </p:cBhvr>
                                      <p:tavLst>
                                        <p:tav tm="0">
                                          <p:val>
                                            <p:fltVal val="0"/>
                                          </p:val>
                                        </p:tav>
                                        <p:tav tm="100000">
                                          <p:val>
                                            <p:strVal val="#ppt_h"/>
                                          </p:val>
                                        </p:tav>
                                      </p:tavLst>
                                    </p:anim>
                                    <p:animEffect transition="in" filter="fade">
                                      <p:cBhvr>
                                        <p:cTn id="23" dur="500"/>
                                        <p:tgtEl>
                                          <p:spTgt spid="43"/>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Effect transition="in" filter="fade">
                                      <p:cBhvr>
                                        <p:cTn id="29" dur="500"/>
                                        <p:tgtEl>
                                          <p:spTgt spid="52"/>
                                        </p:tgtEl>
                                      </p:cBhvr>
                                    </p:animEffect>
                                  </p:childTnLst>
                                </p:cTn>
                              </p:par>
                              <p:par>
                                <p:cTn id="30" presetID="53" presetClass="entr" presetSubtype="16" fill="hold" nodeType="with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par>
                                <p:cTn id="35" presetID="53" presetClass="entr" presetSubtype="16" fill="hold" nodeType="with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childTnLst>
                          </p:cTn>
                        </p:par>
                        <p:par>
                          <p:cTn id="40" fill="hold">
                            <p:stCondLst>
                              <p:cond delay="2000"/>
                            </p:stCondLst>
                            <p:childTnLst>
                              <p:par>
                                <p:cTn id="41" presetID="42"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1000"/>
                                        <p:tgtEl>
                                          <p:spTgt spid="29"/>
                                        </p:tgtEl>
                                      </p:cBhvr>
                                    </p:animEffect>
                                    <p:anim calcmode="lin" valueType="num">
                                      <p:cBhvr>
                                        <p:cTn id="49" dur="1000" fill="hold"/>
                                        <p:tgtEl>
                                          <p:spTgt spid="29"/>
                                        </p:tgtEl>
                                        <p:attrNameLst>
                                          <p:attrName>ppt_x</p:attrName>
                                        </p:attrNameLst>
                                      </p:cBhvr>
                                      <p:tavLst>
                                        <p:tav tm="0">
                                          <p:val>
                                            <p:strVal val="#ppt_x"/>
                                          </p:val>
                                        </p:tav>
                                        <p:tav tm="100000">
                                          <p:val>
                                            <p:strVal val="#ppt_x"/>
                                          </p:val>
                                        </p:tav>
                                      </p:tavLst>
                                    </p:anim>
                                    <p:anim calcmode="lin" valueType="num">
                                      <p:cBhvr>
                                        <p:cTn id="50" dur="1000" fill="hold"/>
                                        <p:tgtEl>
                                          <p:spTgt spid="29"/>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7" repeatCount="indefinite" fill="hold" display="0">
                  <p:stCondLst>
                    <p:cond delay="indefinite"/>
                  </p:stCondLst>
                  <p:endCondLst>
                    <p:cond evt="onStopAudio" delay="0">
                      <p:tgtEl>
                        <p:sldTgt/>
                      </p:tgtEl>
                    </p:cond>
                  </p:endCondLst>
                </p:cTn>
                <p:tgtEl>
                  <p:spTgt spid="2"/>
                </p:tgtEl>
              </p:cMediaNode>
            </p:audio>
          </p:childTnLst>
        </p:cTn>
      </p:par>
    </p:tnLst>
    <p:bldLst>
      <p:bldP spid="24" grpId="0"/>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96C10152-4DED-47DF-BB27-05E68AB7F7F6}"/>
              </a:ext>
            </a:extLst>
          </p:cNvPr>
          <p:cNvGrpSpPr/>
          <p:nvPr/>
        </p:nvGrpSpPr>
        <p:grpSpPr>
          <a:xfrm>
            <a:off x="8260367" y="4296746"/>
            <a:ext cx="2525668" cy="858151"/>
            <a:chOff x="8660244" y="3964241"/>
            <a:chExt cx="2525668" cy="858151"/>
          </a:xfrm>
        </p:grpSpPr>
        <p:sp>
          <p:nvSpPr>
            <p:cNvPr id="50" name="矩形 49"/>
            <p:cNvSpPr/>
            <p:nvPr/>
          </p:nvSpPr>
          <p:spPr>
            <a:xfrm>
              <a:off x="8660244" y="3964241"/>
              <a:ext cx="1569660" cy="369332"/>
            </a:xfrm>
            <a:prstGeom prst="rect">
              <a:avLst/>
            </a:prstGeom>
          </p:spPr>
          <p:txBody>
            <a:bodyPr wrap="none">
              <a:spAutoFit/>
            </a:bodyPr>
            <a:lstStyle/>
            <a:p>
              <a:pPr algn="ctr"/>
              <a:r>
                <a:rPr lang="zh-CN" altLang="en-US" b="1" i="0" dirty="0">
                  <a:solidFill>
                    <a:srgbClr val="2A3553"/>
                  </a:solidFill>
                  <a:latin typeface="微软雅黑" panose="020B0503020204020204" pitchFamily="34" charset="-122"/>
                  <a:ea typeface="微软雅黑" panose="020B0503020204020204" pitchFamily="34" charset="-122"/>
                </a:rPr>
                <a:t>添加标题内容</a:t>
              </a:r>
              <a:endParaRPr lang="en-US" altLang="zh-CN" b="1" i="0" dirty="0">
                <a:solidFill>
                  <a:srgbClr val="2A3553"/>
                </a:solidFill>
                <a:latin typeface="微软雅黑" panose="020B0503020204020204" pitchFamily="34" charset="-122"/>
                <a:ea typeface="微软雅黑" panose="020B0503020204020204" pitchFamily="34" charset="-122"/>
              </a:endParaRPr>
            </a:p>
          </p:txBody>
        </p:sp>
        <p:sp>
          <p:nvSpPr>
            <p:cNvPr id="51" name="矩形 50"/>
            <p:cNvSpPr/>
            <p:nvPr/>
          </p:nvSpPr>
          <p:spPr>
            <a:xfrm>
              <a:off x="8660451" y="4305647"/>
              <a:ext cx="2525461" cy="516745"/>
            </a:xfrm>
            <a:prstGeom prst="rect">
              <a:avLst/>
            </a:prstGeom>
          </p:spPr>
          <p:txBody>
            <a:bodyPr wrap="square">
              <a:spAutoFit/>
            </a:bodyPr>
            <a:lstStyle/>
            <a:p>
              <a:pPr>
                <a:lnSpc>
                  <a:spcPct val="120000"/>
                </a:lnSpc>
                <a:spcBef>
                  <a:spcPct val="0"/>
                </a:spcBef>
                <a:buNone/>
              </a:pPr>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在此录入上述图表的综合说明，在此录入上述图表的综合描述说明。</a:t>
              </a:r>
            </a:p>
          </p:txBody>
        </p:sp>
      </p:grpSp>
      <p:grpSp>
        <p:nvGrpSpPr>
          <p:cNvPr id="27" name="组合 26">
            <a:extLst>
              <a:ext uri="{FF2B5EF4-FFF2-40B4-BE49-F238E27FC236}">
                <a16:creationId xmlns:a16="http://schemas.microsoft.com/office/drawing/2014/main" id="{C3ACD666-A4FF-4809-BAE7-46093838A284}"/>
              </a:ext>
            </a:extLst>
          </p:cNvPr>
          <p:cNvGrpSpPr/>
          <p:nvPr/>
        </p:nvGrpSpPr>
        <p:grpSpPr>
          <a:xfrm>
            <a:off x="5083449" y="2162588"/>
            <a:ext cx="2525668" cy="858150"/>
            <a:chOff x="5483326" y="1895078"/>
            <a:chExt cx="2525668" cy="858150"/>
          </a:xfrm>
        </p:grpSpPr>
        <p:sp>
          <p:nvSpPr>
            <p:cNvPr id="46" name="矩形 45"/>
            <p:cNvSpPr/>
            <p:nvPr/>
          </p:nvSpPr>
          <p:spPr>
            <a:xfrm>
              <a:off x="5483326" y="1895078"/>
              <a:ext cx="1569660" cy="369332"/>
            </a:xfrm>
            <a:prstGeom prst="rect">
              <a:avLst/>
            </a:prstGeom>
          </p:spPr>
          <p:txBody>
            <a:bodyPr wrap="none">
              <a:spAutoFit/>
            </a:bodyPr>
            <a:lstStyle/>
            <a:p>
              <a:pPr algn="ctr"/>
              <a:r>
                <a:rPr lang="zh-CN" altLang="en-US" b="1" i="0" dirty="0">
                  <a:solidFill>
                    <a:srgbClr val="2A3553"/>
                  </a:solidFill>
                  <a:latin typeface="微软雅黑" panose="020B0503020204020204" pitchFamily="34" charset="-122"/>
                  <a:ea typeface="微软雅黑" panose="020B0503020204020204" pitchFamily="34" charset="-122"/>
                </a:rPr>
                <a:t>添加标题内容</a:t>
              </a:r>
              <a:endParaRPr lang="en-US" altLang="zh-CN" b="1" i="0" dirty="0">
                <a:solidFill>
                  <a:srgbClr val="2A3553"/>
                </a:solidFill>
                <a:latin typeface="微软雅黑" panose="020B0503020204020204" pitchFamily="34" charset="-122"/>
                <a:ea typeface="微软雅黑" panose="020B0503020204020204" pitchFamily="34" charset="-122"/>
              </a:endParaRPr>
            </a:p>
          </p:txBody>
        </p:sp>
        <p:sp>
          <p:nvSpPr>
            <p:cNvPr id="47" name="矩形 46"/>
            <p:cNvSpPr/>
            <p:nvPr/>
          </p:nvSpPr>
          <p:spPr>
            <a:xfrm>
              <a:off x="5483533" y="2236483"/>
              <a:ext cx="2525461" cy="516745"/>
            </a:xfrm>
            <a:prstGeom prst="rect">
              <a:avLst/>
            </a:prstGeom>
          </p:spPr>
          <p:txBody>
            <a:bodyPr wrap="square">
              <a:spAutoFit/>
            </a:bodyPr>
            <a:lstStyle/>
            <a:p>
              <a:pPr>
                <a:lnSpc>
                  <a:spcPct val="120000"/>
                </a:lnSpc>
                <a:spcBef>
                  <a:spcPct val="0"/>
                </a:spcBef>
                <a:buNone/>
              </a:pPr>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在此录入上述图表的综合说明，在此录入上述图表的综合描述说明。</a:t>
              </a:r>
            </a:p>
          </p:txBody>
        </p:sp>
      </p:grpSp>
      <p:grpSp>
        <p:nvGrpSpPr>
          <p:cNvPr id="8" name="组合 7">
            <a:extLst>
              <a:ext uri="{FF2B5EF4-FFF2-40B4-BE49-F238E27FC236}">
                <a16:creationId xmlns:a16="http://schemas.microsoft.com/office/drawing/2014/main" id="{3CE625A6-31B5-4D96-B866-A94BA3D551CB}"/>
              </a:ext>
            </a:extLst>
          </p:cNvPr>
          <p:cNvGrpSpPr/>
          <p:nvPr/>
        </p:nvGrpSpPr>
        <p:grpSpPr>
          <a:xfrm>
            <a:off x="8260367" y="2162588"/>
            <a:ext cx="2525669" cy="858151"/>
            <a:chOff x="8890758" y="2570271"/>
            <a:chExt cx="2525669" cy="858151"/>
          </a:xfrm>
        </p:grpSpPr>
        <p:sp>
          <p:nvSpPr>
            <p:cNvPr id="48" name="矩形 47"/>
            <p:cNvSpPr/>
            <p:nvPr/>
          </p:nvSpPr>
          <p:spPr>
            <a:xfrm>
              <a:off x="8890758" y="2570271"/>
              <a:ext cx="1569660" cy="369332"/>
            </a:xfrm>
            <a:prstGeom prst="rect">
              <a:avLst/>
            </a:prstGeom>
          </p:spPr>
          <p:txBody>
            <a:bodyPr wrap="none">
              <a:spAutoFit/>
            </a:bodyPr>
            <a:lstStyle/>
            <a:p>
              <a:pPr algn="ctr"/>
              <a:r>
                <a:rPr lang="zh-CN" altLang="en-US" b="1" i="0" dirty="0">
                  <a:solidFill>
                    <a:srgbClr val="2A3553"/>
                  </a:solidFill>
                  <a:latin typeface="微软雅黑" panose="020B0503020204020204" pitchFamily="34" charset="-122"/>
                  <a:ea typeface="微软雅黑" panose="020B0503020204020204" pitchFamily="34" charset="-122"/>
                </a:rPr>
                <a:t>添加标题内容</a:t>
              </a:r>
              <a:endParaRPr lang="en-US" altLang="zh-CN" b="1" i="0" dirty="0">
                <a:solidFill>
                  <a:srgbClr val="2A3553"/>
                </a:solidFill>
                <a:latin typeface="微软雅黑" panose="020B0503020204020204" pitchFamily="34" charset="-122"/>
                <a:ea typeface="微软雅黑" panose="020B0503020204020204" pitchFamily="34" charset="-122"/>
              </a:endParaRPr>
            </a:p>
          </p:txBody>
        </p:sp>
        <p:sp>
          <p:nvSpPr>
            <p:cNvPr id="49" name="矩形 48"/>
            <p:cNvSpPr/>
            <p:nvPr/>
          </p:nvSpPr>
          <p:spPr>
            <a:xfrm>
              <a:off x="8890966" y="2911677"/>
              <a:ext cx="2525461" cy="516745"/>
            </a:xfrm>
            <a:prstGeom prst="rect">
              <a:avLst/>
            </a:prstGeom>
          </p:spPr>
          <p:txBody>
            <a:bodyPr wrap="square">
              <a:spAutoFit/>
            </a:bodyPr>
            <a:lstStyle/>
            <a:p>
              <a:pPr>
                <a:lnSpc>
                  <a:spcPct val="120000"/>
                </a:lnSpc>
                <a:spcBef>
                  <a:spcPct val="0"/>
                </a:spcBef>
                <a:buNone/>
              </a:pPr>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在此录入上述图表的综合说明，在此录入上述图表的综合描述说明。</a:t>
              </a:r>
            </a:p>
          </p:txBody>
        </p:sp>
      </p:grpSp>
      <p:grpSp>
        <p:nvGrpSpPr>
          <p:cNvPr id="26" name="组合 25">
            <a:extLst>
              <a:ext uri="{FF2B5EF4-FFF2-40B4-BE49-F238E27FC236}">
                <a16:creationId xmlns:a16="http://schemas.microsoft.com/office/drawing/2014/main" id="{4C4DC6F7-047B-4950-913C-ACD4FA8D582F}"/>
              </a:ext>
            </a:extLst>
          </p:cNvPr>
          <p:cNvGrpSpPr/>
          <p:nvPr/>
        </p:nvGrpSpPr>
        <p:grpSpPr>
          <a:xfrm>
            <a:off x="5083449" y="4296746"/>
            <a:ext cx="2525669" cy="858152"/>
            <a:chOff x="5483325" y="3939237"/>
            <a:chExt cx="2525669" cy="858152"/>
          </a:xfrm>
        </p:grpSpPr>
        <p:sp>
          <p:nvSpPr>
            <p:cNvPr id="55" name="矩形 54"/>
            <p:cNvSpPr/>
            <p:nvPr/>
          </p:nvSpPr>
          <p:spPr>
            <a:xfrm>
              <a:off x="5483325" y="3939237"/>
              <a:ext cx="1569660" cy="369332"/>
            </a:xfrm>
            <a:prstGeom prst="rect">
              <a:avLst/>
            </a:prstGeom>
          </p:spPr>
          <p:txBody>
            <a:bodyPr wrap="none">
              <a:spAutoFit/>
            </a:bodyPr>
            <a:lstStyle/>
            <a:p>
              <a:pPr algn="ctr"/>
              <a:r>
                <a:rPr lang="zh-CN" altLang="en-US" b="1" i="0" dirty="0">
                  <a:solidFill>
                    <a:srgbClr val="2A3553"/>
                  </a:solidFill>
                  <a:latin typeface="微软雅黑" panose="020B0503020204020204" pitchFamily="34" charset="-122"/>
                  <a:ea typeface="微软雅黑" panose="020B0503020204020204" pitchFamily="34" charset="-122"/>
                </a:rPr>
                <a:t>添加标题内容</a:t>
              </a:r>
              <a:endParaRPr lang="en-US" altLang="zh-CN" b="1" i="0" dirty="0">
                <a:solidFill>
                  <a:srgbClr val="2A3553"/>
                </a:solidFill>
                <a:latin typeface="微软雅黑" panose="020B0503020204020204" pitchFamily="34" charset="-122"/>
                <a:ea typeface="微软雅黑" panose="020B0503020204020204" pitchFamily="34" charset="-122"/>
              </a:endParaRPr>
            </a:p>
          </p:txBody>
        </p:sp>
        <p:sp>
          <p:nvSpPr>
            <p:cNvPr id="56" name="矩形 55"/>
            <p:cNvSpPr/>
            <p:nvPr/>
          </p:nvSpPr>
          <p:spPr>
            <a:xfrm>
              <a:off x="5483533" y="4280644"/>
              <a:ext cx="2525461" cy="516745"/>
            </a:xfrm>
            <a:prstGeom prst="rect">
              <a:avLst/>
            </a:prstGeom>
          </p:spPr>
          <p:txBody>
            <a:bodyPr wrap="square">
              <a:spAutoFit/>
            </a:bodyPr>
            <a:lstStyle/>
            <a:p>
              <a:pPr>
                <a:lnSpc>
                  <a:spcPct val="120000"/>
                </a:lnSpc>
                <a:spcBef>
                  <a:spcPct val="0"/>
                </a:spcBef>
                <a:buNone/>
              </a:pPr>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在此录入上述图表的综合说明，在此录入上述图表的综合描述说明。</a:t>
              </a:r>
            </a:p>
          </p:txBody>
        </p:sp>
      </p:grpSp>
      <p:sp>
        <p:nvSpPr>
          <p:cNvPr id="67" name="TextBox 66"/>
          <p:cNvSpPr txBox="1"/>
          <p:nvPr/>
        </p:nvSpPr>
        <p:spPr>
          <a:xfrm>
            <a:off x="1259559" y="3828626"/>
            <a:ext cx="2525461" cy="1573375"/>
          </a:xfrm>
          <a:prstGeom prst="rect">
            <a:avLst/>
          </a:prstGeom>
          <a:noFill/>
        </p:spPr>
        <p:txBody>
          <a:bodyPr wrap="square" rIns="144000" bIns="36000" numCol="1" spcCol="360000" rtlCol="0">
            <a:spAutoFit/>
          </a:bodyPr>
          <a:lstStyle/>
          <a:p>
            <a:pPr>
              <a:lnSpc>
                <a:spcPct val="150000"/>
              </a:lnSpc>
            </a:pPr>
            <a:r>
              <a:rPr lang="zh-CN" altLang="en-US" b="1" dirty="0">
                <a:solidFill>
                  <a:srgbClr val="061244"/>
                </a:solidFill>
                <a:latin typeface="微软雅黑" panose="020B0503020204020204" pitchFamily="34" charset="-122"/>
                <a:ea typeface="微软雅黑" panose="020B0503020204020204" pitchFamily="34" charset="-122"/>
              </a:rPr>
              <a:t>岗位职责义务</a:t>
            </a:r>
            <a:endParaRPr lang="id-ID" b="1" dirty="0">
              <a:solidFill>
                <a:srgbClr val="061244"/>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您的容打在这里，或者通过复制您的文本后，在此框中选择粘贴，并选择只保留文字。</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42" name="组合 41">
            <a:extLst>
              <a:ext uri="{FF2B5EF4-FFF2-40B4-BE49-F238E27FC236}">
                <a16:creationId xmlns:a16="http://schemas.microsoft.com/office/drawing/2014/main" id="{3E65A7C6-003A-41F3-AE91-60FEE6F5351C}"/>
              </a:ext>
            </a:extLst>
          </p:cNvPr>
          <p:cNvGrpSpPr/>
          <p:nvPr/>
        </p:nvGrpSpPr>
        <p:grpSpPr>
          <a:xfrm>
            <a:off x="660400" y="-44538"/>
            <a:ext cx="2507750" cy="1057275"/>
            <a:chOff x="-11859" y="-28575"/>
            <a:chExt cx="2507750" cy="1057275"/>
          </a:xfrm>
        </p:grpSpPr>
        <p:sp>
          <p:nvSpPr>
            <p:cNvPr id="44" name="平行四边形 43">
              <a:extLst>
                <a:ext uri="{FF2B5EF4-FFF2-40B4-BE49-F238E27FC236}">
                  <a16:creationId xmlns:a16="http://schemas.microsoft.com/office/drawing/2014/main" id="{A4C04019-BB18-4FF5-BDAB-B14476159BC8}"/>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a:extLst>
                <a:ext uri="{FF2B5EF4-FFF2-40B4-BE49-F238E27FC236}">
                  <a16:creationId xmlns:a16="http://schemas.microsoft.com/office/drawing/2014/main" id="{633FD8A6-6FDE-4001-AE11-B02B558CEF86}"/>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a:extLst>
                <a:ext uri="{FF2B5EF4-FFF2-40B4-BE49-F238E27FC236}">
                  <a16:creationId xmlns:a16="http://schemas.microsoft.com/office/drawing/2014/main" id="{975D6743-1E9C-480C-A8C4-D80D806AB592}"/>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平行四边形 67">
              <a:extLst>
                <a:ext uri="{FF2B5EF4-FFF2-40B4-BE49-F238E27FC236}">
                  <a16:creationId xmlns:a16="http://schemas.microsoft.com/office/drawing/2014/main" id="{4B725BFE-28EB-4489-9106-81B2FAD4BF36}"/>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平行四边形 68">
              <a:extLst>
                <a:ext uri="{FF2B5EF4-FFF2-40B4-BE49-F238E27FC236}">
                  <a16:creationId xmlns:a16="http://schemas.microsoft.com/office/drawing/2014/main" id="{EF2B7DD5-8B57-4FB7-A4AD-56487CA2519B}"/>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平行四边形 69">
              <a:extLst>
                <a:ext uri="{FF2B5EF4-FFF2-40B4-BE49-F238E27FC236}">
                  <a16:creationId xmlns:a16="http://schemas.microsoft.com/office/drawing/2014/main" id="{9EE8A92B-47CD-48AB-8BE4-F56CA9934D54}"/>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平行四边形 70">
              <a:extLst>
                <a:ext uri="{FF2B5EF4-FFF2-40B4-BE49-F238E27FC236}">
                  <a16:creationId xmlns:a16="http://schemas.microsoft.com/office/drawing/2014/main" id="{2FF3CBEB-8B53-44D6-93F0-4BC7A1B68EF6}"/>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平行四边形 71">
              <a:extLst>
                <a:ext uri="{FF2B5EF4-FFF2-40B4-BE49-F238E27FC236}">
                  <a16:creationId xmlns:a16="http://schemas.microsoft.com/office/drawing/2014/main" id="{4AA04E0C-DA06-4A9F-A691-77715ED66806}"/>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平行四边形 72">
              <a:extLst>
                <a:ext uri="{FF2B5EF4-FFF2-40B4-BE49-F238E27FC236}">
                  <a16:creationId xmlns:a16="http://schemas.microsoft.com/office/drawing/2014/main" id="{E7A933E7-823C-4EFA-B337-5DFF54764348}"/>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a:extLst>
              <a:ext uri="{FF2B5EF4-FFF2-40B4-BE49-F238E27FC236}">
                <a16:creationId xmlns:a16="http://schemas.microsoft.com/office/drawing/2014/main" id="{21BAD5D3-BD16-4B37-8292-80A40E2B4424}"/>
              </a:ext>
            </a:extLst>
          </p:cNvPr>
          <p:cNvGrpSpPr/>
          <p:nvPr/>
        </p:nvGrpSpPr>
        <p:grpSpPr>
          <a:xfrm>
            <a:off x="664909" y="6308362"/>
            <a:ext cx="1070304" cy="472172"/>
            <a:chOff x="664909" y="6308362"/>
            <a:chExt cx="1070304" cy="472172"/>
          </a:xfrm>
        </p:grpSpPr>
        <p:sp>
          <p:nvSpPr>
            <p:cNvPr id="75" name="等腰三角形 74">
              <a:extLst>
                <a:ext uri="{FF2B5EF4-FFF2-40B4-BE49-F238E27FC236}">
                  <a16:creationId xmlns:a16="http://schemas.microsoft.com/office/drawing/2014/main" id="{21E47B6D-3E07-4316-8D58-8731E031FE51}"/>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a:extLst>
                <a:ext uri="{FF2B5EF4-FFF2-40B4-BE49-F238E27FC236}">
                  <a16:creationId xmlns:a16="http://schemas.microsoft.com/office/drawing/2014/main" id="{0A49A066-18DE-4108-A441-CD27A358E494}"/>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a:extLst>
              <a:ext uri="{FF2B5EF4-FFF2-40B4-BE49-F238E27FC236}">
                <a16:creationId xmlns:a16="http://schemas.microsoft.com/office/drawing/2014/main" id="{279F0423-AA04-4D07-8655-DF143A9B5051}"/>
              </a:ext>
            </a:extLst>
          </p:cNvPr>
          <p:cNvGrpSpPr/>
          <p:nvPr/>
        </p:nvGrpSpPr>
        <p:grpSpPr>
          <a:xfrm>
            <a:off x="10355783" y="386126"/>
            <a:ext cx="1075251" cy="472172"/>
            <a:chOff x="10355783" y="386126"/>
            <a:chExt cx="1075251" cy="472172"/>
          </a:xfrm>
        </p:grpSpPr>
        <p:sp>
          <p:nvSpPr>
            <p:cNvPr id="78" name="等腰三角形 77">
              <a:extLst>
                <a:ext uri="{FF2B5EF4-FFF2-40B4-BE49-F238E27FC236}">
                  <a16:creationId xmlns:a16="http://schemas.microsoft.com/office/drawing/2014/main" id="{A9878873-4C90-481C-BD01-F175D154AC8A}"/>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a:extLst>
                <a:ext uri="{FF2B5EF4-FFF2-40B4-BE49-F238E27FC236}">
                  <a16:creationId xmlns:a16="http://schemas.microsoft.com/office/drawing/2014/main" id="{E2FDBBC1-60F2-4B7E-A433-CEBD40774AF1}"/>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矩形 79">
            <a:extLst>
              <a:ext uri="{FF2B5EF4-FFF2-40B4-BE49-F238E27FC236}">
                <a16:creationId xmlns:a16="http://schemas.microsoft.com/office/drawing/2014/main" id="{BFAB68F4-24AB-4B73-ABD0-4AAF4467DDA9}"/>
              </a:ext>
            </a:extLst>
          </p:cNvPr>
          <p:cNvSpPr>
            <a:spLocks noChangeArrowheads="1"/>
          </p:cNvSpPr>
          <p:nvPr/>
        </p:nvSpPr>
        <p:spPr bwMode="auto">
          <a:xfrm flipH="1">
            <a:off x="8426696" y="6459189"/>
            <a:ext cx="3008479"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工作中的自我感悟      岗位职责</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81" name="组合 80">
            <a:extLst>
              <a:ext uri="{FF2B5EF4-FFF2-40B4-BE49-F238E27FC236}">
                <a16:creationId xmlns:a16="http://schemas.microsoft.com/office/drawing/2014/main" id="{CE94B561-EF7D-494E-9002-7151A05315C8}"/>
              </a:ext>
            </a:extLst>
          </p:cNvPr>
          <p:cNvGrpSpPr/>
          <p:nvPr/>
        </p:nvGrpSpPr>
        <p:grpSpPr>
          <a:xfrm>
            <a:off x="7360367" y="5926791"/>
            <a:ext cx="900000" cy="900000"/>
            <a:chOff x="6455246" y="5205801"/>
            <a:chExt cx="900000" cy="900000"/>
          </a:xfrm>
        </p:grpSpPr>
        <p:sp>
          <p:nvSpPr>
            <p:cNvPr id="82" name="椭圆 81">
              <a:extLst>
                <a:ext uri="{FF2B5EF4-FFF2-40B4-BE49-F238E27FC236}">
                  <a16:creationId xmlns:a16="http://schemas.microsoft.com/office/drawing/2014/main" id="{F1E04E3C-60EB-4035-994B-8631B46301F0}"/>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3" name="直接连接符 82">
              <a:extLst>
                <a:ext uri="{FF2B5EF4-FFF2-40B4-BE49-F238E27FC236}">
                  <a16:creationId xmlns:a16="http://schemas.microsoft.com/office/drawing/2014/main" id="{E77B54FC-AF9F-417B-B0DB-120E66B2C52E}"/>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pic>
        <p:nvPicPr>
          <p:cNvPr id="2" name="图形 1">
            <a:extLst>
              <a:ext uri="{FF2B5EF4-FFF2-40B4-BE49-F238E27FC236}">
                <a16:creationId xmlns:a16="http://schemas.microsoft.com/office/drawing/2014/main" id="{9DB566FE-4B5E-4CBC-A5FE-042C7B83A5E9}"/>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484064" y="1862399"/>
            <a:ext cx="2076450" cy="1809750"/>
          </a:xfrm>
          <a:prstGeom prst="rect">
            <a:avLst/>
          </a:prstGeom>
        </p:spPr>
      </p:pic>
      <p:cxnSp>
        <p:nvCxnSpPr>
          <p:cNvPr id="22" name="直接连接符 21">
            <a:extLst>
              <a:ext uri="{FF2B5EF4-FFF2-40B4-BE49-F238E27FC236}">
                <a16:creationId xmlns:a16="http://schemas.microsoft.com/office/drawing/2014/main" id="{D4C908D7-247F-4348-920B-E11013CFB72A}"/>
              </a:ext>
            </a:extLst>
          </p:cNvPr>
          <p:cNvCxnSpPr/>
          <p:nvPr/>
        </p:nvCxnSpPr>
        <p:spPr>
          <a:xfrm>
            <a:off x="4367014" y="1532226"/>
            <a:ext cx="0" cy="4199947"/>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anim calcmode="lin" valueType="num">
                                      <p:cBhvr>
                                        <p:cTn id="8" dur="1000" fill="hold"/>
                                        <p:tgtEl>
                                          <p:spTgt spid="67"/>
                                        </p:tgtEl>
                                        <p:attrNameLst>
                                          <p:attrName>ppt_x</p:attrName>
                                        </p:attrNameLst>
                                      </p:cBhvr>
                                      <p:tavLst>
                                        <p:tav tm="0">
                                          <p:val>
                                            <p:strVal val="#ppt_x"/>
                                          </p:val>
                                        </p:tav>
                                        <p:tav tm="100000">
                                          <p:val>
                                            <p:strVal val="#ppt_x"/>
                                          </p:val>
                                        </p:tav>
                                      </p:tavLst>
                                    </p:anim>
                                    <p:anim calcmode="lin" valueType="num">
                                      <p:cBhvr>
                                        <p:cTn id="9" dur="1000" fill="hold"/>
                                        <p:tgtEl>
                                          <p:spTgt spid="6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00"/>
                                        <p:tgtEl>
                                          <p:spTgt spid="26"/>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19639" y="2111345"/>
            <a:ext cx="2226633" cy="2226633"/>
            <a:chOff x="827584" y="1635646"/>
            <a:chExt cx="1504122" cy="1504122"/>
          </a:xfrm>
          <a:solidFill>
            <a:srgbClr val="91BBF7"/>
          </a:solidFill>
        </p:grpSpPr>
        <p:sp>
          <p:nvSpPr>
            <p:cNvPr id="33" name="椭圆 32"/>
            <p:cNvSpPr/>
            <p:nvPr/>
          </p:nvSpPr>
          <p:spPr>
            <a:xfrm>
              <a:off x="827584" y="1635646"/>
              <a:ext cx="1504122" cy="1504122"/>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TextBox 33"/>
            <p:cNvSpPr txBox="1"/>
            <p:nvPr/>
          </p:nvSpPr>
          <p:spPr>
            <a:xfrm>
              <a:off x="1245246" y="2003546"/>
              <a:ext cx="679165" cy="228698"/>
            </a:xfrm>
            <a:prstGeom prst="rect">
              <a:avLst/>
            </a:prstGeom>
            <a:grpFill/>
          </p:spPr>
          <p:txBody>
            <a:bodyPr wrap="none" rtlCol="0">
              <a:spAutoFit/>
            </a:bodyPr>
            <a:lstStyle/>
            <a:p>
              <a:pPr algn="ctr"/>
              <a:r>
                <a:rPr lang="zh-CN" altLang="en-US" sz="1600" dirty="0">
                  <a:solidFill>
                    <a:srgbClr val="2A3553"/>
                  </a:solidFill>
                  <a:latin typeface="微软雅黑" panose="020B0503020204020204" pitchFamily="34" charset="-122"/>
                  <a:ea typeface="微软雅黑" panose="020B0503020204020204" pitchFamily="34" charset="-122"/>
                </a:rPr>
                <a:t>超额完成</a:t>
              </a:r>
            </a:p>
          </p:txBody>
        </p:sp>
        <p:sp>
          <p:nvSpPr>
            <p:cNvPr id="35" name="TextBox 34"/>
            <p:cNvSpPr txBox="1"/>
            <p:nvPr/>
          </p:nvSpPr>
          <p:spPr>
            <a:xfrm>
              <a:off x="856107" y="2234225"/>
              <a:ext cx="1459900" cy="353442"/>
            </a:xfrm>
            <a:prstGeom prst="rect">
              <a:avLst/>
            </a:prstGeom>
            <a:noFill/>
          </p:spPr>
          <p:txBody>
            <a:bodyPr wrap="none" rtlCol="0">
              <a:spAutoFit/>
            </a:bodyPr>
            <a:lstStyle/>
            <a:p>
              <a:pPr algn="ctr"/>
              <a:r>
                <a:rPr lang="en-US" altLang="zh-CN" sz="2800" dirty="0">
                  <a:solidFill>
                    <a:srgbClr val="2A3553"/>
                  </a:solidFill>
                  <a:latin typeface="微软雅黑" panose="020B0503020204020204" pitchFamily="34" charset="-122"/>
                  <a:ea typeface="微软雅黑" panose="020B0503020204020204" pitchFamily="34" charset="-122"/>
                </a:rPr>
                <a:t>1890002,00</a:t>
              </a:r>
              <a:endParaRPr lang="zh-CN" altLang="en-US" sz="2800" dirty="0">
                <a:solidFill>
                  <a:srgbClr val="2A3553"/>
                </a:solidFill>
                <a:latin typeface="微软雅黑" panose="020B0503020204020204" pitchFamily="34" charset="-122"/>
                <a:ea typeface="微软雅黑" panose="020B0503020204020204" pitchFamily="34" charset="-122"/>
              </a:endParaRPr>
            </a:p>
          </p:txBody>
        </p:sp>
        <p:sp>
          <p:nvSpPr>
            <p:cNvPr id="36" name="Freeform 239"/>
            <p:cNvSpPr>
              <a:spLocks noEditPoints="1"/>
            </p:cNvSpPr>
            <p:nvPr/>
          </p:nvSpPr>
          <p:spPr bwMode="auto">
            <a:xfrm>
              <a:off x="1425559" y="2618449"/>
              <a:ext cx="306112" cy="434647"/>
            </a:xfrm>
            <a:custGeom>
              <a:avLst/>
              <a:gdLst>
                <a:gd name="T0" fmla="*/ 21 w 187"/>
                <a:gd name="T1" fmla="*/ 20 h 266"/>
                <a:gd name="T2" fmla="*/ 164 w 187"/>
                <a:gd name="T3" fmla="*/ 20 h 266"/>
                <a:gd name="T4" fmla="*/ 164 w 187"/>
                <a:gd name="T5" fmla="*/ 0 h 266"/>
                <a:gd name="T6" fmla="*/ 180 w 187"/>
                <a:gd name="T7" fmla="*/ 0 h 266"/>
                <a:gd name="T8" fmla="*/ 180 w 187"/>
                <a:gd name="T9" fmla="*/ 124 h 266"/>
                <a:gd name="T10" fmla="*/ 187 w 187"/>
                <a:gd name="T11" fmla="*/ 124 h 266"/>
                <a:gd name="T12" fmla="*/ 187 w 187"/>
                <a:gd name="T13" fmla="*/ 140 h 266"/>
                <a:gd name="T14" fmla="*/ 161 w 187"/>
                <a:gd name="T15" fmla="*/ 150 h 266"/>
                <a:gd name="T16" fmla="*/ 110 w 187"/>
                <a:gd name="T17" fmla="*/ 196 h 266"/>
                <a:gd name="T18" fmla="*/ 168 w 187"/>
                <a:gd name="T19" fmla="*/ 249 h 266"/>
                <a:gd name="T20" fmla="*/ 153 w 187"/>
                <a:gd name="T21" fmla="*/ 266 h 266"/>
                <a:gd name="T22" fmla="*/ 94 w 187"/>
                <a:gd name="T23" fmla="*/ 211 h 266"/>
                <a:gd name="T24" fmla="*/ 34 w 187"/>
                <a:gd name="T25" fmla="*/ 266 h 266"/>
                <a:gd name="T26" fmla="*/ 19 w 187"/>
                <a:gd name="T27" fmla="*/ 249 h 266"/>
                <a:gd name="T28" fmla="*/ 77 w 187"/>
                <a:gd name="T29" fmla="*/ 196 h 266"/>
                <a:gd name="T30" fmla="*/ 29 w 187"/>
                <a:gd name="T31" fmla="*/ 152 h 266"/>
                <a:gd name="T32" fmla="*/ 0 w 187"/>
                <a:gd name="T33" fmla="*/ 140 h 266"/>
                <a:gd name="T34" fmla="*/ 0 w 187"/>
                <a:gd name="T35" fmla="*/ 124 h 266"/>
                <a:gd name="T36" fmla="*/ 5 w 187"/>
                <a:gd name="T37" fmla="*/ 124 h 266"/>
                <a:gd name="T38" fmla="*/ 5 w 187"/>
                <a:gd name="T39" fmla="*/ 0 h 266"/>
                <a:gd name="T40" fmla="*/ 21 w 187"/>
                <a:gd name="T41" fmla="*/ 0 h 266"/>
                <a:gd name="T42" fmla="*/ 21 w 187"/>
                <a:gd name="T43" fmla="*/ 20 h 266"/>
                <a:gd name="T44" fmla="*/ 94 w 187"/>
                <a:gd name="T45" fmla="*/ 181 h 266"/>
                <a:gd name="T46" fmla="*/ 117 w 187"/>
                <a:gd name="T47" fmla="*/ 160 h 266"/>
                <a:gd name="T48" fmla="*/ 71 w 187"/>
                <a:gd name="T49" fmla="*/ 161 h 266"/>
                <a:gd name="T50" fmla="*/ 94 w 187"/>
                <a:gd name="T51" fmla="*/ 181 h 266"/>
                <a:gd name="T52" fmla="*/ 164 w 187"/>
                <a:gd name="T53" fmla="*/ 124 h 266"/>
                <a:gd name="T54" fmla="*/ 164 w 187"/>
                <a:gd name="T55" fmla="*/ 82 h 266"/>
                <a:gd name="T56" fmla="*/ 21 w 187"/>
                <a:gd name="T57" fmla="*/ 82 h 266"/>
                <a:gd name="T58" fmla="*/ 21 w 187"/>
                <a:gd name="T59" fmla="*/ 124 h 266"/>
                <a:gd name="T60" fmla="*/ 164 w 187"/>
                <a:gd name="T61" fmla="*/ 124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7" h="266">
                  <a:moveTo>
                    <a:pt x="21" y="20"/>
                  </a:moveTo>
                  <a:cubicBezTo>
                    <a:pt x="164" y="20"/>
                    <a:pt x="164" y="20"/>
                    <a:pt x="164" y="20"/>
                  </a:cubicBezTo>
                  <a:cubicBezTo>
                    <a:pt x="164" y="0"/>
                    <a:pt x="164" y="0"/>
                    <a:pt x="164" y="0"/>
                  </a:cubicBezTo>
                  <a:cubicBezTo>
                    <a:pt x="180" y="0"/>
                    <a:pt x="180" y="0"/>
                    <a:pt x="180" y="0"/>
                  </a:cubicBezTo>
                  <a:cubicBezTo>
                    <a:pt x="180" y="124"/>
                    <a:pt x="180" y="124"/>
                    <a:pt x="180" y="124"/>
                  </a:cubicBezTo>
                  <a:cubicBezTo>
                    <a:pt x="187" y="124"/>
                    <a:pt x="187" y="124"/>
                    <a:pt x="187" y="124"/>
                  </a:cubicBezTo>
                  <a:cubicBezTo>
                    <a:pt x="187" y="129"/>
                    <a:pt x="187" y="135"/>
                    <a:pt x="187" y="140"/>
                  </a:cubicBezTo>
                  <a:cubicBezTo>
                    <a:pt x="178" y="144"/>
                    <a:pt x="169" y="147"/>
                    <a:pt x="161" y="150"/>
                  </a:cubicBezTo>
                  <a:cubicBezTo>
                    <a:pt x="110" y="196"/>
                    <a:pt x="110" y="196"/>
                    <a:pt x="110" y="196"/>
                  </a:cubicBezTo>
                  <a:cubicBezTo>
                    <a:pt x="168" y="249"/>
                    <a:pt x="168" y="249"/>
                    <a:pt x="168" y="249"/>
                  </a:cubicBezTo>
                  <a:cubicBezTo>
                    <a:pt x="169" y="263"/>
                    <a:pt x="163" y="266"/>
                    <a:pt x="153" y="266"/>
                  </a:cubicBezTo>
                  <a:cubicBezTo>
                    <a:pt x="94" y="211"/>
                    <a:pt x="94" y="211"/>
                    <a:pt x="94" y="211"/>
                  </a:cubicBezTo>
                  <a:cubicBezTo>
                    <a:pt x="34" y="266"/>
                    <a:pt x="34" y="266"/>
                    <a:pt x="34" y="266"/>
                  </a:cubicBezTo>
                  <a:cubicBezTo>
                    <a:pt x="24" y="266"/>
                    <a:pt x="18" y="263"/>
                    <a:pt x="19" y="249"/>
                  </a:cubicBezTo>
                  <a:cubicBezTo>
                    <a:pt x="77" y="196"/>
                    <a:pt x="77" y="196"/>
                    <a:pt x="77" y="196"/>
                  </a:cubicBezTo>
                  <a:cubicBezTo>
                    <a:pt x="29" y="152"/>
                    <a:pt x="29" y="152"/>
                    <a:pt x="29" y="152"/>
                  </a:cubicBezTo>
                  <a:cubicBezTo>
                    <a:pt x="19" y="149"/>
                    <a:pt x="9" y="145"/>
                    <a:pt x="0" y="140"/>
                  </a:cubicBezTo>
                  <a:cubicBezTo>
                    <a:pt x="0" y="135"/>
                    <a:pt x="0" y="129"/>
                    <a:pt x="0" y="124"/>
                  </a:cubicBezTo>
                  <a:cubicBezTo>
                    <a:pt x="5" y="124"/>
                    <a:pt x="5" y="124"/>
                    <a:pt x="5" y="124"/>
                  </a:cubicBezTo>
                  <a:cubicBezTo>
                    <a:pt x="5" y="0"/>
                    <a:pt x="5" y="0"/>
                    <a:pt x="5" y="0"/>
                  </a:cubicBezTo>
                  <a:cubicBezTo>
                    <a:pt x="21" y="0"/>
                    <a:pt x="21" y="0"/>
                    <a:pt x="21" y="0"/>
                  </a:cubicBezTo>
                  <a:cubicBezTo>
                    <a:pt x="21" y="20"/>
                    <a:pt x="21" y="20"/>
                    <a:pt x="21" y="20"/>
                  </a:cubicBezTo>
                  <a:close/>
                  <a:moveTo>
                    <a:pt x="94" y="181"/>
                  </a:moveTo>
                  <a:cubicBezTo>
                    <a:pt x="117" y="160"/>
                    <a:pt x="117" y="160"/>
                    <a:pt x="117" y="160"/>
                  </a:cubicBezTo>
                  <a:cubicBezTo>
                    <a:pt x="102" y="162"/>
                    <a:pt x="86" y="162"/>
                    <a:pt x="71" y="161"/>
                  </a:cubicBezTo>
                  <a:cubicBezTo>
                    <a:pt x="94" y="181"/>
                    <a:pt x="94" y="181"/>
                    <a:pt x="94" y="181"/>
                  </a:cubicBezTo>
                  <a:close/>
                  <a:moveTo>
                    <a:pt x="164" y="124"/>
                  </a:moveTo>
                  <a:cubicBezTo>
                    <a:pt x="164" y="82"/>
                    <a:pt x="164" y="82"/>
                    <a:pt x="164" y="82"/>
                  </a:cubicBezTo>
                  <a:cubicBezTo>
                    <a:pt x="21" y="82"/>
                    <a:pt x="21" y="82"/>
                    <a:pt x="21" y="82"/>
                  </a:cubicBezTo>
                  <a:cubicBezTo>
                    <a:pt x="21" y="124"/>
                    <a:pt x="21" y="124"/>
                    <a:pt x="21" y="124"/>
                  </a:cubicBezTo>
                  <a:lnTo>
                    <a:pt x="164" y="124"/>
                  </a:lnTo>
                  <a:close/>
                </a:path>
              </a:pathLst>
            </a:custGeom>
            <a:solidFill>
              <a:srgbClr val="2A3553"/>
            </a:solidFill>
            <a:ln>
              <a:noFill/>
            </a:ln>
            <a:effectLst/>
          </p:spPr>
          <p:txBody>
            <a:bodyPr vert="horz" wrap="square" lIns="91440" tIns="45720" rIns="91440" bIns="45720" numCol="1" anchor="t" anchorCtr="0" compatLnSpc="1"/>
            <a:lstStyle/>
            <a:p>
              <a:endParaRPr lang="zh-CN" altLang="en-US">
                <a:solidFill>
                  <a:srgbClr val="FFC7CA"/>
                </a:solidFill>
                <a:latin typeface="微软雅黑" panose="020B0503020204020204" pitchFamily="34" charset="-122"/>
                <a:ea typeface="微软雅黑" panose="020B0503020204020204" pitchFamily="34" charset="-122"/>
              </a:endParaRPr>
            </a:p>
          </p:txBody>
        </p:sp>
      </p:grpSp>
      <p:sp>
        <p:nvSpPr>
          <p:cNvPr id="37" name="矩形 36"/>
          <p:cNvSpPr/>
          <p:nvPr/>
        </p:nvSpPr>
        <p:spPr>
          <a:xfrm>
            <a:off x="701823" y="4563082"/>
            <a:ext cx="2769554" cy="553998"/>
          </a:xfrm>
          <a:prstGeom prst="rect">
            <a:avLst/>
          </a:prstGeom>
        </p:spPr>
        <p:txBody>
          <a:bodyPr wrap="square">
            <a:spAutoFit/>
          </a:bodyPr>
          <a:lstStyle/>
          <a:p>
            <a:pPr algn="ctr"/>
            <a:r>
              <a:rPr lang="en-US" altLang="zh-CN" sz="1200" kern="100" dirty="0">
                <a:solidFill>
                  <a:srgbClr val="2A3553"/>
                </a:solidFill>
                <a:latin typeface="微软雅黑" panose="020B0503020204020204" pitchFamily="34" charset="-122"/>
                <a:ea typeface="微软雅黑" panose="020B0503020204020204" pitchFamily="34" charset="-122"/>
              </a:rPr>
              <a:t>2015</a:t>
            </a:r>
            <a:r>
              <a:rPr lang="zh-CN" altLang="en-US" sz="1200" kern="100" dirty="0">
                <a:solidFill>
                  <a:srgbClr val="2A3553"/>
                </a:solidFill>
                <a:latin typeface="微软雅黑" panose="020B0503020204020204" pitchFamily="34" charset="-122"/>
                <a:ea typeface="微软雅黑" panose="020B0503020204020204" pitchFamily="34" charset="-122"/>
              </a:rPr>
              <a:t>全年营业额</a:t>
            </a:r>
            <a:r>
              <a:rPr lang="en-US" altLang="zh-CN" sz="1200" kern="100" dirty="0">
                <a:solidFill>
                  <a:srgbClr val="2A3553"/>
                </a:solidFill>
                <a:latin typeface="微软雅黑" panose="020B0503020204020204" pitchFamily="34" charset="-122"/>
                <a:ea typeface="微软雅黑" panose="020B0503020204020204" pitchFamily="34" charset="-122"/>
              </a:rPr>
              <a:t>6500</a:t>
            </a:r>
            <a:r>
              <a:rPr lang="zh-CN" altLang="en-US" sz="1200" kern="100" dirty="0">
                <a:solidFill>
                  <a:srgbClr val="2A3553"/>
                </a:solidFill>
                <a:latin typeface="微软雅黑" panose="020B0503020204020204" pitchFamily="34" charset="-122"/>
                <a:ea typeface="微软雅黑" panose="020B0503020204020204" pitchFamily="34" charset="-122"/>
              </a:rPr>
              <a:t>万元</a:t>
            </a:r>
            <a:endParaRPr lang="en-US" altLang="zh-CN" sz="1200" kern="100" dirty="0">
              <a:solidFill>
                <a:srgbClr val="2A3553"/>
              </a:solidFill>
              <a:latin typeface="微软雅黑" panose="020B0503020204020204" pitchFamily="34" charset="-122"/>
              <a:ea typeface="微软雅黑" panose="020B0503020204020204" pitchFamily="34" charset="-122"/>
            </a:endParaRPr>
          </a:p>
          <a:p>
            <a:pPr algn="ctr"/>
            <a:r>
              <a:rPr lang="zh-CN" altLang="en-US" sz="1200" kern="100" dirty="0">
                <a:solidFill>
                  <a:srgbClr val="2A3553"/>
                </a:solidFill>
                <a:latin typeface="微软雅黑" panose="020B0503020204020204" pitchFamily="34" charset="-122"/>
                <a:ea typeface="微软雅黑" panose="020B0503020204020204" pitchFamily="34" charset="-122"/>
              </a:rPr>
              <a:t>超额完成</a:t>
            </a:r>
            <a:r>
              <a:rPr lang="en-US" altLang="zh-CN" kern="100" dirty="0">
                <a:solidFill>
                  <a:srgbClr val="2A3553"/>
                </a:solidFill>
                <a:latin typeface="微软雅黑" panose="020B0503020204020204" pitchFamily="34" charset="-122"/>
                <a:ea typeface="微软雅黑" panose="020B0503020204020204" pitchFamily="34" charset="-122"/>
              </a:rPr>
              <a:t>1890002</a:t>
            </a:r>
            <a:r>
              <a:rPr lang="zh-CN" altLang="en-US" kern="100" dirty="0">
                <a:solidFill>
                  <a:srgbClr val="2A3553"/>
                </a:solidFill>
                <a:latin typeface="微软雅黑" panose="020B0503020204020204" pitchFamily="34" charset="-122"/>
                <a:ea typeface="微软雅黑" panose="020B0503020204020204" pitchFamily="34" charset="-122"/>
              </a:rPr>
              <a:t>元</a:t>
            </a:r>
            <a:endParaRPr lang="zh-CN" altLang="en-US" dirty="0">
              <a:solidFill>
                <a:srgbClr val="2A3553"/>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888517" y="1897488"/>
            <a:ext cx="2031325" cy="369332"/>
          </a:xfrm>
          <a:prstGeom prst="rect">
            <a:avLst/>
          </a:prstGeom>
          <a:noFill/>
        </p:spPr>
        <p:txBody>
          <a:bodyPr wrap="none" rtlCol="0">
            <a:spAutoFit/>
          </a:bodyPr>
          <a:lstStyle/>
          <a:p>
            <a:r>
              <a:rPr lang="zh-CN" altLang="en-US" dirty="0">
                <a:solidFill>
                  <a:srgbClr val="2A3553"/>
                </a:solidFill>
                <a:latin typeface="微软雅黑" panose="020B0503020204020204" pitchFamily="34" charset="-122"/>
                <a:ea typeface="微软雅黑" panose="020B0503020204020204" pitchFamily="34" charset="-122"/>
              </a:rPr>
              <a:t>第一小组完成情况</a:t>
            </a:r>
          </a:p>
        </p:txBody>
      </p:sp>
      <p:sp>
        <p:nvSpPr>
          <p:cNvPr id="40" name="矩形 39"/>
          <p:cNvSpPr/>
          <p:nvPr/>
        </p:nvSpPr>
        <p:spPr>
          <a:xfrm>
            <a:off x="3872202" y="2338283"/>
            <a:ext cx="3624309" cy="411565"/>
          </a:xfrm>
          <a:prstGeom prst="rect">
            <a:avLst/>
          </a:prstGeom>
          <a:solidFill>
            <a:srgbClr val="2A3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bg1"/>
                </a:solidFill>
                <a:latin typeface="微软雅黑" panose="020B0503020204020204" pitchFamily="34" charset="-122"/>
                <a:ea typeface="微软雅黑" panose="020B0503020204020204" pitchFamily="34" charset="-122"/>
              </a:rPr>
              <a:t>完成合同金额</a:t>
            </a:r>
            <a:r>
              <a:rPr lang="en-US" altLang="zh-CN" sz="1400" dirty="0">
                <a:solidFill>
                  <a:schemeClr val="bg1"/>
                </a:solidFill>
                <a:latin typeface="微软雅黑" panose="020B0503020204020204" pitchFamily="34" charset="-122"/>
                <a:ea typeface="微软雅黑" panose="020B0503020204020204" pitchFamily="34" charset="-122"/>
              </a:rPr>
              <a:t>200</a:t>
            </a:r>
            <a:r>
              <a:rPr lang="zh-CN" altLang="en-US" sz="1400" dirty="0">
                <a:solidFill>
                  <a:schemeClr val="bg1"/>
                </a:solidFill>
                <a:latin typeface="微软雅黑" panose="020B0503020204020204" pitchFamily="34" charset="-122"/>
                <a:ea typeface="微软雅黑" panose="020B0503020204020204" pitchFamily="34" charset="-122"/>
              </a:rPr>
              <a:t>万，完成率</a:t>
            </a:r>
            <a:r>
              <a:rPr lang="en-US" altLang="zh-CN" sz="1400" dirty="0">
                <a:solidFill>
                  <a:schemeClr val="bg1"/>
                </a:solidFill>
                <a:latin typeface="微软雅黑" panose="020B0503020204020204" pitchFamily="34" charset="-122"/>
                <a:ea typeface="微软雅黑" panose="020B0503020204020204" pitchFamily="34" charset="-122"/>
              </a:rPr>
              <a:t>100%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7674773" y="1897488"/>
            <a:ext cx="2031325" cy="369332"/>
          </a:xfrm>
          <a:prstGeom prst="rect">
            <a:avLst/>
          </a:prstGeom>
          <a:noFill/>
        </p:spPr>
        <p:txBody>
          <a:bodyPr wrap="none" rtlCol="0">
            <a:spAutoFit/>
          </a:bodyPr>
          <a:lstStyle/>
          <a:p>
            <a:r>
              <a:rPr lang="zh-CN" altLang="en-US" dirty="0">
                <a:solidFill>
                  <a:srgbClr val="2A3553"/>
                </a:solidFill>
                <a:latin typeface="微软雅黑" panose="020B0503020204020204" pitchFamily="34" charset="-122"/>
                <a:ea typeface="微软雅黑" panose="020B0503020204020204" pitchFamily="34" charset="-122"/>
              </a:rPr>
              <a:t>第二小组完成情况</a:t>
            </a:r>
          </a:p>
        </p:txBody>
      </p:sp>
      <p:sp>
        <p:nvSpPr>
          <p:cNvPr id="46" name="矩形 45"/>
          <p:cNvSpPr/>
          <p:nvPr/>
        </p:nvSpPr>
        <p:spPr>
          <a:xfrm>
            <a:off x="7658458" y="2338283"/>
            <a:ext cx="3624309" cy="411565"/>
          </a:xfrm>
          <a:prstGeom prst="rect">
            <a:avLst/>
          </a:prstGeom>
          <a:solidFill>
            <a:srgbClr val="2A3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bg1"/>
                </a:solidFill>
                <a:latin typeface="微软雅黑" panose="020B0503020204020204" pitchFamily="34" charset="-122"/>
                <a:ea typeface="微软雅黑" panose="020B0503020204020204" pitchFamily="34" charset="-122"/>
              </a:rPr>
              <a:t>完成合同金额</a:t>
            </a:r>
            <a:r>
              <a:rPr lang="en-US" altLang="zh-CN" sz="1400" dirty="0">
                <a:solidFill>
                  <a:schemeClr val="bg1"/>
                </a:solidFill>
                <a:latin typeface="微软雅黑" panose="020B0503020204020204" pitchFamily="34" charset="-122"/>
                <a:ea typeface="微软雅黑" panose="020B0503020204020204" pitchFamily="34" charset="-122"/>
              </a:rPr>
              <a:t>230</a:t>
            </a:r>
            <a:r>
              <a:rPr lang="zh-CN" altLang="en-US" sz="1400" dirty="0">
                <a:solidFill>
                  <a:schemeClr val="bg1"/>
                </a:solidFill>
                <a:latin typeface="微软雅黑" panose="020B0503020204020204" pitchFamily="34" charset="-122"/>
                <a:ea typeface="微软雅黑" panose="020B0503020204020204" pitchFamily="34" charset="-122"/>
              </a:rPr>
              <a:t>万，完成率</a:t>
            </a:r>
            <a:r>
              <a:rPr lang="en-US" altLang="zh-CN" sz="1400" dirty="0">
                <a:solidFill>
                  <a:schemeClr val="bg1"/>
                </a:solidFill>
                <a:latin typeface="微软雅黑" panose="020B0503020204020204" pitchFamily="34" charset="-122"/>
                <a:ea typeface="微软雅黑" panose="020B0503020204020204" pitchFamily="34" charset="-122"/>
              </a:rPr>
              <a:t>100%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3888517" y="3045135"/>
            <a:ext cx="2031325" cy="369332"/>
          </a:xfrm>
          <a:prstGeom prst="rect">
            <a:avLst/>
          </a:prstGeom>
          <a:noFill/>
        </p:spPr>
        <p:txBody>
          <a:bodyPr wrap="none" rtlCol="0">
            <a:spAutoFit/>
          </a:bodyPr>
          <a:lstStyle/>
          <a:p>
            <a:r>
              <a:rPr lang="zh-CN" altLang="en-US" dirty="0">
                <a:solidFill>
                  <a:srgbClr val="2A3553"/>
                </a:solidFill>
                <a:latin typeface="微软雅黑" panose="020B0503020204020204" pitchFamily="34" charset="-122"/>
                <a:ea typeface="微软雅黑" panose="020B0503020204020204" pitchFamily="34" charset="-122"/>
              </a:rPr>
              <a:t>第三小组完成情况</a:t>
            </a:r>
          </a:p>
        </p:txBody>
      </p:sp>
      <p:sp>
        <p:nvSpPr>
          <p:cNvPr id="49" name="矩形 48"/>
          <p:cNvSpPr/>
          <p:nvPr/>
        </p:nvSpPr>
        <p:spPr>
          <a:xfrm>
            <a:off x="3872202" y="3485930"/>
            <a:ext cx="3624309" cy="411565"/>
          </a:xfrm>
          <a:prstGeom prst="rect">
            <a:avLst/>
          </a:prstGeom>
          <a:solidFill>
            <a:srgbClr val="2A3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bg1"/>
                </a:solidFill>
                <a:latin typeface="微软雅黑" panose="020B0503020204020204" pitchFamily="34" charset="-122"/>
                <a:ea typeface="微软雅黑" panose="020B0503020204020204" pitchFamily="34" charset="-122"/>
              </a:rPr>
              <a:t>完成合同金额</a:t>
            </a:r>
            <a:r>
              <a:rPr lang="en-US" altLang="zh-CN" sz="1400" dirty="0">
                <a:solidFill>
                  <a:schemeClr val="bg1"/>
                </a:solidFill>
                <a:latin typeface="微软雅黑" panose="020B0503020204020204" pitchFamily="34" charset="-122"/>
                <a:ea typeface="微软雅黑" panose="020B0503020204020204" pitchFamily="34" charset="-122"/>
              </a:rPr>
              <a:t>450</a:t>
            </a:r>
            <a:r>
              <a:rPr lang="zh-CN" altLang="en-US" sz="1400" dirty="0">
                <a:solidFill>
                  <a:schemeClr val="bg1"/>
                </a:solidFill>
                <a:latin typeface="微软雅黑" panose="020B0503020204020204" pitchFamily="34" charset="-122"/>
                <a:ea typeface="微软雅黑" panose="020B0503020204020204" pitchFamily="34" charset="-122"/>
              </a:rPr>
              <a:t>万，完成率</a:t>
            </a:r>
            <a:r>
              <a:rPr lang="en-US" altLang="zh-CN" sz="1400" dirty="0">
                <a:solidFill>
                  <a:schemeClr val="bg1"/>
                </a:solidFill>
                <a:latin typeface="微软雅黑" panose="020B0503020204020204" pitchFamily="34" charset="-122"/>
                <a:ea typeface="微软雅黑" panose="020B0503020204020204" pitchFamily="34" charset="-122"/>
              </a:rPr>
              <a:t>100%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7694391" y="3054944"/>
            <a:ext cx="2031325" cy="369332"/>
          </a:xfrm>
          <a:prstGeom prst="rect">
            <a:avLst/>
          </a:prstGeom>
          <a:noFill/>
        </p:spPr>
        <p:txBody>
          <a:bodyPr wrap="none" rtlCol="0">
            <a:spAutoFit/>
          </a:bodyPr>
          <a:lstStyle/>
          <a:p>
            <a:r>
              <a:rPr lang="zh-CN" altLang="en-US" dirty="0">
                <a:solidFill>
                  <a:srgbClr val="2A3553"/>
                </a:solidFill>
                <a:latin typeface="微软雅黑" panose="020B0503020204020204" pitchFamily="34" charset="-122"/>
                <a:ea typeface="微软雅黑" panose="020B0503020204020204" pitchFamily="34" charset="-122"/>
              </a:rPr>
              <a:t>第四小组完成情况</a:t>
            </a:r>
          </a:p>
        </p:txBody>
      </p:sp>
      <p:sp>
        <p:nvSpPr>
          <p:cNvPr id="52" name="矩形 51"/>
          <p:cNvSpPr/>
          <p:nvPr/>
        </p:nvSpPr>
        <p:spPr>
          <a:xfrm>
            <a:off x="7678076" y="3495739"/>
            <a:ext cx="3624309" cy="411565"/>
          </a:xfrm>
          <a:prstGeom prst="rect">
            <a:avLst/>
          </a:prstGeom>
          <a:solidFill>
            <a:srgbClr val="2A3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bg1"/>
                </a:solidFill>
                <a:latin typeface="微软雅黑" panose="020B0503020204020204" pitchFamily="34" charset="-122"/>
                <a:ea typeface="微软雅黑" panose="020B0503020204020204" pitchFamily="34" charset="-122"/>
              </a:rPr>
              <a:t>完成合同金额</a:t>
            </a:r>
            <a:r>
              <a:rPr lang="en-US" altLang="zh-CN" sz="1400" dirty="0">
                <a:solidFill>
                  <a:schemeClr val="bg1"/>
                </a:solidFill>
                <a:latin typeface="微软雅黑" panose="020B0503020204020204" pitchFamily="34" charset="-122"/>
                <a:ea typeface="微软雅黑" panose="020B0503020204020204" pitchFamily="34" charset="-122"/>
              </a:rPr>
              <a:t>650</a:t>
            </a:r>
            <a:r>
              <a:rPr lang="zh-CN" altLang="en-US" sz="1400" dirty="0">
                <a:solidFill>
                  <a:schemeClr val="bg1"/>
                </a:solidFill>
                <a:latin typeface="微软雅黑" panose="020B0503020204020204" pitchFamily="34" charset="-122"/>
                <a:ea typeface="微软雅黑" panose="020B0503020204020204" pitchFamily="34" charset="-122"/>
              </a:rPr>
              <a:t>万，完成率</a:t>
            </a:r>
            <a:r>
              <a:rPr lang="en-US" altLang="zh-CN" sz="1400" dirty="0">
                <a:solidFill>
                  <a:schemeClr val="bg1"/>
                </a:solidFill>
                <a:latin typeface="微软雅黑" panose="020B0503020204020204" pitchFamily="34" charset="-122"/>
                <a:ea typeface="微软雅黑" panose="020B0503020204020204" pitchFamily="34" charset="-122"/>
              </a:rPr>
              <a:t>100%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3" name="CuadroTexto 39"/>
          <p:cNvSpPr txBox="1"/>
          <p:nvPr/>
        </p:nvSpPr>
        <p:spPr>
          <a:xfrm>
            <a:off x="3850882" y="4519717"/>
            <a:ext cx="2108038" cy="369332"/>
          </a:xfrm>
          <a:prstGeom prst="rect">
            <a:avLst/>
          </a:prstGeom>
          <a:noFill/>
        </p:spPr>
        <p:txBody>
          <a:bodyPr wrap="square" rtlCol="0">
            <a:spAutoFit/>
          </a:bodyPr>
          <a:lstStyle/>
          <a:p>
            <a:r>
              <a:rPr lang="zh-CN" altLang="en-US" dirty="0">
                <a:solidFill>
                  <a:srgbClr val="2A3553"/>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rPr>
              <a:t>四组总体进度概述</a:t>
            </a:r>
            <a:endParaRPr lang="en-US" altLang="zh-CN" dirty="0">
              <a:solidFill>
                <a:srgbClr val="2A3553"/>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endParaRPr>
          </a:p>
        </p:txBody>
      </p:sp>
      <p:sp>
        <p:nvSpPr>
          <p:cNvPr id="54" name="Rectángulo 41"/>
          <p:cNvSpPr/>
          <p:nvPr/>
        </p:nvSpPr>
        <p:spPr>
          <a:xfrm>
            <a:off x="3857583" y="4876114"/>
            <a:ext cx="7600601" cy="622671"/>
          </a:xfrm>
          <a:prstGeom prst="rect">
            <a:avLst/>
          </a:prstGeom>
        </p:spPr>
        <p:txBody>
          <a:bodyPr wrap="square">
            <a:spAutoFit/>
          </a:bodyPr>
          <a:lstStyle/>
          <a:p>
            <a:pPr algn="just">
              <a:lnSpc>
                <a:spcPts val="2200"/>
              </a:lnSpc>
              <a:spcAft>
                <a:spcPts val="1200"/>
              </a:spcAft>
            </a:pPr>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a:solidFill>
                  <a:srgbClr val="2A3553"/>
                </a:solidFill>
                <a:latin typeface="微软雅黑" panose="020B0503020204020204" pitchFamily="34" charset="-122"/>
                <a:ea typeface="微软雅黑" panose="020B0503020204020204" pitchFamily="34" charset="-122"/>
              </a:rPr>
              <a:t>您的容打在这里，或者通过复制您的文本后，在此框中选择粘贴，并选择只保留文字。您的容打在这里者通过复制您的文本后，在此框中选择粘贴，并选择只保留文字。</a:t>
            </a:r>
            <a:endParaRPr lang="en-US" altLang="zh-CN" sz="1200" dirty="0">
              <a:solidFill>
                <a:srgbClr val="2A3553"/>
              </a:solidFill>
              <a:latin typeface="微软雅黑" panose="020B0503020204020204" pitchFamily="34" charset="-122"/>
              <a:ea typeface="微软雅黑" panose="020B0503020204020204" pitchFamily="34" charset="-122"/>
            </a:endParaRPr>
          </a:p>
        </p:txBody>
      </p:sp>
      <p:grpSp>
        <p:nvGrpSpPr>
          <p:cNvPr id="22" name="组合 21">
            <a:extLst>
              <a:ext uri="{FF2B5EF4-FFF2-40B4-BE49-F238E27FC236}">
                <a16:creationId xmlns:a16="http://schemas.microsoft.com/office/drawing/2014/main" id="{D672819D-5AB9-4694-B057-9FFFEA4E96CA}"/>
              </a:ext>
            </a:extLst>
          </p:cNvPr>
          <p:cNvGrpSpPr/>
          <p:nvPr/>
        </p:nvGrpSpPr>
        <p:grpSpPr>
          <a:xfrm>
            <a:off x="660400" y="-44538"/>
            <a:ext cx="2507750" cy="1057275"/>
            <a:chOff x="-11859" y="-28575"/>
            <a:chExt cx="2507750" cy="1057275"/>
          </a:xfrm>
        </p:grpSpPr>
        <p:sp>
          <p:nvSpPr>
            <p:cNvPr id="23" name="平行四边形 22">
              <a:extLst>
                <a:ext uri="{FF2B5EF4-FFF2-40B4-BE49-F238E27FC236}">
                  <a16:creationId xmlns:a16="http://schemas.microsoft.com/office/drawing/2014/main" id="{9C52C2B0-2BD9-4A3B-B748-B0D0F96025F9}"/>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a16="http://schemas.microsoft.com/office/drawing/2014/main" id="{8433EDB7-2679-4B3D-936B-BD300FEAD903}"/>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a:extLst>
                <a:ext uri="{FF2B5EF4-FFF2-40B4-BE49-F238E27FC236}">
                  <a16:creationId xmlns:a16="http://schemas.microsoft.com/office/drawing/2014/main" id="{7D3D2626-3909-4112-8E9F-42A9F251743E}"/>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a:extLst>
                <a:ext uri="{FF2B5EF4-FFF2-40B4-BE49-F238E27FC236}">
                  <a16:creationId xmlns:a16="http://schemas.microsoft.com/office/drawing/2014/main" id="{750FD993-7B86-498A-99D2-AF3215DF5D16}"/>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a:extLst>
                <a:ext uri="{FF2B5EF4-FFF2-40B4-BE49-F238E27FC236}">
                  <a16:creationId xmlns:a16="http://schemas.microsoft.com/office/drawing/2014/main" id="{0065D711-EE61-48FB-AB87-ABEEA27A788A}"/>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a:extLst>
                <a:ext uri="{FF2B5EF4-FFF2-40B4-BE49-F238E27FC236}">
                  <a16:creationId xmlns:a16="http://schemas.microsoft.com/office/drawing/2014/main" id="{8A685E18-D6D5-4697-801B-3F04B37A210B}"/>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a:extLst>
                <a:ext uri="{FF2B5EF4-FFF2-40B4-BE49-F238E27FC236}">
                  <a16:creationId xmlns:a16="http://schemas.microsoft.com/office/drawing/2014/main" id="{BFFBCB02-735F-4DA0-8837-76E907943078}"/>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a16="http://schemas.microsoft.com/office/drawing/2014/main" id="{6FC3E866-5B26-4983-929A-E88CA3AC8A17}"/>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1AACAEE3-7150-4FC8-BC24-B4C789829BB8}"/>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D179BDD0-A8F6-4159-A79C-D12B552A50D8}"/>
              </a:ext>
            </a:extLst>
          </p:cNvPr>
          <p:cNvGrpSpPr/>
          <p:nvPr/>
        </p:nvGrpSpPr>
        <p:grpSpPr>
          <a:xfrm>
            <a:off x="664909" y="6308362"/>
            <a:ext cx="1070304" cy="472172"/>
            <a:chOff x="664909" y="6308362"/>
            <a:chExt cx="1070304" cy="472172"/>
          </a:xfrm>
        </p:grpSpPr>
        <p:sp>
          <p:nvSpPr>
            <p:cNvPr id="41" name="等腰三角形 40">
              <a:extLst>
                <a:ext uri="{FF2B5EF4-FFF2-40B4-BE49-F238E27FC236}">
                  <a16:creationId xmlns:a16="http://schemas.microsoft.com/office/drawing/2014/main" id="{0B17953E-B053-4460-9C82-848572893809}"/>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a:extLst>
                <a:ext uri="{FF2B5EF4-FFF2-40B4-BE49-F238E27FC236}">
                  <a16:creationId xmlns:a16="http://schemas.microsoft.com/office/drawing/2014/main" id="{B019B2E3-2636-4DF2-A978-75BD093B9AF4}"/>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8C9FB2BA-54EA-4913-BDD0-FCE6B3BF7F58}"/>
              </a:ext>
            </a:extLst>
          </p:cNvPr>
          <p:cNvGrpSpPr/>
          <p:nvPr/>
        </p:nvGrpSpPr>
        <p:grpSpPr>
          <a:xfrm>
            <a:off x="10355783" y="386126"/>
            <a:ext cx="1075251" cy="472172"/>
            <a:chOff x="10355783" y="386126"/>
            <a:chExt cx="1075251" cy="472172"/>
          </a:xfrm>
        </p:grpSpPr>
        <p:sp>
          <p:nvSpPr>
            <p:cNvPr id="45" name="等腰三角形 44">
              <a:extLst>
                <a:ext uri="{FF2B5EF4-FFF2-40B4-BE49-F238E27FC236}">
                  <a16:creationId xmlns:a16="http://schemas.microsoft.com/office/drawing/2014/main" id="{AED209D4-5F28-4C39-9E74-3C5E0B5D4945}"/>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a:extLst>
                <a:ext uri="{FF2B5EF4-FFF2-40B4-BE49-F238E27FC236}">
                  <a16:creationId xmlns:a16="http://schemas.microsoft.com/office/drawing/2014/main" id="{E21DEA00-A992-436B-9C2D-F889E4B435C2}"/>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a:extLst>
              <a:ext uri="{FF2B5EF4-FFF2-40B4-BE49-F238E27FC236}">
                <a16:creationId xmlns:a16="http://schemas.microsoft.com/office/drawing/2014/main" id="{4761A270-1612-4621-8E7D-CF452F35CCA7}"/>
              </a:ext>
            </a:extLst>
          </p:cNvPr>
          <p:cNvSpPr>
            <a:spLocks noChangeArrowheads="1"/>
          </p:cNvSpPr>
          <p:nvPr/>
        </p:nvSpPr>
        <p:spPr bwMode="auto">
          <a:xfrm flipH="1">
            <a:off x="8476900" y="6459189"/>
            <a:ext cx="2958275"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工作中的自我感悟    工作效益</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55" name="组合 54">
            <a:extLst>
              <a:ext uri="{FF2B5EF4-FFF2-40B4-BE49-F238E27FC236}">
                <a16:creationId xmlns:a16="http://schemas.microsoft.com/office/drawing/2014/main" id="{D48F2FA7-D09E-491C-A50D-4C2B1A6B72D1}"/>
              </a:ext>
            </a:extLst>
          </p:cNvPr>
          <p:cNvGrpSpPr/>
          <p:nvPr/>
        </p:nvGrpSpPr>
        <p:grpSpPr>
          <a:xfrm>
            <a:off x="7324772" y="5920085"/>
            <a:ext cx="900000" cy="900000"/>
            <a:chOff x="6455246" y="5205801"/>
            <a:chExt cx="900000" cy="900000"/>
          </a:xfrm>
        </p:grpSpPr>
        <p:sp>
          <p:nvSpPr>
            <p:cNvPr id="56" name="椭圆 55">
              <a:extLst>
                <a:ext uri="{FF2B5EF4-FFF2-40B4-BE49-F238E27FC236}">
                  <a16:creationId xmlns:a16="http://schemas.microsoft.com/office/drawing/2014/main" id="{9A965B2C-C4D8-4280-B24D-A91D8A116E27}"/>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a:extLst>
                <a:ext uri="{FF2B5EF4-FFF2-40B4-BE49-F238E27FC236}">
                  <a16:creationId xmlns:a16="http://schemas.microsoft.com/office/drawing/2014/main" id="{D410E056-F11F-4A18-B132-24EC9323C1AB}"/>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2"/>
                                        </p:tgtEl>
                                        <p:attrNameLst>
                                          <p:attrName>r</p:attrName>
                                        </p:attrNameLst>
                                      </p:cBhvr>
                                    </p:animRot>
                                    <p:animRot by="-240000">
                                      <p:cBhvr>
                                        <p:cTn id="7" dur="200" fill="hold">
                                          <p:stCondLst>
                                            <p:cond delay="200"/>
                                          </p:stCondLst>
                                        </p:cTn>
                                        <p:tgtEl>
                                          <p:spTgt spid="32"/>
                                        </p:tgtEl>
                                        <p:attrNameLst>
                                          <p:attrName>r</p:attrName>
                                        </p:attrNameLst>
                                      </p:cBhvr>
                                    </p:animRot>
                                    <p:animRot by="240000">
                                      <p:cBhvr>
                                        <p:cTn id="8" dur="200" fill="hold">
                                          <p:stCondLst>
                                            <p:cond delay="400"/>
                                          </p:stCondLst>
                                        </p:cTn>
                                        <p:tgtEl>
                                          <p:spTgt spid="32"/>
                                        </p:tgtEl>
                                        <p:attrNameLst>
                                          <p:attrName>r</p:attrName>
                                        </p:attrNameLst>
                                      </p:cBhvr>
                                    </p:animRot>
                                    <p:animRot by="-240000">
                                      <p:cBhvr>
                                        <p:cTn id="9" dur="200" fill="hold">
                                          <p:stCondLst>
                                            <p:cond delay="600"/>
                                          </p:stCondLst>
                                        </p:cTn>
                                        <p:tgtEl>
                                          <p:spTgt spid="32"/>
                                        </p:tgtEl>
                                        <p:attrNameLst>
                                          <p:attrName>r</p:attrName>
                                        </p:attrNameLst>
                                      </p:cBhvr>
                                    </p:animRot>
                                    <p:animRot by="120000">
                                      <p:cBhvr>
                                        <p:cTn id="10" dur="200" fill="hold">
                                          <p:stCondLst>
                                            <p:cond delay="800"/>
                                          </p:stCondLst>
                                        </p:cTn>
                                        <p:tgtEl>
                                          <p:spTgt spid="32"/>
                                        </p:tgtEl>
                                        <p:attrNameLst>
                                          <p:attrName>r</p:attrName>
                                        </p:attrNameLst>
                                      </p:cBhvr>
                                    </p:animRot>
                                  </p:childTnLst>
                                </p:cTn>
                              </p:par>
                            </p:childTnLst>
                          </p:cTn>
                        </p:par>
                        <p:par>
                          <p:cTn id="11" fill="hold">
                            <p:stCondLst>
                              <p:cond delay="1000"/>
                            </p:stCondLst>
                            <p:childTnLst>
                              <p:par>
                                <p:cTn id="12" presetID="6" presetClass="emph" presetSubtype="0" fill="hold" grpId="0" nodeType="afterEffect">
                                  <p:stCondLst>
                                    <p:cond delay="0"/>
                                  </p:stCondLst>
                                  <p:childTnLst>
                                    <p:animScale>
                                      <p:cBhvr>
                                        <p:cTn id="13" dur="2000" fill="hold"/>
                                        <p:tgtEl>
                                          <p:spTgt spid="37"/>
                                        </p:tgtEl>
                                      </p:cBhvr>
                                      <p:by x="150000" y="150000"/>
                                    </p:animScale>
                                  </p:childTnLst>
                                </p:cTn>
                              </p:par>
                            </p:childTnLst>
                          </p:cTn>
                        </p:par>
                        <p:par>
                          <p:cTn id="14" fill="hold">
                            <p:stCondLst>
                              <p:cond delay="3000"/>
                            </p:stCondLst>
                            <p:childTnLst>
                              <p:par>
                                <p:cTn id="15" presetID="16" presetClass="entr" presetSubtype="21"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barn(inVertical)">
                                      <p:cBhvr>
                                        <p:cTn id="17" dur="500"/>
                                        <p:tgtEl>
                                          <p:spTgt spid="53"/>
                                        </p:tgtEl>
                                      </p:cBhvr>
                                    </p:animEffect>
                                  </p:childTnLst>
                                </p:cTn>
                              </p:par>
                            </p:childTnLst>
                          </p:cTn>
                        </p:par>
                        <p:par>
                          <p:cTn id="18" fill="hold">
                            <p:stCondLst>
                              <p:cond delay="3500"/>
                            </p:stCondLst>
                            <p:childTnLst>
                              <p:par>
                                <p:cTn id="19" presetID="16" presetClass="entr" presetSubtype="21"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barn(inVertical)">
                                      <p:cBhvr>
                                        <p:cTn id="21" dur="500"/>
                                        <p:tgtEl>
                                          <p:spTgt spid="54"/>
                                        </p:tgtEl>
                                      </p:cBhvr>
                                    </p:animEffect>
                                  </p:childTnLst>
                                </p:cTn>
                              </p:par>
                            </p:childTnLst>
                          </p:cTn>
                        </p:par>
                        <p:par>
                          <p:cTn id="22" fill="hold">
                            <p:stCondLst>
                              <p:cond delay="4000"/>
                            </p:stCondLst>
                            <p:childTnLst>
                              <p:par>
                                <p:cTn id="23" presetID="1"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childTnLst>
                          </p:cTn>
                        </p:par>
                        <p:par>
                          <p:cTn id="25" fill="hold">
                            <p:stCondLst>
                              <p:cond delay="4000"/>
                            </p:stCondLst>
                            <p:childTnLst>
                              <p:par>
                                <p:cTn id="26" presetID="1" presetClass="entr" presetSubtype="0"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childTnLst>
                                </p:cTn>
                              </p:par>
                            </p:childTnLst>
                          </p:cTn>
                        </p:par>
                        <p:par>
                          <p:cTn id="34" fill="hold">
                            <p:stCondLst>
                              <p:cond delay="4000"/>
                            </p:stCondLst>
                            <p:childTnLst>
                              <p:par>
                                <p:cTn id="35" presetID="1" presetClass="entr" presetSubtype="0"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childTnLst>
                          </p:cTn>
                        </p:par>
                        <p:par>
                          <p:cTn id="37" fill="hold">
                            <p:stCondLst>
                              <p:cond delay="4000"/>
                            </p:stCondLst>
                            <p:childTnLst>
                              <p:par>
                                <p:cTn id="38" presetID="1" presetClass="entr" presetSubtype="0" fill="hold" grpId="0" nodeType="afterEffect">
                                  <p:stCondLst>
                                    <p:cond delay="0"/>
                                  </p:stCondLst>
                                  <p:childTnLst>
                                    <p:set>
                                      <p:cBhvr>
                                        <p:cTn id="39" dur="1" fill="hold">
                                          <p:stCondLst>
                                            <p:cond delay="0"/>
                                          </p:stCondLst>
                                        </p:cTn>
                                        <p:tgtEl>
                                          <p:spTgt spid="49"/>
                                        </p:tgtEl>
                                        <p:attrNameLst>
                                          <p:attrName>style.visibility</p:attrName>
                                        </p:attrNameLst>
                                      </p:cBhvr>
                                      <p:to>
                                        <p:strVal val="visible"/>
                                      </p:to>
                                    </p:set>
                                  </p:childTnLst>
                                </p:cTn>
                              </p:par>
                            </p:childTnLst>
                          </p:cTn>
                        </p:par>
                        <p:par>
                          <p:cTn id="40" fill="hold">
                            <p:stCondLst>
                              <p:cond delay="4000"/>
                            </p:stCondLst>
                            <p:childTnLst>
                              <p:par>
                                <p:cTn id="41" presetID="1"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childTnLst>
                                </p:cTn>
                              </p:par>
                            </p:childTnLst>
                          </p:cTn>
                        </p:par>
                        <p:par>
                          <p:cTn id="43" fill="hold">
                            <p:stCondLst>
                              <p:cond delay="4000"/>
                            </p:stCondLst>
                            <p:childTnLst>
                              <p:par>
                                <p:cTn id="44" presetID="1" presetClass="entr" presetSubtype="0"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40" grpId="0" animBg="1"/>
      <p:bldP spid="42" grpId="0"/>
      <p:bldP spid="46" grpId="0" animBg="1"/>
      <p:bldP spid="48" grpId="0"/>
      <p:bldP spid="49" grpId="0" animBg="1"/>
      <p:bldP spid="51" grpId="0"/>
      <p:bldP spid="52" grpId="0" animBg="1"/>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41084" y="1676394"/>
            <a:ext cx="5400675" cy="728790"/>
            <a:chOff x="695325" y="1484784"/>
            <a:chExt cx="5400675" cy="728790"/>
          </a:xfrm>
          <a:noFill/>
        </p:grpSpPr>
        <p:sp>
          <p:nvSpPr>
            <p:cNvPr id="39" name="五边形 38"/>
            <p:cNvSpPr/>
            <p:nvPr/>
          </p:nvSpPr>
          <p:spPr>
            <a:xfrm>
              <a:off x="695325" y="1484784"/>
              <a:ext cx="5400675" cy="7287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solidFill>
                  <a:srgbClr val="2A3553"/>
                </a:solidFill>
              </a:endParaRPr>
            </a:p>
          </p:txBody>
        </p:sp>
        <p:sp>
          <p:nvSpPr>
            <p:cNvPr id="40" name="TextBox 19"/>
            <p:cNvSpPr txBox="1"/>
            <p:nvPr/>
          </p:nvSpPr>
          <p:spPr>
            <a:xfrm>
              <a:off x="2471482" y="1556792"/>
              <a:ext cx="1848361" cy="584775"/>
            </a:xfrm>
            <a:prstGeom prst="rect">
              <a:avLst/>
            </a:prstGeom>
            <a:grpFill/>
            <a:ln>
              <a:noFill/>
            </a:ln>
          </p:spPr>
          <p:txBody>
            <a:bodyPr wrap="square" rtlCol="0">
              <a:spAutoFit/>
            </a:bodyPr>
            <a:lstStyle/>
            <a:p>
              <a:pPr algn="ctr"/>
              <a:r>
                <a:rPr lang="zh-CN" altLang="en-US" sz="3200" dirty="0">
                  <a:solidFill>
                    <a:srgbClr val="2A3553"/>
                  </a:solidFill>
                  <a:latin typeface="微软雅黑" panose="020B0503020204020204" pitchFamily="34" charset="-122"/>
                  <a:ea typeface="微软雅黑" panose="020B0503020204020204" pitchFamily="34" charset="-122"/>
                </a:rPr>
                <a:t>阶段目标</a:t>
              </a:r>
            </a:p>
          </p:txBody>
        </p:sp>
      </p:grpSp>
      <p:grpSp>
        <p:nvGrpSpPr>
          <p:cNvPr id="41" name="组合 40"/>
          <p:cNvGrpSpPr/>
          <p:nvPr/>
        </p:nvGrpSpPr>
        <p:grpSpPr>
          <a:xfrm>
            <a:off x="6095999" y="1676394"/>
            <a:ext cx="5400675" cy="728790"/>
            <a:chOff x="6095999" y="1484784"/>
            <a:chExt cx="5400675" cy="728790"/>
          </a:xfrm>
          <a:noFill/>
        </p:grpSpPr>
        <p:sp>
          <p:nvSpPr>
            <p:cNvPr id="42" name="五边形 41"/>
            <p:cNvSpPr/>
            <p:nvPr/>
          </p:nvSpPr>
          <p:spPr>
            <a:xfrm flipH="1">
              <a:off x="6095999" y="1484784"/>
              <a:ext cx="5400675" cy="72879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solidFill>
                  <a:srgbClr val="2A3553"/>
                </a:solidFill>
              </a:endParaRPr>
            </a:p>
          </p:txBody>
        </p:sp>
        <p:sp>
          <p:nvSpPr>
            <p:cNvPr id="46" name="TextBox 19"/>
            <p:cNvSpPr txBox="1"/>
            <p:nvPr/>
          </p:nvSpPr>
          <p:spPr>
            <a:xfrm>
              <a:off x="7872156" y="1556792"/>
              <a:ext cx="1848361" cy="584775"/>
            </a:xfrm>
            <a:prstGeom prst="rect">
              <a:avLst/>
            </a:prstGeom>
            <a:grpFill/>
            <a:ln>
              <a:noFill/>
            </a:ln>
          </p:spPr>
          <p:txBody>
            <a:bodyPr wrap="square" rtlCol="0">
              <a:spAutoFit/>
            </a:bodyPr>
            <a:lstStyle/>
            <a:p>
              <a:pPr algn="ctr"/>
              <a:r>
                <a:rPr lang="zh-CN" altLang="en-US" sz="3200" dirty="0">
                  <a:solidFill>
                    <a:srgbClr val="2A3553"/>
                  </a:solidFill>
                  <a:latin typeface="微软雅黑" panose="020B0503020204020204" pitchFamily="34" charset="-122"/>
                  <a:ea typeface="微软雅黑" panose="020B0503020204020204" pitchFamily="34" charset="-122"/>
                </a:rPr>
                <a:t>总体目标</a:t>
              </a:r>
            </a:p>
          </p:txBody>
        </p:sp>
      </p:grpSp>
      <p:sp>
        <p:nvSpPr>
          <p:cNvPr id="47" name="TextBox 106"/>
          <p:cNvSpPr txBox="1"/>
          <p:nvPr/>
        </p:nvSpPr>
        <p:spPr>
          <a:xfrm>
            <a:off x="1034145" y="2881702"/>
            <a:ext cx="3348410" cy="1803186"/>
          </a:xfrm>
          <a:prstGeom prst="rect">
            <a:avLst/>
          </a:prstGeom>
          <a:noFill/>
        </p:spPr>
        <p:txBody>
          <a:bodyPr wrap="square" lIns="0" tIns="0" rIns="0" bIns="0" rtlCol="0">
            <a:spAutoFit/>
          </a:bodyPr>
          <a:lstStyle/>
          <a:p>
            <a:pPr>
              <a:lnSpc>
                <a:spcPct val="150000"/>
              </a:lnSpc>
            </a:pPr>
            <a:r>
              <a:rPr lang="zh-CN" altLang="en-US" sz="16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a:solidFill>
                  <a:srgbClr val="2A3553"/>
                </a:solidFill>
                <a:latin typeface="微软雅黑" panose="020B0503020204020204" pitchFamily="34" charset="-122"/>
                <a:ea typeface="微软雅黑" panose="020B0503020204020204" pitchFamily="34" charset="-122"/>
              </a:rPr>
              <a:t>……</a:t>
            </a:r>
            <a:r>
              <a:rPr lang="zh-CN" altLang="en-US" sz="1600" dirty="0">
                <a:solidFill>
                  <a:srgbClr val="2A3553"/>
                </a:solidFill>
                <a:latin typeface="微软雅黑" panose="020B0503020204020204" pitchFamily="34" charset="-122"/>
                <a:ea typeface="微软雅黑" panose="020B0503020204020204" pitchFamily="34" charset="-122"/>
              </a:rPr>
              <a:t>。</a:t>
            </a:r>
            <a:endParaRPr lang="en-US" altLang="zh-CN" sz="1600" dirty="0">
              <a:solidFill>
                <a:srgbClr val="2A3553"/>
              </a:solidFill>
              <a:latin typeface="微软雅黑" panose="020B0503020204020204" pitchFamily="34" charset="-122"/>
              <a:ea typeface="微软雅黑" panose="020B0503020204020204" pitchFamily="34" charset="-122"/>
            </a:endParaRPr>
          </a:p>
        </p:txBody>
      </p:sp>
      <p:grpSp>
        <p:nvGrpSpPr>
          <p:cNvPr id="43" name="组合 42">
            <a:extLst>
              <a:ext uri="{FF2B5EF4-FFF2-40B4-BE49-F238E27FC236}">
                <a16:creationId xmlns:a16="http://schemas.microsoft.com/office/drawing/2014/main" id="{19CD55BE-8DC3-4382-B199-499DE4CF996E}"/>
              </a:ext>
            </a:extLst>
          </p:cNvPr>
          <p:cNvGrpSpPr/>
          <p:nvPr/>
        </p:nvGrpSpPr>
        <p:grpSpPr>
          <a:xfrm>
            <a:off x="660400" y="-44538"/>
            <a:ext cx="2507750" cy="1057275"/>
            <a:chOff x="-11859" y="-28575"/>
            <a:chExt cx="2507750" cy="1057275"/>
          </a:xfrm>
        </p:grpSpPr>
        <p:sp>
          <p:nvSpPr>
            <p:cNvPr id="44" name="平行四边形 43">
              <a:extLst>
                <a:ext uri="{FF2B5EF4-FFF2-40B4-BE49-F238E27FC236}">
                  <a16:creationId xmlns:a16="http://schemas.microsoft.com/office/drawing/2014/main" id="{A6DC110A-DCFE-46AC-A72E-DFCBB87ECE1E}"/>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a:extLst>
                <a:ext uri="{FF2B5EF4-FFF2-40B4-BE49-F238E27FC236}">
                  <a16:creationId xmlns:a16="http://schemas.microsoft.com/office/drawing/2014/main" id="{E293F965-1751-48C6-BA68-0D30EA3D5EAE}"/>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a:extLst>
                <a:ext uri="{FF2B5EF4-FFF2-40B4-BE49-F238E27FC236}">
                  <a16:creationId xmlns:a16="http://schemas.microsoft.com/office/drawing/2014/main" id="{F93A8AB7-4453-42CA-8ACD-09B769110994}"/>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a:extLst>
                <a:ext uri="{FF2B5EF4-FFF2-40B4-BE49-F238E27FC236}">
                  <a16:creationId xmlns:a16="http://schemas.microsoft.com/office/drawing/2014/main" id="{B18A0350-5F23-4A4E-A83A-1F709F2E45CE}"/>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平行四边形 67">
              <a:extLst>
                <a:ext uri="{FF2B5EF4-FFF2-40B4-BE49-F238E27FC236}">
                  <a16:creationId xmlns:a16="http://schemas.microsoft.com/office/drawing/2014/main" id="{EA9134A8-46DA-447C-A0AD-2047378E907E}"/>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平行四边形 68">
              <a:extLst>
                <a:ext uri="{FF2B5EF4-FFF2-40B4-BE49-F238E27FC236}">
                  <a16:creationId xmlns:a16="http://schemas.microsoft.com/office/drawing/2014/main" id="{27A3AED3-053D-44B4-879A-20917C3B1C7F}"/>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平行四边形 69">
              <a:extLst>
                <a:ext uri="{FF2B5EF4-FFF2-40B4-BE49-F238E27FC236}">
                  <a16:creationId xmlns:a16="http://schemas.microsoft.com/office/drawing/2014/main" id="{07694004-024A-4657-B2C5-A410E2C03F34}"/>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平行四边形 70">
              <a:extLst>
                <a:ext uri="{FF2B5EF4-FFF2-40B4-BE49-F238E27FC236}">
                  <a16:creationId xmlns:a16="http://schemas.microsoft.com/office/drawing/2014/main" id="{8424E34C-76AD-4411-BF4F-99175757673E}"/>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平行四边形 71">
              <a:extLst>
                <a:ext uri="{FF2B5EF4-FFF2-40B4-BE49-F238E27FC236}">
                  <a16:creationId xmlns:a16="http://schemas.microsoft.com/office/drawing/2014/main" id="{1A709C6F-002D-47EC-91BE-574B99B6A1B9}"/>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a:extLst>
              <a:ext uri="{FF2B5EF4-FFF2-40B4-BE49-F238E27FC236}">
                <a16:creationId xmlns:a16="http://schemas.microsoft.com/office/drawing/2014/main" id="{D14AB140-0802-44CD-8B9E-7ECA7B79F409}"/>
              </a:ext>
            </a:extLst>
          </p:cNvPr>
          <p:cNvGrpSpPr/>
          <p:nvPr/>
        </p:nvGrpSpPr>
        <p:grpSpPr>
          <a:xfrm>
            <a:off x="664909" y="6308362"/>
            <a:ext cx="1070304" cy="472172"/>
            <a:chOff x="664909" y="6308362"/>
            <a:chExt cx="1070304" cy="472172"/>
          </a:xfrm>
        </p:grpSpPr>
        <p:sp>
          <p:nvSpPr>
            <p:cNvPr id="74" name="等腰三角形 73">
              <a:extLst>
                <a:ext uri="{FF2B5EF4-FFF2-40B4-BE49-F238E27FC236}">
                  <a16:creationId xmlns:a16="http://schemas.microsoft.com/office/drawing/2014/main" id="{118C82A1-5B6F-49CC-A345-0285AFE8B959}"/>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a:extLst>
                <a:ext uri="{FF2B5EF4-FFF2-40B4-BE49-F238E27FC236}">
                  <a16:creationId xmlns:a16="http://schemas.microsoft.com/office/drawing/2014/main" id="{3ED79965-5ADF-42C3-A5A3-2761D09E1AE6}"/>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id="{558CB9AA-1F52-4B72-A1C4-AC7C3FDE5D36}"/>
              </a:ext>
            </a:extLst>
          </p:cNvPr>
          <p:cNvGrpSpPr/>
          <p:nvPr/>
        </p:nvGrpSpPr>
        <p:grpSpPr>
          <a:xfrm>
            <a:off x="10355783" y="386126"/>
            <a:ext cx="1075251" cy="472172"/>
            <a:chOff x="10355783" y="386126"/>
            <a:chExt cx="1075251" cy="472172"/>
          </a:xfrm>
        </p:grpSpPr>
        <p:sp>
          <p:nvSpPr>
            <p:cNvPr id="77" name="等腰三角形 76">
              <a:extLst>
                <a:ext uri="{FF2B5EF4-FFF2-40B4-BE49-F238E27FC236}">
                  <a16:creationId xmlns:a16="http://schemas.microsoft.com/office/drawing/2014/main" id="{F31A3BD8-56CE-4F09-86E7-4A7863B2055A}"/>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a:extLst>
                <a:ext uri="{FF2B5EF4-FFF2-40B4-BE49-F238E27FC236}">
                  <a16:creationId xmlns:a16="http://schemas.microsoft.com/office/drawing/2014/main" id="{11076460-673E-46CA-920E-FF6ADDA5FC4C}"/>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矩形 78">
            <a:extLst>
              <a:ext uri="{FF2B5EF4-FFF2-40B4-BE49-F238E27FC236}">
                <a16:creationId xmlns:a16="http://schemas.microsoft.com/office/drawing/2014/main" id="{2924C038-E30D-4320-BA75-9CA9E6DEB902}"/>
              </a:ext>
            </a:extLst>
          </p:cNvPr>
          <p:cNvSpPr>
            <a:spLocks noChangeArrowheads="1"/>
          </p:cNvSpPr>
          <p:nvPr/>
        </p:nvSpPr>
        <p:spPr bwMode="auto">
          <a:xfrm flipH="1">
            <a:off x="8528522" y="6459189"/>
            <a:ext cx="2906654"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工作中的自我感悟    工作目标</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80" name="组合 79">
            <a:extLst>
              <a:ext uri="{FF2B5EF4-FFF2-40B4-BE49-F238E27FC236}">
                <a16:creationId xmlns:a16="http://schemas.microsoft.com/office/drawing/2014/main" id="{781AF46E-8D18-4186-8B6B-D887EBFB3A39}"/>
              </a:ext>
            </a:extLst>
          </p:cNvPr>
          <p:cNvGrpSpPr/>
          <p:nvPr/>
        </p:nvGrpSpPr>
        <p:grpSpPr>
          <a:xfrm>
            <a:off x="7376393" y="5941762"/>
            <a:ext cx="900000" cy="900000"/>
            <a:chOff x="6455246" y="5205801"/>
            <a:chExt cx="900000" cy="900000"/>
          </a:xfrm>
        </p:grpSpPr>
        <p:sp>
          <p:nvSpPr>
            <p:cNvPr id="81" name="椭圆 80">
              <a:extLst>
                <a:ext uri="{FF2B5EF4-FFF2-40B4-BE49-F238E27FC236}">
                  <a16:creationId xmlns:a16="http://schemas.microsoft.com/office/drawing/2014/main" id="{47865D9B-1731-403E-80D2-7525F4EB3D81}"/>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a:extLst>
                <a:ext uri="{FF2B5EF4-FFF2-40B4-BE49-F238E27FC236}">
                  <a16:creationId xmlns:a16="http://schemas.microsoft.com/office/drawing/2014/main" id="{48E5A471-5935-496A-9E3B-D71CAC676B6F}"/>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a:extLst>
              <a:ext uri="{FF2B5EF4-FFF2-40B4-BE49-F238E27FC236}">
                <a16:creationId xmlns:a16="http://schemas.microsoft.com/office/drawing/2014/main" id="{962E163A-B5AE-4892-A9D8-5B06056AA888}"/>
              </a:ext>
            </a:extLst>
          </p:cNvPr>
          <p:cNvCxnSpPr>
            <a:cxnSpLocks/>
          </p:cNvCxnSpPr>
          <p:nvPr/>
        </p:nvCxnSpPr>
        <p:spPr>
          <a:xfrm>
            <a:off x="4741864" y="1130300"/>
            <a:ext cx="0" cy="5003800"/>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246758AF-BB0D-498E-BC61-C277E8A418AA}"/>
              </a:ext>
            </a:extLst>
          </p:cNvPr>
          <p:cNvGrpSpPr/>
          <p:nvPr/>
        </p:nvGrpSpPr>
        <p:grpSpPr>
          <a:xfrm>
            <a:off x="5359591" y="2864140"/>
            <a:ext cx="2783542" cy="1094595"/>
            <a:chOff x="6481389" y="2864743"/>
            <a:chExt cx="2783542" cy="1094595"/>
          </a:xfrm>
        </p:grpSpPr>
        <p:sp>
          <p:nvSpPr>
            <p:cNvPr id="60" name="TextBox 23"/>
            <p:cNvSpPr txBox="1"/>
            <p:nvPr/>
          </p:nvSpPr>
          <p:spPr>
            <a:xfrm>
              <a:off x="7275644" y="2864743"/>
              <a:ext cx="1989287" cy="1094595"/>
            </a:xfrm>
            <a:prstGeom prst="rect">
              <a:avLst/>
            </a:prstGeom>
            <a:noFill/>
          </p:spPr>
          <p:txBody>
            <a:bodyPr wrap="square" lIns="0" tIns="0" rIns="0" bIns="0" rtlCol="0">
              <a:spAutoFit/>
            </a:bodyPr>
            <a:lstStyle/>
            <a:p>
              <a:pPr algn="just">
                <a:lnSpc>
                  <a:spcPts val="2200"/>
                </a:lnSpc>
              </a:pPr>
              <a:r>
                <a:rPr lang="zh-CN" altLang="en-US" sz="12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rgbClr val="2A3553"/>
                </a:solidFill>
                <a:latin typeface="微软雅黑" panose="020B0503020204020204" pitchFamily="34" charset="-122"/>
                <a:ea typeface="微软雅黑" panose="020B0503020204020204" pitchFamily="34" charset="-122"/>
              </a:endParaRPr>
            </a:p>
          </p:txBody>
        </p:sp>
        <p:pic>
          <p:nvPicPr>
            <p:cNvPr id="8" name="图形 7">
              <a:extLst>
                <a:ext uri="{FF2B5EF4-FFF2-40B4-BE49-F238E27FC236}">
                  <a16:creationId xmlns:a16="http://schemas.microsoft.com/office/drawing/2014/main" id="{DF3BF9C5-4CC9-42F1-AD98-623FD564E483}"/>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481389" y="2929887"/>
              <a:ext cx="485775" cy="400050"/>
            </a:xfrm>
            <a:prstGeom prst="rect">
              <a:avLst/>
            </a:prstGeom>
          </p:spPr>
        </p:pic>
      </p:grpSp>
      <p:grpSp>
        <p:nvGrpSpPr>
          <p:cNvPr id="11" name="组合 10">
            <a:extLst>
              <a:ext uri="{FF2B5EF4-FFF2-40B4-BE49-F238E27FC236}">
                <a16:creationId xmlns:a16="http://schemas.microsoft.com/office/drawing/2014/main" id="{C29D9A21-105D-4094-B64C-D885F373DCDF}"/>
              </a:ext>
            </a:extLst>
          </p:cNvPr>
          <p:cNvGrpSpPr/>
          <p:nvPr/>
        </p:nvGrpSpPr>
        <p:grpSpPr>
          <a:xfrm>
            <a:off x="8447037" y="2881702"/>
            <a:ext cx="2838319" cy="1094595"/>
            <a:chOff x="6481389" y="3652895"/>
            <a:chExt cx="2838319" cy="1094595"/>
          </a:xfrm>
        </p:grpSpPr>
        <p:sp>
          <p:nvSpPr>
            <p:cNvPr id="61" name="TextBox 23"/>
            <p:cNvSpPr txBox="1"/>
            <p:nvPr/>
          </p:nvSpPr>
          <p:spPr>
            <a:xfrm>
              <a:off x="7275644" y="3652895"/>
              <a:ext cx="2044064" cy="1094595"/>
            </a:xfrm>
            <a:prstGeom prst="rect">
              <a:avLst/>
            </a:prstGeom>
            <a:noFill/>
          </p:spPr>
          <p:txBody>
            <a:bodyPr wrap="square" lIns="0" tIns="0" rIns="0" bIns="0" rtlCol="0">
              <a:spAutoFit/>
            </a:bodyPr>
            <a:lstStyle/>
            <a:p>
              <a:pPr>
                <a:lnSpc>
                  <a:spcPts val="2200"/>
                </a:lnSpc>
              </a:pPr>
              <a:r>
                <a:rPr lang="zh-CN" altLang="en-US" sz="12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rgbClr val="2A3553"/>
                </a:solidFill>
                <a:latin typeface="微软雅黑" panose="020B0503020204020204" pitchFamily="34" charset="-122"/>
                <a:ea typeface="微软雅黑" panose="020B0503020204020204" pitchFamily="34" charset="-122"/>
              </a:endParaRPr>
            </a:p>
          </p:txBody>
        </p:sp>
        <p:pic>
          <p:nvPicPr>
            <p:cNvPr id="107" name="图形 106">
              <a:extLst>
                <a:ext uri="{FF2B5EF4-FFF2-40B4-BE49-F238E27FC236}">
                  <a16:creationId xmlns:a16="http://schemas.microsoft.com/office/drawing/2014/main" id="{DF896EFA-1B03-4821-B541-1F69C5F5E107}"/>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481389" y="3718039"/>
              <a:ext cx="485775" cy="400050"/>
            </a:xfrm>
            <a:prstGeom prst="rect">
              <a:avLst/>
            </a:prstGeom>
          </p:spPr>
        </p:pic>
      </p:grpSp>
      <p:grpSp>
        <p:nvGrpSpPr>
          <p:cNvPr id="12" name="组合 11">
            <a:extLst>
              <a:ext uri="{FF2B5EF4-FFF2-40B4-BE49-F238E27FC236}">
                <a16:creationId xmlns:a16="http://schemas.microsoft.com/office/drawing/2014/main" id="{BC39F227-CDC5-49AC-AABC-6E70284E1594}"/>
              </a:ext>
            </a:extLst>
          </p:cNvPr>
          <p:cNvGrpSpPr/>
          <p:nvPr/>
        </p:nvGrpSpPr>
        <p:grpSpPr>
          <a:xfrm>
            <a:off x="5359591" y="4416130"/>
            <a:ext cx="2893273" cy="1094595"/>
            <a:chOff x="6481389" y="4441047"/>
            <a:chExt cx="2893273" cy="1094595"/>
          </a:xfrm>
        </p:grpSpPr>
        <p:sp>
          <p:nvSpPr>
            <p:cNvPr id="62" name="TextBox 23"/>
            <p:cNvSpPr txBox="1"/>
            <p:nvPr/>
          </p:nvSpPr>
          <p:spPr>
            <a:xfrm>
              <a:off x="7275644" y="4441047"/>
              <a:ext cx="2099018" cy="1094595"/>
            </a:xfrm>
            <a:prstGeom prst="rect">
              <a:avLst/>
            </a:prstGeom>
            <a:noFill/>
          </p:spPr>
          <p:txBody>
            <a:bodyPr wrap="square" lIns="0" tIns="0" rIns="0" bIns="0" rtlCol="0">
              <a:spAutoFit/>
            </a:bodyPr>
            <a:lstStyle/>
            <a:p>
              <a:pPr algn="just">
                <a:lnSpc>
                  <a:spcPts val="2200"/>
                </a:lnSpc>
              </a:pPr>
              <a:r>
                <a:rPr lang="zh-CN" altLang="en-US" sz="12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rgbClr val="2A3553"/>
                </a:solidFill>
                <a:latin typeface="微软雅黑" panose="020B0503020204020204" pitchFamily="34" charset="-122"/>
                <a:ea typeface="微软雅黑" panose="020B0503020204020204" pitchFamily="34" charset="-122"/>
              </a:endParaRPr>
            </a:p>
          </p:txBody>
        </p:sp>
        <p:pic>
          <p:nvPicPr>
            <p:cNvPr id="108" name="图形 107">
              <a:extLst>
                <a:ext uri="{FF2B5EF4-FFF2-40B4-BE49-F238E27FC236}">
                  <a16:creationId xmlns:a16="http://schemas.microsoft.com/office/drawing/2014/main" id="{7689D365-24BC-4D30-AEE2-34C0BD7BCF62}"/>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481389" y="4506191"/>
              <a:ext cx="485775" cy="400050"/>
            </a:xfrm>
            <a:prstGeom prst="rect">
              <a:avLst/>
            </a:prstGeom>
          </p:spPr>
        </p:pic>
      </p:grpSp>
      <p:grpSp>
        <p:nvGrpSpPr>
          <p:cNvPr id="13" name="组合 12">
            <a:extLst>
              <a:ext uri="{FF2B5EF4-FFF2-40B4-BE49-F238E27FC236}">
                <a16:creationId xmlns:a16="http://schemas.microsoft.com/office/drawing/2014/main" id="{11395EBE-9485-4E64-87E7-15A7C1CC3805}"/>
              </a:ext>
            </a:extLst>
          </p:cNvPr>
          <p:cNvGrpSpPr/>
          <p:nvPr/>
        </p:nvGrpSpPr>
        <p:grpSpPr>
          <a:xfrm>
            <a:off x="8447037" y="4416733"/>
            <a:ext cx="2926182" cy="1094595"/>
            <a:chOff x="6481389" y="5229200"/>
            <a:chExt cx="2926182" cy="1094595"/>
          </a:xfrm>
        </p:grpSpPr>
        <p:sp>
          <p:nvSpPr>
            <p:cNvPr id="63" name="TextBox 23"/>
            <p:cNvSpPr txBox="1"/>
            <p:nvPr/>
          </p:nvSpPr>
          <p:spPr>
            <a:xfrm>
              <a:off x="7275644" y="5229200"/>
              <a:ext cx="2131927" cy="1094595"/>
            </a:xfrm>
            <a:prstGeom prst="rect">
              <a:avLst/>
            </a:prstGeom>
            <a:noFill/>
          </p:spPr>
          <p:txBody>
            <a:bodyPr wrap="square" lIns="0" tIns="0" rIns="0" bIns="0" rtlCol="0">
              <a:spAutoFit/>
            </a:bodyPr>
            <a:lstStyle/>
            <a:p>
              <a:pPr>
                <a:lnSpc>
                  <a:spcPts val="2200"/>
                </a:lnSpc>
              </a:pPr>
              <a:r>
                <a:rPr lang="zh-CN" altLang="en-US" sz="12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rgbClr val="2A3553"/>
                </a:solidFill>
                <a:latin typeface="微软雅黑" panose="020B0503020204020204" pitchFamily="34" charset="-122"/>
                <a:ea typeface="微软雅黑" panose="020B0503020204020204" pitchFamily="34" charset="-122"/>
              </a:endParaRPr>
            </a:p>
          </p:txBody>
        </p:sp>
        <p:pic>
          <p:nvPicPr>
            <p:cNvPr id="109" name="图形 108">
              <a:extLst>
                <a:ext uri="{FF2B5EF4-FFF2-40B4-BE49-F238E27FC236}">
                  <a16:creationId xmlns:a16="http://schemas.microsoft.com/office/drawing/2014/main" id="{F41C0599-7573-4D66-8D82-3DBEC32E698A}"/>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481389" y="5294344"/>
              <a:ext cx="485775" cy="400050"/>
            </a:xfrm>
            <a:prstGeom prst="rect">
              <a:avLst/>
            </a:prstGeom>
          </p:spPr>
        </p:pic>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heel(1)">
                                      <p:cBhvr>
                                        <p:cTn id="11" dur="2000"/>
                                        <p:tgtEl>
                                          <p:spTgt spid="4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500"/>
                                        <p:tgtEl>
                                          <p:spTgt spid="47"/>
                                        </p:tgtEl>
                                      </p:cBhvr>
                                    </p:animEffect>
                                  </p:childTnLst>
                                </p:cTn>
                              </p:par>
                            </p:childTnLst>
                          </p:cTn>
                        </p:par>
                        <p:par>
                          <p:cTn id="15" fill="hold">
                            <p:stCondLst>
                              <p:cond delay="2500"/>
                            </p:stCondLst>
                            <p:childTnLst>
                              <p:par>
                                <p:cTn id="16" presetID="21" presetClass="entr" presetSubtype="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2000"/>
                                        <p:tgtEl>
                                          <p:spTgt spid="10"/>
                                        </p:tgtEl>
                                      </p:cBhvr>
                                    </p:animEffect>
                                  </p:childTnLst>
                                </p:cTn>
                              </p:par>
                            </p:childTnLst>
                          </p:cTn>
                        </p:par>
                        <p:par>
                          <p:cTn id="19" fill="hold">
                            <p:stCondLst>
                              <p:cond delay="4500"/>
                            </p:stCondLst>
                            <p:childTnLst>
                              <p:par>
                                <p:cTn id="20" presetID="21"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2000"/>
                                        <p:tgtEl>
                                          <p:spTgt spid="11"/>
                                        </p:tgtEl>
                                      </p:cBhvr>
                                    </p:animEffect>
                                  </p:childTnLst>
                                </p:cTn>
                              </p:par>
                            </p:childTnLst>
                          </p:cTn>
                        </p:par>
                        <p:par>
                          <p:cTn id="23" fill="hold">
                            <p:stCondLst>
                              <p:cond delay="6500"/>
                            </p:stCondLst>
                            <p:childTnLst>
                              <p:par>
                                <p:cTn id="24" presetID="21" presetClass="entr" presetSubtype="1"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heel(1)">
                                      <p:cBhvr>
                                        <p:cTn id="26" dur="2000"/>
                                        <p:tgtEl>
                                          <p:spTgt spid="12"/>
                                        </p:tgtEl>
                                      </p:cBhvr>
                                    </p:animEffect>
                                  </p:childTnLst>
                                </p:cTn>
                              </p:par>
                            </p:childTnLst>
                          </p:cTn>
                        </p:par>
                        <p:par>
                          <p:cTn id="27" fill="hold">
                            <p:stCondLst>
                              <p:cond delay="8500"/>
                            </p:stCondLst>
                            <p:childTnLst>
                              <p:par>
                                <p:cTn id="28" presetID="21" presetClass="entr" presetSubtype="1"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heel(1)">
                                      <p:cBhvr>
                                        <p:cTn id="3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4181C364-E96A-4808-B41A-2399987E8B31}"/>
              </a:ext>
            </a:extLst>
          </p:cNvPr>
          <p:cNvGrpSpPr/>
          <p:nvPr/>
        </p:nvGrpSpPr>
        <p:grpSpPr>
          <a:xfrm>
            <a:off x="660400" y="-44538"/>
            <a:ext cx="2507750" cy="1057275"/>
            <a:chOff x="-11859" y="-28575"/>
            <a:chExt cx="2507750" cy="1057275"/>
          </a:xfrm>
        </p:grpSpPr>
        <p:sp>
          <p:nvSpPr>
            <p:cNvPr id="30" name="平行四边形 29">
              <a:extLst>
                <a:ext uri="{FF2B5EF4-FFF2-40B4-BE49-F238E27FC236}">
                  <a16:creationId xmlns:a16="http://schemas.microsoft.com/office/drawing/2014/main" id="{2B42D7E4-8CE2-4D78-BD37-F6A24A0B56AE}"/>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A1367B50-0F58-48FE-BE27-DE5951EE1009}"/>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a:extLst>
                <a:ext uri="{FF2B5EF4-FFF2-40B4-BE49-F238E27FC236}">
                  <a16:creationId xmlns:a16="http://schemas.microsoft.com/office/drawing/2014/main" id="{6A5FFE78-6066-4E76-AB22-B574F85FF749}"/>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a:extLst>
                <a:ext uri="{FF2B5EF4-FFF2-40B4-BE49-F238E27FC236}">
                  <a16:creationId xmlns:a16="http://schemas.microsoft.com/office/drawing/2014/main" id="{C6B54723-DDD7-4E16-9A0D-0300D1325DEF}"/>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a:extLst>
                <a:ext uri="{FF2B5EF4-FFF2-40B4-BE49-F238E27FC236}">
                  <a16:creationId xmlns:a16="http://schemas.microsoft.com/office/drawing/2014/main" id="{4A7F93D1-6D25-473E-989B-8DCBE49B7006}"/>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EBBB848C-B371-4876-8A86-DBC11D969103}"/>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C69FDFF4-2079-4A1C-829B-4B905344F5D4}"/>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5CEC3C6D-D06F-43EE-A91F-8CDDCE4AF202}"/>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C99C5A0E-40C4-428A-A1E7-BD43E9B72F07}"/>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870322DF-0D77-4D26-8028-DD316AD7B78C}"/>
              </a:ext>
            </a:extLst>
          </p:cNvPr>
          <p:cNvGrpSpPr/>
          <p:nvPr/>
        </p:nvGrpSpPr>
        <p:grpSpPr>
          <a:xfrm>
            <a:off x="664909" y="6308362"/>
            <a:ext cx="1070304" cy="472172"/>
            <a:chOff x="664909" y="6308362"/>
            <a:chExt cx="1070304" cy="472172"/>
          </a:xfrm>
        </p:grpSpPr>
        <p:sp>
          <p:nvSpPr>
            <p:cNvPr id="40" name="等腰三角形 39">
              <a:extLst>
                <a:ext uri="{FF2B5EF4-FFF2-40B4-BE49-F238E27FC236}">
                  <a16:creationId xmlns:a16="http://schemas.microsoft.com/office/drawing/2014/main" id="{4034F682-62BB-4D49-A0B5-E7611210286C}"/>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a16="http://schemas.microsoft.com/office/drawing/2014/main" id="{433DFB66-1F4E-4E63-AFF4-C7810914EB4C}"/>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C054D62F-5308-4FD2-8CB1-28E961A9DACA}"/>
              </a:ext>
            </a:extLst>
          </p:cNvPr>
          <p:cNvGrpSpPr/>
          <p:nvPr/>
        </p:nvGrpSpPr>
        <p:grpSpPr>
          <a:xfrm>
            <a:off x="10355783" y="386126"/>
            <a:ext cx="1075251" cy="472172"/>
            <a:chOff x="10355783" y="386126"/>
            <a:chExt cx="1075251" cy="472172"/>
          </a:xfrm>
        </p:grpSpPr>
        <p:sp>
          <p:nvSpPr>
            <p:cNvPr id="43" name="等腰三角形 42">
              <a:extLst>
                <a:ext uri="{FF2B5EF4-FFF2-40B4-BE49-F238E27FC236}">
                  <a16:creationId xmlns:a16="http://schemas.microsoft.com/office/drawing/2014/main" id="{8381A257-4619-4E24-8000-86777EDA6452}"/>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a16="http://schemas.microsoft.com/office/drawing/2014/main" id="{6FF27D61-A878-4021-A330-B24BBC731576}"/>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a:extLst>
              <a:ext uri="{FF2B5EF4-FFF2-40B4-BE49-F238E27FC236}">
                <a16:creationId xmlns:a16="http://schemas.microsoft.com/office/drawing/2014/main" id="{C53C6997-404B-485C-87BC-AF3D5778FAC8}"/>
              </a:ext>
            </a:extLst>
          </p:cNvPr>
          <p:cNvSpPr>
            <a:spLocks noChangeArrowheads="1"/>
          </p:cNvSpPr>
          <p:nvPr/>
        </p:nvSpPr>
        <p:spPr bwMode="auto">
          <a:xfrm flipH="1">
            <a:off x="8471470" y="6459189"/>
            <a:ext cx="2963706"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工作中的自我感悟    岗位优势</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48" name="组合 47">
            <a:extLst>
              <a:ext uri="{FF2B5EF4-FFF2-40B4-BE49-F238E27FC236}">
                <a16:creationId xmlns:a16="http://schemas.microsoft.com/office/drawing/2014/main" id="{686D9F11-13CB-4CBC-8584-3C9339272EB6}"/>
              </a:ext>
            </a:extLst>
          </p:cNvPr>
          <p:cNvGrpSpPr/>
          <p:nvPr/>
        </p:nvGrpSpPr>
        <p:grpSpPr>
          <a:xfrm>
            <a:off x="7463358" y="5906505"/>
            <a:ext cx="900000" cy="900000"/>
            <a:chOff x="6455246" y="5205801"/>
            <a:chExt cx="900000" cy="900000"/>
          </a:xfrm>
        </p:grpSpPr>
        <p:sp>
          <p:nvSpPr>
            <p:cNvPr id="49" name="椭圆 48">
              <a:extLst>
                <a:ext uri="{FF2B5EF4-FFF2-40B4-BE49-F238E27FC236}">
                  <a16:creationId xmlns:a16="http://schemas.microsoft.com/office/drawing/2014/main" id="{4493972F-A941-45EA-A883-FEEE5BD10DD4}"/>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a:extLst>
                <a:ext uri="{FF2B5EF4-FFF2-40B4-BE49-F238E27FC236}">
                  <a16:creationId xmlns:a16="http://schemas.microsoft.com/office/drawing/2014/main" id="{EA0CBDAD-AAAF-428A-B6AC-11AA9F78BCB1}"/>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grpSp>
        <p:nvGrpSpPr>
          <p:cNvPr id="61" name="组合 60">
            <a:extLst>
              <a:ext uri="{FF2B5EF4-FFF2-40B4-BE49-F238E27FC236}">
                <a16:creationId xmlns:a16="http://schemas.microsoft.com/office/drawing/2014/main" id="{2D0FBB38-E374-48C4-84AF-DF3DE69681F3}"/>
              </a:ext>
            </a:extLst>
          </p:cNvPr>
          <p:cNvGrpSpPr/>
          <p:nvPr/>
        </p:nvGrpSpPr>
        <p:grpSpPr>
          <a:xfrm>
            <a:off x="1795978" y="1629000"/>
            <a:ext cx="1800000" cy="1800000"/>
            <a:chOff x="597487" y="2298701"/>
            <a:chExt cx="1800000" cy="1800000"/>
          </a:xfrm>
        </p:grpSpPr>
        <p:sp>
          <p:nvSpPr>
            <p:cNvPr id="62" name="矩形: 圆角 61">
              <a:extLst>
                <a:ext uri="{FF2B5EF4-FFF2-40B4-BE49-F238E27FC236}">
                  <a16:creationId xmlns:a16="http://schemas.microsoft.com/office/drawing/2014/main" id="{7CA3C8D4-E53B-40A2-8B83-B2131419641D}"/>
                </a:ext>
              </a:extLst>
            </p:cNvPr>
            <p:cNvSpPr/>
            <p:nvPr/>
          </p:nvSpPr>
          <p:spPr>
            <a:xfrm>
              <a:off x="597487" y="2298701"/>
              <a:ext cx="1800000" cy="1800000"/>
            </a:xfrm>
            <a:prstGeom prst="roundRect">
              <a:avLst/>
            </a:prstGeom>
            <a:solidFill>
              <a:schemeClr val="bg1"/>
            </a:solidFill>
            <a:ln w="25400">
              <a:solidFill>
                <a:srgbClr val="FFC7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shuffle-arrows-hand-drawn-symbol_35737">
              <a:extLst>
                <a:ext uri="{FF2B5EF4-FFF2-40B4-BE49-F238E27FC236}">
                  <a16:creationId xmlns:a16="http://schemas.microsoft.com/office/drawing/2014/main" id="{2A7057E4-13CE-466C-9693-7FD4B7A41A06}"/>
                </a:ext>
              </a:extLst>
            </p:cNvPr>
            <p:cNvSpPr>
              <a:spLocks noChangeAspect="1"/>
            </p:cNvSpPr>
            <p:nvPr/>
          </p:nvSpPr>
          <p:spPr bwMode="auto">
            <a:xfrm>
              <a:off x="868925" y="2658701"/>
              <a:ext cx="1257125" cy="1080000"/>
            </a:xfrm>
            <a:custGeom>
              <a:avLst/>
              <a:gdLst>
                <a:gd name="connsiteX0" fmla="*/ 231569 w 609272"/>
                <a:gd name="connsiteY0" fmla="*/ 280751 h 523426"/>
                <a:gd name="connsiteX1" fmla="*/ 251519 w 609272"/>
                <a:gd name="connsiteY1" fmla="*/ 311575 h 523426"/>
                <a:gd name="connsiteX2" fmla="*/ 278714 w 609272"/>
                <a:gd name="connsiteY2" fmla="*/ 349634 h 523426"/>
                <a:gd name="connsiteX3" fmla="*/ 37927 w 609272"/>
                <a:gd name="connsiteY3" fmla="*/ 467972 h 523426"/>
                <a:gd name="connsiteX4" fmla="*/ 37927 w 609272"/>
                <a:gd name="connsiteY4" fmla="*/ 389476 h 523426"/>
                <a:gd name="connsiteX5" fmla="*/ 186806 w 609272"/>
                <a:gd name="connsiteY5" fmla="*/ 339029 h 523426"/>
                <a:gd name="connsiteX6" fmla="*/ 231569 w 609272"/>
                <a:gd name="connsiteY6" fmla="*/ 280751 h 523426"/>
                <a:gd name="connsiteX7" fmla="*/ 54586 w 609272"/>
                <a:gd name="connsiteY7" fmla="*/ 54942 h 523426"/>
                <a:gd name="connsiteX8" fmla="*/ 291446 w 609272"/>
                <a:gd name="connsiteY8" fmla="*/ 191046 h 523426"/>
                <a:gd name="connsiteX9" fmla="*/ 299090 w 609272"/>
                <a:gd name="connsiteY9" fmla="*/ 202050 h 523426"/>
                <a:gd name="connsiteX10" fmla="*/ 337607 w 609272"/>
                <a:gd name="connsiteY10" fmla="*/ 261725 h 523426"/>
                <a:gd name="connsiteX11" fmla="*/ 382874 w 609272"/>
                <a:gd name="connsiteY11" fmla="*/ 319121 h 523426"/>
                <a:gd name="connsiteX12" fmla="*/ 485123 w 609272"/>
                <a:gd name="connsiteY12" fmla="*/ 366604 h 523426"/>
                <a:gd name="connsiteX13" fmla="*/ 477975 w 609272"/>
                <a:gd name="connsiteY13" fmla="*/ 357980 h 523426"/>
                <a:gd name="connsiteX14" fmla="*/ 477975 w 609272"/>
                <a:gd name="connsiteY14" fmla="*/ 302468 h 523426"/>
                <a:gd name="connsiteX15" fmla="*/ 507062 w 609272"/>
                <a:gd name="connsiteY15" fmla="*/ 290969 h 523426"/>
                <a:gd name="connsiteX16" fmla="*/ 533567 w 609272"/>
                <a:gd name="connsiteY16" fmla="*/ 302468 h 523426"/>
                <a:gd name="connsiteX17" fmla="*/ 596505 w 609272"/>
                <a:gd name="connsiteY17" fmla="*/ 378995 h 523426"/>
                <a:gd name="connsiteX18" fmla="*/ 598490 w 609272"/>
                <a:gd name="connsiteY18" fmla="*/ 434507 h 523426"/>
                <a:gd name="connsiteX19" fmla="*/ 527710 w 609272"/>
                <a:gd name="connsiteY19" fmla="*/ 511035 h 523426"/>
                <a:gd name="connsiteX20" fmla="*/ 501602 w 609272"/>
                <a:gd name="connsiteY20" fmla="*/ 523426 h 523426"/>
                <a:gd name="connsiteX21" fmla="*/ 472118 w 609272"/>
                <a:gd name="connsiteY21" fmla="*/ 455523 h 523426"/>
                <a:gd name="connsiteX22" fmla="*/ 481251 w 609272"/>
                <a:gd name="connsiteY22" fmla="*/ 445610 h 523426"/>
                <a:gd name="connsiteX23" fmla="*/ 371160 w 609272"/>
                <a:gd name="connsiteY23" fmla="*/ 410816 h 523426"/>
                <a:gd name="connsiteX24" fmla="*/ 291446 w 609272"/>
                <a:gd name="connsiteY24" fmla="*/ 332405 h 523426"/>
                <a:gd name="connsiteX25" fmla="*/ 268713 w 609272"/>
                <a:gd name="connsiteY25" fmla="*/ 300088 h 523426"/>
                <a:gd name="connsiteX26" fmla="*/ 243895 w 609272"/>
                <a:gd name="connsiteY26" fmla="*/ 261725 h 523426"/>
                <a:gd name="connsiteX27" fmla="*/ 186814 w 609272"/>
                <a:gd name="connsiteY27" fmla="*/ 184405 h 523426"/>
                <a:gd name="connsiteX28" fmla="*/ 54188 w 609272"/>
                <a:gd name="connsiteY28" fmla="*/ 133452 h 523426"/>
                <a:gd name="connsiteX29" fmla="*/ 37908 w 609272"/>
                <a:gd name="connsiteY29" fmla="*/ 133849 h 523426"/>
                <a:gd name="connsiteX30" fmla="*/ 35526 w 609272"/>
                <a:gd name="connsiteY30" fmla="*/ 133948 h 523426"/>
                <a:gd name="connsiteX31" fmla="*/ 37908 w 609272"/>
                <a:gd name="connsiteY31" fmla="*/ 55339 h 523426"/>
                <a:gd name="connsiteX32" fmla="*/ 54586 w 609272"/>
                <a:gd name="connsiteY32" fmla="*/ 54942 h 523426"/>
                <a:gd name="connsiteX33" fmla="*/ 499664 w 609272"/>
                <a:gd name="connsiteY33" fmla="*/ 55 h 523426"/>
                <a:gd name="connsiteX34" fmla="*/ 527712 w 609272"/>
                <a:gd name="connsiteY34" fmla="*/ 12333 h 523426"/>
                <a:gd name="connsiteX35" fmla="*/ 598490 w 609272"/>
                <a:gd name="connsiteY35" fmla="*/ 88858 h 523426"/>
                <a:gd name="connsiteX36" fmla="*/ 596505 w 609272"/>
                <a:gd name="connsiteY36" fmla="*/ 144467 h 523426"/>
                <a:gd name="connsiteX37" fmla="*/ 533568 w 609272"/>
                <a:gd name="connsiteY37" fmla="*/ 220992 h 523426"/>
                <a:gd name="connsiteX38" fmla="*/ 477978 w 609272"/>
                <a:gd name="connsiteY38" fmla="*/ 220992 h 523426"/>
                <a:gd name="connsiteX39" fmla="*/ 477978 w 609272"/>
                <a:gd name="connsiteY39" fmla="*/ 165383 h 523426"/>
                <a:gd name="connsiteX40" fmla="*/ 485125 w 609272"/>
                <a:gd name="connsiteY40" fmla="*/ 156759 h 523426"/>
                <a:gd name="connsiteX41" fmla="*/ 382878 w 609272"/>
                <a:gd name="connsiteY41" fmla="*/ 204240 h 523426"/>
                <a:gd name="connsiteX42" fmla="*/ 350318 w 609272"/>
                <a:gd name="connsiteY42" fmla="*/ 243493 h 523426"/>
                <a:gd name="connsiteX43" fmla="*/ 334037 w 609272"/>
                <a:gd name="connsiteY43" fmla="*/ 218315 h 523426"/>
                <a:gd name="connsiteX44" fmla="*/ 316268 w 609272"/>
                <a:gd name="connsiteY44" fmla="*/ 190759 h 523426"/>
                <a:gd name="connsiteX45" fmla="*/ 304753 w 609272"/>
                <a:gd name="connsiteY45" fmla="*/ 174106 h 523426"/>
                <a:gd name="connsiteX46" fmla="*/ 371164 w 609272"/>
                <a:gd name="connsiteY46" fmla="*/ 112648 h 523426"/>
                <a:gd name="connsiteX47" fmla="*/ 481254 w 609272"/>
                <a:gd name="connsiteY47" fmla="*/ 77756 h 523426"/>
                <a:gd name="connsiteX48" fmla="*/ 472121 w 609272"/>
                <a:gd name="connsiteY48" fmla="*/ 67843 h 523426"/>
                <a:gd name="connsiteX49" fmla="*/ 499664 w 609272"/>
                <a:gd name="connsiteY49" fmla="*/ 55 h 523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9272" h="523426">
                  <a:moveTo>
                    <a:pt x="231569" y="280751"/>
                  </a:moveTo>
                  <a:cubicBezTo>
                    <a:pt x="238020" y="290960"/>
                    <a:pt x="244670" y="301366"/>
                    <a:pt x="251519" y="311575"/>
                  </a:cubicBezTo>
                  <a:cubicBezTo>
                    <a:pt x="259757" y="323964"/>
                    <a:pt x="268888" y="336848"/>
                    <a:pt x="278714" y="349634"/>
                  </a:cubicBezTo>
                  <a:cubicBezTo>
                    <a:pt x="219063" y="427535"/>
                    <a:pt x="144028" y="473324"/>
                    <a:pt x="37927" y="467972"/>
                  </a:cubicBezTo>
                  <a:cubicBezTo>
                    <a:pt x="-12493" y="465395"/>
                    <a:pt x="-12791" y="386899"/>
                    <a:pt x="37927" y="389476"/>
                  </a:cubicBezTo>
                  <a:cubicBezTo>
                    <a:pt x="94402" y="392350"/>
                    <a:pt x="146708" y="381151"/>
                    <a:pt x="186806" y="339029"/>
                  </a:cubicBezTo>
                  <a:cubicBezTo>
                    <a:pt x="203878" y="321089"/>
                    <a:pt x="218170" y="301267"/>
                    <a:pt x="231569" y="280751"/>
                  </a:cubicBezTo>
                  <a:close/>
                  <a:moveTo>
                    <a:pt x="54586" y="54942"/>
                  </a:moveTo>
                  <a:cubicBezTo>
                    <a:pt x="159416" y="54942"/>
                    <a:pt x="232777" y="106985"/>
                    <a:pt x="291446" y="191046"/>
                  </a:cubicBezTo>
                  <a:cubicBezTo>
                    <a:pt x="294027" y="194714"/>
                    <a:pt x="296508" y="198283"/>
                    <a:pt x="299090" y="202050"/>
                  </a:cubicBezTo>
                  <a:cubicBezTo>
                    <a:pt x="312094" y="221876"/>
                    <a:pt x="324503" y="242098"/>
                    <a:pt x="337607" y="261725"/>
                  </a:cubicBezTo>
                  <a:cubicBezTo>
                    <a:pt x="351207" y="281948"/>
                    <a:pt x="365700" y="301476"/>
                    <a:pt x="382874" y="319121"/>
                  </a:cubicBezTo>
                  <a:cubicBezTo>
                    <a:pt x="413052" y="350248"/>
                    <a:pt x="447400" y="363035"/>
                    <a:pt x="485123" y="366604"/>
                  </a:cubicBezTo>
                  <a:cubicBezTo>
                    <a:pt x="482740" y="363729"/>
                    <a:pt x="480457" y="360855"/>
                    <a:pt x="477975" y="357980"/>
                  </a:cubicBezTo>
                  <a:cubicBezTo>
                    <a:pt x="464177" y="341624"/>
                    <a:pt x="461894" y="318526"/>
                    <a:pt x="477975" y="302468"/>
                  </a:cubicBezTo>
                  <a:cubicBezTo>
                    <a:pt x="485321" y="295132"/>
                    <a:pt x="496341" y="290969"/>
                    <a:pt x="507062" y="290969"/>
                  </a:cubicBezTo>
                  <a:cubicBezTo>
                    <a:pt x="517088" y="290969"/>
                    <a:pt x="526916" y="294537"/>
                    <a:pt x="533567" y="302468"/>
                  </a:cubicBezTo>
                  <a:cubicBezTo>
                    <a:pt x="554910" y="327646"/>
                    <a:pt x="575162" y="353717"/>
                    <a:pt x="596505" y="378995"/>
                  </a:cubicBezTo>
                  <a:cubicBezTo>
                    <a:pt x="610303" y="392873"/>
                    <a:pt x="615664" y="415970"/>
                    <a:pt x="598490" y="434507"/>
                  </a:cubicBezTo>
                  <a:lnTo>
                    <a:pt x="527710" y="511035"/>
                  </a:lnTo>
                  <a:cubicBezTo>
                    <a:pt x="519669" y="519758"/>
                    <a:pt x="510437" y="523426"/>
                    <a:pt x="501602" y="523426"/>
                  </a:cubicBezTo>
                  <a:cubicBezTo>
                    <a:pt x="472218" y="523426"/>
                    <a:pt x="445812" y="484072"/>
                    <a:pt x="472118" y="455523"/>
                  </a:cubicBezTo>
                  <a:lnTo>
                    <a:pt x="481251" y="445610"/>
                  </a:lnTo>
                  <a:cubicBezTo>
                    <a:pt x="442635" y="442834"/>
                    <a:pt x="405508" y="433021"/>
                    <a:pt x="371160" y="410816"/>
                  </a:cubicBezTo>
                  <a:cubicBezTo>
                    <a:pt x="339493" y="390197"/>
                    <a:pt x="313980" y="362441"/>
                    <a:pt x="291446" y="332405"/>
                  </a:cubicBezTo>
                  <a:cubicBezTo>
                    <a:pt x="283504" y="321798"/>
                    <a:pt x="275959" y="310993"/>
                    <a:pt x="268713" y="300088"/>
                  </a:cubicBezTo>
                  <a:cubicBezTo>
                    <a:pt x="260175" y="287499"/>
                    <a:pt x="252134" y="274513"/>
                    <a:pt x="243895" y="261725"/>
                  </a:cubicBezTo>
                  <a:cubicBezTo>
                    <a:pt x="226721" y="234564"/>
                    <a:pt x="209150" y="207799"/>
                    <a:pt x="186814" y="184405"/>
                  </a:cubicBezTo>
                  <a:cubicBezTo>
                    <a:pt x="150580" y="146240"/>
                    <a:pt x="104420" y="133452"/>
                    <a:pt x="54188" y="133452"/>
                  </a:cubicBezTo>
                  <a:cubicBezTo>
                    <a:pt x="48729" y="133452"/>
                    <a:pt x="43368" y="133651"/>
                    <a:pt x="37908" y="133849"/>
                  </a:cubicBezTo>
                  <a:cubicBezTo>
                    <a:pt x="37114" y="133948"/>
                    <a:pt x="36320" y="133948"/>
                    <a:pt x="35526" y="133948"/>
                  </a:cubicBezTo>
                  <a:cubicBezTo>
                    <a:pt x="-12720" y="133948"/>
                    <a:pt x="-11727" y="57916"/>
                    <a:pt x="37908" y="55339"/>
                  </a:cubicBezTo>
                  <a:cubicBezTo>
                    <a:pt x="43567" y="55041"/>
                    <a:pt x="49126" y="54942"/>
                    <a:pt x="54586" y="54942"/>
                  </a:cubicBezTo>
                  <a:close/>
                  <a:moveTo>
                    <a:pt x="499664" y="55"/>
                  </a:moveTo>
                  <a:cubicBezTo>
                    <a:pt x="509173" y="-498"/>
                    <a:pt x="519100" y="3015"/>
                    <a:pt x="527712" y="12333"/>
                  </a:cubicBezTo>
                  <a:lnTo>
                    <a:pt x="598490" y="88858"/>
                  </a:lnTo>
                  <a:cubicBezTo>
                    <a:pt x="615664" y="107394"/>
                    <a:pt x="610303" y="130590"/>
                    <a:pt x="596505" y="144467"/>
                  </a:cubicBezTo>
                  <a:cubicBezTo>
                    <a:pt x="575162" y="169645"/>
                    <a:pt x="554911" y="195715"/>
                    <a:pt x="533568" y="220992"/>
                  </a:cubicBezTo>
                  <a:cubicBezTo>
                    <a:pt x="519770" y="237347"/>
                    <a:pt x="492173" y="235068"/>
                    <a:pt x="477978" y="220992"/>
                  </a:cubicBezTo>
                  <a:cubicBezTo>
                    <a:pt x="461896" y="204834"/>
                    <a:pt x="464179" y="181837"/>
                    <a:pt x="477978" y="165383"/>
                  </a:cubicBezTo>
                  <a:cubicBezTo>
                    <a:pt x="480360" y="162607"/>
                    <a:pt x="482743" y="159633"/>
                    <a:pt x="485125" y="156759"/>
                  </a:cubicBezTo>
                  <a:cubicBezTo>
                    <a:pt x="447403" y="160327"/>
                    <a:pt x="413056" y="173114"/>
                    <a:pt x="382878" y="204240"/>
                  </a:cubicBezTo>
                  <a:cubicBezTo>
                    <a:pt x="370866" y="216531"/>
                    <a:pt x="360244" y="229814"/>
                    <a:pt x="350318" y="243493"/>
                  </a:cubicBezTo>
                  <a:cubicBezTo>
                    <a:pt x="344858" y="235266"/>
                    <a:pt x="339497" y="226840"/>
                    <a:pt x="334037" y="218315"/>
                  </a:cubicBezTo>
                  <a:cubicBezTo>
                    <a:pt x="328280" y="209295"/>
                    <a:pt x="322324" y="199878"/>
                    <a:pt x="316268" y="190759"/>
                  </a:cubicBezTo>
                  <a:cubicBezTo>
                    <a:pt x="312496" y="185009"/>
                    <a:pt x="308624" y="179458"/>
                    <a:pt x="304753" y="174106"/>
                  </a:cubicBezTo>
                  <a:cubicBezTo>
                    <a:pt x="324011" y="150613"/>
                    <a:pt x="345553" y="129301"/>
                    <a:pt x="371164" y="112648"/>
                  </a:cubicBezTo>
                  <a:cubicBezTo>
                    <a:pt x="405511" y="90345"/>
                    <a:pt x="442638" y="80531"/>
                    <a:pt x="481254" y="77756"/>
                  </a:cubicBezTo>
                  <a:lnTo>
                    <a:pt x="472121" y="67843"/>
                  </a:lnTo>
                  <a:cubicBezTo>
                    <a:pt x="446361" y="39964"/>
                    <a:pt x="471134" y="1714"/>
                    <a:pt x="499664" y="55"/>
                  </a:cubicBezTo>
                  <a:close/>
                </a:path>
              </a:pathLst>
            </a:custGeom>
            <a:solidFill>
              <a:srgbClr val="91BBF7"/>
            </a:solidFill>
            <a:ln>
              <a:solidFill>
                <a:srgbClr val="91BBF7"/>
              </a:solidFill>
            </a:ln>
          </p:spPr>
        </p:sp>
      </p:grpSp>
      <p:grpSp>
        <p:nvGrpSpPr>
          <p:cNvPr id="64" name="组合 63">
            <a:extLst>
              <a:ext uri="{FF2B5EF4-FFF2-40B4-BE49-F238E27FC236}">
                <a16:creationId xmlns:a16="http://schemas.microsoft.com/office/drawing/2014/main" id="{A00B60F5-DC78-4B56-B33A-5BF527A12F96}"/>
              </a:ext>
            </a:extLst>
          </p:cNvPr>
          <p:cNvGrpSpPr/>
          <p:nvPr/>
        </p:nvGrpSpPr>
        <p:grpSpPr>
          <a:xfrm>
            <a:off x="1194817" y="4374355"/>
            <a:ext cx="3040380" cy="1350219"/>
            <a:chOff x="1324488" y="4084069"/>
            <a:chExt cx="3040380" cy="1350219"/>
          </a:xfrm>
        </p:grpSpPr>
        <p:sp>
          <p:nvSpPr>
            <p:cNvPr id="65" name="TextBox 70">
              <a:extLst>
                <a:ext uri="{FF2B5EF4-FFF2-40B4-BE49-F238E27FC236}">
                  <a16:creationId xmlns:a16="http://schemas.microsoft.com/office/drawing/2014/main" id="{5C75E23A-6B8F-4B13-8CD5-F6771D903F76}"/>
                </a:ext>
              </a:extLst>
            </p:cNvPr>
            <p:cNvSpPr txBox="1"/>
            <p:nvPr/>
          </p:nvSpPr>
          <p:spPr>
            <a:xfrm>
              <a:off x="1324488" y="4587902"/>
              <a:ext cx="3040380" cy="846386"/>
            </a:xfrm>
            <a:prstGeom prst="rect">
              <a:avLst/>
            </a:prstGeom>
            <a:solidFill>
              <a:schemeClr val="bg1"/>
            </a:solidFill>
            <a:ln>
              <a:noFill/>
            </a:ln>
          </p:spPr>
          <p:txBody>
            <a:bodyPr wrap="square" lIns="0" tIns="0" rIns="0" bIns="0" rtlCol="0">
              <a:spAutoFit/>
            </a:bodyPr>
            <a:lstStyle/>
            <a:p>
              <a:pPr algn="ctr"/>
              <a:r>
                <a:rPr lang="zh-CN" altLang="en-US" sz="1100" dirty="0">
                  <a:solidFill>
                    <a:srgbClr val="2A3553"/>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66" name="TextBox 71">
              <a:extLst>
                <a:ext uri="{FF2B5EF4-FFF2-40B4-BE49-F238E27FC236}">
                  <a16:creationId xmlns:a16="http://schemas.microsoft.com/office/drawing/2014/main" id="{FD7395FC-F443-4A64-A166-6F22133B05D4}"/>
                </a:ext>
              </a:extLst>
            </p:cNvPr>
            <p:cNvSpPr txBox="1"/>
            <p:nvPr/>
          </p:nvSpPr>
          <p:spPr>
            <a:xfrm>
              <a:off x="1815007" y="4084069"/>
              <a:ext cx="2059343" cy="246221"/>
            </a:xfrm>
            <a:prstGeom prst="rect">
              <a:avLst/>
            </a:prstGeom>
            <a:noFill/>
          </p:spPr>
          <p:txBody>
            <a:bodyPr wrap="square" lIns="0" tIns="0" rIns="0" bIns="0" rtlCol="0">
              <a:spAutoFit/>
            </a:bodyPr>
            <a:lstStyle/>
            <a:p>
              <a:pPr algn="ctr"/>
              <a:r>
                <a:rPr lang="zh-CN" altLang="en-US" sz="1600" b="1" dirty="0">
                  <a:solidFill>
                    <a:srgbClr val="2A3553"/>
                  </a:solidFill>
                  <a:latin typeface="微软雅黑" panose="020B0503020204020204" pitchFamily="34" charset="-122"/>
                  <a:ea typeface="微软雅黑" panose="020B0503020204020204" pitchFamily="34" charset="-122"/>
                </a:rPr>
                <a:t>点击输入标题文本</a:t>
              </a:r>
            </a:p>
          </p:txBody>
        </p:sp>
      </p:grpSp>
      <p:grpSp>
        <p:nvGrpSpPr>
          <p:cNvPr id="67" name="组合 66">
            <a:extLst>
              <a:ext uri="{FF2B5EF4-FFF2-40B4-BE49-F238E27FC236}">
                <a16:creationId xmlns:a16="http://schemas.microsoft.com/office/drawing/2014/main" id="{9819EFAF-4333-49DC-A3D6-F6A33FCCF2BE}"/>
              </a:ext>
            </a:extLst>
          </p:cNvPr>
          <p:cNvGrpSpPr/>
          <p:nvPr/>
        </p:nvGrpSpPr>
        <p:grpSpPr>
          <a:xfrm>
            <a:off x="4575810" y="4379910"/>
            <a:ext cx="3040380" cy="1350219"/>
            <a:chOff x="1324488" y="4084069"/>
            <a:chExt cx="3040380" cy="1350219"/>
          </a:xfrm>
        </p:grpSpPr>
        <p:sp>
          <p:nvSpPr>
            <p:cNvPr id="68" name="TextBox 70">
              <a:extLst>
                <a:ext uri="{FF2B5EF4-FFF2-40B4-BE49-F238E27FC236}">
                  <a16:creationId xmlns:a16="http://schemas.microsoft.com/office/drawing/2014/main" id="{C792BCA9-32A0-42AB-A08E-BAF80481EA5A}"/>
                </a:ext>
              </a:extLst>
            </p:cNvPr>
            <p:cNvSpPr txBox="1"/>
            <p:nvPr/>
          </p:nvSpPr>
          <p:spPr>
            <a:xfrm>
              <a:off x="1324488" y="4587902"/>
              <a:ext cx="3040380" cy="846386"/>
            </a:xfrm>
            <a:prstGeom prst="rect">
              <a:avLst/>
            </a:prstGeom>
            <a:solidFill>
              <a:schemeClr val="bg1"/>
            </a:solidFill>
            <a:ln>
              <a:noFill/>
            </a:ln>
          </p:spPr>
          <p:txBody>
            <a:bodyPr wrap="square" lIns="0" tIns="0" rIns="0" bIns="0" rtlCol="0">
              <a:spAutoFit/>
            </a:bodyPr>
            <a:lstStyle/>
            <a:p>
              <a:pPr algn="ctr"/>
              <a:r>
                <a:rPr lang="zh-CN" altLang="en-US" sz="1100" dirty="0">
                  <a:solidFill>
                    <a:srgbClr val="2A3553"/>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69" name="TextBox 71">
              <a:extLst>
                <a:ext uri="{FF2B5EF4-FFF2-40B4-BE49-F238E27FC236}">
                  <a16:creationId xmlns:a16="http://schemas.microsoft.com/office/drawing/2014/main" id="{E4BCB392-EAFF-4DC5-A2AF-AD6DEFC555A1}"/>
                </a:ext>
              </a:extLst>
            </p:cNvPr>
            <p:cNvSpPr txBox="1"/>
            <p:nvPr/>
          </p:nvSpPr>
          <p:spPr>
            <a:xfrm>
              <a:off x="1815007" y="4084069"/>
              <a:ext cx="2059343" cy="246221"/>
            </a:xfrm>
            <a:prstGeom prst="rect">
              <a:avLst/>
            </a:prstGeom>
            <a:noFill/>
          </p:spPr>
          <p:txBody>
            <a:bodyPr wrap="square" lIns="0" tIns="0" rIns="0" bIns="0" rtlCol="0">
              <a:spAutoFit/>
            </a:bodyPr>
            <a:lstStyle/>
            <a:p>
              <a:pPr algn="ctr"/>
              <a:r>
                <a:rPr lang="zh-CN" altLang="en-US" sz="1600" b="1" dirty="0">
                  <a:solidFill>
                    <a:srgbClr val="2A3553"/>
                  </a:solidFill>
                  <a:latin typeface="微软雅黑" panose="020B0503020204020204" pitchFamily="34" charset="-122"/>
                  <a:ea typeface="微软雅黑" panose="020B0503020204020204" pitchFamily="34" charset="-122"/>
                </a:rPr>
                <a:t>点击输入标题文本</a:t>
              </a:r>
            </a:p>
          </p:txBody>
        </p:sp>
      </p:grpSp>
      <p:grpSp>
        <p:nvGrpSpPr>
          <p:cNvPr id="70" name="组合 69">
            <a:extLst>
              <a:ext uri="{FF2B5EF4-FFF2-40B4-BE49-F238E27FC236}">
                <a16:creationId xmlns:a16="http://schemas.microsoft.com/office/drawing/2014/main" id="{44D955D3-93FC-4675-8652-CA3932475DCE}"/>
              </a:ext>
            </a:extLst>
          </p:cNvPr>
          <p:cNvGrpSpPr/>
          <p:nvPr/>
        </p:nvGrpSpPr>
        <p:grpSpPr>
          <a:xfrm>
            <a:off x="7852591" y="4374355"/>
            <a:ext cx="3040380" cy="1350219"/>
            <a:chOff x="1324488" y="4084069"/>
            <a:chExt cx="3040380" cy="1350219"/>
          </a:xfrm>
        </p:grpSpPr>
        <p:sp>
          <p:nvSpPr>
            <p:cNvPr id="71" name="TextBox 70">
              <a:extLst>
                <a:ext uri="{FF2B5EF4-FFF2-40B4-BE49-F238E27FC236}">
                  <a16:creationId xmlns:a16="http://schemas.microsoft.com/office/drawing/2014/main" id="{E9D50DE8-09EF-4709-B72E-5C6ECC108F6D}"/>
                </a:ext>
              </a:extLst>
            </p:cNvPr>
            <p:cNvSpPr txBox="1"/>
            <p:nvPr/>
          </p:nvSpPr>
          <p:spPr>
            <a:xfrm>
              <a:off x="1324488" y="4587902"/>
              <a:ext cx="3040380" cy="846386"/>
            </a:xfrm>
            <a:prstGeom prst="rect">
              <a:avLst/>
            </a:prstGeom>
            <a:solidFill>
              <a:schemeClr val="bg1"/>
            </a:solidFill>
            <a:ln>
              <a:noFill/>
            </a:ln>
          </p:spPr>
          <p:txBody>
            <a:bodyPr wrap="square" lIns="0" tIns="0" rIns="0" bIns="0" rtlCol="0">
              <a:spAutoFit/>
            </a:bodyPr>
            <a:lstStyle/>
            <a:p>
              <a:pPr algn="ctr"/>
              <a:r>
                <a:rPr lang="zh-CN" altLang="en-US" sz="1100" dirty="0">
                  <a:solidFill>
                    <a:srgbClr val="2A3553"/>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2" name="TextBox 71">
              <a:extLst>
                <a:ext uri="{FF2B5EF4-FFF2-40B4-BE49-F238E27FC236}">
                  <a16:creationId xmlns:a16="http://schemas.microsoft.com/office/drawing/2014/main" id="{417FC2DA-C4C2-4051-BD61-3D8A09BA4E10}"/>
                </a:ext>
              </a:extLst>
            </p:cNvPr>
            <p:cNvSpPr txBox="1"/>
            <p:nvPr/>
          </p:nvSpPr>
          <p:spPr>
            <a:xfrm>
              <a:off x="1815007" y="4084069"/>
              <a:ext cx="2059343" cy="246221"/>
            </a:xfrm>
            <a:prstGeom prst="rect">
              <a:avLst/>
            </a:prstGeom>
            <a:noFill/>
          </p:spPr>
          <p:txBody>
            <a:bodyPr wrap="square" lIns="0" tIns="0" rIns="0" bIns="0" rtlCol="0">
              <a:spAutoFit/>
            </a:bodyPr>
            <a:lstStyle/>
            <a:p>
              <a:pPr algn="ctr"/>
              <a:r>
                <a:rPr lang="zh-CN" altLang="en-US" sz="1600" b="1" dirty="0">
                  <a:solidFill>
                    <a:srgbClr val="2A3553"/>
                  </a:solidFill>
                  <a:latin typeface="微软雅黑" panose="020B0503020204020204" pitchFamily="34" charset="-122"/>
                  <a:ea typeface="微软雅黑" panose="020B0503020204020204" pitchFamily="34" charset="-122"/>
                </a:rPr>
                <a:t>点击输入标题文本</a:t>
              </a:r>
            </a:p>
          </p:txBody>
        </p:sp>
      </p:grpSp>
      <p:grpSp>
        <p:nvGrpSpPr>
          <p:cNvPr id="73" name="组合 72">
            <a:extLst>
              <a:ext uri="{FF2B5EF4-FFF2-40B4-BE49-F238E27FC236}">
                <a16:creationId xmlns:a16="http://schemas.microsoft.com/office/drawing/2014/main" id="{EAD60C3C-F450-4974-9B90-B5F699FF3BE9}"/>
              </a:ext>
            </a:extLst>
          </p:cNvPr>
          <p:cNvGrpSpPr/>
          <p:nvPr/>
        </p:nvGrpSpPr>
        <p:grpSpPr>
          <a:xfrm>
            <a:off x="5002224" y="1629000"/>
            <a:ext cx="1800000" cy="1800000"/>
            <a:chOff x="5002224" y="1629000"/>
            <a:chExt cx="1800000" cy="1800000"/>
          </a:xfrm>
        </p:grpSpPr>
        <p:sp>
          <p:nvSpPr>
            <p:cNvPr id="59" name="矩形: 圆角 58">
              <a:extLst>
                <a:ext uri="{FF2B5EF4-FFF2-40B4-BE49-F238E27FC236}">
                  <a16:creationId xmlns:a16="http://schemas.microsoft.com/office/drawing/2014/main" id="{B23DB021-5DB5-49EE-8767-99E3C54F1641}"/>
                </a:ext>
              </a:extLst>
            </p:cNvPr>
            <p:cNvSpPr/>
            <p:nvPr/>
          </p:nvSpPr>
          <p:spPr>
            <a:xfrm>
              <a:off x="5002224" y="1629000"/>
              <a:ext cx="1800000" cy="1800000"/>
            </a:xfrm>
            <a:prstGeom prst="roundRect">
              <a:avLst/>
            </a:prstGeom>
            <a:solidFill>
              <a:schemeClr val="bg1"/>
            </a:solidFill>
            <a:ln w="25400">
              <a:solidFill>
                <a:srgbClr val="FFC7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pic>
          <p:nvPicPr>
            <p:cNvPr id="19" name="图形 18">
              <a:extLst>
                <a:ext uri="{FF2B5EF4-FFF2-40B4-BE49-F238E27FC236}">
                  <a16:creationId xmlns:a16="http://schemas.microsoft.com/office/drawing/2014/main" id="{8FE7CC75-1D59-4288-9D7A-0FDD3A17239A}"/>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362224" y="1989000"/>
              <a:ext cx="1080000" cy="1080000"/>
            </a:xfrm>
            <a:prstGeom prst="rect">
              <a:avLst/>
            </a:prstGeom>
          </p:spPr>
        </p:pic>
      </p:grpSp>
      <p:grpSp>
        <p:nvGrpSpPr>
          <p:cNvPr id="75" name="组合 74">
            <a:extLst>
              <a:ext uri="{FF2B5EF4-FFF2-40B4-BE49-F238E27FC236}">
                <a16:creationId xmlns:a16="http://schemas.microsoft.com/office/drawing/2014/main" id="{AAE4446F-0A8F-4902-BE3A-E63CDF9F085E}"/>
              </a:ext>
            </a:extLst>
          </p:cNvPr>
          <p:cNvGrpSpPr/>
          <p:nvPr/>
        </p:nvGrpSpPr>
        <p:grpSpPr>
          <a:xfrm>
            <a:off x="8189441" y="1629000"/>
            <a:ext cx="1800000" cy="1800000"/>
            <a:chOff x="8189441" y="1629000"/>
            <a:chExt cx="1800000" cy="1800000"/>
          </a:xfrm>
        </p:grpSpPr>
        <p:sp>
          <p:nvSpPr>
            <p:cNvPr id="56" name="矩形: 圆角 55">
              <a:extLst>
                <a:ext uri="{FF2B5EF4-FFF2-40B4-BE49-F238E27FC236}">
                  <a16:creationId xmlns:a16="http://schemas.microsoft.com/office/drawing/2014/main" id="{5056B822-B2E7-45B7-A66F-5778C0C9019B}"/>
                </a:ext>
              </a:extLst>
            </p:cNvPr>
            <p:cNvSpPr/>
            <p:nvPr/>
          </p:nvSpPr>
          <p:spPr>
            <a:xfrm>
              <a:off x="8189441" y="1629000"/>
              <a:ext cx="1800000" cy="1800000"/>
            </a:xfrm>
            <a:prstGeom prst="roundRect">
              <a:avLst/>
            </a:prstGeom>
            <a:solidFill>
              <a:schemeClr val="bg1"/>
            </a:solidFill>
            <a:ln w="25400">
              <a:solidFill>
                <a:srgbClr val="FFC7C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4" name="图形 73">
              <a:extLst>
                <a:ext uri="{FF2B5EF4-FFF2-40B4-BE49-F238E27FC236}">
                  <a16:creationId xmlns:a16="http://schemas.microsoft.com/office/drawing/2014/main" id="{2D6A80A6-BBC1-4CAD-9CAF-B486A756836D}"/>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549441" y="1989000"/>
              <a:ext cx="1080000" cy="1080000"/>
            </a:xfrm>
            <a:prstGeom prst="rect">
              <a:avLst/>
            </a:prstGeom>
          </p:spPr>
        </p:pic>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p:cTn id="13" dur="500" fill="hold"/>
                                        <p:tgtEl>
                                          <p:spTgt spid="73"/>
                                        </p:tgtEl>
                                        <p:attrNameLst>
                                          <p:attrName>ppt_w</p:attrName>
                                        </p:attrNameLst>
                                      </p:cBhvr>
                                      <p:tavLst>
                                        <p:tav tm="0">
                                          <p:val>
                                            <p:fltVal val="0"/>
                                          </p:val>
                                        </p:tav>
                                        <p:tav tm="100000">
                                          <p:val>
                                            <p:strVal val="#ppt_w"/>
                                          </p:val>
                                        </p:tav>
                                      </p:tavLst>
                                    </p:anim>
                                    <p:anim calcmode="lin" valueType="num">
                                      <p:cBhvr>
                                        <p:cTn id="14" dur="500" fill="hold"/>
                                        <p:tgtEl>
                                          <p:spTgt spid="73"/>
                                        </p:tgtEl>
                                        <p:attrNameLst>
                                          <p:attrName>ppt_h</p:attrName>
                                        </p:attrNameLst>
                                      </p:cBhvr>
                                      <p:tavLst>
                                        <p:tav tm="0">
                                          <p:val>
                                            <p:fltVal val="0"/>
                                          </p:val>
                                        </p:tav>
                                        <p:tav tm="100000">
                                          <p:val>
                                            <p:strVal val="#ppt_h"/>
                                          </p:val>
                                        </p:tav>
                                      </p:tavLst>
                                    </p:anim>
                                    <p:animEffect transition="in" filter="fade">
                                      <p:cBhvr>
                                        <p:cTn id="15" dur="500"/>
                                        <p:tgtEl>
                                          <p:spTgt spid="7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p:cTn id="19" dur="500" fill="hold"/>
                                        <p:tgtEl>
                                          <p:spTgt spid="75"/>
                                        </p:tgtEl>
                                        <p:attrNameLst>
                                          <p:attrName>ppt_w</p:attrName>
                                        </p:attrNameLst>
                                      </p:cBhvr>
                                      <p:tavLst>
                                        <p:tav tm="0">
                                          <p:val>
                                            <p:fltVal val="0"/>
                                          </p:val>
                                        </p:tav>
                                        <p:tav tm="100000">
                                          <p:val>
                                            <p:strVal val="#ppt_w"/>
                                          </p:val>
                                        </p:tav>
                                      </p:tavLst>
                                    </p:anim>
                                    <p:anim calcmode="lin" valueType="num">
                                      <p:cBhvr>
                                        <p:cTn id="20" dur="500" fill="hold"/>
                                        <p:tgtEl>
                                          <p:spTgt spid="75"/>
                                        </p:tgtEl>
                                        <p:attrNameLst>
                                          <p:attrName>ppt_h</p:attrName>
                                        </p:attrNameLst>
                                      </p:cBhvr>
                                      <p:tavLst>
                                        <p:tav tm="0">
                                          <p:val>
                                            <p:fltVal val="0"/>
                                          </p:val>
                                        </p:tav>
                                        <p:tav tm="100000">
                                          <p:val>
                                            <p:strVal val="#ppt_h"/>
                                          </p:val>
                                        </p:tav>
                                      </p:tavLst>
                                    </p:anim>
                                    <p:animEffect transition="in" filter="fade">
                                      <p:cBhvr>
                                        <p:cTn id="21" dur="500"/>
                                        <p:tgtEl>
                                          <p:spTgt spid="75"/>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1000"/>
                                        <p:tgtEl>
                                          <p:spTgt spid="64"/>
                                        </p:tgtEl>
                                      </p:cBhvr>
                                    </p:animEffect>
                                    <p:anim calcmode="lin" valueType="num">
                                      <p:cBhvr>
                                        <p:cTn id="26" dur="1000" fill="hold"/>
                                        <p:tgtEl>
                                          <p:spTgt spid="64"/>
                                        </p:tgtEl>
                                        <p:attrNameLst>
                                          <p:attrName>ppt_x</p:attrName>
                                        </p:attrNameLst>
                                      </p:cBhvr>
                                      <p:tavLst>
                                        <p:tav tm="0">
                                          <p:val>
                                            <p:strVal val="#ppt_x"/>
                                          </p:val>
                                        </p:tav>
                                        <p:tav tm="100000">
                                          <p:val>
                                            <p:strVal val="#ppt_x"/>
                                          </p:val>
                                        </p:tav>
                                      </p:tavLst>
                                    </p:anim>
                                    <p:anim calcmode="lin" valueType="num">
                                      <p:cBhvr>
                                        <p:cTn id="27" dur="1000" fill="hold"/>
                                        <p:tgtEl>
                                          <p:spTgt spid="6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1000"/>
                                        <p:tgtEl>
                                          <p:spTgt spid="67"/>
                                        </p:tgtEl>
                                      </p:cBhvr>
                                    </p:animEffect>
                                    <p:anim calcmode="lin" valueType="num">
                                      <p:cBhvr>
                                        <p:cTn id="31" dur="1000" fill="hold"/>
                                        <p:tgtEl>
                                          <p:spTgt spid="67"/>
                                        </p:tgtEl>
                                        <p:attrNameLst>
                                          <p:attrName>ppt_x</p:attrName>
                                        </p:attrNameLst>
                                      </p:cBhvr>
                                      <p:tavLst>
                                        <p:tav tm="0">
                                          <p:val>
                                            <p:strVal val="#ppt_x"/>
                                          </p:val>
                                        </p:tav>
                                        <p:tav tm="100000">
                                          <p:val>
                                            <p:strVal val="#ppt_x"/>
                                          </p:val>
                                        </p:tav>
                                      </p:tavLst>
                                    </p:anim>
                                    <p:anim calcmode="lin" valueType="num">
                                      <p:cBhvr>
                                        <p:cTn id="32" dur="1000" fill="hold"/>
                                        <p:tgtEl>
                                          <p:spTgt spid="67"/>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1000"/>
                                        <p:tgtEl>
                                          <p:spTgt spid="70"/>
                                        </p:tgtEl>
                                      </p:cBhvr>
                                    </p:animEffect>
                                    <p:anim calcmode="lin" valueType="num">
                                      <p:cBhvr>
                                        <p:cTn id="36" dur="1000" fill="hold"/>
                                        <p:tgtEl>
                                          <p:spTgt spid="70"/>
                                        </p:tgtEl>
                                        <p:attrNameLst>
                                          <p:attrName>ppt_x</p:attrName>
                                        </p:attrNameLst>
                                      </p:cBhvr>
                                      <p:tavLst>
                                        <p:tav tm="0">
                                          <p:val>
                                            <p:strVal val="#ppt_x"/>
                                          </p:val>
                                        </p:tav>
                                        <p:tav tm="100000">
                                          <p:val>
                                            <p:strVal val="#ppt_x"/>
                                          </p:val>
                                        </p:tav>
                                      </p:tavLst>
                                    </p:anim>
                                    <p:anim calcmode="lin" valueType="num">
                                      <p:cBhvr>
                                        <p:cTn id="37"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E4128401-3353-44F8-9616-1418794E47AF}"/>
              </a:ext>
            </a:extLst>
          </p:cNvPr>
          <p:cNvGrpSpPr/>
          <p:nvPr/>
        </p:nvGrpSpPr>
        <p:grpSpPr>
          <a:xfrm>
            <a:off x="5292774" y="1678795"/>
            <a:ext cx="5247891" cy="1047648"/>
            <a:chOff x="5292774" y="1695837"/>
            <a:chExt cx="5247891" cy="1047648"/>
          </a:xfrm>
        </p:grpSpPr>
        <p:sp>
          <p:nvSpPr>
            <p:cNvPr id="72" name="文本框 53"/>
            <p:cNvSpPr txBox="1"/>
            <p:nvPr/>
          </p:nvSpPr>
          <p:spPr>
            <a:xfrm>
              <a:off x="5292774" y="1695837"/>
              <a:ext cx="1723549" cy="400110"/>
            </a:xfrm>
            <a:prstGeom prst="rect">
              <a:avLst/>
            </a:prstGeom>
            <a:noFill/>
          </p:spPr>
          <p:txBody>
            <a:bodyPr wrap="none" rtlCol="0">
              <a:spAutoFit/>
            </a:bodyPr>
            <a:lstStyle/>
            <a:p>
              <a:r>
                <a:rPr lang="zh-CN" altLang="en-US" sz="2000" b="1" dirty="0">
                  <a:solidFill>
                    <a:srgbClr val="2A3553"/>
                  </a:solidFill>
                  <a:latin typeface="微软雅黑" panose="020B0503020204020204" pitchFamily="34" charset="-122"/>
                  <a:ea typeface="微软雅黑" panose="020B0503020204020204" pitchFamily="34" charset="-122"/>
                </a:rPr>
                <a:t>我的个人优势</a:t>
              </a:r>
            </a:p>
          </p:txBody>
        </p:sp>
        <p:sp>
          <p:nvSpPr>
            <p:cNvPr id="73" name="矩形 72"/>
            <p:cNvSpPr/>
            <p:nvPr/>
          </p:nvSpPr>
          <p:spPr>
            <a:xfrm>
              <a:off x="5292774" y="2097154"/>
              <a:ext cx="5247891" cy="646331"/>
            </a:xfrm>
            <a:prstGeom prst="rect">
              <a:avLst/>
            </a:prstGeom>
          </p:spPr>
          <p:txBody>
            <a:bodyPr wrap="square">
              <a:spAutoFit/>
            </a:bodyPr>
            <a:lstStyle/>
            <a:p>
              <a:r>
                <a:rPr lang="zh-CN" altLang="en-US" sz="1200" dirty="0">
                  <a:solidFill>
                    <a:srgbClr val="2A3553"/>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dirty="0">
                  <a:solidFill>
                    <a:srgbClr val="2A3553"/>
                  </a:solidFill>
                  <a:latin typeface="微软雅黑" panose="020B0503020204020204" pitchFamily="34" charset="-122"/>
                  <a:ea typeface="微软雅黑" panose="020B0503020204020204" pitchFamily="34" charset="-122"/>
                  <a:sym typeface="Gill Sans" charset="0"/>
                </a:rPr>
                <a:t>200</a:t>
              </a:r>
              <a:r>
                <a:rPr lang="zh-CN" altLang="en-US" sz="1200" dirty="0">
                  <a:solidFill>
                    <a:srgbClr val="2A3553"/>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200" dirty="0">
                  <a:solidFill>
                    <a:srgbClr val="2A3553"/>
                  </a:solidFill>
                  <a:latin typeface="微软雅黑" panose="020B0503020204020204" pitchFamily="34" charset="-122"/>
                  <a:ea typeface="微软雅黑" panose="020B0503020204020204" pitchFamily="34" charset="-122"/>
                  <a:sym typeface="Gill Sans" charset="0"/>
                </a:rPr>
                <a:t>5</a:t>
              </a:r>
              <a:r>
                <a:rPr lang="zh-CN" altLang="en-US" sz="1200" dirty="0">
                  <a:solidFill>
                    <a:srgbClr val="2A3553"/>
                  </a:solidFill>
                  <a:latin typeface="微软雅黑" panose="020B0503020204020204" pitchFamily="34" charset="-122"/>
                  <a:ea typeface="微软雅黑" panose="020B0503020204020204" pitchFamily="34" charset="-122"/>
                  <a:sym typeface="Gill Sans" charset="0"/>
                </a:rPr>
                <a:t>分钟之内。</a:t>
              </a:r>
              <a:endParaRPr lang="zh-CN" altLang="en-US" sz="1200" dirty="0">
                <a:solidFill>
                  <a:srgbClr val="2A3553"/>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1232405" y="3504963"/>
            <a:ext cx="4060369" cy="901072"/>
            <a:chOff x="1361910" y="1894925"/>
            <a:chExt cx="4060369" cy="901072"/>
          </a:xfrm>
        </p:grpSpPr>
        <p:grpSp>
          <p:nvGrpSpPr>
            <p:cNvPr id="75" name="Group 332"/>
            <p:cNvGrpSpPr>
              <a:grpSpLocks noChangeAspect="1"/>
            </p:cNvGrpSpPr>
            <p:nvPr/>
          </p:nvGrpSpPr>
          <p:grpSpPr>
            <a:xfrm>
              <a:off x="1361910" y="2154848"/>
              <a:ext cx="540000" cy="540000"/>
              <a:chOff x="4643438" y="2786064"/>
              <a:chExt cx="288476" cy="288476"/>
            </a:xfrm>
          </p:grpSpPr>
          <p:sp>
            <p:nvSpPr>
              <p:cNvPr id="78" name="Oval 59"/>
              <p:cNvSpPr/>
              <p:nvPr/>
            </p:nvSpPr>
            <p:spPr>
              <a:xfrm>
                <a:off x="4643438" y="2786064"/>
                <a:ext cx="288476" cy="288476"/>
              </a:xfrm>
              <a:prstGeom prst="ellipse">
                <a:avLst/>
              </a:prstGeom>
              <a:solidFill>
                <a:srgbClr val="91BB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2A3553"/>
                  </a:solidFill>
                  <a:latin typeface="Agency FB" panose="020B0503020202020204" pitchFamily="34" charset="0"/>
                </a:endParaRPr>
              </a:p>
            </p:txBody>
          </p:sp>
          <p:sp>
            <p:nvSpPr>
              <p:cNvPr id="79"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endParaRPr lang="en-US" sz="1400" dirty="0">
                  <a:solidFill>
                    <a:srgbClr val="2A3553"/>
                  </a:solidFill>
                  <a:latin typeface="Agency FB" panose="020B0503020202020204" pitchFamily="34" charset="0"/>
                </a:endParaRPr>
              </a:p>
            </p:txBody>
          </p:sp>
        </p:grpSp>
        <p:sp>
          <p:nvSpPr>
            <p:cNvPr id="76" name="TextBox 75"/>
            <p:cNvSpPr txBox="1"/>
            <p:nvPr/>
          </p:nvSpPr>
          <p:spPr>
            <a:xfrm>
              <a:off x="1956334" y="2260466"/>
              <a:ext cx="3465945" cy="535531"/>
            </a:xfrm>
            <a:prstGeom prst="rect">
              <a:avLst/>
            </a:prstGeom>
            <a:noFill/>
          </p:spPr>
          <p:txBody>
            <a:bodyPr wrap="square" rtlCol="0">
              <a:spAutoFit/>
            </a:bodyPr>
            <a:lstStyle/>
            <a:p>
              <a:pPr>
                <a:lnSpc>
                  <a:spcPct val="120000"/>
                </a:lnSpc>
              </a:pPr>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a:solidFill>
                    <a:srgbClr val="2A3553"/>
                  </a:solidFill>
                  <a:latin typeface="微软雅黑" panose="020B0503020204020204" pitchFamily="34" charset="-122"/>
                  <a:ea typeface="微软雅黑" panose="020B0503020204020204" pitchFamily="34" charset="-122"/>
                </a:rPr>
                <a:t>您的容打在这里，或者通过复制您的文本。</a:t>
              </a:r>
              <a:endParaRPr lang="en-US" sz="1200" dirty="0">
                <a:solidFill>
                  <a:srgbClr val="2A3553"/>
                </a:solidFill>
                <a:latin typeface="Agency FB" panose="020B0503020202020204" pitchFamily="34" charset="0"/>
              </a:endParaRPr>
            </a:p>
          </p:txBody>
        </p:sp>
        <p:sp>
          <p:nvSpPr>
            <p:cNvPr id="77" name="TextBox 76"/>
            <p:cNvSpPr txBox="1"/>
            <p:nvPr/>
          </p:nvSpPr>
          <p:spPr>
            <a:xfrm>
              <a:off x="1874457" y="1894925"/>
              <a:ext cx="3035275" cy="461628"/>
            </a:xfrm>
            <a:prstGeom prst="rect">
              <a:avLst/>
            </a:prstGeom>
            <a:noFill/>
          </p:spPr>
          <p:txBody>
            <a:bodyPr wrap="square" lIns="182843" tIns="91422" rIns="182843" bIns="91422" rtlCol="0">
              <a:spAutoFit/>
            </a:bodyPr>
            <a:lstStyle/>
            <a:p>
              <a:r>
                <a:rPr lang="zh-CN" altLang="en-US" dirty="0">
                  <a:solidFill>
                    <a:srgbClr val="2A3553"/>
                  </a:solidFill>
                  <a:latin typeface="微软雅黑" panose="020B0503020204020204" pitchFamily="34" charset="-122"/>
                  <a:ea typeface="微软雅黑" panose="020B0503020204020204" pitchFamily="34" charset="-122"/>
                  <a:cs typeface="Lato Regular"/>
                </a:rPr>
                <a:t>添加标题内容</a:t>
              </a:r>
              <a:endParaRPr lang="en-US" dirty="0">
                <a:solidFill>
                  <a:srgbClr val="2A3553"/>
                </a:solidFill>
                <a:latin typeface="微软雅黑" panose="020B0503020204020204" pitchFamily="34" charset="-122"/>
                <a:ea typeface="微软雅黑" panose="020B0503020204020204" pitchFamily="34" charset="-122"/>
                <a:cs typeface="Lato Regular"/>
              </a:endParaRPr>
            </a:p>
          </p:txBody>
        </p:sp>
      </p:grpSp>
      <p:grpSp>
        <p:nvGrpSpPr>
          <p:cNvPr id="80" name="组合 79"/>
          <p:cNvGrpSpPr/>
          <p:nvPr/>
        </p:nvGrpSpPr>
        <p:grpSpPr>
          <a:xfrm>
            <a:off x="1232405" y="4594768"/>
            <a:ext cx="4060369" cy="901072"/>
            <a:chOff x="1361910" y="1894925"/>
            <a:chExt cx="4060369" cy="901072"/>
          </a:xfrm>
        </p:grpSpPr>
        <p:grpSp>
          <p:nvGrpSpPr>
            <p:cNvPr id="81" name="Group 332"/>
            <p:cNvGrpSpPr>
              <a:grpSpLocks noChangeAspect="1"/>
            </p:cNvGrpSpPr>
            <p:nvPr/>
          </p:nvGrpSpPr>
          <p:grpSpPr>
            <a:xfrm>
              <a:off x="1361910" y="2154848"/>
              <a:ext cx="540000" cy="540000"/>
              <a:chOff x="4643438" y="2786064"/>
              <a:chExt cx="288476" cy="288476"/>
            </a:xfrm>
          </p:grpSpPr>
          <p:sp>
            <p:nvSpPr>
              <p:cNvPr id="84" name="Oval 59"/>
              <p:cNvSpPr/>
              <p:nvPr/>
            </p:nvSpPr>
            <p:spPr>
              <a:xfrm>
                <a:off x="4643438" y="2786064"/>
                <a:ext cx="288476" cy="288476"/>
              </a:xfrm>
              <a:prstGeom prst="ellipse">
                <a:avLst/>
              </a:prstGeom>
              <a:solidFill>
                <a:srgbClr val="91BB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2A3553"/>
                  </a:solidFill>
                  <a:latin typeface="Agency FB" panose="020B0503020202020204" pitchFamily="34" charset="0"/>
                </a:endParaRPr>
              </a:p>
            </p:txBody>
          </p:sp>
          <p:sp>
            <p:nvSpPr>
              <p:cNvPr id="85"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endParaRPr lang="en-US" sz="1400" dirty="0">
                  <a:solidFill>
                    <a:srgbClr val="2A3553"/>
                  </a:solidFill>
                  <a:latin typeface="Agency FB" panose="020B0503020202020204" pitchFamily="34" charset="0"/>
                </a:endParaRPr>
              </a:p>
            </p:txBody>
          </p:sp>
        </p:grpSp>
        <p:sp>
          <p:nvSpPr>
            <p:cNvPr id="82" name="TextBox 81"/>
            <p:cNvSpPr txBox="1"/>
            <p:nvPr/>
          </p:nvSpPr>
          <p:spPr>
            <a:xfrm>
              <a:off x="1956334" y="2260466"/>
              <a:ext cx="3465945" cy="535531"/>
            </a:xfrm>
            <a:prstGeom prst="rect">
              <a:avLst/>
            </a:prstGeom>
            <a:noFill/>
          </p:spPr>
          <p:txBody>
            <a:bodyPr wrap="square" rtlCol="0">
              <a:spAutoFit/>
            </a:bodyPr>
            <a:lstStyle/>
            <a:p>
              <a:pPr>
                <a:lnSpc>
                  <a:spcPct val="120000"/>
                </a:lnSpc>
              </a:pPr>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a:solidFill>
                    <a:srgbClr val="2A3553"/>
                  </a:solidFill>
                  <a:latin typeface="微软雅黑" panose="020B0503020204020204" pitchFamily="34" charset="-122"/>
                  <a:ea typeface="微软雅黑" panose="020B0503020204020204" pitchFamily="34" charset="-122"/>
                </a:rPr>
                <a:t>您的容打在这里，或者通过复制您的文本。</a:t>
              </a:r>
              <a:endParaRPr lang="en-US" sz="1200" dirty="0">
                <a:solidFill>
                  <a:srgbClr val="2A3553"/>
                </a:solidFill>
                <a:latin typeface="Agency FB" panose="020B0503020202020204" pitchFamily="34" charset="0"/>
              </a:endParaRPr>
            </a:p>
          </p:txBody>
        </p:sp>
        <p:sp>
          <p:nvSpPr>
            <p:cNvPr id="83" name="TextBox 82"/>
            <p:cNvSpPr txBox="1"/>
            <p:nvPr/>
          </p:nvSpPr>
          <p:spPr>
            <a:xfrm>
              <a:off x="1874457" y="1894925"/>
              <a:ext cx="3035275" cy="461628"/>
            </a:xfrm>
            <a:prstGeom prst="rect">
              <a:avLst/>
            </a:prstGeom>
            <a:noFill/>
          </p:spPr>
          <p:txBody>
            <a:bodyPr wrap="square" lIns="182843" tIns="91422" rIns="182843" bIns="91422" rtlCol="0">
              <a:spAutoFit/>
            </a:bodyPr>
            <a:lstStyle/>
            <a:p>
              <a:r>
                <a:rPr lang="zh-CN" altLang="en-US" dirty="0">
                  <a:solidFill>
                    <a:srgbClr val="2A3553"/>
                  </a:solidFill>
                  <a:latin typeface="微软雅黑" panose="020B0503020204020204" pitchFamily="34" charset="-122"/>
                  <a:ea typeface="微软雅黑" panose="020B0503020204020204" pitchFamily="34" charset="-122"/>
                  <a:cs typeface="Lato Regular"/>
                </a:rPr>
                <a:t>添加标题内容</a:t>
              </a:r>
              <a:endParaRPr lang="en-US" altLang="zh-CN" dirty="0">
                <a:solidFill>
                  <a:srgbClr val="2A3553"/>
                </a:solidFill>
                <a:latin typeface="微软雅黑" panose="020B0503020204020204" pitchFamily="34" charset="-122"/>
                <a:ea typeface="微软雅黑" panose="020B0503020204020204" pitchFamily="34" charset="-122"/>
                <a:cs typeface="Lato Regular"/>
              </a:endParaRPr>
            </a:p>
          </p:txBody>
        </p:sp>
      </p:grpSp>
      <p:grpSp>
        <p:nvGrpSpPr>
          <p:cNvPr id="86" name="组合 85"/>
          <p:cNvGrpSpPr/>
          <p:nvPr/>
        </p:nvGrpSpPr>
        <p:grpSpPr>
          <a:xfrm>
            <a:off x="6861126" y="4594768"/>
            <a:ext cx="4060369" cy="901072"/>
            <a:chOff x="1361910" y="1894925"/>
            <a:chExt cx="4060369" cy="901072"/>
          </a:xfrm>
        </p:grpSpPr>
        <p:grpSp>
          <p:nvGrpSpPr>
            <p:cNvPr id="87" name="Group 332"/>
            <p:cNvGrpSpPr>
              <a:grpSpLocks noChangeAspect="1"/>
            </p:cNvGrpSpPr>
            <p:nvPr/>
          </p:nvGrpSpPr>
          <p:grpSpPr>
            <a:xfrm>
              <a:off x="1361910" y="2154848"/>
              <a:ext cx="540000" cy="540000"/>
              <a:chOff x="4643438" y="2786064"/>
              <a:chExt cx="288476" cy="288476"/>
            </a:xfrm>
          </p:grpSpPr>
          <p:sp>
            <p:nvSpPr>
              <p:cNvPr id="90" name="Oval 59"/>
              <p:cNvSpPr/>
              <p:nvPr/>
            </p:nvSpPr>
            <p:spPr>
              <a:xfrm>
                <a:off x="4643438" y="2786064"/>
                <a:ext cx="288476" cy="288476"/>
              </a:xfrm>
              <a:prstGeom prst="ellipse">
                <a:avLst/>
              </a:prstGeom>
              <a:solidFill>
                <a:srgbClr val="91BB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2A3553"/>
                  </a:solidFill>
                  <a:latin typeface="Agency FB" panose="020B0503020202020204" pitchFamily="34" charset="0"/>
                </a:endParaRPr>
              </a:p>
            </p:txBody>
          </p:sp>
          <p:sp>
            <p:nvSpPr>
              <p:cNvPr id="91"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endParaRPr lang="en-US" sz="1400" dirty="0">
                  <a:solidFill>
                    <a:srgbClr val="2A3553"/>
                  </a:solidFill>
                  <a:latin typeface="Agency FB" panose="020B0503020202020204" pitchFamily="34" charset="0"/>
                </a:endParaRPr>
              </a:p>
            </p:txBody>
          </p:sp>
        </p:grpSp>
        <p:sp>
          <p:nvSpPr>
            <p:cNvPr id="88" name="TextBox 87"/>
            <p:cNvSpPr txBox="1"/>
            <p:nvPr/>
          </p:nvSpPr>
          <p:spPr>
            <a:xfrm>
              <a:off x="1956334" y="2260466"/>
              <a:ext cx="3465945" cy="535531"/>
            </a:xfrm>
            <a:prstGeom prst="rect">
              <a:avLst/>
            </a:prstGeom>
            <a:noFill/>
          </p:spPr>
          <p:txBody>
            <a:bodyPr wrap="square" rtlCol="0">
              <a:spAutoFit/>
            </a:bodyPr>
            <a:lstStyle/>
            <a:p>
              <a:pPr>
                <a:lnSpc>
                  <a:spcPct val="120000"/>
                </a:lnSpc>
              </a:pPr>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a:solidFill>
                    <a:srgbClr val="2A3553"/>
                  </a:solidFill>
                  <a:latin typeface="微软雅黑" panose="020B0503020204020204" pitchFamily="34" charset="-122"/>
                  <a:ea typeface="微软雅黑" panose="020B0503020204020204" pitchFamily="34" charset="-122"/>
                </a:rPr>
                <a:t>您的容打在这里，或者通过复制您的文本。</a:t>
              </a:r>
              <a:endParaRPr lang="en-US" sz="1200" dirty="0">
                <a:solidFill>
                  <a:srgbClr val="2A3553"/>
                </a:solidFill>
                <a:latin typeface="Agency FB" panose="020B0503020202020204" pitchFamily="34" charset="0"/>
              </a:endParaRPr>
            </a:p>
          </p:txBody>
        </p:sp>
        <p:sp>
          <p:nvSpPr>
            <p:cNvPr id="89" name="TextBox 88"/>
            <p:cNvSpPr txBox="1"/>
            <p:nvPr/>
          </p:nvSpPr>
          <p:spPr>
            <a:xfrm>
              <a:off x="1874457" y="1894925"/>
              <a:ext cx="3035275" cy="461628"/>
            </a:xfrm>
            <a:prstGeom prst="rect">
              <a:avLst/>
            </a:prstGeom>
            <a:noFill/>
          </p:spPr>
          <p:txBody>
            <a:bodyPr wrap="square" lIns="182843" tIns="91422" rIns="182843" bIns="91422" rtlCol="0">
              <a:spAutoFit/>
            </a:bodyPr>
            <a:lstStyle/>
            <a:p>
              <a:r>
                <a:rPr lang="zh-CN" altLang="en-US" dirty="0">
                  <a:solidFill>
                    <a:srgbClr val="2A3553"/>
                  </a:solidFill>
                  <a:latin typeface="微软雅黑" panose="020B0503020204020204" pitchFamily="34" charset="-122"/>
                  <a:ea typeface="微软雅黑" panose="020B0503020204020204" pitchFamily="34" charset="-122"/>
                  <a:cs typeface="Lato Regular"/>
                </a:rPr>
                <a:t>添加标题内容</a:t>
              </a:r>
              <a:endParaRPr lang="en-US" altLang="zh-CN" dirty="0">
                <a:solidFill>
                  <a:srgbClr val="2A3553"/>
                </a:solidFill>
                <a:latin typeface="微软雅黑" panose="020B0503020204020204" pitchFamily="34" charset="-122"/>
                <a:ea typeface="微软雅黑" panose="020B0503020204020204" pitchFamily="34" charset="-122"/>
                <a:cs typeface="Lato Regular"/>
              </a:endParaRPr>
            </a:p>
          </p:txBody>
        </p:sp>
      </p:grpSp>
      <p:grpSp>
        <p:nvGrpSpPr>
          <p:cNvPr id="92" name="组合 91">
            <a:extLst>
              <a:ext uri="{FF2B5EF4-FFF2-40B4-BE49-F238E27FC236}">
                <a16:creationId xmlns:a16="http://schemas.microsoft.com/office/drawing/2014/main" id="{7DF9E73E-5784-4B66-9545-565BE6429BFC}"/>
              </a:ext>
            </a:extLst>
          </p:cNvPr>
          <p:cNvGrpSpPr/>
          <p:nvPr/>
        </p:nvGrpSpPr>
        <p:grpSpPr>
          <a:xfrm>
            <a:off x="660400" y="-44538"/>
            <a:ext cx="2507750" cy="1057275"/>
            <a:chOff x="-11859" y="-28575"/>
            <a:chExt cx="2507750" cy="1057275"/>
          </a:xfrm>
        </p:grpSpPr>
        <p:sp>
          <p:nvSpPr>
            <p:cNvPr id="93" name="平行四边形 92">
              <a:extLst>
                <a:ext uri="{FF2B5EF4-FFF2-40B4-BE49-F238E27FC236}">
                  <a16:creationId xmlns:a16="http://schemas.microsoft.com/office/drawing/2014/main" id="{B7FC6812-9B48-4DE0-A1D1-E8C917E437A2}"/>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平行四边形 93">
              <a:extLst>
                <a:ext uri="{FF2B5EF4-FFF2-40B4-BE49-F238E27FC236}">
                  <a16:creationId xmlns:a16="http://schemas.microsoft.com/office/drawing/2014/main" id="{10A90D0C-F296-41E5-B853-7EB3BD93177F}"/>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平行四边形 94">
              <a:extLst>
                <a:ext uri="{FF2B5EF4-FFF2-40B4-BE49-F238E27FC236}">
                  <a16:creationId xmlns:a16="http://schemas.microsoft.com/office/drawing/2014/main" id="{A620E454-716E-4D1E-8229-51B5C4E590E3}"/>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平行四边形 95">
              <a:extLst>
                <a:ext uri="{FF2B5EF4-FFF2-40B4-BE49-F238E27FC236}">
                  <a16:creationId xmlns:a16="http://schemas.microsoft.com/office/drawing/2014/main" id="{16913C0A-B11C-4F0D-B10C-FB35C3BC0305}"/>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平行四边形 96">
              <a:extLst>
                <a:ext uri="{FF2B5EF4-FFF2-40B4-BE49-F238E27FC236}">
                  <a16:creationId xmlns:a16="http://schemas.microsoft.com/office/drawing/2014/main" id="{7A6BF144-9180-4242-B737-7C34B8FF2D31}"/>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平行四边形 97">
              <a:extLst>
                <a:ext uri="{FF2B5EF4-FFF2-40B4-BE49-F238E27FC236}">
                  <a16:creationId xmlns:a16="http://schemas.microsoft.com/office/drawing/2014/main" id="{63096109-9388-49BC-B46F-CC783DAF92FB}"/>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平行四边形 98">
              <a:extLst>
                <a:ext uri="{FF2B5EF4-FFF2-40B4-BE49-F238E27FC236}">
                  <a16:creationId xmlns:a16="http://schemas.microsoft.com/office/drawing/2014/main" id="{8B4BB44B-0975-4E4C-922A-CC0DE1C08745}"/>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平行四边形 99">
              <a:extLst>
                <a:ext uri="{FF2B5EF4-FFF2-40B4-BE49-F238E27FC236}">
                  <a16:creationId xmlns:a16="http://schemas.microsoft.com/office/drawing/2014/main" id="{11A60E09-A674-422C-B90E-07349E52079D}"/>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平行四边形 100">
              <a:extLst>
                <a:ext uri="{FF2B5EF4-FFF2-40B4-BE49-F238E27FC236}">
                  <a16:creationId xmlns:a16="http://schemas.microsoft.com/office/drawing/2014/main" id="{05E4A3E4-0972-490B-A992-BE79CFCFF59E}"/>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a:extLst>
              <a:ext uri="{FF2B5EF4-FFF2-40B4-BE49-F238E27FC236}">
                <a16:creationId xmlns:a16="http://schemas.microsoft.com/office/drawing/2014/main" id="{6F01FADC-07A1-4647-B276-D652E5518FB9}"/>
              </a:ext>
            </a:extLst>
          </p:cNvPr>
          <p:cNvGrpSpPr/>
          <p:nvPr/>
        </p:nvGrpSpPr>
        <p:grpSpPr>
          <a:xfrm>
            <a:off x="664909" y="6308362"/>
            <a:ext cx="1070304" cy="472172"/>
            <a:chOff x="664909" y="6308362"/>
            <a:chExt cx="1070304" cy="472172"/>
          </a:xfrm>
        </p:grpSpPr>
        <p:sp>
          <p:nvSpPr>
            <p:cNvPr id="103" name="等腰三角形 102">
              <a:extLst>
                <a:ext uri="{FF2B5EF4-FFF2-40B4-BE49-F238E27FC236}">
                  <a16:creationId xmlns:a16="http://schemas.microsoft.com/office/drawing/2014/main" id="{DA190CB0-93E7-44CC-9CDB-2AD28988B71C}"/>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等腰三角形 103">
              <a:extLst>
                <a:ext uri="{FF2B5EF4-FFF2-40B4-BE49-F238E27FC236}">
                  <a16:creationId xmlns:a16="http://schemas.microsoft.com/office/drawing/2014/main" id="{C449DB45-04DA-4C47-A1B9-09EDA6BFEAAC}"/>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a:extLst>
              <a:ext uri="{FF2B5EF4-FFF2-40B4-BE49-F238E27FC236}">
                <a16:creationId xmlns:a16="http://schemas.microsoft.com/office/drawing/2014/main" id="{BC35A049-4C39-49D8-A509-3E00407A3EE2}"/>
              </a:ext>
            </a:extLst>
          </p:cNvPr>
          <p:cNvGrpSpPr/>
          <p:nvPr/>
        </p:nvGrpSpPr>
        <p:grpSpPr>
          <a:xfrm>
            <a:off x="10355783" y="386126"/>
            <a:ext cx="1075251" cy="472172"/>
            <a:chOff x="10355783" y="386126"/>
            <a:chExt cx="1075251" cy="472172"/>
          </a:xfrm>
        </p:grpSpPr>
        <p:sp>
          <p:nvSpPr>
            <p:cNvPr id="106" name="等腰三角形 105">
              <a:extLst>
                <a:ext uri="{FF2B5EF4-FFF2-40B4-BE49-F238E27FC236}">
                  <a16:creationId xmlns:a16="http://schemas.microsoft.com/office/drawing/2014/main" id="{88C6B809-2D1C-4925-A640-079A03B58B3A}"/>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a:extLst>
                <a:ext uri="{FF2B5EF4-FFF2-40B4-BE49-F238E27FC236}">
                  <a16:creationId xmlns:a16="http://schemas.microsoft.com/office/drawing/2014/main" id="{A7BFD7DE-3AF1-4D2C-8D9D-DAD5F6951C02}"/>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矩形 107">
            <a:extLst>
              <a:ext uri="{FF2B5EF4-FFF2-40B4-BE49-F238E27FC236}">
                <a16:creationId xmlns:a16="http://schemas.microsoft.com/office/drawing/2014/main" id="{CD8DB8AA-56D1-4D74-A37F-F7602D5A10A9}"/>
              </a:ext>
            </a:extLst>
          </p:cNvPr>
          <p:cNvSpPr>
            <a:spLocks noChangeArrowheads="1"/>
          </p:cNvSpPr>
          <p:nvPr/>
        </p:nvSpPr>
        <p:spPr bwMode="auto">
          <a:xfrm flipH="1">
            <a:off x="8471470" y="6459189"/>
            <a:ext cx="2963706"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工作中的自我感悟    个人优势</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109" name="组合 108">
            <a:extLst>
              <a:ext uri="{FF2B5EF4-FFF2-40B4-BE49-F238E27FC236}">
                <a16:creationId xmlns:a16="http://schemas.microsoft.com/office/drawing/2014/main" id="{5496D644-B173-40A1-B77C-3DA722293E08}"/>
              </a:ext>
            </a:extLst>
          </p:cNvPr>
          <p:cNvGrpSpPr/>
          <p:nvPr/>
        </p:nvGrpSpPr>
        <p:grpSpPr>
          <a:xfrm>
            <a:off x="7463358" y="5906164"/>
            <a:ext cx="900000" cy="900000"/>
            <a:chOff x="6455246" y="5205801"/>
            <a:chExt cx="900000" cy="900000"/>
          </a:xfrm>
        </p:grpSpPr>
        <p:sp>
          <p:nvSpPr>
            <p:cNvPr id="110" name="椭圆 109">
              <a:extLst>
                <a:ext uri="{FF2B5EF4-FFF2-40B4-BE49-F238E27FC236}">
                  <a16:creationId xmlns:a16="http://schemas.microsoft.com/office/drawing/2014/main" id="{0066BBA7-59D0-4FEB-AC7E-B1B24226D52B}"/>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a:extLst>
                <a:ext uri="{FF2B5EF4-FFF2-40B4-BE49-F238E27FC236}">
                  <a16:creationId xmlns:a16="http://schemas.microsoft.com/office/drawing/2014/main" id="{F1D7C221-A57E-4006-A639-7F13B81393F2}"/>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grpSp>
        <p:nvGrpSpPr>
          <p:cNvPr id="116" name="组合 115">
            <a:extLst>
              <a:ext uri="{FF2B5EF4-FFF2-40B4-BE49-F238E27FC236}">
                <a16:creationId xmlns:a16="http://schemas.microsoft.com/office/drawing/2014/main" id="{A4962F15-659D-4EB4-9842-9B748478373B}"/>
              </a:ext>
            </a:extLst>
          </p:cNvPr>
          <p:cNvGrpSpPr/>
          <p:nvPr/>
        </p:nvGrpSpPr>
        <p:grpSpPr>
          <a:xfrm>
            <a:off x="6861126" y="3504963"/>
            <a:ext cx="4060369" cy="901072"/>
            <a:chOff x="1361910" y="1894925"/>
            <a:chExt cx="4060369" cy="901072"/>
          </a:xfrm>
        </p:grpSpPr>
        <p:grpSp>
          <p:nvGrpSpPr>
            <p:cNvPr id="117" name="Group 332">
              <a:extLst>
                <a:ext uri="{FF2B5EF4-FFF2-40B4-BE49-F238E27FC236}">
                  <a16:creationId xmlns:a16="http://schemas.microsoft.com/office/drawing/2014/main" id="{B66C5528-CAB7-40D1-93F6-B9B6AAE0433D}"/>
                </a:ext>
              </a:extLst>
            </p:cNvPr>
            <p:cNvGrpSpPr>
              <a:grpSpLocks noChangeAspect="1"/>
            </p:cNvGrpSpPr>
            <p:nvPr/>
          </p:nvGrpSpPr>
          <p:grpSpPr>
            <a:xfrm>
              <a:off x="1361910" y="2154848"/>
              <a:ext cx="540000" cy="540000"/>
              <a:chOff x="4643438" y="2786064"/>
              <a:chExt cx="288476" cy="288476"/>
            </a:xfrm>
          </p:grpSpPr>
          <p:sp>
            <p:nvSpPr>
              <p:cNvPr id="120" name="Oval 59">
                <a:extLst>
                  <a:ext uri="{FF2B5EF4-FFF2-40B4-BE49-F238E27FC236}">
                    <a16:creationId xmlns:a16="http://schemas.microsoft.com/office/drawing/2014/main" id="{69E72C1F-7046-44CC-8054-190E2560BD81}"/>
                  </a:ext>
                </a:extLst>
              </p:cNvPr>
              <p:cNvSpPr/>
              <p:nvPr/>
            </p:nvSpPr>
            <p:spPr>
              <a:xfrm>
                <a:off x="4643438" y="2786064"/>
                <a:ext cx="288476" cy="288476"/>
              </a:xfrm>
              <a:prstGeom prst="ellipse">
                <a:avLst/>
              </a:prstGeom>
              <a:solidFill>
                <a:srgbClr val="91BB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2A3553"/>
                  </a:solidFill>
                  <a:latin typeface="Agency FB" panose="020B0503020202020204" pitchFamily="34" charset="0"/>
                </a:endParaRPr>
              </a:p>
            </p:txBody>
          </p:sp>
          <p:sp>
            <p:nvSpPr>
              <p:cNvPr id="121" name="Freeform 26">
                <a:extLst>
                  <a:ext uri="{FF2B5EF4-FFF2-40B4-BE49-F238E27FC236}">
                    <a16:creationId xmlns:a16="http://schemas.microsoft.com/office/drawing/2014/main" id="{C3AEDC0A-1D2A-481F-92EA-6DAB807116D8}"/>
                  </a:ext>
                </a:extLst>
              </p:cNvPr>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endParaRPr lang="en-US" sz="1400" dirty="0">
                  <a:solidFill>
                    <a:srgbClr val="2A3553"/>
                  </a:solidFill>
                  <a:latin typeface="Agency FB" panose="020B0503020202020204" pitchFamily="34" charset="0"/>
                </a:endParaRPr>
              </a:p>
            </p:txBody>
          </p:sp>
        </p:grpSp>
        <p:sp>
          <p:nvSpPr>
            <p:cNvPr id="118" name="TextBox 87">
              <a:extLst>
                <a:ext uri="{FF2B5EF4-FFF2-40B4-BE49-F238E27FC236}">
                  <a16:creationId xmlns:a16="http://schemas.microsoft.com/office/drawing/2014/main" id="{596970F0-A201-4CA3-BB1E-36EA8CB89B35}"/>
                </a:ext>
              </a:extLst>
            </p:cNvPr>
            <p:cNvSpPr txBox="1"/>
            <p:nvPr/>
          </p:nvSpPr>
          <p:spPr>
            <a:xfrm>
              <a:off x="1956334" y="2260466"/>
              <a:ext cx="3465945" cy="535531"/>
            </a:xfrm>
            <a:prstGeom prst="rect">
              <a:avLst/>
            </a:prstGeom>
            <a:noFill/>
          </p:spPr>
          <p:txBody>
            <a:bodyPr wrap="square" rtlCol="0">
              <a:spAutoFit/>
            </a:bodyPr>
            <a:lstStyle/>
            <a:p>
              <a:pPr>
                <a:lnSpc>
                  <a:spcPct val="120000"/>
                </a:lnSpc>
              </a:pPr>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a:solidFill>
                    <a:srgbClr val="2A3553"/>
                  </a:solidFill>
                  <a:latin typeface="微软雅黑" panose="020B0503020204020204" pitchFamily="34" charset="-122"/>
                  <a:ea typeface="微软雅黑" panose="020B0503020204020204" pitchFamily="34" charset="-122"/>
                </a:rPr>
                <a:t>您的容打在这里，或者通过复制您的文本。</a:t>
              </a:r>
              <a:endParaRPr lang="en-US" sz="1200" dirty="0">
                <a:solidFill>
                  <a:srgbClr val="2A3553"/>
                </a:solidFill>
                <a:latin typeface="Agency FB" panose="020B0503020202020204" pitchFamily="34" charset="0"/>
              </a:endParaRPr>
            </a:p>
          </p:txBody>
        </p:sp>
        <p:sp>
          <p:nvSpPr>
            <p:cNvPr id="119" name="TextBox 88">
              <a:extLst>
                <a:ext uri="{FF2B5EF4-FFF2-40B4-BE49-F238E27FC236}">
                  <a16:creationId xmlns:a16="http://schemas.microsoft.com/office/drawing/2014/main" id="{F65F0481-F861-445A-969F-B6AC546CF415}"/>
                </a:ext>
              </a:extLst>
            </p:cNvPr>
            <p:cNvSpPr txBox="1"/>
            <p:nvPr/>
          </p:nvSpPr>
          <p:spPr>
            <a:xfrm>
              <a:off x="1874457" y="1894925"/>
              <a:ext cx="3035275" cy="461628"/>
            </a:xfrm>
            <a:prstGeom prst="rect">
              <a:avLst/>
            </a:prstGeom>
            <a:noFill/>
          </p:spPr>
          <p:txBody>
            <a:bodyPr wrap="square" lIns="182843" tIns="91422" rIns="182843" bIns="91422" rtlCol="0">
              <a:spAutoFit/>
            </a:bodyPr>
            <a:lstStyle/>
            <a:p>
              <a:r>
                <a:rPr lang="zh-CN" altLang="en-US" dirty="0">
                  <a:solidFill>
                    <a:srgbClr val="2A3553"/>
                  </a:solidFill>
                  <a:latin typeface="微软雅黑" panose="020B0503020204020204" pitchFamily="34" charset="-122"/>
                  <a:ea typeface="微软雅黑" panose="020B0503020204020204" pitchFamily="34" charset="-122"/>
                  <a:cs typeface="Lato Regular"/>
                </a:rPr>
                <a:t>添加标题内容</a:t>
              </a:r>
              <a:endParaRPr lang="en-US" altLang="zh-CN" dirty="0">
                <a:solidFill>
                  <a:srgbClr val="2A3553"/>
                </a:solidFill>
                <a:latin typeface="微软雅黑" panose="020B0503020204020204" pitchFamily="34" charset="-122"/>
                <a:ea typeface="微软雅黑" panose="020B0503020204020204" pitchFamily="34" charset="-122"/>
                <a:cs typeface="Lato Regular"/>
              </a:endParaRPr>
            </a:p>
          </p:txBody>
        </p:sp>
      </p:grpSp>
      <p:pic>
        <p:nvPicPr>
          <p:cNvPr id="3" name="图形 2">
            <a:extLst>
              <a:ext uri="{FF2B5EF4-FFF2-40B4-BE49-F238E27FC236}">
                <a16:creationId xmlns:a16="http://schemas.microsoft.com/office/drawing/2014/main" id="{DD096C89-1570-4F38-8526-CD883F668A68}"/>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851523" y="1302619"/>
            <a:ext cx="1699135" cy="1800000"/>
          </a:xfrm>
          <a:prstGeom prst="rect">
            <a:avLst/>
          </a:prstGeom>
        </p:spPr>
      </p:pic>
      <p:cxnSp>
        <p:nvCxnSpPr>
          <p:cNvPr id="9" name="直接连接符 8">
            <a:extLst>
              <a:ext uri="{FF2B5EF4-FFF2-40B4-BE49-F238E27FC236}">
                <a16:creationId xmlns:a16="http://schemas.microsoft.com/office/drawing/2014/main" id="{92B5E365-1B2D-4667-9E92-37653B2907F6}"/>
              </a:ext>
            </a:extLst>
          </p:cNvPr>
          <p:cNvCxnSpPr/>
          <p:nvPr/>
        </p:nvCxnSpPr>
        <p:spPr>
          <a:xfrm>
            <a:off x="4421716" y="1518543"/>
            <a:ext cx="0" cy="1368152"/>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50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1000"/>
                                        <p:tgtEl>
                                          <p:spTgt spid="74"/>
                                        </p:tgtEl>
                                      </p:cBhvr>
                                    </p:animEffect>
                                    <p:anim calcmode="lin" valueType="num">
                                      <p:cBhvr>
                                        <p:cTn id="20" dur="1000" fill="hold"/>
                                        <p:tgtEl>
                                          <p:spTgt spid="74"/>
                                        </p:tgtEl>
                                        <p:attrNameLst>
                                          <p:attrName>ppt_x</p:attrName>
                                        </p:attrNameLst>
                                      </p:cBhvr>
                                      <p:tavLst>
                                        <p:tav tm="0">
                                          <p:val>
                                            <p:strVal val="#ppt_x"/>
                                          </p:val>
                                        </p:tav>
                                        <p:tav tm="100000">
                                          <p:val>
                                            <p:strVal val="#ppt_x"/>
                                          </p:val>
                                        </p:tav>
                                      </p:tavLst>
                                    </p:anim>
                                    <p:anim calcmode="lin" valueType="num">
                                      <p:cBhvr>
                                        <p:cTn id="21" dur="1000" fill="hold"/>
                                        <p:tgtEl>
                                          <p:spTgt spid="7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500"/>
                                  </p:stCondLst>
                                  <p:childTnLst>
                                    <p:set>
                                      <p:cBhvr>
                                        <p:cTn id="23" dur="1" fill="hold">
                                          <p:stCondLst>
                                            <p:cond delay="0"/>
                                          </p:stCondLst>
                                        </p:cTn>
                                        <p:tgtEl>
                                          <p:spTgt spid="80"/>
                                        </p:tgtEl>
                                        <p:attrNameLst>
                                          <p:attrName>style.visibility</p:attrName>
                                        </p:attrNameLst>
                                      </p:cBhvr>
                                      <p:to>
                                        <p:strVal val="visible"/>
                                      </p:to>
                                    </p:set>
                                    <p:animEffect transition="in" filter="fade">
                                      <p:cBhvr>
                                        <p:cTn id="24" dur="1000"/>
                                        <p:tgtEl>
                                          <p:spTgt spid="80"/>
                                        </p:tgtEl>
                                      </p:cBhvr>
                                    </p:animEffect>
                                    <p:anim calcmode="lin" valueType="num">
                                      <p:cBhvr>
                                        <p:cTn id="25" dur="1000" fill="hold"/>
                                        <p:tgtEl>
                                          <p:spTgt spid="80"/>
                                        </p:tgtEl>
                                        <p:attrNameLst>
                                          <p:attrName>ppt_x</p:attrName>
                                        </p:attrNameLst>
                                      </p:cBhvr>
                                      <p:tavLst>
                                        <p:tav tm="0">
                                          <p:val>
                                            <p:strVal val="#ppt_x"/>
                                          </p:val>
                                        </p:tav>
                                        <p:tav tm="100000">
                                          <p:val>
                                            <p:strVal val="#ppt_x"/>
                                          </p:val>
                                        </p:tav>
                                      </p:tavLst>
                                    </p:anim>
                                    <p:anim calcmode="lin" valueType="num">
                                      <p:cBhvr>
                                        <p:cTn id="26" dur="1000" fill="hold"/>
                                        <p:tgtEl>
                                          <p:spTgt spid="8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50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1000"/>
                                        <p:tgtEl>
                                          <p:spTgt spid="86"/>
                                        </p:tgtEl>
                                      </p:cBhvr>
                                    </p:animEffect>
                                    <p:anim calcmode="lin" valueType="num">
                                      <p:cBhvr>
                                        <p:cTn id="30" dur="1000" fill="hold"/>
                                        <p:tgtEl>
                                          <p:spTgt spid="86"/>
                                        </p:tgtEl>
                                        <p:attrNameLst>
                                          <p:attrName>ppt_x</p:attrName>
                                        </p:attrNameLst>
                                      </p:cBhvr>
                                      <p:tavLst>
                                        <p:tav tm="0">
                                          <p:val>
                                            <p:strVal val="#ppt_x"/>
                                          </p:val>
                                        </p:tav>
                                        <p:tav tm="100000">
                                          <p:val>
                                            <p:strVal val="#ppt_x"/>
                                          </p:val>
                                        </p:tav>
                                      </p:tavLst>
                                    </p:anim>
                                    <p:anim calcmode="lin" valueType="num">
                                      <p:cBhvr>
                                        <p:cTn id="31" dur="1000" fill="hold"/>
                                        <p:tgtEl>
                                          <p:spTgt spid="8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500"/>
                                  </p:stCondLst>
                                  <p:childTnLst>
                                    <p:set>
                                      <p:cBhvr>
                                        <p:cTn id="33" dur="1" fill="hold">
                                          <p:stCondLst>
                                            <p:cond delay="0"/>
                                          </p:stCondLst>
                                        </p:cTn>
                                        <p:tgtEl>
                                          <p:spTgt spid="116"/>
                                        </p:tgtEl>
                                        <p:attrNameLst>
                                          <p:attrName>style.visibility</p:attrName>
                                        </p:attrNameLst>
                                      </p:cBhvr>
                                      <p:to>
                                        <p:strVal val="visible"/>
                                      </p:to>
                                    </p:set>
                                    <p:animEffect transition="in" filter="fade">
                                      <p:cBhvr>
                                        <p:cTn id="34" dur="1000"/>
                                        <p:tgtEl>
                                          <p:spTgt spid="116"/>
                                        </p:tgtEl>
                                      </p:cBhvr>
                                    </p:animEffect>
                                    <p:anim calcmode="lin" valueType="num">
                                      <p:cBhvr>
                                        <p:cTn id="35" dur="1000" fill="hold"/>
                                        <p:tgtEl>
                                          <p:spTgt spid="116"/>
                                        </p:tgtEl>
                                        <p:attrNameLst>
                                          <p:attrName>ppt_x</p:attrName>
                                        </p:attrNameLst>
                                      </p:cBhvr>
                                      <p:tavLst>
                                        <p:tav tm="0">
                                          <p:val>
                                            <p:strVal val="#ppt_x"/>
                                          </p:val>
                                        </p:tav>
                                        <p:tav tm="100000">
                                          <p:val>
                                            <p:strVal val="#ppt_x"/>
                                          </p:val>
                                        </p:tav>
                                      </p:tavLst>
                                    </p:anim>
                                    <p:anim calcmode="lin" valueType="num">
                                      <p:cBhvr>
                                        <p:cTn id="36" dur="10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73D17D8F-34D4-49DB-8F1C-24AE1B9695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49172" y="3861549"/>
            <a:ext cx="2430000" cy="1620000"/>
          </a:xfrm>
          <a:prstGeom prst="rect">
            <a:avLst/>
          </a:prstGeom>
        </p:spPr>
      </p:pic>
      <p:pic>
        <p:nvPicPr>
          <p:cNvPr id="17" name="图片 16">
            <a:extLst>
              <a:ext uri="{FF2B5EF4-FFF2-40B4-BE49-F238E27FC236}">
                <a16:creationId xmlns:a16="http://schemas.microsoft.com/office/drawing/2014/main" id="{63E65910-CA4B-4A94-9545-CA2B534359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4081" y="1784414"/>
            <a:ext cx="2428696" cy="1620000"/>
          </a:xfrm>
          <a:prstGeom prst="rect">
            <a:avLst/>
          </a:prstGeom>
        </p:spPr>
      </p:pic>
      <p:pic>
        <p:nvPicPr>
          <p:cNvPr id="50" name="图片 49">
            <a:extLst>
              <a:ext uri="{FF2B5EF4-FFF2-40B4-BE49-F238E27FC236}">
                <a16:creationId xmlns:a16="http://schemas.microsoft.com/office/drawing/2014/main" id="{63D52899-D7E6-414E-A758-E91EFAC847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00033" y="1797717"/>
            <a:ext cx="2430000" cy="1620000"/>
          </a:xfrm>
          <a:prstGeom prst="rect">
            <a:avLst/>
          </a:prstGeom>
        </p:spPr>
      </p:pic>
      <p:pic>
        <p:nvPicPr>
          <p:cNvPr id="52" name="图片 51">
            <a:extLst>
              <a:ext uri="{FF2B5EF4-FFF2-40B4-BE49-F238E27FC236}">
                <a16:creationId xmlns:a16="http://schemas.microsoft.com/office/drawing/2014/main" id="{753309F8-A2D9-465F-B091-398D628BBF1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08951" y="3868116"/>
            <a:ext cx="2430000" cy="1620000"/>
          </a:xfrm>
          <a:prstGeom prst="rect">
            <a:avLst/>
          </a:prstGeom>
        </p:spPr>
      </p:pic>
      <p:sp>
        <p:nvSpPr>
          <p:cNvPr id="11" name="矩形 10"/>
          <p:cNvSpPr/>
          <p:nvPr/>
        </p:nvSpPr>
        <p:spPr>
          <a:xfrm>
            <a:off x="1221403" y="4546587"/>
            <a:ext cx="2345816" cy="830997"/>
          </a:xfrm>
          <a:prstGeom prst="rect">
            <a:avLst/>
          </a:prstGeom>
        </p:spPr>
        <p:txBody>
          <a:bodyPr wrap="square">
            <a:spAutoFit/>
          </a:bodyPr>
          <a:lstStyle/>
          <a:p>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a:solidFill>
                  <a:srgbClr val="2A3553"/>
                </a:solidFill>
                <a:latin typeface="微软雅黑" panose="020B0503020204020204" pitchFamily="34" charset="-122"/>
                <a:ea typeface="微软雅黑" panose="020B0503020204020204" pitchFamily="34" charset="-122"/>
              </a:rPr>
              <a:t>您的容打在这里，或者通过复制您的文本后，并选择只保留文字。</a:t>
            </a:r>
            <a:endParaRPr lang="zh-CN" altLang="en-US" sz="1200" dirty="0">
              <a:solidFill>
                <a:srgbClr val="2A3553"/>
              </a:solidFill>
            </a:endParaRPr>
          </a:p>
        </p:txBody>
      </p:sp>
      <p:sp>
        <p:nvSpPr>
          <p:cNvPr id="26" name="矩形 25"/>
          <p:cNvSpPr/>
          <p:nvPr/>
        </p:nvSpPr>
        <p:spPr>
          <a:xfrm>
            <a:off x="3654217" y="1801729"/>
            <a:ext cx="2345816" cy="830997"/>
          </a:xfrm>
          <a:prstGeom prst="rect">
            <a:avLst/>
          </a:prstGeom>
        </p:spPr>
        <p:txBody>
          <a:bodyPr wrap="square">
            <a:spAutoFit/>
          </a:bodyPr>
          <a:lstStyle/>
          <a:p>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a:solidFill>
                  <a:srgbClr val="2A3553"/>
                </a:solidFill>
                <a:latin typeface="微软雅黑" panose="020B0503020204020204" pitchFamily="34" charset="-122"/>
                <a:ea typeface="微软雅黑" panose="020B0503020204020204" pitchFamily="34" charset="-122"/>
              </a:rPr>
              <a:t>您的容打在这里，或者通过复制您的文本后，并选择只保留文字。</a:t>
            </a:r>
            <a:endParaRPr lang="zh-CN" altLang="en-US" sz="1200" dirty="0">
              <a:solidFill>
                <a:srgbClr val="2A3553"/>
              </a:solidFill>
            </a:endParaRPr>
          </a:p>
        </p:txBody>
      </p:sp>
      <p:sp>
        <p:nvSpPr>
          <p:cNvPr id="29" name="矩形 28"/>
          <p:cNvSpPr/>
          <p:nvPr/>
        </p:nvSpPr>
        <p:spPr>
          <a:xfrm>
            <a:off x="6030051" y="4546587"/>
            <a:ext cx="2345816" cy="830997"/>
          </a:xfrm>
          <a:prstGeom prst="rect">
            <a:avLst/>
          </a:prstGeom>
        </p:spPr>
        <p:txBody>
          <a:bodyPr wrap="square">
            <a:spAutoFit/>
          </a:bodyPr>
          <a:lstStyle/>
          <a:p>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a:solidFill>
                  <a:srgbClr val="2A3553"/>
                </a:solidFill>
                <a:latin typeface="微软雅黑" panose="020B0503020204020204" pitchFamily="34" charset="-122"/>
                <a:ea typeface="微软雅黑" panose="020B0503020204020204" pitchFamily="34" charset="-122"/>
              </a:rPr>
              <a:t>您的容打在这里，或者通过复制您的文本后，并选择只保留文字。</a:t>
            </a:r>
            <a:endParaRPr lang="zh-CN" altLang="en-US" sz="1200" dirty="0">
              <a:solidFill>
                <a:srgbClr val="2A3553"/>
              </a:solidFill>
            </a:endParaRPr>
          </a:p>
        </p:txBody>
      </p:sp>
      <p:sp>
        <p:nvSpPr>
          <p:cNvPr id="32" name="矩形 31"/>
          <p:cNvSpPr/>
          <p:nvPr/>
        </p:nvSpPr>
        <p:spPr>
          <a:xfrm>
            <a:off x="8586681" y="1750451"/>
            <a:ext cx="2345816" cy="830997"/>
          </a:xfrm>
          <a:prstGeom prst="rect">
            <a:avLst/>
          </a:prstGeom>
        </p:spPr>
        <p:txBody>
          <a:bodyPr wrap="square">
            <a:spAutoFit/>
          </a:bodyPr>
          <a:lstStyle/>
          <a:p>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a:solidFill>
                  <a:srgbClr val="2A3553"/>
                </a:solidFill>
                <a:latin typeface="微软雅黑" panose="020B0503020204020204" pitchFamily="34" charset="-122"/>
                <a:ea typeface="微软雅黑" panose="020B0503020204020204" pitchFamily="34" charset="-122"/>
              </a:rPr>
              <a:t>您的容打在这里，或者通过复制您的文本后，并选择只保留文字。</a:t>
            </a:r>
            <a:endParaRPr lang="zh-CN" altLang="en-US" sz="1200" dirty="0">
              <a:solidFill>
                <a:srgbClr val="2A3553"/>
              </a:solidFill>
            </a:endParaRPr>
          </a:p>
        </p:txBody>
      </p:sp>
      <p:grpSp>
        <p:nvGrpSpPr>
          <p:cNvPr id="18" name="组合 17">
            <a:extLst>
              <a:ext uri="{FF2B5EF4-FFF2-40B4-BE49-F238E27FC236}">
                <a16:creationId xmlns:a16="http://schemas.microsoft.com/office/drawing/2014/main" id="{601C4A92-A6F0-48BB-9804-8ECD0B7904D3}"/>
              </a:ext>
            </a:extLst>
          </p:cNvPr>
          <p:cNvGrpSpPr/>
          <p:nvPr/>
        </p:nvGrpSpPr>
        <p:grpSpPr>
          <a:xfrm>
            <a:off x="660400" y="-44538"/>
            <a:ext cx="2507750" cy="1057275"/>
            <a:chOff x="-11859" y="-28575"/>
            <a:chExt cx="2507750" cy="1057275"/>
          </a:xfrm>
        </p:grpSpPr>
        <p:sp>
          <p:nvSpPr>
            <p:cNvPr id="19" name="平行四边形 18">
              <a:extLst>
                <a:ext uri="{FF2B5EF4-FFF2-40B4-BE49-F238E27FC236}">
                  <a16:creationId xmlns:a16="http://schemas.microsoft.com/office/drawing/2014/main" id="{4932AAB2-0D71-44CA-9DDE-EC898B384E0D}"/>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B43E9002-4652-461F-9B97-6C440959DFB4}"/>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16BCBB3C-F960-4E4B-942B-C9994397B529}"/>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a16="http://schemas.microsoft.com/office/drawing/2014/main" id="{F5BEF6D3-1930-4191-86ED-5325A91E5431}"/>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a:extLst>
                <a:ext uri="{FF2B5EF4-FFF2-40B4-BE49-F238E27FC236}">
                  <a16:creationId xmlns:a16="http://schemas.microsoft.com/office/drawing/2014/main" id="{30A96D2E-4795-4CA8-9D9D-7579704ACFDC}"/>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a16="http://schemas.microsoft.com/office/drawing/2014/main" id="{4EE1BDA2-5B09-40D7-9A33-DFA45C4CA1E7}"/>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a:extLst>
                <a:ext uri="{FF2B5EF4-FFF2-40B4-BE49-F238E27FC236}">
                  <a16:creationId xmlns:a16="http://schemas.microsoft.com/office/drawing/2014/main" id="{7BB2BDFC-9F21-43C5-8803-6A2DF3180FDC}"/>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a16="http://schemas.microsoft.com/office/drawing/2014/main" id="{E3D8B699-9E50-4DE9-97AF-6157E7EC0D41}"/>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a:extLst>
                <a:ext uri="{FF2B5EF4-FFF2-40B4-BE49-F238E27FC236}">
                  <a16:creationId xmlns:a16="http://schemas.microsoft.com/office/drawing/2014/main" id="{B4297AB1-E9DA-45E6-8F5B-43DAAE87D53F}"/>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F74E1AAA-7A77-44F3-92B4-3FCBCC5BEE23}"/>
              </a:ext>
            </a:extLst>
          </p:cNvPr>
          <p:cNvGrpSpPr/>
          <p:nvPr/>
        </p:nvGrpSpPr>
        <p:grpSpPr>
          <a:xfrm>
            <a:off x="664909" y="6308362"/>
            <a:ext cx="1070304" cy="472172"/>
            <a:chOff x="664909" y="6308362"/>
            <a:chExt cx="1070304" cy="472172"/>
          </a:xfrm>
        </p:grpSpPr>
        <p:sp>
          <p:nvSpPr>
            <p:cNvPr id="35" name="等腰三角形 34">
              <a:extLst>
                <a:ext uri="{FF2B5EF4-FFF2-40B4-BE49-F238E27FC236}">
                  <a16:creationId xmlns:a16="http://schemas.microsoft.com/office/drawing/2014/main" id="{62320199-0AE1-4636-A648-1F633EFBCB18}"/>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a:extLst>
                <a:ext uri="{FF2B5EF4-FFF2-40B4-BE49-F238E27FC236}">
                  <a16:creationId xmlns:a16="http://schemas.microsoft.com/office/drawing/2014/main" id="{FB896597-27E5-4143-A4EC-C85E923D7985}"/>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20FC1BC1-26F7-404D-8810-8664FB5F2369}"/>
              </a:ext>
            </a:extLst>
          </p:cNvPr>
          <p:cNvGrpSpPr/>
          <p:nvPr/>
        </p:nvGrpSpPr>
        <p:grpSpPr>
          <a:xfrm>
            <a:off x="10355783" y="386126"/>
            <a:ext cx="1075251" cy="472172"/>
            <a:chOff x="10355783" y="386126"/>
            <a:chExt cx="1075251" cy="472172"/>
          </a:xfrm>
        </p:grpSpPr>
        <p:sp>
          <p:nvSpPr>
            <p:cNvPr id="38" name="等腰三角形 37">
              <a:extLst>
                <a:ext uri="{FF2B5EF4-FFF2-40B4-BE49-F238E27FC236}">
                  <a16:creationId xmlns:a16="http://schemas.microsoft.com/office/drawing/2014/main" id="{6314C7A3-31AC-4531-87AE-FDB43CF5092B}"/>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a16="http://schemas.microsoft.com/office/drawing/2014/main" id="{7EBAECF3-CB5C-46A3-92F1-3F308335A771}"/>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a:extLst>
              <a:ext uri="{FF2B5EF4-FFF2-40B4-BE49-F238E27FC236}">
                <a16:creationId xmlns:a16="http://schemas.microsoft.com/office/drawing/2014/main" id="{611670C0-B7D0-4338-8159-B6FF23492394}"/>
              </a:ext>
            </a:extLst>
          </p:cNvPr>
          <p:cNvSpPr>
            <a:spLocks noChangeArrowheads="1"/>
          </p:cNvSpPr>
          <p:nvPr/>
        </p:nvSpPr>
        <p:spPr bwMode="auto">
          <a:xfrm flipH="1">
            <a:off x="8274350" y="6459189"/>
            <a:ext cx="3156683"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工作中的自我感悟    我的竞争力</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41" name="组合 40">
            <a:extLst>
              <a:ext uri="{FF2B5EF4-FFF2-40B4-BE49-F238E27FC236}">
                <a16:creationId xmlns:a16="http://schemas.microsoft.com/office/drawing/2014/main" id="{A8EAC6B0-27D4-48AA-9320-5963ED73E1D3}"/>
              </a:ext>
            </a:extLst>
          </p:cNvPr>
          <p:cNvGrpSpPr/>
          <p:nvPr/>
        </p:nvGrpSpPr>
        <p:grpSpPr>
          <a:xfrm>
            <a:off x="7298132" y="5880534"/>
            <a:ext cx="900000" cy="900000"/>
            <a:chOff x="6455246" y="5205801"/>
            <a:chExt cx="900000" cy="900000"/>
          </a:xfrm>
        </p:grpSpPr>
        <p:sp>
          <p:nvSpPr>
            <p:cNvPr id="42" name="椭圆 41">
              <a:extLst>
                <a:ext uri="{FF2B5EF4-FFF2-40B4-BE49-F238E27FC236}">
                  <a16:creationId xmlns:a16="http://schemas.microsoft.com/office/drawing/2014/main" id="{381CE0A0-B22B-4F8C-A796-525232EE2F08}"/>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a:extLst>
                <a:ext uri="{FF2B5EF4-FFF2-40B4-BE49-F238E27FC236}">
                  <a16:creationId xmlns:a16="http://schemas.microsoft.com/office/drawing/2014/main" id="{0CBA0E1E-C34A-438C-8D69-44FD6B464DCC}"/>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sp>
        <p:nvSpPr>
          <p:cNvPr id="45" name="等腰三角形 44">
            <a:extLst>
              <a:ext uri="{FF2B5EF4-FFF2-40B4-BE49-F238E27FC236}">
                <a16:creationId xmlns:a16="http://schemas.microsoft.com/office/drawing/2014/main" id="{9C02D5F5-153B-470D-AA3A-EB9DB743F465}"/>
              </a:ext>
            </a:extLst>
          </p:cNvPr>
          <p:cNvSpPr/>
          <p:nvPr/>
        </p:nvSpPr>
        <p:spPr>
          <a:xfrm>
            <a:off x="2148323" y="3861549"/>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a16="http://schemas.microsoft.com/office/drawing/2014/main" id="{B5614D85-3C3F-4C7F-8903-FD2209A78BF8}"/>
              </a:ext>
            </a:extLst>
          </p:cNvPr>
          <p:cNvSpPr/>
          <p:nvPr/>
        </p:nvSpPr>
        <p:spPr>
          <a:xfrm rot="10800000">
            <a:off x="4487865" y="2924433"/>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a:extLst>
              <a:ext uri="{FF2B5EF4-FFF2-40B4-BE49-F238E27FC236}">
                <a16:creationId xmlns:a16="http://schemas.microsoft.com/office/drawing/2014/main" id="{46937F95-D9F7-4433-B64B-2361081A7740}"/>
              </a:ext>
            </a:extLst>
          </p:cNvPr>
          <p:cNvSpPr/>
          <p:nvPr/>
        </p:nvSpPr>
        <p:spPr>
          <a:xfrm rot="10800000">
            <a:off x="9523502" y="2924434"/>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a16="http://schemas.microsoft.com/office/drawing/2014/main" id="{FDA594FF-26BC-4A44-B8E2-72CD32AF4C20}"/>
              </a:ext>
            </a:extLst>
          </p:cNvPr>
          <p:cNvSpPr/>
          <p:nvPr/>
        </p:nvSpPr>
        <p:spPr>
          <a:xfrm>
            <a:off x="6966872" y="3861549"/>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6" grpId="0"/>
      <p:bldP spid="29"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Content Placeholder 2"/>
          <p:cNvSpPr txBox="1"/>
          <p:nvPr/>
        </p:nvSpPr>
        <p:spPr bwMode="auto">
          <a:xfrm>
            <a:off x="1433833" y="4290528"/>
            <a:ext cx="266289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defTabSz="685165">
              <a:spcBef>
                <a:spcPct val="20000"/>
              </a:spcBef>
              <a:defRPr/>
            </a:pPr>
            <a:r>
              <a:rPr lang="zh-CN" altLang="en-US" b="1" kern="0" dirty="0">
                <a:solidFill>
                  <a:srgbClr val="2A3553"/>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b="1" kern="0" dirty="0">
              <a:solidFill>
                <a:srgbClr val="2A3553"/>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1200" kern="0" dirty="0">
                <a:solidFill>
                  <a:srgbClr val="2A3553"/>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这里输入简单的文字概述里输入简单文字概述输入简单的文字概述里输入输入字概述里输入简单文字概述。</a:t>
            </a:r>
            <a:endParaRPr lang="en-US" altLang="zh-CN" sz="1200" kern="0" dirty="0">
              <a:solidFill>
                <a:srgbClr val="2A3553"/>
              </a:solidFill>
              <a:latin typeface="微软雅黑" panose="020B0503020204020204" pitchFamily="34" charset="-122"/>
              <a:ea typeface="微软雅黑" panose="020B0503020204020204" pitchFamily="34" charset="-122"/>
              <a:cs typeface="Raleway Light"/>
            </a:endParaRPr>
          </a:p>
        </p:txBody>
      </p:sp>
      <p:sp>
        <p:nvSpPr>
          <p:cNvPr id="81" name="Content Placeholder 2"/>
          <p:cNvSpPr txBox="1"/>
          <p:nvPr/>
        </p:nvSpPr>
        <p:spPr bwMode="auto">
          <a:xfrm>
            <a:off x="4745502" y="4290528"/>
            <a:ext cx="266289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defTabSz="685165">
              <a:spcBef>
                <a:spcPct val="20000"/>
              </a:spcBef>
              <a:defRPr/>
            </a:pPr>
            <a:r>
              <a:rPr lang="zh-CN" altLang="en-US" b="1" kern="0" dirty="0">
                <a:solidFill>
                  <a:srgbClr val="2A3553"/>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b="1" kern="0" dirty="0">
              <a:solidFill>
                <a:srgbClr val="2A3553"/>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1200" kern="0" dirty="0">
                <a:solidFill>
                  <a:srgbClr val="2A3553"/>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这里输入简单的文字概述里输入简单文字概述输入简单的文字概述里输入输入字概述里输入简单文字概述。</a:t>
            </a:r>
            <a:endParaRPr lang="en-US" altLang="zh-CN" sz="1200" kern="0" dirty="0">
              <a:solidFill>
                <a:srgbClr val="2A3553"/>
              </a:solidFill>
              <a:latin typeface="微软雅黑" panose="020B0503020204020204" pitchFamily="34" charset="-122"/>
              <a:ea typeface="微软雅黑" panose="020B0503020204020204" pitchFamily="34" charset="-122"/>
              <a:cs typeface="Raleway Light"/>
            </a:endParaRPr>
          </a:p>
        </p:txBody>
      </p:sp>
      <p:sp>
        <p:nvSpPr>
          <p:cNvPr id="84" name="Content Placeholder 2"/>
          <p:cNvSpPr txBox="1"/>
          <p:nvPr/>
        </p:nvSpPr>
        <p:spPr bwMode="auto">
          <a:xfrm>
            <a:off x="8057170" y="4290528"/>
            <a:ext cx="266289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defTabSz="685165">
              <a:spcBef>
                <a:spcPct val="20000"/>
              </a:spcBef>
              <a:defRPr/>
            </a:pPr>
            <a:r>
              <a:rPr lang="zh-CN" altLang="en-US" b="1" kern="0" dirty="0">
                <a:solidFill>
                  <a:srgbClr val="2A3553"/>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b="1" kern="0" dirty="0">
              <a:solidFill>
                <a:srgbClr val="2A3553"/>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1200" kern="0" dirty="0">
                <a:solidFill>
                  <a:srgbClr val="2A3553"/>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这里输入简单的文字概述里输入简单文字概述输入简单的文字概述里输入输入字概述里输入简单文字概述。</a:t>
            </a:r>
            <a:endParaRPr lang="en-US" altLang="zh-CN" sz="1200" kern="0" dirty="0">
              <a:solidFill>
                <a:srgbClr val="2A3553"/>
              </a:solidFill>
              <a:latin typeface="微软雅黑" panose="020B0503020204020204" pitchFamily="34" charset="-122"/>
              <a:ea typeface="微软雅黑" panose="020B0503020204020204" pitchFamily="34" charset="-122"/>
              <a:cs typeface="Raleway Light"/>
            </a:endParaRPr>
          </a:p>
        </p:txBody>
      </p:sp>
      <p:grpSp>
        <p:nvGrpSpPr>
          <p:cNvPr id="17" name="组合 16">
            <a:extLst>
              <a:ext uri="{FF2B5EF4-FFF2-40B4-BE49-F238E27FC236}">
                <a16:creationId xmlns:a16="http://schemas.microsoft.com/office/drawing/2014/main" id="{A306E1FB-4EA2-494C-8685-8A30EC1F4515}"/>
              </a:ext>
            </a:extLst>
          </p:cNvPr>
          <p:cNvGrpSpPr/>
          <p:nvPr/>
        </p:nvGrpSpPr>
        <p:grpSpPr>
          <a:xfrm>
            <a:off x="660400" y="-44538"/>
            <a:ext cx="2507750" cy="1057275"/>
            <a:chOff x="-11859" y="-28575"/>
            <a:chExt cx="2507750" cy="1057275"/>
          </a:xfrm>
        </p:grpSpPr>
        <p:sp>
          <p:nvSpPr>
            <p:cNvPr id="18" name="平行四边形 17">
              <a:extLst>
                <a:ext uri="{FF2B5EF4-FFF2-40B4-BE49-F238E27FC236}">
                  <a16:creationId xmlns:a16="http://schemas.microsoft.com/office/drawing/2014/main" id="{F770705E-828A-4678-87DA-6C445368E5C5}"/>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a:extLst>
                <a:ext uri="{FF2B5EF4-FFF2-40B4-BE49-F238E27FC236}">
                  <a16:creationId xmlns:a16="http://schemas.microsoft.com/office/drawing/2014/main" id="{6621B6F8-F005-4515-9972-9A093BF38EE2}"/>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DECADAF6-3C97-410B-9187-11F8BF9E78FA}"/>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BD015E94-864A-4A63-B361-6C7C14D39C41}"/>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a16="http://schemas.microsoft.com/office/drawing/2014/main" id="{5665D64D-DECF-4B3C-B1BD-8B2DBB0EA436}"/>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a:extLst>
                <a:ext uri="{FF2B5EF4-FFF2-40B4-BE49-F238E27FC236}">
                  <a16:creationId xmlns:a16="http://schemas.microsoft.com/office/drawing/2014/main" id="{2A1C834C-2E23-4BFB-9375-8591DA8ECBC8}"/>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a16="http://schemas.microsoft.com/office/drawing/2014/main" id="{F546891C-0BDD-4803-9F2D-86AB069811CD}"/>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a:extLst>
                <a:ext uri="{FF2B5EF4-FFF2-40B4-BE49-F238E27FC236}">
                  <a16:creationId xmlns:a16="http://schemas.microsoft.com/office/drawing/2014/main" id="{599F546F-36A0-41FE-A5FB-B083E6AA5A1F}"/>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a:extLst>
                <a:ext uri="{FF2B5EF4-FFF2-40B4-BE49-F238E27FC236}">
                  <a16:creationId xmlns:a16="http://schemas.microsoft.com/office/drawing/2014/main" id="{BC295C01-6CB5-4C39-9FBF-29356BB9565C}"/>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ADC06297-4D81-4D17-9682-D33F233D1652}"/>
              </a:ext>
            </a:extLst>
          </p:cNvPr>
          <p:cNvGrpSpPr/>
          <p:nvPr/>
        </p:nvGrpSpPr>
        <p:grpSpPr>
          <a:xfrm>
            <a:off x="664909" y="6308362"/>
            <a:ext cx="1070304" cy="472172"/>
            <a:chOff x="664909" y="6308362"/>
            <a:chExt cx="1070304" cy="472172"/>
          </a:xfrm>
        </p:grpSpPr>
        <p:sp>
          <p:nvSpPr>
            <p:cNvPr id="28" name="等腰三角形 27">
              <a:extLst>
                <a:ext uri="{FF2B5EF4-FFF2-40B4-BE49-F238E27FC236}">
                  <a16:creationId xmlns:a16="http://schemas.microsoft.com/office/drawing/2014/main" id="{8EF32CA0-FA91-414E-AD0E-7492075D8202}"/>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a:extLst>
                <a:ext uri="{FF2B5EF4-FFF2-40B4-BE49-F238E27FC236}">
                  <a16:creationId xmlns:a16="http://schemas.microsoft.com/office/drawing/2014/main" id="{4FCD87CA-41F6-432F-A9F1-6B62BC23FC2D}"/>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id="{B34D46A0-D091-4F5F-B4F3-574302B391AA}"/>
              </a:ext>
            </a:extLst>
          </p:cNvPr>
          <p:cNvGrpSpPr/>
          <p:nvPr/>
        </p:nvGrpSpPr>
        <p:grpSpPr>
          <a:xfrm>
            <a:off x="10355783" y="386126"/>
            <a:ext cx="1075251" cy="472172"/>
            <a:chOff x="10355783" y="386126"/>
            <a:chExt cx="1075251" cy="472172"/>
          </a:xfrm>
        </p:grpSpPr>
        <p:sp>
          <p:nvSpPr>
            <p:cNvPr id="31" name="等腰三角形 30">
              <a:extLst>
                <a:ext uri="{FF2B5EF4-FFF2-40B4-BE49-F238E27FC236}">
                  <a16:creationId xmlns:a16="http://schemas.microsoft.com/office/drawing/2014/main" id="{7C1C2C5A-0C3C-41DE-9545-616426080027}"/>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a:extLst>
                <a:ext uri="{FF2B5EF4-FFF2-40B4-BE49-F238E27FC236}">
                  <a16:creationId xmlns:a16="http://schemas.microsoft.com/office/drawing/2014/main" id="{6399D042-1D83-4D2D-9E39-9E7D46B4DBC5}"/>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a:extLst>
              <a:ext uri="{FF2B5EF4-FFF2-40B4-BE49-F238E27FC236}">
                <a16:creationId xmlns:a16="http://schemas.microsoft.com/office/drawing/2014/main" id="{FE9F4C08-866F-4D6C-840D-AACEE1B95E05}"/>
              </a:ext>
            </a:extLst>
          </p:cNvPr>
          <p:cNvSpPr>
            <a:spLocks noChangeArrowheads="1"/>
          </p:cNvSpPr>
          <p:nvPr/>
        </p:nvSpPr>
        <p:spPr bwMode="auto">
          <a:xfrm flipH="1">
            <a:off x="8423540" y="6459189"/>
            <a:ext cx="3011636"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工作中的自我感悟    自我评价</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34" name="组合 33">
            <a:extLst>
              <a:ext uri="{FF2B5EF4-FFF2-40B4-BE49-F238E27FC236}">
                <a16:creationId xmlns:a16="http://schemas.microsoft.com/office/drawing/2014/main" id="{8515A6C3-7912-4FCE-BCDB-64C3FEB28362}"/>
              </a:ext>
            </a:extLst>
          </p:cNvPr>
          <p:cNvGrpSpPr/>
          <p:nvPr/>
        </p:nvGrpSpPr>
        <p:grpSpPr>
          <a:xfrm>
            <a:off x="7548000" y="5897743"/>
            <a:ext cx="900000" cy="900000"/>
            <a:chOff x="6455246" y="5205801"/>
            <a:chExt cx="900000" cy="900000"/>
          </a:xfrm>
        </p:grpSpPr>
        <p:sp>
          <p:nvSpPr>
            <p:cNvPr id="35" name="椭圆 34">
              <a:extLst>
                <a:ext uri="{FF2B5EF4-FFF2-40B4-BE49-F238E27FC236}">
                  <a16:creationId xmlns:a16="http://schemas.microsoft.com/office/drawing/2014/main" id="{A065DDA0-DE73-4A2B-BB62-057CADDFF36D}"/>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id="{1F1894BA-6015-4D80-BE1F-0EC38BD5ACA1}"/>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pic>
        <p:nvPicPr>
          <p:cNvPr id="2" name="图形 1">
            <a:extLst>
              <a:ext uri="{FF2B5EF4-FFF2-40B4-BE49-F238E27FC236}">
                <a16:creationId xmlns:a16="http://schemas.microsoft.com/office/drawing/2014/main" id="{692BAC24-F9CC-46F7-8B35-634B48858CC9}"/>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038725" y="1556792"/>
            <a:ext cx="2076450" cy="2076450"/>
          </a:xfrm>
          <a:prstGeom prst="rect">
            <a:avLst/>
          </a:prstGeom>
        </p:spPr>
      </p:pic>
      <p:cxnSp>
        <p:nvCxnSpPr>
          <p:cNvPr id="10" name="直接连接符 9">
            <a:extLst>
              <a:ext uri="{FF2B5EF4-FFF2-40B4-BE49-F238E27FC236}">
                <a16:creationId xmlns:a16="http://schemas.microsoft.com/office/drawing/2014/main" id="{F341D06C-40BE-4856-9127-80E431424D60}"/>
              </a:ext>
            </a:extLst>
          </p:cNvPr>
          <p:cNvCxnSpPr/>
          <p:nvPr/>
        </p:nvCxnSpPr>
        <p:spPr>
          <a:xfrm>
            <a:off x="4421116" y="4290528"/>
            <a:ext cx="0" cy="899663"/>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C8353873-5C7B-47F5-B52F-2692BAC5F154}"/>
              </a:ext>
            </a:extLst>
          </p:cNvPr>
          <p:cNvCxnSpPr/>
          <p:nvPr/>
        </p:nvCxnSpPr>
        <p:spPr>
          <a:xfrm>
            <a:off x="7732785" y="4290528"/>
            <a:ext cx="0" cy="899663"/>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wheel(1)">
                                      <p:cBhvr>
                                        <p:cTn id="10" dur="2000"/>
                                        <p:tgtEl>
                                          <p:spTgt spid="81"/>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wheel(1)">
                                      <p:cBhvr>
                                        <p:cTn id="13" dur="2000"/>
                                        <p:tgtEl>
                                          <p:spTgt spid="78"/>
                                        </p:tgtEl>
                                      </p:cBhvr>
                                    </p:animEffect>
                                  </p:childTnLst>
                                </p:cTn>
                              </p:par>
                              <p:par>
                                <p:cTn id="14" presetID="21" presetClass="entr" presetSubtype="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2000"/>
                                        <p:tgtEl>
                                          <p:spTgt spid="10"/>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wheel(1)">
                                      <p:cBhvr>
                                        <p:cTn id="19" dur="2000"/>
                                        <p:tgtEl>
                                          <p:spTgt spid="84"/>
                                        </p:tgtEl>
                                      </p:cBhvr>
                                    </p:animEffect>
                                  </p:childTnLst>
                                </p:cTn>
                              </p:par>
                              <p:par>
                                <p:cTn id="20" presetID="21" presetClass="entr" presetSubtype="1"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heel(1)">
                                      <p:cBhvr>
                                        <p:cTn id="22"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81" grpId="0"/>
      <p:bldP spid="8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形状 16">
            <a:extLst>
              <a:ext uri="{FF2B5EF4-FFF2-40B4-BE49-F238E27FC236}">
                <a16:creationId xmlns:a16="http://schemas.microsoft.com/office/drawing/2014/main" id="{E2C30DE2-5A68-4CCF-BC28-C99FAC640758}"/>
              </a:ext>
            </a:extLst>
          </p:cNvPr>
          <p:cNvSpPr/>
          <p:nvPr/>
        </p:nvSpPr>
        <p:spPr>
          <a:xfrm flipH="1">
            <a:off x="759379" y="1922200"/>
            <a:ext cx="3420000" cy="3420000"/>
          </a:xfrm>
          <a:custGeom>
            <a:avLst/>
            <a:gdLst>
              <a:gd name="connsiteX0" fmla="*/ 264172 w 6087491"/>
              <a:gd name="connsiteY0" fmla="*/ 205288 h 4730576"/>
              <a:gd name="connsiteX1" fmla="*/ 264172 w 6087491"/>
              <a:gd name="connsiteY1" fmla="*/ 4525288 h 4730576"/>
              <a:gd name="connsiteX2" fmla="*/ 5823318 w 6087491"/>
              <a:gd name="connsiteY2" fmla="*/ 4525288 h 4730576"/>
              <a:gd name="connsiteX3" fmla="*/ 5823318 w 6087491"/>
              <a:gd name="connsiteY3" fmla="*/ 205288 h 4730576"/>
              <a:gd name="connsiteX4" fmla="*/ 0 w 6087491"/>
              <a:gd name="connsiteY4" fmla="*/ 0 h 4730576"/>
              <a:gd name="connsiteX5" fmla="*/ 6087491 w 6087491"/>
              <a:gd name="connsiteY5" fmla="*/ 0 h 4730576"/>
              <a:gd name="connsiteX6" fmla="*/ 6087491 w 6087491"/>
              <a:gd name="connsiteY6" fmla="*/ 4730576 h 4730576"/>
              <a:gd name="connsiteX7" fmla="*/ 0 w 6087491"/>
              <a:gd name="connsiteY7" fmla="*/ 4730576 h 473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7491" h="4730576">
                <a:moveTo>
                  <a:pt x="264172" y="205288"/>
                </a:moveTo>
                <a:lnTo>
                  <a:pt x="264172" y="4525288"/>
                </a:lnTo>
                <a:lnTo>
                  <a:pt x="5823318" y="4525288"/>
                </a:lnTo>
                <a:lnTo>
                  <a:pt x="5823318" y="205288"/>
                </a:lnTo>
                <a:close/>
                <a:moveTo>
                  <a:pt x="0" y="0"/>
                </a:moveTo>
                <a:lnTo>
                  <a:pt x="6087491" y="0"/>
                </a:lnTo>
                <a:lnTo>
                  <a:pt x="6087491" y="4730576"/>
                </a:lnTo>
                <a:lnTo>
                  <a:pt x="0" y="4730576"/>
                </a:lnTo>
                <a:close/>
              </a:path>
            </a:pathLst>
          </a:custGeom>
          <a:gradFill>
            <a:gsLst>
              <a:gs pos="100000">
                <a:srgbClr val="91BBF7"/>
              </a:gs>
              <a:gs pos="0">
                <a:srgbClr val="FFC7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a:extLst>
              <a:ext uri="{FF2B5EF4-FFF2-40B4-BE49-F238E27FC236}">
                <a16:creationId xmlns:a16="http://schemas.microsoft.com/office/drawing/2014/main" id="{912171F1-6C58-4933-B47A-B602FD7D1DEA}"/>
              </a:ext>
            </a:extLst>
          </p:cNvPr>
          <p:cNvSpPr txBox="1"/>
          <p:nvPr/>
        </p:nvSpPr>
        <p:spPr>
          <a:xfrm flipH="1">
            <a:off x="9063580" y="1829988"/>
            <a:ext cx="1445786" cy="1200329"/>
          </a:xfrm>
          <a:prstGeom prst="rect">
            <a:avLst/>
          </a:prstGeom>
          <a:solidFill>
            <a:schemeClr val="bg1"/>
          </a:solidFill>
        </p:spPr>
        <p:txBody>
          <a:bodyPr wrap="square" rtlCol="0">
            <a:spAutoFit/>
          </a:bodyPr>
          <a:lstStyle/>
          <a:p>
            <a:pPr algn="r"/>
            <a:r>
              <a:rPr lang="en-US" altLang="zh-CN" sz="7200" b="1" dirty="0">
                <a:solidFill>
                  <a:srgbClr val="2A3553"/>
                </a:solidFill>
                <a:latin typeface="微软雅黑" panose="020B0503020204020204" pitchFamily="34" charset="-122"/>
                <a:ea typeface="微软雅黑" panose="020B0503020204020204" pitchFamily="34" charset="-122"/>
              </a:rPr>
              <a:t>03</a:t>
            </a:r>
          </a:p>
        </p:txBody>
      </p:sp>
      <p:grpSp>
        <p:nvGrpSpPr>
          <p:cNvPr id="19" name="组合 18">
            <a:extLst>
              <a:ext uri="{FF2B5EF4-FFF2-40B4-BE49-F238E27FC236}">
                <a16:creationId xmlns:a16="http://schemas.microsoft.com/office/drawing/2014/main" id="{8A4D4C5F-B400-459A-8FA8-14EDF99A2766}"/>
              </a:ext>
            </a:extLst>
          </p:cNvPr>
          <p:cNvGrpSpPr/>
          <p:nvPr/>
        </p:nvGrpSpPr>
        <p:grpSpPr>
          <a:xfrm>
            <a:off x="6622686" y="1376202"/>
            <a:ext cx="3731385" cy="360000"/>
            <a:chOff x="6419006" y="1464375"/>
            <a:chExt cx="3731385" cy="360000"/>
          </a:xfrm>
          <a:gradFill flip="none" rotWithShape="1">
            <a:gsLst>
              <a:gs pos="100000">
                <a:srgbClr val="91BBF7"/>
              </a:gs>
              <a:gs pos="0">
                <a:srgbClr val="FFC7CA"/>
              </a:gs>
            </a:gsLst>
            <a:lin ang="10800000" scaled="1"/>
            <a:tileRect/>
          </a:gradFill>
        </p:grpSpPr>
        <p:sp>
          <p:nvSpPr>
            <p:cNvPr id="20" name="椭圆 19">
              <a:extLst>
                <a:ext uri="{FF2B5EF4-FFF2-40B4-BE49-F238E27FC236}">
                  <a16:creationId xmlns:a16="http://schemas.microsoft.com/office/drawing/2014/main" id="{B42EF3A6-46A7-4B47-BF8C-4448645751F6}"/>
                </a:ext>
              </a:extLst>
            </p:cNvPr>
            <p:cNvSpPr/>
            <p:nvPr/>
          </p:nvSpPr>
          <p:spPr>
            <a:xfrm>
              <a:off x="6419006"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3DFDC30E-7090-46A5-AA1F-F8ED98D0CBB6}"/>
                </a:ext>
              </a:extLst>
            </p:cNvPr>
            <p:cNvSpPr/>
            <p:nvPr/>
          </p:nvSpPr>
          <p:spPr>
            <a:xfrm>
              <a:off x="6980904"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4E49A6C7-9507-4F28-BCB5-E6C79DCCD837}"/>
                </a:ext>
              </a:extLst>
            </p:cNvPr>
            <p:cNvSpPr/>
            <p:nvPr/>
          </p:nvSpPr>
          <p:spPr>
            <a:xfrm>
              <a:off x="7542802"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4C22BE1E-85E3-420B-B971-5D7222910654}"/>
                </a:ext>
              </a:extLst>
            </p:cNvPr>
            <p:cNvSpPr/>
            <p:nvPr/>
          </p:nvSpPr>
          <p:spPr>
            <a:xfrm>
              <a:off x="8104700"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A7BF27AC-4CFD-4156-8A05-85E6C48277E7}"/>
                </a:ext>
              </a:extLst>
            </p:cNvPr>
            <p:cNvSpPr/>
            <p:nvPr/>
          </p:nvSpPr>
          <p:spPr>
            <a:xfrm>
              <a:off x="8666598"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AC239FA-7ACE-4223-BD21-6C745B28B39F}"/>
                </a:ext>
              </a:extLst>
            </p:cNvPr>
            <p:cNvSpPr/>
            <p:nvPr/>
          </p:nvSpPr>
          <p:spPr>
            <a:xfrm>
              <a:off x="9228496"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C196717C-1819-46FB-9196-D8DD3B679C1C}"/>
                </a:ext>
              </a:extLst>
            </p:cNvPr>
            <p:cNvSpPr/>
            <p:nvPr/>
          </p:nvSpPr>
          <p:spPr>
            <a:xfrm>
              <a:off x="9790391"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FD08064B-9A84-4534-9C9A-E7DD30B25FA4}"/>
              </a:ext>
            </a:extLst>
          </p:cNvPr>
          <p:cNvGrpSpPr/>
          <p:nvPr/>
        </p:nvGrpSpPr>
        <p:grpSpPr>
          <a:xfrm>
            <a:off x="10753926" y="1130301"/>
            <a:ext cx="641055" cy="5003800"/>
            <a:chOff x="8630023" y="4893701"/>
            <a:chExt cx="641055" cy="1028700"/>
          </a:xfrm>
        </p:grpSpPr>
        <p:sp>
          <p:nvSpPr>
            <p:cNvPr id="34" name="平行四边形 33">
              <a:extLst>
                <a:ext uri="{FF2B5EF4-FFF2-40B4-BE49-F238E27FC236}">
                  <a16:creationId xmlns:a16="http://schemas.microsoft.com/office/drawing/2014/main" id="{916B0197-348F-4F29-BFD8-697768733331}"/>
                </a:ext>
              </a:extLst>
            </p:cNvPr>
            <p:cNvSpPr/>
            <p:nvPr/>
          </p:nvSpPr>
          <p:spPr>
            <a:xfrm flipH="1">
              <a:off x="8630023"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6CF168AF-5DE4-4109-B9A3-464953760A28}"/>
                </a:ext>
              </a:extLst>
            </p:cNvPr>
            <p:cNvSpPr/>
            <p:nvPr/>
          </p:nvSpPr>
          <p:spPr>
            <a:xfrm flipH="1">
              <a:off x="8882313"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7D5C5503-FFC4-43B9-90C2-FCF60C3F5950}"/>
                </a:ext>
              </a:extLst>
            </p:cNvPr>
            <p:cNvSpPr/>
            <p:nvPr/>
          </p:nvSpPr>
          <p:spPr>
            <a:xfrm flipH="1">
              <a:off x="9141599"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B7B43D34-BE4B-4FA2-87C0-570C06590007}"/>
              </a:ext>
            </a:extLst>
          </p:cNvPr>
          <p:cNvGrpSpPr/>
          <p:nvPr/>
        </p:nvGrpSpPr>
        <p:grpSpPr>
          <a:xfrm>
            <a:off x="7926482" y="2855028"/>
            <a:ext cx="2582884" cy="1228029"/>
            <a:chOff x="3850192" y="2471279"/>
            <a:chExt cx="2582884" cy="1228029"/>
          </a:xfrm>
        </p:grpSpPr>
        <p:sp>
          <p:nvSpPr>
            <p:cNvPr id="38" name="TextBox 22">
              <a:extLst>
                <a:ext uri="{FF2B5EF4-FFF2-40B4-BE49-F238E27FC236}">
                  <a16:creationId xmlns:a16="http://schemas.microsoft.com/office/drawing/2014/main" id="{320B2736-D0E2-4E19-9395-488A878498C1}"/>
                </a:ext>
              </a:extLst>
            </p:cNvPr>
            <p:cNvSpPr txBox="1"/>
            <p:nvPr/>
          </p:nvSpPr>
          <p:spPr>
            <a:xfrm flipH="1">
              <a:off x="3913378" y="2471279"/>
              <a:ext cx="2519698" cy="769441"/>
            </a:xfrm>
            <a:prstGeom prst="rect">
              <a:avLst/>
            </a:prstGeom>
            <a:solidFill>
              <a:schemeClr val="bg1"/>
            </a:solidFill>
          </p:spPr>
          <p:txBody>
            <a:bodyPr wrap="square" rtlCol="0">
              <a:spAutoFit/>
            </a:bodyPr>
            <a:lstStyle/>
            <a:p>
              <a:pPr algn="r"/>
              <a:r>
                <a:rPr lang="zh-CN" altLang="en-US" sz="4400" b="1" spc="100" dirty="0">
                  <a:solidFill>
                    <a:srgbClr val="2A3553"/>
                  </a:solidFill>
                  <a:latin typeface="微软雅黑" panose="020B0503020204020204" pitchFamily="34" charset="-122"/>
                  <a:ea typeface="微软雅黑" panose="020B0503020204020204" pitchFamily="34" charset="-122"/>
                </a:rPr>
                <a:t>心得体会</a:t>
              </a:r>
            </a:p>
          </p:txBody>
        </p:sp>
        <p:sp>
          <p:nvSpPr>
            <p:cNvPr id="39" name="TextBox 22">
              <a:extLst>
                <a:ext uri="{FF2B5EF4-FFF2-40B4-BE49-F238E27FC236}">
                  <a16:creationId xmlns:a16="http://schemas.microsoft.com/office/drawing/2014/main" id="{FBDD68E8-0EB0-41B1-95FE-26A1301B3577}"/>
                </a:ext>
              </a:extLst>
            </p:cNvPr>
            <p:cNvSpPr txBox="1"/>
            <p:nvPr/>
          </p:nvSpPr>
          <p:spPr>
            <a:xfrm flipH="1">
              <a:off x="3850192" y="3237643"/>
              <a:ext cx="2519698" cy="461665"/>
            </a:xfrm>
            <a:prstGeom prst="rect">
              <a:avLst/>
            </a:prstGeom>
            <a:solidFill>
              <a:schemeClr val="bg1"/>
            </a:solidFill>
          </p:spPr>
          <p:txBody>
            <a:bodyPr wrap="square" rtlCol="0">
              <a:spAutoFit/>
            </a:bodyPr>
            <a:lstStyle/>
            <a:p>
              <a:pPr algn="r"/>
              <a:r>
                <a:rPr lang="en-US" altLang="zh-CN" sz="2400" spc="100" dirty="0">
                  <a:solidFill>
                    <a:srgbClr val="2A3553"/>
                  </a:solidFill>
                  <a:latin typeface="微软雅黑" panose="020B0503020204020204" pitchFamily="34" charset="-122"/>
                  <a:ea typeface="微软雅黑" panose="020B0503020204020204" pitchFamily="34" charset="-122"/>
                </a:rPr>
                <a:t>Job Review</a:t>
              </a:r>
              <a:endParaRPr lang="zh-CN" altLang="en-US" sz="2400" spc="100" dirty="0">
                <a:solidFill>
                  <a:srgbClr val="2A3553"/>
                </a:solidFill>
                <a:latin typeface="微软雅黑" panose="020B0503020204020204" pitchFamily="34" charset="-122"/>
                <a:ea typeface="微软雅黑" panose="020B0503020204020204" pitchFamily="34" charset="-122"/>
              </a:endParaRPr>
            </a:p>
          </p:txBody>
        </p:sp>
      </p:grpSp>
      <p:sp>
        <p:nvSpPr>
          <p:cNvPr id="40" name="TextBox 7">
            <a:extLst>
              <a:ext uri="{FF2B5EF4-FFF2-40B4-BE49-F238E27FC236}">
                <a16:creationId xmlns:a16="http://schemas.microsoft.com/office/drawing/2014/main" id="{36BF78F4-95BE-41E4-A552-F3F8602DFEC0}"/>
              </a:ext>
            </a:extLst>
          </p:cNvPr>
          <p:cNvSpPr>
            <a:spLocks noChangeArrowheads="1"/>
          </p:cNvSpPr>
          <p:nvPr/>
        </p:nvSpPr>
        <p:spPr bwMode="auto">
          <a:xfrm>
            <a:off x="2945317" y="2420888"/>
            <a:ext cx="219581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工作中的发展建议</a:t>
            </a:r>
            <a:endParaRPr lang="en-US" altLang="zh-CN" sz="120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sp>
        <p:nvSpPr>
          <p:cNvPr id="41" name="Rectangle 4">
            <a:extLst>
              <a:ext uri="{FF2B5EF4-FFF2-40B4-BE49-F238E27FC236}">
                <a16:creationId xmlns:a16="http://schemas.microsoft.com/office/drawing/2014/main" id="{4AAB2C43-683E-46CC-9799-1AF559C31756}"/>
              </a:ext>
            </a:extLst>
          </p:cNvPr>
          <p:cNvSpPr txBox="1">
            <a:spLocks noChangeArrowheads="1"/>
          </p:cNvSpPr>
          <p:nvPr/>
        </p:nvSpPr>
        <p:spPr bwMode="auto">
          <a:xfrm>
            <a:off x="2913701" y="3074703"/>
            <a:ext cx="2933865" cy="11149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b="0" dirty="0">
                <a:solidFill>
                  <a:srgbClr val="2A3553"/>
                </a:solidFill>
                <a:latin typeface="微软雅黑" panose="020B0503020204020204" pitchFamily="34" charset="-122"/>
                <a:ea typeface="微软雅黑" panose="020B0503020204020204" pitchFamily="34" charset="-122"/>
              </a:rPr>
              <a:t>Introduction Of Atmospheric</a:t>
            </a:r>
          </a:p>
          <a:p>
            <a:pPr algn="l"/>
            <a:r>
              <a:rPr lang="en-US" altLang="zh-CN" b="0" dirty="0">
                <a:solidFill>
                  <a:srgbClr val="2A3553"/>
                </a:solidFill>
                <a:latin typeface="微软雅黑" panose="020B0503020204020204" pitchFamily="34" charset="-122"/>
                <a:ea typeface="微软雅黑" panose="020B0503020204020204" pitchFamily="34" charset="-122"/>
              </a:rPr>
              <a:t>Business Plan Start up Plan PPT Template, </a:t>
            </a:r>
          </a:p>
          <a:p>
            <a:pPr algn="l"/>
            <a:r>
              <a:rPr lang="en-US" altLang="zh-CN" b="0" dirty="0">
                <a:solidFill>
                  <a:srgbClr val="2A3553"/>
                </a:solidFill>
                <a:latin typeface="微软雅黑" panose="020B0503020204020204" pitchFamily="34" charset="-122"/>
                <a:ea typeface="微软雅黑" panose="020B0503020204020204" pitchFamily="34" charset="-122"/>
              </a:rPr>
              <a:t>Complete Framework</a:t>
            </a:r>
            <a:endParaRPr lang="zh-CN" b="0" dirty="0">
              <a:solidFill>
                <a:srgbClr val="2A3553"/>
              </a:solidFill>
              <a:latin typeface="微软雅黑" panose="020B0503020204020204" pitchFamily="34" charset="-122"/>
              <a:ea typeface="微软雅黑" panose="020B0503020204020204" pitchFamily="34" charset="-122"/>
            </a:endParaRPr>
          </a:p>
        </p:txBody>
      </p:sp>
      <p:grpSp>
        <p:nvGrpSpPr>
          <p:cNvPr id="42" name="组合 41">
            <a:extLst>
              <a:ext uri="{FF2B5EF4-FFF2-40B4-BE49-F238E27FC236}">
                <a16:creationId xmlns:a16="http://schemas.microsoft.com/office/drawing/2014/main" id="{6418B8CC-1F8E-43D1-B6F2-93BBB6BAF04B}"/>
              </a:ext>
            </a:extLst>
          </p:cNvPr>
          <p:cNvGrpSpPr/>
          <p:nvPr/>
        </p:nvGrpSpPr>
        <p:grpSpPr>
          <a:xfrm>
            <a:off x="660400" y="-44538"/>
            <a:ext cx="2507750" cy="1057275"/>
            <a:chOff x="-11859" y="-28575"/>
            <a:chExt cx="2507750" cy="1057275"/>
          </a:xfrm>
        </p:grpSpPr>
        <p:sp>
          <p:nvSpPr>
            <p:cNvPr id="43" name="平行四边形 42">
              <a:extLst>
                <a:ext uri="{FF2B5EF4-FFF2-40B4-BE49-F238E27FC236}">
                  <a16:creationId xmlns:a16="http://schemas.microsoft.com/office/drawing/2014/main" id="{7971CAF6-3863-400D-A410-E0691FFDBAA2}"/>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a:extLst>
                <a:ext uri="{FF2B5EF4-FFF2-40B4-BE49-F238E27FC236}">
                  <a16:creationId xmlns:a16="http://schemas.microsoft.com/office/drawing/2014/main" id="{E029A4B1-CB0A-4937-A041-BCA96788AF84}"/>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a:extLst>
                <a:ext uri="{FF2B5EF4-FFF2-40B4-BE49-F238E27FC236}">
                  <a16:creationId xmlns:a16="http://schemas.microsoft.com/office/drawing/2014/main" id="{04043EDE-58B4-4E30-AC20-4D71F832E6E5}"/>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a:extLst>
                <a:ext uri="{FF2B5EF4-FFF2-40B4-BE49-F238E27FC236}">
                  <a16:creationId xmlns:a16="http://schemas.microsoft.com/office/drawing/2014/main" id="{645EB695-067E-4439-BE42-E7E02A172A7F}"/>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a:extLst>
                <a:ext uri="{FF2B5EF4-FFF2-40B4-BE49-F238E27FC236}">
                  <a16:creationId xmlns:a16="http://schemas.microsoft.com/office/drawing/2014/main" id="{878BAAD7-260B-4235-8E5E-61AE939722B3}"/>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a:extLst>
                <a:ext uri="{FF2B5EF4-FFF2-40B4-BE49-F238E27FC236}">
                  <a16:creationId xmlns:a16="http://schemas.microsoft.com/office/drawing/2014/main" id="{9CFD282B-4175-4674-B6C7-5672B0F02B97}"/>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a:extLst>
                <a:ext uri="{FF2B5EF4-FFF2-40B4-BE49-F238E27FC236}">
                  <a16:creationId xmlns:a16="http://schemas.microsoft.com/office/drawing/2014/main" id="{77BB203A-BE44-4702-BB1A-4ADC7F039872}"/>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a:extLst>
                <a:ext uri="{FF2B5EF4-FFF2-40B4-BE49-F238E27FC236}">
                  <a16:creationId xmlns:a16="http://schemas.microsoft.com/office/drawing/2014/main" id="{618C72C5-52BF-4A87-B5E3-C165748CBE8B}"/>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a:extLst>
                <a:ext uri="{FF2B5EF4-FFF2-40B4-BE49-F238E27FC236}">
                  <a16:creationId xmlns:a16="http://schemas.microsoft.com/office/drawing/2014/main" id="{B3E5FFDD-B05F-4F0C-9DB6-29EF7915ABDB}"/>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a16="http://schemas.microsoft.com/office/drawing/2014/main" id="{2C455B48-4C16-4983-AF8B-0F58B90B803A}"/>
              </a:ext>
            </a:extLst>
          </p:cNvPr>
          <p:cNvGrpSpPr/>
          <p:nvPr/>
        </p:nvGrpSpPr>
        <p:grpSpPr>
          <a:xfrm>
            <a:off x="664909" y="6308362"/>
            <a:ext cx="1070304" cy="472172"/>
            <a:chOff x="664909" y="6308362"/>
            <a:chExt cx="1070304" cy="472172"/>
          </a:xfrm>
        </p:grpSpPr>
        <p:sp>
          <p:nvSpPr>
            <p:cNvPr id="53" name="等腰三角形 52">
              <a:extLst>
                <a:ext uri="{FF2B5EF4-FFF2-40B4-BE49-F238E27FC236}">
                  <a16:creationId xmlns:a16="http://schemas.microsoft.com/office/drawing/2014/main" id="{AA476FC6-2F47-4EF3-8464-031D37EC3D82}"/>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a:extLst>
                <a:ext uri="{FF2B5EF4-FFF2-40B4-BE49-F238E27FC236}">
                  <a16:creationId xmlns:a16="http://schemas.microsoft.com/office/drawing/2014/main" id="{81AA03E0-D0E3-4916-8008-241146F090DE}"/>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id="{FDA97B64-9045-486E-827B-105830AFD4AD}"/>
              </a:ext>
            </a:extLst>
          </p:cNvPr>
          <p:cNvGrpSpPr/>
          <p:nvPr/>
        </p:nvGrpSpPr>
        <p:grpSpPr>
          <a:xfrm>
            <a:off x="10355783" y="386126"/>
            <a:ext cx="1075251" cy="472172"/>
            <a:chOff x="10355783" y="386126"/>
            <a:chExt cx="1075251" cy="472172"/>
          </a:xfrm>
        </p:grpSpPr>
        <p:sp>
          <p:nvSpPr>
            <p:cNvPr id="56" name="等腰三角形 55">
              <a:extLst>
                <a:ext uri="{FF2B5EF4-FFF2-40B4-BE49-F238E27FC236}">
                  <a16:creationId xmlns:a16="http://schemas.microsoft.com/office/drawing/2014/main" id="{126E653C-A54C-430B-B8FC-FF38CCBDF834}"/>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a:extLst>
                <a:ext uri="{FF2B5EF4-FFF2-40B4-BE49-F238E27FC236}">
                  <a16:creationId xmlns:a16="http://schemas.microsoft.com/office/drawing/2014/main" id="{04FCA6A2-085B-4EA9-900E-E4E59496C83B}"/>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1000"/>
                                        <p:tgtEl>
                                          <p:spTgt spid="41"/>
                                        </p:tgtEl>
                                      </p:cBhvr>
                                    </p:animEffect>
                                    <p:anim calcmode="lin" valueType="num">
                                      <p:cBhvr>
                                        <p:cTn id="14" dur="1000" fill="hold"/>
                                        <p:tgtEl>
                                          <p:spTgt spid="41"/>
                                        </p:tgtEl>
                                        <p:attrNameLst>
                                          <p:attrName>ppt_x</p:attrName>
                                        </p:attrNameLst>
                                      </p:cBhvr>
                                      <p:tavLst>
                                        <p:tav tm="0">
                                          <p:val>
                                            <p:strVal val="#ppt_x"/>
                                          </p:val>
                                        </p:tav>
                                        <p:tav tm="100000">
                                          <p:val>
                                            <p:strVal val="#ppt_x"/>
                                          </p:val>
                                        </p:tav>
                                      </p:tavLst>
                                    </p:anim>
                                    <p:anim calcmode="lin" valueType="num">
                                      <p:cBhvr>
                                        <p:cTn id="15" dur="10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AADF89F-E61F-47AE-B860-3E9C2798E518}"/>
              </a:ext>
            </a:extLst>
          </p:cNvPr>
          <p:cNvGrpSpPr/>
          <p:nvPr/>
        </p:nvGrpSpPr>
        <p:grpSpPr>
          <a:xfrm>
            <a:off x="4859879" y="1802533"/>
            <a:ext cx="2434142" cy="1079943"/>
            <a:chOff x="2219970" y="2420888"/>
            <a:chExt cx="2434142" cy="1079943"/>
          </a:xfrm>
        </p:grpSpPr>
        <p:sp>
          <p:nvSpPr>
            <p:cNvPr id="29" name="TextBox 28"/>
            <p:cNvSpPr txBox="1"/>
            <p:nvPr/>
          </p:nvSpPr>
          <p:spPr>
            <a:xfrm>
              <a:off x="2474347" y="2420888"/>
              <a:ext cx="1925388" cy="366575"/>
            </a:xfrm>
            <a:prstGeom prst="rect">
              <a:avLst/>
            </a:prstGeom>
            <a:noFill/>
          </p:spPr>
          <p:txBody>
            <a:bodyPr wrap="square" tIns="0" bIns="0" rtlCol="0" anchor="t">
              <a:spAutoFit/>
            </a:bodyPr>
            <a:lstStyle/>
            <a:p>
              <a:pPr algn="ctr">
                <a:lnSpc>
                  <a:spcPct val="150000"/>
                </a:lnSpc>
              </a:pPr>
              <a:r>
                <a:rPr lang="zh-CN" altLang="en-US" dirty="0">
                  <a:solidFill>
                    <a:srgbClr val="061244"/>
                  </a:solidFill>
                  <a:latin typeface="微软雅黑" panose="020B0503020204020204" pitchFamily="34" charset="-122"/>
                  <a:ea typeface="微软雅黑" panose="020B0503020204020204" pitchFamily="34" charset="-122"/>
                  <a:cs typeface="华文黑体" pitchFamily="2" charset="-122"/>
                </a:rPr>
                <a:t>添加标题内容</a:t>
              </a:r>
            </a:p>
          </p:txBody>
        </p:sp>
        <p:sp>
          <p:nvSpPr>
            <p:cNvPr id="30" name="TextBox 29"/>
            <p:cNvSpPr txBox="1"/>
            <p:nvPr/>
          </p:nvSpPr>
          <p:spPr>
            <a:xfrm>
              <a:off x="2219970" y="2769733"/>
              <a:ext cx="2434142" cy="731098"/>
            </a:xfrm>
            <a:prstGeom prst="rect">
              <a:avLst/>
            </a:prstGeom>
            <a:noFill/>
          </p:spPr>
          <p:txBody>
            <a:bodyPr wrap="square" rtlCol="0">
              <a:spAutoFit/>
            </a:bodyPr>
            <a:lstStyle/>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grpSp>
        <p:nvGrpSpPr>
          <p:cNvPr id="3" name="组合 2">
            <a:extLst>
              <a:ext uri="{FF2B5EF4-FFF2-40B4-BE49-F238E27FC236}">
                <a16:creationId xmlns:a16="http://schemas.microsoft.com/office/drawing/2014/main" id="{B0EACCBF-09DF-4A8C-9B7B-1B32F1F88966}"/>
              </a:ext>
            </a:extLst>
          </p:cNvPr>
          <p:cNvGrpSpPr/>
          <p:nvPr/>
        </p:nvGrpSpPr>
        <p:grpSpPr>
          <a:xfrm>
            <a:off x="1442183" y="3092229"/>
            <a:ext cx="2434142" cy="1079943"/>
            <a:chOff x="2287339" y="3583891"/>
            <a:chExt cx="2434142" cy="1079943"/>
          </a:xfrm>
        </p:grpSpPr>
        <p:sp>
          <p:nvSpPr>
            <p:cNvPr id="31" name="TextBox 30"/>
            <p:cNvSpPr txBox="1"/>
            <p:nvPr/>
          </p:nvSpPr>
          <p:spPr>
            <a:xfrm>
              <a:off x="2541716" y="3583891"/>
              <a:ext cx="1925388" cy="366575"/>
            </a:xfrm>
            <a:prstGeom prst="rect">
              <a:avLst/>
            </a:prstGeom>
            <a:noFill/>
          </p:spPr>
          <p:txBody>
            <a:bodyPr wrap="square" tIns="0" bIns="0" rtlCol="0" anchor="t">
              <a:spAutoFit/>
            </a:bodyPr>
            <a:lstStyle/>
            <a:p>
              <a:pPr algn="ctr">
                <a:lnSpc>
                  <a:spcPct val="150000"/>
                </a:lnSpc>
              </a:pPr>
              <a:r>
                <a:rPr lang="zh-CN" altLang="en-US" dirty="0">
                  <a:solidFill>
                    <a:srgbClr val="061244"/>
                  </a:solidFill>
                  <a:latin typeface="微软雅黑" panose="020B0503020204020204" pitchFamily="34" charset="-122"/>
                  <a:ea typeface="微软雅黑" panose="020B0503020204020204" pitchFamily="34" charset="-122"/>
                  <a:cs typeface="华文黑体" pitchFamily="2" charset="-122"/>
                </a:rPr>
                <a:t>添加标题内容</a:t>
              </a:r>
            </a:p>
          </p:txBody>
        </p:sp>
        <p:sp>
          <p:nvSpPr>
            <p:cNvPr id="32" name="TextBox 31"/>
            <p:cNvSpPr txBox="1"/>
            <p:nvPr/>
          </p:nvSpPr>
          <p:spPr>
            <a:xfrm>
              <a:off x="2287339" y="3932736"/>
              <a:ext cx="2434142" cy="731098"/>
            </a:xfrm>
            <a:prstGeom prst="rect">
              <a:avLst/>
            </a:prstGeom>
            <a:noFill/>
          </p:spPr>
          <p:txBody>
            <a:bodyPr wrap="square" rtlCol="0">
              <a:spAutoFit/>
            </a:bodyPr>
            <a:lstStyle/>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nvGrpSpPr>
          <p:cNvPr id="23" name="组合 22">
            <a:extLst>
              <a:ext uri="{FF2B5EF4-FFF2-40B4-BE49-F238E27FC236}">
                <a16:creationId xmlns:a16="http://schemas.microsoft.com/office/drawing/2014/main" id="{C901AADF-FEF5-427E-8088-0C1A457CCA11}"/>
              </a:ext>
            </a:extLst>
          </p:cNvPr>
          <p:cNvGrpSpPr/>
          <p:nvPr/>
        </p:nvGrpSpPr>
        <p:grpSpPr>
          <a:xfrm>
            <a:off x="8230295" y="3092229"/>
            <a:ext cx="2421964" cy="1079943"/>
            <a:chOff x="7667774" y="1909413"/>
            <a:chExt cx="3743482" cy="1079943"/>
          </a:xfrm>
        </p:grpSpPr>
        <p:sp>
          <p:nvSpPr>
            <p:cNvPr id="33" name="TextBox 32"/>
            <p:cNvSpPr txBox="1"/>
            <p:nvPr/>
          </p:nvSpPr>
          <p:spPr>
            <a:xfrm>
              <a:off x="8058983" y="1909413"/>
              <a:ext cx="2961066" cy="366575"/>
            </a:xfrm>
            <a:prstGeom prst="rect">
              <a:avLst/>
            </a:prstGeom>
            <a:noFill/>
          </p:spPr>
          <p:txBody>
            <a:bodyPr wrap="square" tIns="0" bIns="0" rtlCol="0" anchor="t">
              <a:spAutoFit/>
            </a:bodyPr>
            <a:lstStyle/>
            <a:p>
              <a:pPr algn="ctr">
                <a:lnSpc>
                  <a:spcPct val="150000"/>
                </a:lnSpc>
              </a:pPr>
              <a:r>
                <a:rPr lang="zh-CN" altLang="en-US" dirty="0">
                  <a:solidFill>
                    <a:srgbClr val="061244"/>
                  </a:solidFill>
                  <a:latin typeface="微软雅黑" panose="020B0503020204020204" pitchFamily="34" charset="-122"/>
                  <a:ea typeface="微软雅黑" panose="020B0503020204020204" pitchFamily="34" charset="-122"/>
                  <a:cs typeface="华文黑体" pitchFamily="2" charset="-122"/>
                </a:rPr>
                <a:t>添加标题内容</a:t>
              </a:r>
            </a:p>
          </p:txBody>
        </p:sp>
        <p:sp>
          <p:nvSpPr>
            <p:cNvPr id="34" name="TextBox 33"/>
            <p:cNvSpPr txBox="1"/>
            <p:nvPr/>
          </p:nvSpPr>
          <p:spPr>
            <a:xfrm>
              <a:off x="7667774" y="2258258"/>
              <a:ext cx="3743482" cy="731098"/>
            </a:xfrm>
            <a:prstGeom prst="rect">
              <a:avLst/>
            </a:prstGeom>
            <a:noFill/>
          </p:spPr>
          <p:txBody>
            <a:bodyPr wrap="square" rtlCol="0">
              <a:spAutoFit/>
            </a:bodyPr>
            <a:lstStyle/>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grpSp>
        <p:nvGrpSpPr>
          <p:cNvPr id="21" name="组合 20">
            <a:extLst>
              <a:ext uri="{FF2B5EF4-FFF2-40B4-BE49-F238E27FC236}">
                <a16:creationId xmlns:a16="http://schemas.microsoft.com/office/drawing/2014/main" id="{3F05B632-342D-4754-BF66-34D200B16A7F}"/>
              </a:ext>
            </a:extLst>
          </p:cNvPr>
          <p:cNvGrpSpPr/>
          <p:nvPr/>
        </p:nvGrpSpPr>
        <p:grpSpPr>
          <a:xfrm>
            <a:off x="4865968" y="4496512"/>
            <a:ext cx="2421964" cy="1300003"/>
            <a:chOff x="2389449" y="3583891"/>
            <a:chExt cx="3743482" cy="1300003"/>
          </a:xfrm>
        </p:grpSpPr>
        <p:sp>
          <p:nvSpPr>
            <p:cNvPr id="35" name="TextBox 34"/>
            <p:cNvSpPr txBox="1"/>
            <p:nvPr/>
          </p:nvSpPr>
          <p:spPr>
            <a:xfrm>
              <a:off x="2780658" y="3583891"/>
              <a:ext cx="2961066" cy="366575"/>
            </a:xfrm>
            <a:prstGeom prst="rect">
              <a:avLst/>
            </a:prstGeom>
            <a:noFill/>
          </p:spPr>
          <p:txBody>
            <a:bodyPr wrap="square" tIns="0" bIns="0" rtlCol="0" anchor="t">
              <a:spAutoFit/>
            </a:bodyPr>
            <a:lstStyle/>
            <a:p>
              <a:pPr algn="ctr">
                <a:lnSpc>
                  <a:spcPct val="150000"/>
                </a:lnSpc>
              </a:pPr>
              <a:r>
                <a:rPr lang="zh-CN" altLang="en-US" dirty="0">
                  <a:solidFill>
                    <a:srgbClr val="061244"/>
                  </a:solidFill>
                  <a:latin typeface="微软雅黑" panose="020B0503020204020204" pitchFamily="34" charset="-122"/>
                  <a:ea typeface="微软雅黑" panose="020B0503020204020204" pitchFamily="34" charset="-122"/>
                  <a:cs typeface="华文黑体" pitchFamily="2" charset="-122"/>
                </a:rPr>
                <a:t>添加标题内容</a:t>
              </a:r>
            </a:p>
          </p:txBody>
        </p:sp>
        <p:sp>
          <p:nvSpPr>
            <p:cNvPr id="36" name="TextBox 35"/>
            <p:cNvSpPr txBox="1"/>
            <p:nvPr/>
          </p:nvSpPr>
          <p:spPr>
            <a:xfrm>
              <a:off x="2389449" y="3932736"/>
              <a:ext cx="3743482" cy="951158"/>
            </a:xfrm>
            <a:prstGeom prst="rect">
              <a:avLst/>
            </a:prstGeom>
            <a:noFill/>
          </p:spPr>
          <p:txBody>
            <a:bodyPr wrap="square" rtlCol="0">
              <a:spAutoFit/>
            </a:bodyPr>
            <a:lstStyle/>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您的内容打在这里，或者通过复制您的文本后，在此框中选择粘贴，并选择只保留文字。通过通过复制您的文本。</a:t>
              </a:r>
            </a:p>
          </p:txBody>
        </p:sp>
      </p:grpSp>
      <p:grpSp>
        <p:nvGrpSpPr>
          <p:cNvPr id="27" name="组合 26">
            <a:extLst>
              <a:ext uri="{FF2B5EF4-FFF2-40B4-BE49-F238E27FC236}">
                <a16:creationId xmlns:a16="http://schemas.microsoft.com/office/drawing/2014/main" id="{BDC0A4BA-1726-4736-9D35-602358B82AC4}"/>
              </a:ext>
            </a:extLst>
          </p:cNvPr>
          <p:cNvGrpSpPr/>
          <p:nvPr/>
        </p:nvGrpSpPr>
        <p:grpSpPr>
          <a:xfrm>
            <a:off x="660400" y="-44538"/>
            <a:ext cx="2507750" cy="1057275"/>
            <a:chOff x="-11859" y="-28575"/>
            <a:chExt cx="2507750" cy="1057275"/>
          </a:xfrm>
        </p:grpSpPr>
        <p:sp>
          <p:nvSpPr>
            <p:cNvPr id="28" name="平行四边形 27">
              <a:extLst>
                <a:ext uri="{FF2B5EF4-FFF2-40B4-BE49-F238E27FC236}">
                  <a16:creationId xmlns:a16="http://schemas.microsoft.com/office/drawing/2014/main" id="{D59E3FAE-F9D3-4870-B82A-93B138FC6439}"/>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717872DA-9171-4975-BBEB-2FD1B573C789}"/>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B4C84771-C071-45D3-B0F5-C0C86041BD10}"/>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a:extLst>
                <a:ext uri="{FF2B5EF4-FFF2-40B4-BE49-F238E27FC236}">
                  <a16:creationId xmlns:a16="http://schemas.microsoft.com/office/drawing/2014/main" id="{5110758F-54A6-4C1D-96E5-436D713603F1}"/>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a:extLst>
                <a:ext uri="{FF2B5EF4-FFF2-40B4-BE49-F238E27FC236}">
                  <a16:creationId xmlns:a16="http://schemas.microsoft.com/office/drawing/2014/main" id="{D605D30E-63E9-4692-8FED-E409270D70B0}"/>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a:extLst>
                <a:ext uri="{FF2B5EF4-FFF2-40B4-BE49-F238E27FC236}">
                  <a16:creationId xmlns:a16="http://schemas.microsoft.com/office/drawing/2014/main" id="{A3B8A186-CA99-4213-9201-436F3A9AA886}"/>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a:extLst>
                <a:ext uri="{FF2B5EF4-FFF2-40B4-BE49-F238E27FC236}">
                  <a16:creationId xmlns:a16="http://schemas.microsoft.com/office/drawing/2014/main" id="{2C8CF74C-0936-4895-8498-A86BAE089837}"/>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a:extLst>
                <a:ext uri="{FF2B5EF4-FFF2-40B4-BE49-F238E27FC236}">
                  <a16:creationId xmlns:a16="http://schemas.microsoft.com/office/drawing/2014/main" id="{565C5314-9D30-4B1C-B871-55F191189D8C}"/>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a:extLst>
                <a:ext uri="{FF2B5EF4-FFF2-40B4-BE49-F238E27FC236}">
                  <a16:creationId xmlns:a16="http://schemas.microsoft.com/office/drawing/2014/main" id="{B63E8698-3B72-4DD5-AF54-AFE980DCE0E1}"/>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BFFEBC6B-86C9-4903-BA94-51021ADFD231}"/>
              </a:ext>
            </a:extLst>
          </p:cNvPr>
          <p:cNvGrpSpPr/>
          <p:nvPr/>
        </p:nvGrpSpPr>
        <p:grpSpPr>
          <a:xfrm>
            <a:off x="664909" y="6308362"/>
            <a:ext cx="1070304" cy="472172"/>
            <a:chOff x="664909" y="6308362"/>
            <a:chExt cx="1070304" cy="472172"/>
          </a:xfrm>
        </p:grpSpPr>
        <p:sp>
          <p:nvSpPr>
            <p:cNvPr id="46" name="等腰三角形 45">
              <a:extLst>
                <a:ext uri="{FF2B5EF4-FFF2-40B4-BE49-F238E27FC236}">
                  <a16:creationId xmlns:a16="http://schemas.microsoft.com/office/drawing/2014/main" id="{0C71E168-0CDC-4773-AAF5-703C6626B76A}"/>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a:extLst>
                <a:ext uri="{FF2B5EF4-FFF2-40B4-BE49-F238E27FC236}">
                  <a16:creationId xmlns:a16="http://schemas.microsoft.com/office/drawing/2014/main" id="{269B4442-A06F-40D7-8E40-B29E6E141082}"/>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0F2DAC21-1CD5-4A3C-8F15-8E559F886ECC}"/>
              </a:ext>
            </a:extLst>
          </p:cNvPr>
          <p:cNvGrpSpPr/>
          <p:nvPr/>
        </p:nvGrpSpPr>
        <p:grpSpPr>
          <a:xfrm>
            <a:off x="10355783" y="386126"/>
            <a:ext cx="1075251" cy="472172"/>
            <a:chOff x="10355783" y="386126"/>
            <a:chExt cx="1075251" cy="472172"/>
          </a:xfrm>
        </p:grpSpPr>
        <p:sp>
          <p:nvSpPr>
            <p:cNvPr id="49" name="等腰三角形 48">
              <a:extLst>
                <a:ext uri="{FF2B5EF4-FFF2-40B4-BE49-F238E27FC236}">
                  <a16:creationId xmlns:a16="http://schemas.microsoft.com/office/drawing/2014/main" id="{F943B81E-BD5C-4638-9884-8B3C72BAFF0C}"/>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a:extLst>
                <a:ext uri="{FF2B5EF4-FFF2-40B4-BE49-F238E27FC236}">
                  <a16:creationId xmlns:a16="http://schemas.microsoft.com/office/drawing/2014/main" id="{B24ECA0C-6C3C-4090-A781-EF51652C92D4}"/>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矩形 50">
            <a:extLst>
              <a:ext uri="{FF2B5EF4-FFF2-40B4-BE49-F238E27FC236}">
                <a16:creationId xmlns:a16="http://schemas.microsoft.com/office/drawing/2014/main" id="{5CA1DC6F-0126-4CDD-B45B-839E755F7CBF}"/>
              </a:ext>
            </a:extLst>
          </p:cNvPr>
          <p:cNvSpPr>
            <a:spLocks noChangeArrowheads="1"/>
          </p:cNvSpPr>
          <p:nvPr/>
        </p:nvSpPr>
        <p:spPr bwMode="auto">
          <a:xfrm flipH="1">
            <a:off x="8471470" y="6459189"/>
            <a:ext cx="2963706"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工作中的发展建议    工作心得</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52" name="组合 51">
            <a:extLst>
              <a:ext uri="{FF2B5EF4-FFF2-40B4-BE49-F238E27FC236}">
                <a16:creationId xmlns:a16="http://schemas.microsoft.com/office/drawing/2014/main" id="{FAFDB419-175E-4115-804D-121701549552}"/>
              </a:ext>
            </a:extLst>
          </p:cNvPr>
          <p:cNvGrpSpPr/>
          <p:nvPr/>
        </p:nvGrpSpPr>
        <p:grpSpPr>
          <a:xfrm>
            <a:off x="7624280" y="5900839"/>
            <a:ext cx="900000" cy="900000"/>
            <a:chOff x="6455246" y="5205801"/>
            <a:chExt cx="900000" cy="900000"/>
          </a:xfrm>
        </p:grpSpPr>
        <p:sp>
          <p:nvSpPr>
            <p:cNvPr id="53" name="椭圆 52">
              <a:extLst>
                <a:ext uri="{FF2B5EF4-FFF2-40B4-BE49-F238E27FC236}">
                  <a16:creationId xmlns:a16="http://schemas.microsoft.com/office/drawing/2014/main" id="{F54DB239-BD62-4830-968B-1821CF343EF8}"/>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a:extLst>
                <a:ext uri="{FF2B5EF4-FFF2-40B4-BE49-F238E27FC236}">
                  <a16:creationId xmlns:a16="http://schemas.microsoft.com/office/drawing/2014/main" id="{1C23B907-69FB-4391-9962-4481FBF287F2}"/>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cxnSp>
        <p:nvCxnSpPr>
          <p:cNvPr id="56" name="直接连接符 55">
            <a:extLst>
              <a:ext uri="{FF2B5EF4-FFF2-40B4-BE49-F238E27FC236}">
                <a16:creationId xmlns:a16="http://schemas.microsoft.com/office/drawing/2014/main" id="{74A9E690-D5C7-419C-92C2-1FDC8C0F98F3}"/>
              </a:ext>
            </a:extLst>
          </p:cNvPr>
          <p:cNvCxnSpPr>
            <a:cxnSpLocks noChangeAspect="1"/>
          </p:cNvCxnSpPr>
          <p:nvPr/>
        </p:nvCxnSpPr>
        <p:spPr>
          <a:xfrm flipH="1" flipV="1">
            <a:off x="2171931" y="1822288"/>
            <a:ext cx="7810039" cy="3600000"/>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AB18EEB4-94D9-4486-BF54-D9C079BDFB1E}"/>
              </a:ext>
            </a:extLst>
          </p:cNvPr>
          <p:cNvCxnSpPr>
            <a:cxnSpLocks noChangeAspect="1"/>
          </p:cNvCxnSpPr>
          <p:nvPr/>
        </p:nvCxnSpPr>
        <p:spPr>
          <a:xfrm flipV="1">
            <a:off x="2171931" y="1842112"/>
            <a:ext cx="7810039" cy="3600000"/>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pic>
        <p:nvPicPr>
          <p:cNvPr id="59" name="图形 58">
            <a:extLst>
              <a:ext uri="{FF2B5EF4-FFF2-40B4-BE49-F238E27FC236}">
                <a16:creationId xmlns:a16="http://schemas.microsoft.com/office/drawing/2014/main" id="{E73E01AF-F9C1-4E9F-8293-FE7634301C12}"/>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453064" y="3092200"/>
            <a:ext cx="1247773" cy="108000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mph" presetSubtype="0" fill="hold" nodeType="afterEffect">
                                  <p:stCondLst>
                                    <p:cond delay="0"/>
                                  </p:stCondLst>
                                  <p:childTnLst>
                                    <p:animClr clrSpc="hsl" dir="cw">
                                      <p:cBhvr override="childStyle">
                                        <p:cTn id="6" dur="500" fill="hold"/>
                                        <p:tgtEl>
                                          <p:spTgt spid="59"/>
                                        </p:tgtEl>
                                        <p:attrNameLst>
                                          <p:attrName>style.color</p:attrName>
                                        </p:attrNameLst>
                                      </p:cBhvr>
                                      <p:by>
                                        <p:hsl h="0" s="12549" l="25098"/>
                                      </p:by>
                                    </p:animClr>
                                    <p:animClr clrSpc="hsl" dir="cw">
                                      <p:cBhvr>
                                        <p:cTn id="7" dur="500" fill="hold"/>
                                        <p:tgtEl>
                                          <p:spTgt spid="59"/>
                                        </p:tgtEl>
                                        <p:attrNameLst>
                                          <p:attrName>fillcolor</p:attrName>
                                        </p:attrNameLst>
                                      </p:cBhvr>
                                      <p:by>
                                        <p:hsl h="0" s="12549" l="25098"/>
                                      </p:by>
                                    </p:animClr>
                                    <p:animClr clrSpc="hsl" dir="cw">
                                      <p:cBhvr>
                                        <p:cTn id="8" dur="500" fill="hold"/>
                                        <p:tgtEl>
                                          <p:spTgt spid="59"/>
                                        </p:tgtEl>
                                        <p:attrNameLst>
                                          <p:attrName>stroke.color</p:attrName>
                                        </p:attrNameLst>
                                      </p:cBhvr>
                                      <p:by>
                                        <p:hsl h="0" s="12549" l="25098"/>
                                      </p:by>
                                    </p:animClr>
                                    <p:set>
                                      <p:cBhvr>
                                        <p:cTn id="9" dur="500" fill="hold"/>
                                        <p:tgtEl>
                                          <p:spTgt spid="59"/>
                                        </p:tgtEl>
                                        <p:attrNameLst>
                                          <p:attrName>fill.type</p:attrName>
                                        </p:attrNameLst>
                                      </p:cBhvr>
                                      <p:to>
                                        <p:strVal val="solid"/>
                                      </p:to>
                                    </p:set>
                                  </p:childTnLst>
                                </p:cTn>
                              </p:par>
                            </p:childTnLst>
                          </p:cTn>
                        </p:par>
                        <p:par>
                          <p:cTn id="10" fill="hold">
                            <p:stCondLst>
                              <p:cond delay="500"/>
                            </p:stCondLst>
                            <p:childTnLst>
                              <p:par>
                                <p:cTn id="11" presetID="26"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par>
                                <p:cTn id="27" presetID="26"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80">
                                          <p:stCondLst>
                                            <p:cond delay="0"/>
                                          </p:stCondLst>
                                        </p:cTn>
                                        <p:tgtEl>
                                          <p:spTgt spid="23"/>
                                        </p:tgtEl>
                                      </p:cBhvr>
                                    </p:animEffect>
                                    <p:anim calcmode="lin" valueType="num">
                                      <p:cBhvr>
                                        <p:cTn id="30"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5" dur="26">
                                          <p:stCondLst>
                                            <p:cond delay="650"/>
                                          </p:stCondLst>
                                        </p:cTn>
                                        <p:tgtEl>
                                          <p:spTgt spid="23"/>
                                        </p:tgtEl>
                                      </p:cBhvr>
                                      <p:to x="100000" y="60000"/>
                                    </p:animScale>
                                    <p:animScale>
                                      <p:cBhvr>
                                        <p:cTn id="36" dur="166" decel="50000">
                                          <p:stCondLst>
                                            <p:cond delay="676"/>
                                          </p:stCondLst>
                                        </p:cTn>
                                        <p:tgtEl>
                                          <p:spTgt spid="23"/>
                                        </p:tgtEl>
                                      </p:cBhvr>
                                      <p:to x="100000" y="100000"/>
                                    </p:animScale>
                                    <p:animScale>
                                      <p:cBhvr>
                                        <p:cTn id="37" dur="26">
                                          <p:stCondLst>
                                            <p:cond delay="1312"/>
                                          </p:stCondLst>
                                        </p:cTn>
                                        <p:tgtEl>
                                          <p:spTgt spid="23"/>
                                        </p:tgtEl>
                                      </p:cBhvr>
                                      <p:to x="100000" y="80000"/>
                                    </p:animScale>
                                    <p:animScale>
                                      <p:cBhvr>
                                        <p:cTn id="38" dur="166" decel="50000">
                                          <p:stCondLst>
                                            <p:cond delay="1338"/>
                                          </p:stCondLst>
                                        </p:cTn>
                                        <p:tgtEl>
                                          <p:spTgt spid="23"/>
                                        </p:tgtEl>
                                      </p:cBhvr>
                                      <p:to x="100000" y="100000"/>
                                    </p:animScale>
                                    <p:animScale>
                                      <p:cBhvr>
                                        <p:cTn id="39" dur="26">
                                          <p:stCondLst>
                                            <p:cond delay="1642"/>
                                          </p:stCondLst>
                                        </p:cTn>
                                        <p:tgtEl>
                                          <p:spTgt spid="23"/>
                                        </p:tgtEl>
                                      </p:cBhvr>
                                      <p:to x="100000" y="90000"/>
                                    </p:animScale>
                                    <p:animScale>
                                      <p:cBhvr>
                                        <p:cTn id="40" dur="166" decel="50000">
                                          <p:stCondLst>
                                            <p:cond delay="1668"/>
                                          </p:stCondLst>
                                        </p:cTn>
                                        <p:tgtEl>
                                          <p:spTgt spid="23"/>
                                        </p:tgtEl>
                                      </p:cBhvr>
                                      <p:to x="100000" y="100000"/>
                                    </p:animScale>
                                    <p:animScale>
                                      <p:cBhvr>
                                        <p:cTn id="41" dur="26">
                                          <p:stCondLst>
                                            <p:cond delay="1808"/>
                                          </p:stCondLst>
                                        </p:cTn>
                                        <p:tgtEl>
                                          <p:spTgt spid="23"/>
                                        </p:tgtEl>
                                      </p:cBhvr>
                                      <p:to x="100000" y="95000"/>
                                    </p:animScale>
                                    <p:animScale>
                                      <p:cBhvr>
                                        <p:cTn id="42" dur="166" decel="50000">
                                          <p:stCondLst>
                                            <p:cond delay="1834"/>
                                          </p:stCondLst>
                                        </p:cTn>
                                        <p:tgtEl>
                                          <p:spTgt spid="23"/>
                                        </p:tgtEl>
                                      </p:cBhvr>
                                      <p:to x="100000" y="100000"/>
                                    </p:animScale>
                                  </p:childTnLst>
                                </p:cTn>
                              </p:par>
                              <p:par>
                                <p:cTn id="43" presetID="26"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down)">
                                      <p:cBhvr>
                                        <p:cTn id="45" dur="580">
                                          <p:stCondLst>
                                            <p:cond delay="0"/>
                                          </p:stCondLst>
                                        </p:cTn>
                                        <p:tgtEl>
                                          <p:spTgt spid="21"/>
                                        </p:tgtEl>
                                      </p:cBhvr>
                                    </p:animEffect>
                                    <p:anim calcmode="lin" valueType="num">
                                      <p:cBhvr>
                                        <p:cTn id="46"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51" dur="26">
                                          <p:stCondLst>
                                            <p:cond delay="650"/>
                                          </p:stCondLst>
                                        </p:cTn>
                                        <p:tgtEl>
                                          <p:spTgt spid="21"/>
                                        </p:tgtEl>
                                      </p:cBhvr>
                                      <p:to x="100000" y="60000"/>
                                    </p:animScale>
                                    <p:animScale>
                                      <p:cBhvr>
                                        <p:cTn id="52" dur="166" decel="50000">
                                          <p:stCondLst>
                                            <p:cond delay="676"/>
                                          </p:stCondLst>
                                        </p:cTn>
                                        <p:tgtEl>
                                          <p:spTgt spid="21"/>
                                        </p:tgtEl>
                                      </p:cBhvr>
                                      <p:to x="100000" y="100000"/>
                                    </p:animScale>
                                    <p:animScale>
                                      <p:cBhvr>
                                        <p:cTn id="53" dur="26">
                                          <p:stCondLst>
                                            <p:cond delay="1312"/>
                                          </p:stCondLst>
                                        </p:cTn>
                                        <p:tgtEl>
                                          <p:spTgt spid="21"/>
                                        </p:tgtEl>
                                      </p:cBhvr>
                                      <p:to x="100000" y="80000"/>
                                    </p:animScale>
                                    <p:animScale>
                                      <p:cBhvr>
                                        <p:cTn id="54" dur="166" decel="50000">
                                          <p:stCondLst>
                                            <p:cond delay="1338"/>
                                          </p:stCondLst>
                                        </p:cTn>
                                        <p:tgtEl>
                                          <p:spTgt spid="21"/>
                                        </p:tgtEl>
                                      </p:cBhvr>
                                      <p:to x="100000" y="100000"/>
                                    </p:animScale>
                                    <p:animScale>
                                      <p:cBhvr>
                                        <p:cTn id="55" dur="26">
                                          <p:stCondLst>
                                            <p:cond delay="1642"/>
                                          </p:stCondLst>
                                        </p:cTn>
                                        <p:tgtEl>
                                          <p:spTgt spid="21"/>
                                        </p:tgtEl>
                                      </p:cBhvr>
                                      <p:to x="100000" y="90000"/>
                                    </p:animScale>
                                    <p:animScale>
                                      <p:cBhvr>
                                        <p:cTn id="56" dur="166" decel="50000">
                                          <p:stCondLst>
                                            <p:cond delay="1668"/>
                                          </p:stCondLst>
                                        </p:cTn>
                                        <p:tgtEl>
                                          <p:spTgt spid="21"/>
                                        </p:tgtEl>
                                      </p:cBhvr>
                                      <p:to x="100000" y="100000"/>
                                    </p:animScale>
                                    <p:animScale>
                                      <p:cBhvr>
                                        <p:cTn id="57" dur="26">
                                          <p:stCondLst>
                                            <p:cond delay="1808"/>
                                          </p:stCondLst>
                                        </p:cTn>
                                        <p:tgtEl>
                                          <p:spTgt spid="21"/>
                                        </p:tgtEl>
                                      </p:cBhvr>
                                      <p:to x="100000" y="95000"/>
                                    </p:animScale>
                                    <p:animScale>
                                      <p:cBhvr>
                                        <p:cTn id="58" dur="166" decel="50000">
                                          <p:stCondLst>
                                            <p:cond delay="1834"/>
                                          </p:stCondLst>
                                        </p:cTn>
                                        <p:tgtEl>
                                          <p:spTgt spid="21"/>
                                        </p:tgtEl>
                                      </p:cBhvr>
                                      <p:to x="100000" y="100000"/>
                                    </p:animScale>
                                  </p:childTnLst>
                                </p:cTn>
                              </p:par>
                              <p:par>
                                <p:cTn id="59" presetID="26" presetClass="entr" presetSubtype="0" fill="hold" nodeType="with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down)">
                                      <p:cBhvr>
                                        <p:cTn id="61" dur="580">
                                          <p:stCondLst>
                                            <p:cond delay="0"/>
                                          </p:stCondLst>
                                        </p:cTn>
                                        <p:tgtEl>
                                          <p:spTgt spid="3"/>
                                        </p:tgtEl>
                                      </p:cBhvr>
                                    </p:animEffect>
                                    <p:anim calcmode="lin" valueType="num">
                                      <p:cBhvr>
                                        <p:cTn id="6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gtEl>
                                      </p:cBhvr>
                                      <p:to x="100000" y="60000"/>
                                    </p:animScale>
                                    <p:animScale>
                                      <p:cBhvr>
                                        <p:cTn id="68" dur="166" decel="50000">
                                          <p:stCondLst>
                                            <p:cond delay="676"/>
                                          </p:stCondLst>
                                        </p:cTn>
                                        <p:tgtEl>
                                          <p:spTgt spid="3"/>
                                        </p:tgtEl>
                                      </p:cBhvr>
                                      <p:to x="100000" y="100000"/>
                                    </p:animScale>
                                    <p:animScale>
                                      <p:cBhvr>
                                        <p:cTn id="69" dur="26">
                                          <p:stCondLst>
                                            <p:cond delay="1312"/>
                                          </p:stCondLst>
                                        </p:cTn>
                                        <p:tgtEl>
                                          <p:spTgt spid="3"/>
                                        </p:tgtEl>
                                      </p:cBhvr>
                                      <p:to x="100000" y="80000"/>
                                    </p:animScale>
                                    <p:animScale>
                                      <p:cBhvr>
                                        <p:cTn id="70" dur="166" decel="50000">
                                          <p:stCondLst>
                                            <p:cond delay="1338"/>
                                          </p:stCondLst>
                                        </p:cTn>
                                        <p:tgtEl>
                                          <p:spTgt spid="3"/>
                                        </p:tgtEl>
                                      </p:cBhvr>
                                      <p:to x="100000" y="100000"/>
                                    </p:animScale>
                                    <p:animScale>
                                      <p:cBhvr>
                                        <p:cTn id="71" dur="26">
                                          <p:stCondLst>
                                            <p:cond delay="1642"/>
                                          </p:stCondLst>
                                        </p:cTn>
                                        <p:tgtEl>
                                          <p:spTgt spid="3"/>
                                        </p:tgtEl>
                                      </p:cBhvr>
                                      <p:to x="100000" y="90000"/>
                                    </p:animScale>
                                    <p:animScale>
                                      <p:cBhvr>
                                        <p:cTn id="72" dur="166" decel="50000">
                                          <p:stCondLst>
                                            <p:cond delay="1668"/>
                                          </p:stCondLst>
                                        </p:cTn>
                                        <p:tgtEl>
                                          <p:spTgt spid="3"/>
                                        </p:tgtEl>
                                      </p:cBhvr>
                                      <p:to x="100000" y="100000"/>
                                    </p:animScale>
                                    <p:animScale>
                                      <p:cBhvr>
                                        <p:cTn id="73" dur="26">
                                          <p:stCondLst>
                                            <p:cond delay="1808"/>
                                          </p:stCondLst>
                                        </p:cTn>
                                        <p:tgtEl>
                                          <p:spTgt spid="3"/>
                                        </p:tgtEl>
                                      </p:cBhvr>
                                      <p:to x="100000" y="95000"/>
                                    </p:animScale>
                                    <p:animScale>
                                      <p:cBhvr>
                                        <p:cTn id="74"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F68E7CF-97F8-4D40-AB94-F18EE9DB2D6F}"/>
              </a:ext>
            </a:extLst>
          </p:cNvPr>
          <p:cNvGrpSpPr/>
          <p:nvPr/>
        </p:nvGrpSpPr>
        <p:grpSpPr>
          <a:xfrm>
            <a:off x="7022255" y="1814294"/>
            <a:ext cx="3743482" cy="859883"/>
            <a:chOff x="7022255" y="1814294"/>
            <a:chExt cx="3743482" cy="859883"/>
          </a:xfrm>
        </p:grpSpPr>
        <p:sp>
          <p:nvSpPr>
            <p:cNvPr id="19" name="TextBox 18"/>
            <p:cNvSpPr txBox="1"/>
            <p:nvPr/>
          </p:nvSpPr>
          <p:spPr>
            <a:xfrm>
              <a:off x="7022255" y="1814294"/>
              <a:ext cx="2961066" cy="366575"/>
            </a:xfrm>
            <a:prstGeom prst="rect">
              <a:avLst/>
            </a:prstGeom>
            <a:noFill/>
          </p:spPr>
          <p:txBody>
            <a:bodyPr wrap="square" tIns="0" bIns="0" rtlCol="0" anchor="t">
              <a:spAutoFit/>
            </a:bodyPr>
            <a:lstStyle/>
            <a:p>
              <a:pPr>
                <a:lnSpc>
                  <a:spcPct val="150000"/>
                </a:lnSpc>
              </a:pPr>
              <a:r>
                <a:rPr lang="zh-CN" altLang="en-US" dirty="0">
                  <a:solidFill>
                    <a:srgbClr val="2A3553"/>
                  </a:solidFill>
                  <a:latin typeface="微软雅黑" panose="020B0503020204020204" pitchFamily="34" charset="-122"/>
                  <a:ea typeface="微软雅黑" panose="020B0503020204020204" pitchFamily="34" charset="-122"/>
                  <a:cs typeface="华文黑体" pitchFamily="2" charset="-122"/>
                </a:rPr>
                <a:t>添加标题内容</a:t>
              </a:r>
            </a:p>
          </p:txBody>
        </p:sp>
        <p:sp>
          <p:nvSpPr>
            <p:cNvPr id="20" name="TextBox 19"/>
            <p:cNvSpPr txBox="1"/>
            <p:nvPr/>
          </p:nvSpPr>
          <p:spPr>
            <a:xfrm>
              <a:off x="7022255" y="2163140"/>
              <a:ext cx="3743482" cy="511037"/>
            </a:xfrm>
            <a:prstGeom prst="rect">
              <a:avLst/>
            </a:prstGeom>
            <a:noFill/>
          </p:spPr>
          <p:txBody>
            <a:bodyPr wrap="square" rtlCol="0">
              <a:spAutoFit/>
            </a:bodyPr>
            <a:lstStyle/>
            <a:p>
              <a:pPr>
                <a:lnSpc>
                  <a:spcPct val="130000"/>
                </a:lnSpc>
              </a:pPr>
              <a:r>
                <a:rPr lang="zh-CN" altLang="en-US" sz="1100" dirty="0">
                  <a:solidFill>
                    <a:srgbClr val="2A3553"/>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grpSp>
        <p:nvGrpSpPr>
          <p:cNvPr id="54" name="组合 53">
            <a:extLst>
              <a:ext uri="{FF2B5EF4-FFF2-40B4-BE49-F238E27FC236}">
                <a16:creationId xmlns:a16="http://schemas.microsoft.com/office/drawing/2014/main" id="{47A88423-B411-4285-BD96-7D75DA3365B1}"/>
              </a:ext>
            </a:extLst>
          </p:cNvPr>
          <p:cNvGrpSpPr/>
          <p:nvPr/>
        </p:nvGrpSpPr>
        <p:grpSpPr>
          <a:xfrm>
            <a:off x="1849798" y="4475892"/>
            <a:ext cx="3743482" cy="859882"/>
            <a:chOff x="2063692" y="5161406"/>
            <a:chExt cx="3743482" cy="859882"/>
          </a:xfrm>
        </p:grpSpPr>
        <p:sp>
          <p:nvSpPr>
            <p:cNvPr id="17" name="TextBox 16"/>
            <p:cNvSpPr txBox="1"/>
            <p:nvPr/>
          </p:nvSpPr>
          <p:spPr>
            <a:xfrm>
              <a:off x="2063692" y="5161406"/>
              <a:ext cx="2961066" cy="366575"/>
            </a:xfrm>
            <a:prstGeom prst="rect">
              <a:avLst/>
            </a:prstGeom>
            <a:noFill/>
          </p:spPr>
          <p:txBody>
            <a:bodyPr wrap="square" tIns="0" bIns="0" rtlCol="0" anchor="t">
              <a:spAutoFit/>
            </a:bodyPr>
            <a:lstStyle/>
            <a:p>
              <a:pPr>
                <a:lnSpc>
                  <a:spcPct val="150000"/>
                </a:lnSpc>
              </a:pPr>
              <a:r>
                <a:rPr lang="zh-CN" altLang="en-US" dirty="0">
                  <a:solidFill>
                    <a:srgbClr val="2A3553"/>
                  </a:solidFill>
                  <a:latin typeface="微软雅黑" panose="020B0503020204020204" pitchFamily="34" charset="-122"/>
                  <a:ea typeface="微软雅黑" panose="020B0503020204020204" pitchFamily="34" charset="-122"/>
                  <a:cs typeface="华文黑体" pitchFamily="2" charset="-122"/>
                </a:rPr>
                <a:t>添加标题内容</a:t>
              </a:r>
            </a:p>
          </p:txBody>
        </p:sp>
        <p:sp>
          <p:nvSpPr>
            <p:cNvPr id="18" name="TextBox 17"/>
            <p:cNvSpPr txBox="1"/>
            <p:nvPr/>
          </p:nvSpPr>
          <p:spPr>
            <a:xfrm>
              <a:off x="2063692" y="5510251"/>
              <a:ext cx="3743482" cy="511037"/>
            </a:xfrm>
            <a:prstGeom prst="rect">
              <a:avLst/>
            </a:prstGeom>
            <a:noFill/>
          </p:spPr>
          <p:txBody>
            <a:bodyPr wrap="square" rtlCol="0">
              <a:spAutoFit/>
            </a:bodyPr>
            <a:lstStyle/>
            <a:p>
              <a:pPr>
                <a:lnSpc>
                  <a:spcPct val="130000"/>
                </a:lnSpc>
              </a:pPr>
              <a:r>
                <a:rPr lang="zh-CN" altLang="en-US" sz="1100" dirty="0">
                  <a:solidFill>
                    <a:srgbClr val="2A3553"/>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nvGrpSpPr>
          <p:cNvPr id="52" name="组合 51">
            <a:extLst>
              <a:ext uri="{FF2B5EF4-FFF2-40B4-BE49-F238E27FC236}">
                <a16:creationId xmlns:a16="http://schemas.microsoft.com/office/drawing/2014/main" id="{918147F0-5B8B-477B-81D0-57DF310AF1A0}"/>
              </a:ext>
            </a:extLst>
          </p:cNvPr>
          <p:cNvGrpSpPr/>
          <p:nvPr/>
        </p:nvGrpSpPr>
        <p:grpSpPr>
          <a:xfrm>
            <a:off x="1803421" y="1814294"/>
            <a:ext cx="3743482" cy="859882"/>
            <a:chOff x="2063692" y="3998403"/>
            <a:chExt cx="3743482" cy="859882"/>
          </a:xfrm>
        </p:grpSpPr>
        <p:sp>
          <p:nvSpPr>
            <p:cNvPr id="15" name="TextBox 14"/>
            <p:cNvSpPr txBox="1"/>
            <p:nvPr/>
          </p:nvSpPr>
          <p:spPr>
            <a:xfrm>
              <a:off x="2063692" y="3998403"/>
              <a:ext cx="2961066" cy="366575"/>
            </a:xfrm>
            <a:prstGeom prst="rect">
              <a:avLst/>
            </a:prstGeom>
            <a:noFill/>
          </p:spPr>
          <p:txBody>
            <a:bodyPr wrap="square" tIns="0" bIns="0" rtlCol="0" anchor="t">
              <a:spAutoFit/>
            </a:bodyPr>
            <a:lstStyle/>
            <a:p>
              <a:pPr>
                <a:lnSpc>
                  <a:spcPct val="150000"/>
                </a:lnSpc>
              </a:pPr>
              <a:r>
                <a:rPr lang="zh-CN" altLang="en-US" dirty="0">
                  <a:solidFill>
                    <a:srgbClr val="2A3553"/>
                  </a:solidFill>
                  <a:latin typeface="微软雅黑" panose="020B0503020204020204" pitchFamily="34" charset="-122"/>
                  <a:ea typeface="微软雅黑" panose="020B0503020204020204" pitchFamily="34" charset="-122"/>
                  <a:cs typeface="华文黑体" pitchFamily="2" charset="-122"/>
                </a:rPr>
                <a:t>添加标题内容</a:t>
              </a:r>
            </a:p>
          </p:txBody>
        </p:sp>
        <p:sp>
          <p:nvSpPr>
            <p:cNvPr id="16" name="TextBox 15"/>
            <p:cNvSpPr txBox="1"/>
            <p:nvPr/>
          </p:nvSpPr>
          <p:spPr>
            <a:xfrm>
              <a:off x="2063692" y="4347248"/>
              <a:ext cx="3743482" cy="511037"/>
            </a:xfrm>
            <a:prstGeom prst="rect">
              <a:avLst/>
            </a:prstGeom>
            <a:noFill/>
          </p:spPr>
          <p:txBody>
            <a:bodyPr wrap="square" rtlCol="0">
              <a:spAutoFit/>
            </a:bodyPr>
            <a:lstStyle/>
            <a:p>
              <a:pPr>
                <a:lnSpc>
                  <a:spcPct val="130000"/>
                </a:lnSpc>
              </a:pPr>
              <a:r>
                <a:rPr lang="zh-CN" altLang="en-US" sz="1100" dirty="0">
                  <a:solidFill>
                    <a:srgbClr val="2A3553"/>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grpSp>
        <p:nvGrpSpPr>
          <p:cNvPr id="55" name="组合 54">
            <a:extLst>
              <a:ext uri="{FF2B5EF4-FFF2-40B4-BE49-F238E27FC236}">
                <a16:creationId xmlns:a16="http://schemas.microsoft.com/office/drawing/2014/main" id="{B3B79883-DCDC-4F19-A9E1-6DD6BE71D177}"/>
              </a:ext>
            </a:extLst>
          </p:cNvPr>
          <p:cNvGrpSpPr/>
          <p:nvPr/>
        </p:nvGrpSpPr>
        <p:grpSpPr>
          <a:xfrm>
            <a:off x="7048658" y="4394796"/>
            <a:ext cx="3743482" cy="859882"/>
            <a:chOff x="7084824" y="5161406"/>
            <a:chExt cx="3743482" cy="859882"/>
          </a:xfrm>
        </p:grpSpPr>
        <p:sp>
          <p:nvSpPr>
            <p:cNvPr id="21" name="TextBox 20"/>
            <p:cNvSpPr txBox="1"/>
            <p:nvPr/>
          </p:nvSpPr>
          <p:spPr>
            <a:xfrm>
              <a:off x="7084824" y="5161406"/>
              <a:ext cx="2961066" cy="366575"/>
            </a:xfrm>
            <a:prstGeom prst="rect">
              <a:avLst/>
            </a:prstGeom>
            <a:noFill/>
          </p:spPr>
          <p:txBody>
            <a:bodyPr wrap="square" tIns="0" bIns="0" rtlCol="0" anchor="t">
              <a:spAutoFit/>
            </a:bodyPr>
            <a:lstStyle/>
            <a:p>
              <a:pPr>
                <a:lnSpc>
                  <a:spcPct val="150000"/>
                </a:lnSpc>
              </a:pPr>
              <a:r>
                <a:rPr lang="zh-CN" altLang="en-US" dirty="0">
                  <a:solidFill>
                    <a:srgbClr val="2A3553"/>
                  </a:solidFill>
                  <a:latin typeface="微软雅黑" panose="020B0503020204020204" pitchFamily="34" charset="-122"/>
                  <a:ea typeface="微软雅黑" panose="020B0503020204020204" pitchFamily="34" charset="-122"/>
                  <a:cs typeface="华文黑体" pitchFamily="2" charset="-122"/>
                </a:rPr>
                <a:t>添加标题内容</a:t>
              </a:r>
            </a:p>
          </p:txBody>
        </p:sp>
        <p:sp>
          <p:nvSpPr>
            <p:cNvPr id="22" name="TextBox 21"/>
            <p:cNvSpPr txBox="1"/>
            <p:nvPr/>
          </p:nvSpPr>
          <p:spPr>
            <a:xfrm>
              <a:off x="7084824" y="5510251"/>
              <a:ext cx="3743482" cy="511037"/>
            </a:xfrm>
            <a:prstGeom prst="rect">
              <a:avLst/>
            </a:prstGeom>
            <a:noFill/>
          </p:spPr>
          <p:txBody>
            <a:bodyPr wrap="square" rtlCol="0">
              <a:spAutoFit/>
            </a:bodyPr>
            <a:lstStyle/>
            <a:p>
              <a:pPr>
                <a:lnSpc>
                  <a:spcPct val="130000"/>
                </a:lnSpc>
              </a:pPr>
              <a:r>
                <a:rPr lang="zh-CN" altLang="en-US" sz="1100" dirty="0">
                  <a:solidFill>
                    <a:srgbClr val="2A3553"/>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您的内容打在这里，或者通过复制您的文本后，在此框中选择粘贴，并选择只保留文字。通过通过复制您的文本。</a:t>
              </a:r>
            </a:p>
          </p:txBody>
        </p:sp>
      </p:grpSp>
      <p:grpSp>
        <p:nvGrpSpPr>
          <p:cNvPr id="29" name="组合 28">
            <a:extLst>
              <a:ext uri="{FF2B5EF4-FFF2-40B4-BE49-F238E27FC236}">
                <a16:creationId xmlns:a16="http://schemas.microsoft.com/office/drawing/2014/main" id="{F275B3D5-8057-422A-B22B-BF7AECE22E1B}"/>
              </a:ext>
            </a:extLst>
          </p:cNvPr>
          <p:cNvGrpSpPr/>
          <p:nvPr/>
        </p:nvGrpSpPr>
        <p:grpSpPr>
          <a:xfrm>
            <a:off x="660400" y="-44538"/>
            <a:ext cx="2507750" cy="1057275"/>
            <a:chOff x="-11859" y="-28575"/>
            <a:chExt cx="2507750" cy="1057275"/>
          </a:xfrm>
        </p:grpSpPr>
        <p:sp>
          <p:nvSpPr>
            <p:cNvPr id="30" name="平行四边形 29">
              <a:extLst>
                <a:ext uri="{FF2B5EF4-FFF2-40B4-BE49-F238E27FC236}">
                  <a16:creationId xmlns:a16="http://schemas.microsoft.com/office/drawing/2014/main" id="{766515A1-D4BB-45E7-93DC-8BAC1995BA13}"/>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66275A41-B84E-40A8-A5A6-4D4A4AE59371}"/>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a:extLst>
                <a:ext uri="{FF2B5EF4-FFF2-40B4-BE49-F238E27FC236}">
                  <a16:creationId xmlns:a16="http://schemas.microsoft.com/office/drawing/2014/main" id="{8425D04E-FF38-4BFF-B14C-10DF12304AB6}"/>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a:extLst>
                <a:ext uri="{FF2B5EF4-FFF2-40B4-BE49-F238E27FC236}">
                  <a16:creationId xmlns:a16="http://schemas.microsoft.com/office/drawing/2014/main" id="{5D6B3DBC-DA8C-4257-A9EB-6074940C59CF}"/>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a:extLst>
                <a:ext uri="{FF2B5EF4-FFF2-40B4-BE49-F238E27FC236}">
                  <a16:creationId xmlns:a16="http://schemas.microsoft.com/office/drawing/2014/main" id="{4173C3CA-A9AA-4AAC-AA30-C6F2458D5679}"/>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F702C662-2EF9-4515-BC91-5CEE747F9C54}"/>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D91CD8F6-DA10-4F5F-87E8-84990F1F8C87}"/>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05E13CAE-A531-4DEE-B03C-4127FBAB57F7}"/>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7C8D6AA5-C252-4C6E-B0DF-B21CA63131F0}"/>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1E8B50E9-C97E-4FD1-A3BD-8F5F94A27344}"/>
              </a:ext>
            </a:extLst>
          </p:cNvPr>
          <p:cNvGrpSpPr/>
          <p:nvPr/>
        </p:nvGrpSpPr>
        <p:grpSpPr>
          <a:xfrm>
            <a:off x="664909" y="6308362"/>
            <a:ext cx="1070304" cy="472172"/>
            <a:chOff x="664909" y="6308362"/>
            <a:chExt cx="1070304" cy="472172"/>
          </a:xfrm>
        </p:grpSpPr>
        <p:sp>
          <p:nvSpPr>
            <p:cNvPr id="40" name="等腰三角形 39">
              <a:extLst>
                <a:ext uri="{FF2B5EF4-FFF2-40B4-BE49-F238E27FC236}">
                  <a16:creationId xmlns:a16="http://schemas.microsoft.com/office/drawing/2014/main" id="{C93652CA-38D1-4E8E-9991-BD5875EBB2C3}"/>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a16="http://schemas.microsoft.com/office/drawing/2014/main" id="{522C0E5B-4329-44B5-B883-48E3F8856142}"/>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CAFA6AA0-91A5-49A8-A1AF-65136192FDF1}"/>
              </a:ext>
            </a:extLst>
          </p:cNvPr>
          <p:cNvGrpSpPr/>
          <p:nvPr/>
        </p:nvGrpSpPr>
        <p:grpSpPr>
          <a:xfrm>
            <a:off x="10355783" y="386126"/>
            <a:ext cx="1075251" cy="472172"/>
            <a:chOff x="10355783" y="386126"/>
            <a:chExt cx="1075251" cy="472172"/>
          </a:xfrm>
        </p:grpSpPr>
        <p:sp>
          <p:nvSpPr>
            <p:cNvPr id="43" name="等腰三角形 42">
              <a:extLst>
                <a:ext uri="{FF2B5EF4-FFF2-40B4-BE49-F238E27FC236}">
                  <a16:creationId xmlns:a16="http://schemas.microsoft.com/office/drawing/2014/main" id="{2F3813CA-F2AE-4234-92C0-3B86090AD507}"/>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a16="http://schemas.microsoft.com/office/drawing/2014/main" id="{9B784824-6F14-4A66-9783-218F845C5FE1}"/>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44">
            <a:extLst>
              <a:ext uri="{FF2B5EF4-FFF2-40B4-BE49-F238E27FC236}">
                <a16:creationId xmlns:a16="http://schemas.microsoft.com/office/drawing/2014/main" id="{2E4EE689-8B6E-4367-85A9-A0235488C6B7}"/>
              </a:ext>
            </a:extLst>
          </p:cNvPr>
          <p:cNvSpPr>
            <a:spLocks noChangeArrowheads="1"/>
          </p:cNvSpPr>
          <p:nvPr/>
        </p:nvSpPr>
        <p:spPr bwMode="auto">
          <a:xfrm flipH="1">
            <a:off x="8577965" y="6459189"/>
            <a:ext cx="2857211"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工作中的发展建议</a:t>
            </a:r>
            <a:r>
              <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rPr>
              <a:t>    </a:t>
            </a:r>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责任义务</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46" name="组合 45">
            <a:extLst>
              <a:ext uri="{FF2B5EF4-FFF2-40B4-BE49-F238E27FC236}">
                <a16:creationId xmlns:a16="http://schemas.microsoft.com/office/drawing/2014/main" id="{EA20E2F9-B2A7-45BD-A170-596AE14E887D}"/>
              </a:ext>
            </a:extLst>
          </p:cNvPr>
          <p:cNvGrpSpPr/>
          <p:nvPr/>
        </p:nvGrpSpPr>
        <p:grpSpPr>
          <a:xfrm>
            <a:off x="7677965" y="5918236"/>
            <a:ext cx="900000" cy="900000"/>
            <a:chOff x="6455246" y="5205801"/>
            <a:chExt cx="900000" cy="900000"/>
          </a:xfrm>
        </p:grpSpPr>
        <p:sp>
          <p:nvSpPr>
            <p:cNvPr id="47" name="椭圆 46">
              <a:extLst>
                <a:ext uri="{FF2B5EF4-FFF2-40B4-BE49-F238E27FC236}">
                  <a16:creationId xmlns:a16="http://schemas.microsoft.com/office/drawing/2014/main" id="{083CF847-641C-4F6F-A560-19CCC855CF55}"/>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a:extLst>
                <a:ext uri="{FF2B5EF4-FFF2-40B4-BE49-F238E27FC236}">
                  <a16:creationId xmlns:a16="http://schemas.microsoft.com/office/drawing/2014/main" id="{08B092A5-E549-4379-8B1E-440E60555BE1}"/>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a:extLst>
              <a:ext uri="{FF2B5EF4-FFF2-40B4-BE49-F238E27FC236}">
                <a16:creationId xmlns:a16="http://schemas.microsoft.com/office/drawing/2014/main" id="{AE3C126E-EF28-4CB1-B796-3FA8D897BAD6}"/>
              </a:ext>
            </a:extLst>
          </p:cNvPr>
          <p:cNvCxnSpPr>
            <a:cxnSpLocks/>
          </p:cNvCxnSpPr>
          <p:nvPr/>
        </p:nvCxnSpPr>
        <p:spPr>
          <a:xfrm>
            <a:off x="1361760" y="3632200"/>
            <a:ext cx="3810506" cy="0"/>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DD6AE53E-71B9-4E21-9532-0AAD5F676FE7}"/>
              </a:ext>
            </a:extLst>
          </p:cNvPr>
          <p:cNvCxnSpPr/>
          <p:nvPr/>
        </p:nvCxnSpPr>
        <p:spPr>
          <a:xfrm>
            <a:off x="6577964" y="3632200"/>
            <a:ext cx="3810506" cy="0"/>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E94BDEEE-E929-4772-947E-F58A61CF73A0}"/>
              </a:ext>
            </a:extLst>
          </p:cNvPr>
          <p:cNvCxnSpPr>
            <a:cxnSpLocks/>
          </p:cNvCxnSpPr>
          <p:nvPr/>
        </p:nvCxnSpPr>
        <p:spPr>
          <a:xfrm>
            <a:off x="5875115" y="1287417"/>
            <a:ext cx="0" cy="1386759"/>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F288B39A-29DB-486E-B0C9-1754444D272B}"/>
              </a:ext>
            </a:extLst>
          </p:cNvPr>
          <p:cNvCxnSpPr>
            <a:cxnSpLocks/>
          </p:cNvCxnSpPr>
          <p:nvPr/>
        </p:nvCxnSpPr>
        <p:spPr>
          <a:xfrm flipH="1">
            <a:off x="5875115" y="4743641"/>
            <a:ext cx="18256" cy="1233341"/>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pic>
        <p:nvPicPr>
          <p:cNvPr id="56" name="图形 55">
            <a:extLst>
              <a:ext uri="{FF2B5EF4-FFF2-40B4-BE49-F238E27FC236}">
                <a16:creationId xmlns:a16="http://schemas.microsoft.com/office/drawing/2014/main" id="{0DD34673-9D41-4D59-AE81-31519CB541AA}"/>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249945" y="2912201"/>
            <a:ext cx="1250340" cy="144000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down)">
                                      <p:cBhvr>
                                        <p:cTn id="15" dur="500"/>
                                        <p:tgtEl>
                                          <p:spTgt spid="5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down)">
                                      <p:cBhvr>
                                        <p:cTn id="1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任意多边形: 形状 18">
            <a:extLst>
              <a:ext uri="{FF2B5EF4-FFF2-40B4-BE49-F238E27FC236}">
                <a16:creationId xmlns:a16="http://schemas.microsoft.com/office/drawing/2014/main" id="{EAEC03B6-75AD-4317-B418-DD0D1DCBF45F}"/>
              </a:ext>
            </a:extLst>
          </p:cNvPr>
          <p:cNvSpPr/>
          <p:nvPr/>
        </p:nvSpPr>
        <p:spPr>
          <a:xfrm flipH="1">
            <a:off x="630753" y="1142936"/>
            <a:ext cx="2880000" cy="2880000"/>
          </a:xfrm>
          <a:custGeom>
            <a:avLst/>
            <a:gdLst>
              <a:gd name="connsiteX0" fmla="*/ 264172 w 6087491"/>
              <a:gd name="connsiteY0" fmla="*/ 205288 h 4730576"/>
              <a:gd name="connsiteX1" fmla="*/ 264172 w 6087491"/>
              <a:gd name="connsiteY1" fmla="*/ 4525288 h 4730576"/>
              <a:gd name="connsiteX2" fmla="*/ 5823318 w 6087491"/>
              <a:gd name="connsiteY2" fmla="*/ 4525288 h 4730576"/>
              <a:gd name="connsiteX3" fmla="*/ 5823318 w 6087491"/>
              <a:gd name="connsiteY3" fmla="*/ 205288 h 4730576"/>
              <a:gd name="connsiteX4" fmla="*/ 0 w 6087491"/>
              <a:gd name="connsiteY4" fmla="*/ 0 h 4730576"/>
              <a:gd name="connsiteX5" fmla="*/ 6087491 w 6087491"/>
              <a:gd name="connsiteY5" fmla="*/ 0 h 4730576"/>
              <a:gd name="connsiteX6" fmla="*/ 6087491 w 6087491"/>
              <a:gd name="connsiteY6" fmla="*/ 4730576 h 4730576"/>
              <a:gd name="connsiteX7" fmla="*/ 0 w 6087491"/>
              <a:gd name="connsiteY7" fmla="*/ 4730576 h 473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7491" h="4730576">
                <a:moveTo>
                  <a:pt x="264172" y="205288"/>
                </a:moveTo>
                <a:lnTo>
                  <a:pt x="264172" y="4525288"/>
                </a:lnTo>
                <a:lnTo>
                  <a:pt x="5823318" y="4525288"/>
                </a:lnTo>
                <a:lnTo>
                  <a:pt x="5823318" y="205288"/>
                </a:lnTo>
                <a:close/>
                <a:moveTo>
                  <a:pt x="0" y="0"/>
                </a:moveTo>
                <a:lnTo>
                  <a:pt x="6087491" y="0"/>
                </a:lnTo>
                <a:lnTo>
                  <a:pt x="6087491" y="4730576"/>
                </a:lnTo>
                <a:lnTo>
                  <a:pt x="0" y="4730576"/>
                </a:lnTo>
                <a:close/>
              </a:path>
            </a:pathLst>
          </a:custGeom>
          <a:gradFill>
            <a:gsLst>
              <a:gs pos="100000">
                <a:srgbClr val="91BBF7"/>
              </a:gs>
              <a:gs pos="0">
                <a:srgbClr val="FFC7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58496479-C645-4B27-BC6F-51C2740B5083}"/>
              </a:ext>
            </a:extLst>
          </p:cNvPr>
          <p:cNvGrpSpPr/>
          <p:nvPr/>
        </p:nvGrpSpPr>
        <p:grpSpPr>
          <a:xfrm>
            <a:off x="5466363" y="1793540"/>
            <a:ext cx="1943100" cy="1616410"/>
            <a:chOff x="5466363" y="1793540"/>
            <a:chExt cx="1943100" cy="1616410"/>
          </a:xfrm>
        </p:grpSpPr>
        <p:sp>
          <p:nvSpPr>
            <p:cNvPr id="13" name="KSO_Shape"/>
            <p:cNvSpPr/>
            <p:nvPr/>
          </p:nvSpPr>
          <p:spPr bwMode="auto">
            <a:xfrm>
              <a:off x="6170988" y="1793540"/>
              <a:ext cx="627380" cy="53431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2A355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2A3553"/>
                </a:solidFill>
                <a:ea typeface="宋体" panose="02010600030101010101" pitchFamily="2" charset="-122"/>
              </a:endParaRPr>
            </a:p>
          </p:txBody>
        </p:sp>
        <p:sp>
          <p:nvSpPr>
            <p:cNvPr id="14" name="文本框 26"/>
            <p:cNvSpPr txBox="1"/>
            <p:nvPr/>
          </p:nvSpPr>
          <p:spPr>
            <a:xfrm>
              <a:off x="5466363" y="2732842"/>
              <a:ext cx="1943100" cy="677108"/>
            </a:xfrm>
            <a:prstGeom prst="rect">
              <a:avLst/>
            </a:prstGeom>
            <a:noFill/>
          </p:spPr>
          <p:txBody>
            <a:bodyPr wrap="square" rtlCol="0">
              <a:spAutoFit/>
            </a:bodyPr>
            <a:lstStyle/>
            <a:p>
              <a:pPr algn="ctr">
                <a:spcBef>
                  <a:spcPts val="500"/>
                </a:spcBef>
                <a:spcAft>
                  <a:spcPts val="0"/>
                </a:spcAft>
                <a:defRPr/>
              </a:pPr>
              <a:r>
                <a:rPr lang="zh-CN" altLang="en-US" sz="2400" kern="100" dirty="0">
                  <a:solidFill>
                    <a:srgbClr val="2A3553"/>
                  </a:solidFill>
                  <a:latin typeface="微软雅黑" panose="020B0503020204020204" pitchFamily="34" charset="-122"/>
                  <a:ea typeface="微软雅黑" panose="020B0503020204020204" pitchFamily="34" charset="-122"/>
                  <a:cs typeface="Times New Roman" panose="02020603050405020304" pitchFamily="18" charset="0"/>
                </a:rPr>
                <a:t>工作回顾</a:t>
              </a:r>
            </a:p>
            <a:p>
              <a:pPr algn="ctr">
                <a:spcAft>
                  <a:spcPts val="0"/>
                </a:spcAft>
                <a:defRPr/>
              </a:pPr>
              <a:r>
                <a:rPr lang="zh-CN" altLang="en-US" sz="1400" kern="100" dirty="0">
                  <a:solidFill>
                    <a:srgbClr val="2A3553"/>
                  </a:solidFill>
                  <a:latin typeface="Arial" panose="020B0604020202020204" pitchFamily="34" charset="0"/>
                  <a:ea typeface="微软雅黑" panose="020B0503020204020204" pitchFamily="34" charset="-122"/>
                  <a:cs typeface="Arial" panose="020B0604020202020204" pitchFamily="34" charset="0"/>
                </a:rPr>
                <a:t>（上阶段工作概述）</a:t>
              </a:r>
              <a:endParaRPr lang="zh-CN" altLang="zh-CN" sz="1400" kern="100" dirty="0">
                <a:solidFill>
                  <a:srgbClr val="2A355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a:extLst>
              <a:ext uri="{FF2B5EF4-FFF2-40B4-BE49-F238E27FC236}">
                <a16:creationId xmlns:a16="http://schemas.microsoft.com/office/drawing/2014/main" id="{EAEDECE4-CDCD-4C8B-AFEF-6E1549D8B021}"/>
              </a:ext>
            </a:extLst>
          </p:cNvPr>
          <p:cNvGrpSpPr/>
          <p:nvPr/>
        </p:nvGrpSpPr>
        <p:grpSpPr>
          <a:xfrm>
            <a:off x="8527962" y="1676019"/>
            <a:ext cx="1943100" cy="1733931"/>
            <a:chOff x="7771735" y="1676019"/>
            <a:chExt cx="1943100" cy="1733931"/>
          </a:xfrm>
        </p:grpSpPr>
        <p:sp>
          <p:nvSpPr>
            <p:cNvPr id="16" name="KSO_Shape"/>
            <p:cNvSpPr/>
            <p:nvPr/>
          </p:nvSpPr>
          <p:spPr bwMode="auto">
            <a:xfrm>
              <a:off x="8432323" y="1676019"/>
              <a:ext cx="664715" cy="658069"/>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2A355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2A3553"/>
                </a:solidFill>
                <a:ea typeface="宋体" panose="02010600030101010101" pitchFamily="2" charset="-122"/>
              </a:endParaRPr>
            </a:p>
          </p:txBody>
        </p:sp>
        <p:sp>
          <p:nvSpPr>
            <p:cNvPr id="17" name="文本框 26"/>
            <p:cNvSpPr txBox="1"/>
            <p:nvPr/>
          </p:nvSpPr>
          <p:spPr>
            <a:xfrm>
              <a:off x="7771735" y="2732842"/>
              <a:ext cx="1943100" cy="677108"/>
            </a:xfrm>
            <a:prstGeom prst="rect">
              <a:avLst/>
            </a:prstGeom>
            <a:noFill/>
          </p:spPr>
          <p:txBody>
            <a:bodyPr wrap="square" rtlCol="0">
              <a:spAutoFit/>
            </a:bodyPr>
            <a:lstStyle/>
            <a:p>
              <a:pPr algn="ctr">
                <a:spcBef>
                  <a:spcPts val="500"/>
                </a:spcBef>
                <a:defRPr/>
              </a:pPr>
              <a:r>
                <a:rPr lang="zh-CN" altLang="en-US" sz="2400" kern="100" dirty="0">
                  <a:solidFill>
                    <a:srgbClr val="2A3553"/>
                  </a:solidFill>
                  <a:latin typeface="微软雅黑" panose="020B0503020204020204" pitchFamily="34" charset="-122"/>
                  <a:ea typeface="微软雅黑" panose="020B0503020204020204" pitchFamily="34" charset="-122"/>
                  <a:cs typeface="Times New Roman" panose="02020603050405020304" pitchFamily="18" charset="0"/>
                </a:rPr>
                <a:t>自我评价</a:t>
              </a:r>
            </a:p>
            <a:p>
              <a:pPr algn="ctr">
                <a:defRPr/>
              </a:pPr>
              <a:r>
                <a:rPr lang="zh-CN" altLang="en-US" sz="1400" kern="100" dirty="0">
                  <a:solidFill>
                    <a:srgbClr val="2A3553"/>
                  </a:solidFill>
                  <a:latin typeface="Arial" panose="020B0604020202020204" pitchFamily="34" charset="0"/>
                  <a:ea typeface="微软雅黑" panose="020B0503020204020204" pitchFamily="34" charset="-122"/>
                  <a:cs typeface="Arial" panose="020B0604020202020204" pitchFamily="34" charset="0"/>
                </a:rPr>
                <a:t>（工作中自我感悟）</a:t>
              </a:r>
              <a:endParaRPr lang="zh-CN" altLang="zh-CN" sz="1400" kern="100" dirty="0">
                <a:solidFill>
                  <a:srgbClr val="2A355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10">
            <a:extLst>
              <a:ext uri="{FF2B5EF4-FFF2-40B4-BE49-F238E27FC236}">
                <a16:creationId xmlns:a16="http://schemas.microsoft.com/office/drawing/2014/main" id="{0798183C-9CDA-4F8F-AB01-644778DE7FC3}"/>
              </a:ext>
            </a:extLst>
          </p:cNvPr>
          <p:cNvGrpSpPr/>
          <p:nvPr/>
        </p:nvGrpSpPr>
        <p:grpSpPr>
          <a:xfrm>
            <a:off x="5502367" y="4189253"/>
            <a:ext cx="1943100" cy="1737287"/>
            <a:chOff x="5502367" y="4189253"/>
            <a:chExt cx="1943100" cy="1737287"/>
          </a:xfrm>
        </p:grpSpPr>
        <p:sp>
          <p:nvSpPr>
            <p:cNvPr id="22" name="Freeform 206"/>
            <p:cNvSpPr>
              <a:spLocks noChangeAspect="1" noEditPoints="1"/>
            </p:cNvSpPr>
            <p:nvPr/>
          </p:nvSpPr>
          <p:spPr bwMode="auto">
            <a:xfrm>
              <a:off x="6240261" y="4189253"/>
              <a:ext cx="542023" cy="655195"/>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2A3553"/>
            </a:solidFill>
            <a:ln>
              <a:solidFill>
                <a:schemeClr val="bg1"/>
              </a:solidFill>
            </a:ln>
          </p:spPr>
          <p:txBody>
            <a:bodyPr vert="horz" wrap="square" lIns="91440" tIns="45720" rIns="91440" bIns="45720" numCol="1" anchor="t" anchorCtr="0" compatLnSpc="1"/>
            <a:lstStyle/>
            <a:p>
              <a:endParaRPr lang="zh-CN" altLang="en-US">
                <a:solidFill>
                  <a:srgbClr val="2A3553"/>
                </a:solidFill>
                <a:latin typeface="Arial" panose="020B0604020202020204" pitchFamily="34" charset="0"/>
                <a:cs typeface="Arial" panose="020B0604020202020204" pitchFamily="34" charset="0"/>
              </a:endParaRPr>
            </a:p>
          </p:txBody>
        </p:sp>
        <p:sp>
          <p:nvSpPr>
            <p:cNvPr id="23" name="文本框 26"/>
            <p:cNvSpPr txBox="1"/>
            <p:nvPr/>
          </p:nvSpPr>
          <p:spPr>
            <a:xfrm>
              <a:off x="5502367" y="5249432"/>
              <a:ext cx="1943100" cy="677108"/>
            </a:xfrm>
            <a:prstGeom prst="rect">
              <a:avLst/>
            </a:prstGeom>
            <a:noFill/>
          </p:spPr>
          <p:txBody>
            <a:bodyPr wrap="square" rtlCol="0">
              <a:spAutoFit/>
            </a:bodyPr>
            <a:lstStyle/>
            <a:p>
              <a:pPr algn="ctr">
                <a:spcBef>
                  <a:spcPts val="500"/>
                </a:spcBef>
                <a:defRPr/>
              </a:pPr>
              <a:r>
                <a:rPr lang="zh-CN" altLang="en-US" sz="2400" kern="100" dirty="0">
                  <a:solidFill>
                    <a:srgbClr val="2A3553"/>
                  </a:solidFill>
                  <a:latin typeface="微软雅黑" panose="020B0503020204020204" pitchFamily="34" charset="-122"/>
                  <a:ea typeface="微软雅黑" panose="020B0503020204020204" pitchFamily="34" charset="-122"/>
                  <a:cs typeface="Times New Roman" panose="02020603050405020304" pitchFamily="18" charset="0"/>
                </a:rPr>
                <a:t>心得体会</a:t>
              </a:r>
            </a:p>
            <a:p>
              <a:pPr algn="ctr">
                <a:defRPr/>
              </a:pPr>
              <a:r>
                <a:rPr lang="zh-CN" altLang="en-US" sz="1400" kern="100" dirty="0">
                  <a:solidFill>
                    <a:srgbClr val="2A3553"/>
                  </a:solidFill>
                  <a:latin typeface="Arial" panose="020B0604020202020204" pitchFamily="34" charset="0"/>
                  <a:ea typeface="微软雅黑" panose="020B0503020204020204" pitchFamily="34" charset="-122"/>
                  <a:cs typeface="Arial" panose="020B0604020202020204" pitchFamily="34" charset="0"/>
                </a:rPr>
                <a:t>（工作中发展建议）</a:t>
              </a:r>
              <a:endParaRPr lang="zh-CN" altLang="zh-CN" sz="1400" kern="100" dirty="0">
                <a:solidFill>
                  <a:srgbClr val="2A355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组合 19">
            <a:extLst>
              <a:ext uri="{FF2B5EF4-FFF2-40B4-BE49-F238E27FC236}">
                <a16:creationId xmlns:a16="http://schemas.microsoft.com/office/drawing/2014/main" id="{B36CDEB7-9F7F-4A69-B4DA-3D6DBC270B82}"/>
              </a:ext>
            </a:extLst>
          </p:cNvPr>
          <p:cNvGrpSpPr/>
          <p:nvPr/>
        </p:nvGrpSpPr>
        <p:grpSpPr>
          <a:xfrm>
            <a:off x="8491958" y="4241320"/>
            <a:ext cx="1943100" cy="1685220"/>
            <a:chOff x="7735731" y="4241320"/>
            <a:chExt cx="1943100" cy="1685220"/>
          </a:xfrm>
        </p:grpSpPr>
        <p:sp>
          <p:nvSpPr>
            <p:cNvPr id="25" name="KSO_Shape"/>
            <p:cNvSpPr/>
            <p:nvPr/>
          </p:nvSpPr>
          <p:spPr bwMode="auto">
            <a:xfrm>
              <a:off x="8455811" y="4241320"/>
              <a:ext cx="648072" cy="55085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2A355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2A3553"/>
                </a:solidFill>
                <a:ea typeface="宋体" panose="02010600030101010101" pitchFamily="2" charset="-122"/>
              </a:endParaRPr>
            </a:p>
          </p:txBody>
        </p:sp>
        <p:sp>
          <p:nvSpPr>
            <p:cNvPr id="26" name="文本框 26"/>
            <p:cNvSpPr txBox="1"/>
            <p:nvPr/>
          </p:nvSpPr>
          <p:spPr>
            <a:xfrm>
              <a:off x="7735731" y="5249432"/>
              <a:ext cx="1943100" cy="677108"/>
            </a:xfrm>
            <a:prstGeom prst="rect">
              <a:avLst/>
            </a:prstGeom>
            <a:noFill/>
          </p:spPr>
          <p:txBody>
            <a:bodyPr wrap="square" rtlCol="0">
              <a:spAutoFit/>
            </a:bodyPr>
            <a:lstStyle/>
            <a:p>
              <a:pPr algn="ctr">
                <a:spcBef>
                  <a:spcPts val="500"/>
                </a:spcBef>
                <a:spcAft>
                  <a:spcPts val="0"/>
                </a:spcAft>
                <a:defRPr/>
              </a:pPr>
              <a:r>
                <a:rPr lang="zh-CN" altLang="en-US" sz="2400" kern="100" dirty="0">
                  <a:solidFill>
                    <a:srgbClr val="2A3553"/>
                  </a:solidFill>
                  <a:latin typeface="微软雅黑" panose="020B0503020204020204" pitchFamily="34" charset="-122"/>
                  <a:ea typeface="微软雅黑" panose="020B0503020204020204" pitchFamily="34" charset="-122"/>
                  <a:cs typeface="Times New Roman" panose="02020603050405020304" pitchFamily="18" charset="0"/>
                </a:rPr>
                <a:t>展望规划</a:t>
              </a:r>
              <a:endParaRPr lang="en-US" altLang="zh-CN" sz="2400" kern="100" dirty="0">
                <a:solidFill>
                  <a:srgbClr val="2A3553"/>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400" kern="100" dirty="0">
                  <a:solidFill>
                    <a:srgbClr val="2A3553"/>
                  </a:solidFill>
                  <a:latin typeface="Arial" panose="020B0604020202020204" pitchFamily="34" charset="0"/>
                  <a:ea typeface="微软雅黑" panose="020B0503020204020204" pitchFamily="34" charset="-122"/>
                  <a:cs typeface="Arial" panose="020B0604020202020204" pitchFamily="34" charset="0"/>
                </a:rPr>
                <a:t>（未来的发展计划）</a:t>
              </a:r>
              <a:endParaRPr lang="zh-CN" altLang="zh-CN" sz="1400" kern="100" dirty="0">
                <a:solidFill>
                  <a:srgbClr val="2A3553"/>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9" name="TextBox 7"/>
          <p:cNvSpPr>
            <a:spLocks noChangeArrowheads="1"/>
          </p:cNvSpPr>
          <p:nvPr/>
        </p:nvSpPr>
        <p:spPr bwMode="auto">
          <a:xfrm>
            <a:off x="1719351" y="2121291"/>
            <a:ext cx="3246755" cy="923290"/>
          </a:xfrm>
          <a:prstGeom prst="rect">
            <a:avLst/>
          </a:prstGeom>
          <a:solidFill>
            <a:schemeClr val="bg1"/>
          </a:solidFill>
          <a:ln>
            <a:noFill/>
          </a:ln>
          <a:effectLst/>
          <a:extLst/>
        </p:spPr>
        <p:txBody>
          <a:bodyPr wrap="square" lIns="0" tIns="0" rIns="0" bIns="0">
            <a:spAutoFit/>
          </a:bodyPr>
          <a:lstStyle/>
          <a:p>
            <a:pPr algn="ctr"/>
            <a:r>
              <a:rPr lang="zh-CN" altLang="en-US" sz="6000" dirty="0">
                <a:solidFill>
                  <a:srgbClr val="2A3553"/>
                </a:solidFill>
                <a:latin typeface="微软雅黑" panose="020B0503020204020204" pitchFamily="34" charset="-122"/>
                <a:ea typeface="微软雅黑" panose="020B0503020204020204" pitchFamily="34" charset="-122"/>
                <a:sym typeface="方正兰亭黑_GBK" pitchFamily="2" charset="-122"/>
              </a:rPr>
              <a:t>目录</a:t>
            </a:r>
          </a:p>
        </p:txBody>
      </p:sp>
      <p:grpSp>
        <p:nvGrpSpPr>
          <p:cNvPr id="27" name="组合 26">
            <a:extLst>
              <a:ext uri="{FF2B5EF4-FFF2-40B4-BE49-F238E27FC236}">
                <a16:creationId xmlns:a16="http://schemas.microsoft.com/office/drawing/2014/main" id="{791377F1-500A-462B-B400-6DE5346C1A5A}"/>
              </a:ext>
            </a:extLst>
          </p:cNvPr>
          <p:cNvGrpSpPr/>
          <p:nvPr/>
        </p:nvGrpSpPr>
        <p:grpSpPr>
          <a:xfrm>
            <a:off x="660400" y="-44538"/>
            <a:ext cx="2507750" cy="1057275"/>
            <a:chOff x="-11859" y="-28575"/>
            <a:chExt cx="2507750" cy="1057275"/>
          </a:xfrm>
        </p:grpSpPr>
        <p:sp>
          <p:nvSpPr>
            <p:cNvPr id="28" name="平行四边形 27">
              <a:extLst>
                <a:ext uri="{FF2B5EF4-FFF2-40B4-BE49-F238E27FC236}">
                  <a16:creationId xmlns:a16="http://schemas.microsoft.com/office/drawing/2014/main" id="{6E104C0D-7FCF-486F-943E-9C38E93C5A67}"/>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a:extLst>
                <a:ext uri="{FF2B5EF4-FFF2-40B4-BE49-F238E27FC236}">
                  <a16:creationId xmlns:a16="http://schemas.microsoft.com/office/drawing/2014/main" id="{397C06D1-C774-401B-AB47-188E0A475533}"/>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a16="http://schemas.microsoft.com/office/drawing/2014/main" id="{3DA1716B-D3C4-42B3-922A-A45BE8CE409C}"/>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21089963-834D-4861-BCBD-5B3247723E60}"/>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a:extLst>
                <a:ext uri="{FF2B5EF4-FFF2-40B4-BE49-F238E27FC236}">
                  <a16:creationId xmlns:a16="http://schemas.microsoft.com/office/drawing/2014/main" id="{65F25031-85DD-4AE5-8910-C81A12F883A7}"/>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a:extLst>
                <a:ext uri="{FF2B5EF4-FFF2-40B4-BE49-F238E27FC236}">
                  <a16:creationId xmlns:a16="http://schemas.microsoft.com/office/drawing/2014/main" id="{2C77D8D6-B4DC-4400-BA2C-D36FC0ED7701}"/>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a:extLst>
                <a:ext uri="{FF2B5EF4-FFF2-40B4-BE49-F238E27FC236}">
                  <a16:creationId xmlns:a16="http://schemas.microsoft.com/office/drawing/2014/main" id="{02E41892-98E8-4D85-9167-A2FCDAD7B031}"/>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1315FCAD-0D32-4B05-8827-99CBAACA5C15}"/>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84BE5EBE-E2E3-4408-9C83-4AB7692F6654}"/>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190A9C88-2B7A-4D78-84AB-8036693A0B90}"/>
              </a:ext>
            </a:extLst>
          </p:cNvPr>
          <p:cNvGrpSpPr/>
          <p:nvPr/>
        </p:nvGrpSpPr>
        <p:grpSpPr>
          <a:xfrm>
            <a:off x="664909" y="6308362"/>
            <a:ext cx="1070304" cy="472172"/>
            <a:chOff x="664909" y="6308362"/>
            <a:chExt cx="1070304" cy="472172"/>
          </a:xfrm>
        </p:grpSpPr>
        <p:sp>
          <p:nvSpPr>
            <p:cNvPr id="38" name="等腰三角形 37">
              <a:extLst>
                <a:ext uri="{FF2B5EF4-FFF2-40B4-BE49-F238E27FC236}">
                  <a16:creationId xmlns:a16="http://schemas.microsoft.com/office/drawing/2014/main" id="{03EB5A73-3005-4BA3-B7D6-EA452DAA63FA}"/>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a16="http://schemas.microsoft.com/office/drawing/2014/main" id="{93C944AD-4903-489F-9CC0-5F68422D24AB}"/>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81D699A4-23AF-497C-814C-48EF508A795D}"/>
              </a:ext>
            </a:extLst>
          </p:cNvPr>
          <p:cNvGrpSpPr/>
          <p:nvPr/>
        </p:nvGrpSpPr>
        <p:grpSpPr>
          <a:xfrm>
            <a:off x="10355783" y="386126"/>
            <a:ext cx="1075251" cy="472172"/>
            <a:chOff x="10355783" y="386126"/>
            <a:chExt cx="1075251" cy="472172"/>
          </a:xfrm>
        </p:grpSpPr>
        <p:sp>
          <p:nvSpPr>
            <p:cNvPr id="52" name="等腰三角形 51">
              <a:extLst>
                <a:ext uri="{FF2B5EF4-FFF2-40B4-BE49-F238E27FC236}">
                  <a16:creationId xmlns:a16="http://schemas.microsoft.com/office/drawing/2014/main" id="{A86990BC-845E-4B5B-BECB-871EF37564EB}"/>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a:extLst>
                <a:ext uri="{FF2B5EF4-FFF2-40B4-BE49-F238E27FC236}">
                  <a16:creationId xmlns:a16="http://schemas.microsoft.com/office/drawing/2014/main" id="{77B881DF-761E-4174-A4DE-FCD97CB761F0}"/>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par>
                                <p:cTn id="15" presetID="10" presetClass="entr" presetSubtype="0"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par>
                                <p:cTn id="18" presetID="10" presetClass="entr" presetSubtype="0"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1000"/>
                            </p:stCondLst>
                            <p:childTnLst>
                              <p:par>
                                <p:cTn id="22" presetID="21"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heel(1)">
                                      <p:cBhvr>
                                        <p:cTn id="24" dur="2000"/>
                                        <p:tgtEl>
                                          <p:spTgt spid="5"/>
                                        </p:tgtEl>
                                      </p:cBhvr>
                                    </p:animEffect>
                                  </p:childTnLst>
                                </p:cTn>
                              </p:par>
                            </p:childTnLst>
                          </p:cTn>
                        </p:par>
                        <p:par>
                          <p:cTn id="25" fill="hold">
                            <p:stCondLst>
                              <p:cond delay="3000"/>
                            </p:stCondLst>
                            <p:childTnLst>
                              <p:par>
                                <p:cTn id="26" presetID="21" presetClass="entr" presetSubtype="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2000"/>
                                        <p:tgtEl>
                                          <p:spTgt spid="10"/>
                                        </p:tgtEl>
                                      </p:cBhvr>
                                    </p:animEffect>
                                  </p:childTnLst>
                                </p:cTn>
                              </p:par>
                            </p:childTnLst>
                          </p:cTn>
                        </p:par>
                        <p:par>
                          <p:cTn id="29" fill="hold">
                            <p:stCondLst>
                              <p:cond delay="5000"/>
                            </p:stCondLst>
                            <p:childTnLst>
                              <p:par>
                                <p:cTn id="30" presetID="21"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heel(1)">
                                      <p:cBhvr>
                                        <p:cTn id="32" dur="2000"/>
                                        <p:tgtEl>
                                          <p:spTgt spid="11"/>
                                        </p:tgtEl>
                                      </p:cBhvr>
                                    </p:animEffect>
                                  </p:childTnLst>
                                </p:cTn>
                              </p:par>
                            </p:childTnLst>
                          </p:cTn>
                        </p:par>
                        <p:par>
                          <p:cTn id="33" fill="hold">
                            <p:stCondLst>
                              <p:cond delay="7000"/>
                            </p:stCondLst>
                            <p:childTnLst>
                              <p:par>
                                <p:cTn id="34" presetID="21" presetClass="entr" presetSubtype="1"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heel(1)">
                                      <p:cBhvr>
                                        <p:cTn id="36"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B7B668E8-C4A8-408E-B28F-341EB443FB20}"/>
              </a:ext>
            </a:extLst>
          </p:cNvPr>
          <p:cNvGrpSpPr/>
          <p:nvPr/>
        </p:nvGrpSpPr>
        <p:grpSpPr>
          <a:xfrm>
            <a:off x="660400" y="-44538"/>
            <a:ext cx="2507750" cy="1057275"/>
            <a:chOff x="-11859" y="-28575"/>
            <a:chExt cx="2507750" cy="1057275"/>
          </a:xfrm>
        </p:grpSpPr>
        <p:sp>
          <p:nvSpPr>
            <p:cNvPr id="34" name="平行四边形 33">
              <a:extLst>
                <a:ext uri="{FF2B5EF4-FFF2-40B4-BE49-F238E27FC236}">
                  <a16:creationId xmlns:a16="http://schemas.microsoft.com/office/drawing/2014/main" id="{5B71C220-D9D9-40FE-A84B-800235375E62}"/>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6DF75F3C-2310-42F5-A2D4-E3B483CABB91}"/>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7B788BCA-1C12-4174-A3A7-1A78F80BFDDC}"/>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3FD0C6D1-B5C0-4E29-A51A-2EAB7D8F2DE1}"/>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A969487F-9227-4A52-B235-0D9AA03628C7}"/>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a:extLst>
                <a:ext uri="{FF2B5EF4-FFF2-40B4-BE49-F238E27FC236}">
                  <a16:creationId xmlns:a16="http://schemas.microsoft.com/office/drawing/2014/main" id="{48D64D73-4878-4F1D-BE18-DF6774D30FF6}"/>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a:extLst>
                <a:ext uri="{FF2B5EF4-FFF2-40B4-BE49-F238E27FC236}">
                  <a16:creationId xmlns:a16="http://schemas.microsoft.com/office/drawing/2014/main" id="{4ECE28C0-CE7B-4568-ABA5-958F02F060C5}"/>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a:extLst>
                <a:ext uri="{FF2B5EF4-FFF2-40B4-BE49-F238E27FC236}">
                  <a16:creationId xmlns:a16="http://schemas.microsoft.com/office/drawing/2014/main" id="{FE22C26E-B58A-4B6F-A868-F9B4E2DEFE53}"/>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a:extLst>
                <a:ext uri="{FF2B5EF4-FFF2-40B4-BE49-F238E27FC236}">
                  <a16:creationId xmlns:a16="http://schemas.microsoft.com/office/drawing/2014/main" id="{8C6CB497-D2EF-4A9B-9A31-F4798354D9A9}"/>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a:extLst>
              <a:ext uri="{FF2B5EF4-FFF2-40B4-BE49-F238E27FC236}">
                <a16:creationId xmlns:a16="http://schemas.microsoft.com/office/drawing/2014/main" id="{37D1BA44-E6F2-4F43-8DBB-C68FE408B3CA}"/>
              </a:ext>
            </a:extLst>
          </p:cNvPr>
          <p:cNvGrpSpPr/>
          <p:nvPr/>
        </p:nvGrpSpPr>
        <p:grpSpPr>
          <a:xfrm>
            <a:off x="664909" y="6308362"/>
            <a:ext cx="1070304" cy="472172"/>
            <a:chOff x="664909" y="6308362"/>
            <a:chExt cx="1070304" cy="472172"/>
          </a:xfrm>
        </p:grpSpPr>
        <p:sp>
          <p:nvSpPr>
            <p:cNvPr id="44" name="等腰三角形 43">
              <a:extLst>
                <a:ext uri="{FF2B5EF4-FFF2-40B4-BE49-F238E27FC236}">
                  <a16:creationId xmlns:a16="http://schemas.microsoft.com/office/drawing/2014/main" id="{46A196AC-5056-4253-A0C8-6BF47077EDA8}"/>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id="{626445C8-5B56-480F-B780-3C5DF249881E}"/>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id="{44DEC44D-A730-45C4-9E39-D14215C8A467}"/>
              </a:ext>
            </a:extLst>
          </p:cNvPr>
          <p:cNvGrpSpPr/>
          <p:nvPr/>
        </p:nvGrpSpPr>
        <p:grpSpPr>
          <a:xfrm>
            <a:off x="10355783" y="386126"/>
            <a:ext cx="1075251" cy="472172"/>
            <a:chOff x="10355783" y="386126"/>
            <a:chExt cx="1075251" cy="472172"/>
          </a:xfrm>
        </p:grpSpPr>
        <p:sp>
          <p:nvSpPr>
            <p:cNvPr id="47" name="等腰三角形 46">
              <a:extLst>
                <a:ext uri="{FF2B5EF4-FFF2-40B4-BE49-F238E27FC236}">
                  <a16:creationId xmlns:a16="http://schemas.microsoft.com/office/drawing/2014/main" id="{644B5FC4-49FF-4829-84AD-701F50A6D4D6}"/>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a16="http://schemas.microsoft.com/office/drawing/2014/main" id="{5337A431-0F72-48C1-9E2F-FBC7D5454B07}"/>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a:extLst>
              <a:ext uri="{FF2B5EF4-FFF2-40B4-BE49-F238E27FC236}">
                <a16:creationId xmlns:a16="http://schemas.microsoft.com/office/drawing/2014/main" id="{5D9D241E-D8C6-403C-9CD2-BCA2A9B3FF50}"/>
              </a:ext>
            </a:extLst>
          </p:cNvPr>
          <p:cNvSpPr>
            <a:spLocks noChangeArrowheads="1"/>
          </p:cNvSpPr>
          <p:nvPr/>
        </p:nvSpPr>
        <p:spPr bwMode="auto">
          <a:xfrm flipH="1">
            <a:off x="8471470" y="6459189"/>
            <a:ext cx="2963706"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工作中的发展建议    机遇挑战</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50" name="组合 49">
            <a:extLst>
              <a:ext uri="{FF2B5EF4-FFF2-40B4-BE49-F238E27FC236}">
                <a16:creationId xmlns:a16="http://schemas.microsoft.com/office/drawing/2014/main" id="{06036D26-1DAE-48C0-B3CA-FBF4D91C89EF}"/>
              </a:ext>
            </a:extLst>
          </p:cNvPr>
          <p:cNvGrpSpPr/>
          <p:nvPr/>
        </p:nvGrpSpPr>
        <p:grpSpPr>
          <a:xfrm>
            <a:off x="7571470" y="5897743"/>
            <a:ext cx="900000" cy="900000"/>
            <a:chOff x="6455246" y="5205801"/>
            <a:chExt cx="900000" cy="900000"/>
          </a:xfrm>
        </p:grpSpPr>
        <p:sp>
          <p:nvSpPr>
            <p:cNvPr id="51" name="椭圆 50">
              <a:extLst>
                <a:ext uri="{FF2B5EF4-FFF2-40B4-BE49-F238E27FC236}">
                  <a16:creationId xmlns:a16="http://schemas.microsoft.com/office/drawing/2014/main" id="{69D0E1A9-AB52-4E11-8C6C-52D6057A0E6D}"/>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a:extLst>
                <a:ext uri="{FF2B5EF4-FFF2-40B4-BE49-F238E27FC236}">
                  <a16:creationId xmlns:a16="http://schemas.microsoft.com/office/drawing/2014/main" id="{C1B0E0EC-8947-4506-9315-3140835C474A}"/>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a16="http://schemas.microsoft.com/office/drawing/2014/main" id="{92AD8360-6F80-4A3B-B29A-F805347C2472}"/>
              </a:ext>
            </a:extLst>
          </p:cNvPr>
          <p:cNvGrpSpPr/>
          <p:nvPr/>
        </p:nvGrpSpPr>
        <p:grpSpPr>
          <a:xfrm>
            <a:off x="1537629" y="3458617"/>
            <a:ext cx="3646697" cy="2214016"/>
            <a:chOff x="1054646" y="3458617"/>
            <a:chExt cx="3646697" cy="2214016"/>
          </a:xfrm>
        </p:grpSpPr>
        <p:grpSp>
          <p:nvGrpSpPr>
            <p:cNvPr id="55" name="Group 27">
              <a:extLst>
                <a:ext uri="{FF2B5EF4-FFF2-40B4-BE49-F238E27FC236}">
                  <a16:creationId xmlns:a16="http://schemas.microsoft.com/office/drawing/2014/main" id="{606E9BBC-EF2F-4099-B188-A120D452CB04}"/>
                </a:ext>
              </a:extLst>
            </p:cNvPr>
            <p:cNvGrpSpPr/>
            <p:nvPr/>
          </p:nvGrpSpPr>
          <p:grpSpPr>
            <a:xfrm>
              <a:off x="1054646" y="4666262"/>
              <a:ext cx="3646697" cy="1006371"/>
              <a:chOff x="7693287" y="1521219"/>
              <a:chExt cx="3646697" cy="1006371"/>
            </a:xfrm>
          </p:grpSpPr>
          <p:sp>
            <p:nvSpPr>
              <p:cNvPr id="59" name="TextBox 24">
                <a:extLst>
                  <a:ext uri="{FF2B5EF4-FFF2-40B4-BE49-F238E27FC236}">
                    <a16:creationId xmlns:a16="http://schemas.microsoft.com/office/drawing/2014/main" id="{8BC36744-3A8C-477E-A1EF-32AF3593E213}"/>
                  </a:ext>
                </a:extLst>
              </p:cNvPr>
              <p:cNvSpPr txBox="1"/>
              <p:nvPr/>
            </p:nvSpPr>
            <p:spPr>
              <a:xfrm>
                <a:off x="10693653" y="1521219"/>
                <a:ext cx="646331" cy="369332"/>
              </a:xfrm>
              <a:prstGeom prst="rect">
                <a:avLst/>
              </a:prstGeom>
              <a:noFill/>
            </p:spPr>
            <p:txBody>
              <a:bodyPr wrap="none" rtlCol="0">
                <a:spAutoFit/>
              </a:bodyPr>
              <a:lstStyle/>
              <a:p>
                <a:r>
                  <a:rPr lang="zh-CN" altLang="en-US" dirty="0">
                    <a:solidFill>
                      <a:srgbClr val="2A3553"/>
                    </a:solidFill>
                    <a:latin typeface="微软雅黑" panose="020B0503020204020204" pitchFamily="34" charset="-122"/>
                    <a:ea typeface="微软雅黑" panose="020B0503020204020204" pitchFamily="34" charset="-122"/>
                  </a:rPr>
                  <a:t>挑战</a:t>
                </a:r>
                <a:endParaRPr lang="en-GB" dirty="0">
                  <a:solidFill>
                    <a:srgbClr val="2A3553"/>
                  </a:solidFill>
                  <a:latin typeface="微软雅黑" panose="020B0503020204020204" pitchFamily="34" charset="-122"/>
                  <a:ea typeface="微软雅黑" panose="020B0503020204020204" pitchFamily="34" charset="-122"/>
                </a:endParaRPr>
              </a:p>
            </p:txBody>
          </p:sp>
          <p:sp>
            <p:nvSpPr>
              <p:cNvPr id="60" name="Rectangle 29">
                <a:extLst>
                  <a:ext uri="{FF2B5EF4-FFF2-40B4-BE49-F238E27FC236}">
                    <a16:creationId xmlns:a16="http://schemas.microsoft.com/office/drawing/2014/main" id="{DA20253A-E5E7-40C1-AD8A-F485059F4370}"/>
                  </a:ext>
                </a:extLst>
              </p:cNvPr>
              <p:cNvSpPr/>
              <p:nvPr/>
            </p:nvSpPr>
            <p:spPr>
              <a:xfrm>
                <a:off x="7693287" y="1881259"/>
                <a:ext cx="3646697" cy="646331"/>
              </a:xfrm>
              <a:prstGeom prst="rect">
                <a:avLst/>
              </a:prstGeom>
            </p:spPr>
            <p:txBody>
              <a:bodyPr wrap="square">
                <a:spAutoFit/>
              </a:bodyPr>
              <a:lstStyle/>
              <a:p>
                <a:r>
                  <a:rPr lang="zh-CN" altLang="en-US" sz="1200" dirty="0">
                    <a:solidFill>
                      <a:srgbClr val="2A3553"/>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grpSp>
        <p:grpSp>
          <p:nvGrpSpPr>
            <p:cNvPr id="56" name="Group 27">
              <a:extLst>
                <a:ext uri="{FF2B5EF4-FFF2-40B4-BE49-F238E27FC236}">
                  <a16:creationId xmlns:a16="http://schemas.microsoft.com/office/drawing/2014/main" id="{06ECF797-6B20-44EC-8C5C-C23ADCF4FEA1}"/>
                </a:ext>
              </a:extLst>
            </p:cNvPr>
            <p:cNvGrpSpPr/>
            <p:nvPr/>
          </p:nvGrpSpPr>
          <p:grpSpPr>
            <a:xfrm>
              <a:off x="1054646" y="3458617"/>
              <a:ext cx="3646697" cy="1006371"/>
              <a:chOff x="7693287" y="1521219"/>
              <a:chExt cx="3646697" cy="1006371"/>
            </a:xfrm>
          </p:grpSpPr>
          <p:sp>
            <p:nvSpPr>
              <p:cNvPr id="57" name="TextBox 27">
                <a:extLst>
                  <a:ext uri="{FF2B5EF4-FFF2-40B4-BE49-F238E27FC236}">
                    <a16:creationId xmlns:a16="http://schemas.microsoft.com/office/drawing/2014/main" id="{08E6E395-BFA9-4F65-B465-D250204DC571}"/>
                  </a:ext>
                </a:extLst>
              </p:cNvPr>
              <p:cNvSpPr txBox="1"/>
              <p:nvPr/>
            </p:nvSpPr>
            <p:spPr>
              <a:xfrm>
                <a:off x="10693653" y="1521219"/>
                <a:ext cx="646331" cy="369332"/>
              </a:xfrm>
              <a:prstGeom prst="rect">
                <a:avLst/>
              </a:prstGeom>
              <a:noFill/>
            </p:spPr>
            <p:txBody>
              <a:bodyPr wrap="none" rtlCol="0">
                <a:spAutoFit/>
              </a:bodyPr>
              <a:lstStyle/>
              <a:p>
                <a:r>
                  <a:rPr lang="zh-CN" altLang="en-US" dirty="0">
                    <a:solidFill>
                      <a:srgbClr val="2A3553"/>
                    </a:solidFill>
                    <a:latin typeface="微软雅黑" panose="020B0503020204020204" pitchFamily="34" charset="-122"/>
                    <a:ea typeface="微软雅黑" panose="020B0503020204020204" pitchFamily="34" charset="-122"/>
                  </a:rPr>
                  <a:t>优势</a:t>
                </a:r>
                <a:endParaRPr lang="en-GB" dirty="0">
                  <a:solidFill>
                    <a:srgbClr val="2A3553"/>
                  </a:solidFill>
                  <a:latin typeface="微软雅黑" panose="020B0503020204020204" pitchFamily="34" charset="-122"/>
                  <a:ea typeface="微软雅黑" panose="020B0503020204020204" pitchFamily="34" charset="-122"/>
                </a:endParaRPr>
              </a:p>
            </p:txBody>
          </p:sp>
          <p:sp>
            <p:nvSpPr>
              <p:cNvPr id="58" name="Rectangle 29">
                <a:extLst>
                  <a:ext uri="{FF2B5EF4-FFF2-40B4-BE49-F238E27FC236}">
                    <a16:creationId xmlns:a16="http://schemas.microsoft.com/office/drawing/2014/main" id="{815775EA-861A-4D6F-BC98-A424474A612F}"/>
                  </a:ext>
                </a:extLst>
              </p:cNvPr>
              <p:cNvSpPr/>
              <p:nvPr/>
            </p:nvSpPr>
            <p:spPr>
              <a:xfrm>
                <a:off x="7693287" y="1881259"/>
                <a:ext cx="3646697" cy="646331"/>
              </a:xfrm>
              <a:prstGeom prst="rect">
                <a:avLst/>
              </a:prstGeom>
            </p:spPr>
            <p:txBody>
              <a:bodyPr wrap="square">
                <a:spAutoFit/>
              </a:bodyPr>
              <a:lstStyle/>
              <a:p>
                <a:r>
                  <a:rPr lang="zh-CN" altLang="en-US" sz="1200" dirty="0">
                    <a:solidFill>
                      <a:srgbClr val="2A3553"/>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grpSp>
      </p:grpSp>
      <p:grpSp>
        <p:nvGrpSpPr>
          <p:cNvPr id="61" name="组合 60">
            <a:extLst>
              <a:ext uri="{FF2B5EF4-FFF2-40B4-BE49-F238E27FC236}">
                <a16:creationId xmlns:a16="http://schemas.microsoft.com/office/drawing/2014/main" id="{17EB3199-96A4-4A14-B730-2B668DA8C86C}"/>
              </a:ext>
            </a:extLst>
          </p:cNvPr>
          <p:cNvGrpSpPr/>
          <p:nvPr/>
        </p:nvGrpSpPr>
        <p:grpSpPr>
          <a:xfrm>
            <a:off x="7007675" y="3458617"/>
            <a:ext cx="3646697" cy="2214016"/>
            <a:chOff x="6524692" y="3458617"/>
            <a:chExt cx="3646697" cy="2214016"/>
          </a:xfrm>
        </p:grpSpPr>
        <p:grpSp>
          <p:nvGrpSpPr>
            <p:cNvPr id="62" name="Group 27">
              <a:extLst>
                <a:ext uri="{FF2B5EF4-FFF2-40B4-BE49-F238E27FC236}">
                  <a16:creationId xmlns:a16="http://schemas.microsoft.com/office/drawing/2014/main" id="{158330D3-B9C0-4DE5-9122-C64D144ED0F2}"/>
                </a:ext>
              </a:extLst>
            </p:cNvPr>
            <p:cNvGrpSpPr/>
            <p:nvPr/>
          </p:nvGrpSpPr>
          <p:grpSpPr>
            <a:xfrm>
              <a:off x="6524692" y="3458617"/>
              <a:ext cx="3646697" cy="1006371"/>
              <a:chOff x="7693287" y="1521219"/>
              <a:chExt cx="3646697" cy="1006371"/>
            </a:xfrm>
          </p:grpSpPr>
          <p:sp>
            <p:nvSpPr>
              <p:cNvPr id="66" name="TextBox 21">
                <a:extLst>
                  <a:ext uri="{FF2B5EF4-FFF2-40B4-BE49-F238E27FC236}">
                    <a16:creationId xmlns:a16="http://schemas.microsoft.com/office/drawing/2014/main" id="{B4FABEB3-9474-40B6-91DD-9339A4971FCF}"/>
                  </a:ext>
                </a:extLst>
              </p:cNvPr>
              <p:cNvSpPr txBox="1"/>
              <p:nvPr/>
            </p:nvSpPr>
            <p:spPr>
              <a:xfrm>
                <a:off x="7693288" y="1521219"/>
                <a:ext cx="646331" cy="369332"/>
              </a:xfrm>
              <a:prstGeom prst="rect">
                <a:avLst/>
              </a:prstGeom>
              <a:noFill/>
            </p:spPr>
            <p:txBody>
              <a:bodyPr wrap="none" rtlCol="0">
                <a:spAutoFit/>
              </a:bodyPr>
              <a:lstStyle/>
              <a:p>
                <a:r>
                  <a:rPr lang="zh-CN" altLang="en-US" dirty="0">
                    <a:solidFill>
                      <a:srgbClr val="2A3553"/>
                    </a:solidFill>
                    <a:latin typeface="微软雅黑" panose="020B0503020204020204" pitchFamily="34" charset="-122"/>
                    <a:ea typeface="微软雅黑" panose="020B0503020204020204" pitchFamily="34" charset="-122"/>
                  </a:rPr>
                  <a:t>机遇</a:t>
                </a:r>
                <a:endParaRPr lang="en-GB" dirty="0">
                  <a:solidFill>
                    <a:srgbClr val="2A3553"/>
                  </a:solidFill>
                  <a:latin typeface="微软雅黑" panose="020B0503020204020204" pitchFamily="34" charset="-122"/>
                  <a:ea typeface="微软雅黑" panose="020B0503020204020204" pitchFamily="34" charset="-122"/>
                </a:endParaRPr>
              </a:p>
            </p:txBody>
          </p:sp>
          <p:sp>
            <p:nvSpPr>
              <p:cNvPr id="67" name="Rectangle 29">
                <a:extLst>
                  <a:ext uri="{FF2B5EF4-FFF2-40B4-BE49-F238E27FC236}">
                    <a16:creationId xmlns:a16="http://schemas.microsoft.com/office/drawing/2014/main" id="{AED091F3-D495-4F61-ABE7-DE69D647A508}"/>
                  </a:ext>
                </a:extLst>
              </p:cNvPr>
              <p:cNvSpPr/>
              <p:nvPr/>
            </p:nvSpPr>
            <p:spPr>
              <a:xfrm>
                <a:off x="7693287" y="1881259"/>
                <a:ext cx="3646697" cy="646331"/>
              </a:xfrm>
              <a:prstGeom prst="rect">
                <a:avLst/>
              </a:prstGeom>
            </p:spPr>
            <p:txBody>
              <a:bodyPr wrap="square">
                <a:spAutoFit/>
              </a:bodyPr>
              <a:lstStyle/>
              <a:p>
                <a:r>
                  <a:rPr lang="zh-CN" altLang="en-US" sz="1200" dirty="0">
                    <a:solidFill>
                      <a:srgbClr val="2A3553"/>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grpSp>
        <p:grpSp>
          <p:nvGrpSpPr>
            <p:cNvPr id="63" name="Group 27">
              <a:extLst>
                <a:ext uri="{FF2B5EF4-FFF2-40B4-BE49-F238E27FC236}">
                  <a16:creationId xmlns:a16="http://schemas.microsoft.com/office/drawing/2014/main" id="{8C89DBF1-A96A-4C29-B448-1048C1430E6B}"/>
                </a:ext>
              </a:extLst>
            </p:cNvPr>
            <p:cNvGrpSpPr/>
            <p:nvPr/>
          </p:nvGrpSpPr>
          <p:grpSpPr>
            <a:xfrm>
              <a:off x="6524692" y="4666262"/>
              <a:ext cx="3646697" cy="1006371"/>
              <a:chOff x="7693287" y="1521219"/>
              <a:chExt cx="3646697" cy="1006371"/>
            </a:xfrm>
          </p:grpSpPr>
          <p:sp>
            <p:nvSpPr>
              <p:cNvPr id="64" name="TextBox 30">
                <a:extLst>
                  <a:ext uri="{FF2B5EF4-FFF2-40B4-BE49-F238E27FC236}">
                    <a16:creationId xmlns:a16="http://schemas.microsoft.com/office/drawing/2014/main" id="{07ED7AF0-D4DE-479A-9ACA-2712604DFBC7}"/>
                  </a:ext>
                </a:extLst>
              </p:cNvPr>
              <p:cNvSpPr txBox="1"/>
              <p:nvPr/>
            </p:nvSpPr>
            <p:spPr>
              <a:xfrm>
                <a:off x="7693288" y="1521219"/>
                <a:ext cx="646331" cy="369332"/>
              </a:xfrm>
              <a:prstGeom prst="rect">
                <a:avLst/>
              </a:prstGeom>
              <a:noFill/>
            </p:spPr>
            <p:txBody>
              <a:bodyPr wrap="none" rtlCol="0">
                <a:spAutoFit/>
              </a:bodyPr>
              <a:lstStyle/>
              <a:p>
                <a:r>
                  <a:rPr lang="zh-CN" altLang="en-US" dirty="0">
                    <a:solidFill>
                      <a:srgbClr val="2A3553"/>
                    </a:solidFill>
                    <a:latin typeface="微软雅黑" panose="020B0503020204020204" pitchFamily="34" charset="-122"/>
                    <a:ea typeface="微软雅黑" panose="020B0503020204020204" pitchFamily="34" charset="-122"/>
                  </a:rPr>
                  <a:t>劣势</a:t>
                </a:r>
                <a:endParaRPr lang="en-GB" dirty="0">
                  <a:solidFill>
                    <a:srgbClr val="2A3553"/>
                  </a:solidFill>
                  <a:latin typeface="微软雅黑" panose="020B0503020204020204" pitchFamily="34" charset="-122"/>
                  <a:ea typeface="微软雅黑" panose="020B0503020204020204" pitchFamily="34" charset="-122"/>
                </a:endParaRPr>
              </a:p>
            </p:txBody>
          </p:sp>
          <p:sp>
            <p:nvSpPr>
              <p:cNvPr id="65" name="Rectangle 29">
                <a:extLst>
                  <a:ext uri="{FF2B5EF4-FFF2-40B4-BE49-F238E27FC236}">
                    <a16:creationId xmlns:a16="http://schemas.microsoft.com/office/drawing/2014/main" id="{F43B5EE6-B96A-45B2-BDC5-E2E291C69255}"/>
                  </a:ext>
                </a:extLst>
              </p:cNvPr>
              <p:cNvSpPr/>
              <p:nvPr/>
            </p:nvSpPr>
            <p:spPr>
              <a:xfrm>
                <a:off x="7693287" y="1881259"/>
                <a:ext cx="3646697" cy="646331"/>
              </a:xfrm>
              <a:prstGeom prst="rect">
                <a:avLst/>
              </a:prstGeom>
            </p:spPr>
            <p:txBody>
              <a:bodyPr wrap="square">
                <a:spAutoFit/>
              </a:bodyPr>
              <a:lstStyle/>
              <a:p>
                <a:r>
                  <a:rPr lang="zh-CN" altLang="en-US" sz="1200" dirty="0">
                    <a:solidFill>
                      <a:srgbClr val="2A3553"/>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grpSp>
      </p:grpSp>
      <p:cxnSp>
        <p:nvCxnSpPr>
          <p:cNvPr id="68" name="直接连接符 67">
            <a:extLst>
              <a:ext uri="{FF2B5EF4-FFF2-40B4-BE49-F238E27FC236}">
                <a16:creationId xmlns:a16="http://schemas.microsoft.com/office/drawing/2014/main" id="{BC5C6B3D-60BD-4762-B928-FF4C5866D749}"/>
              </a:ext>
            </a:extLst>
          </p:cNvPr>
          <p:cNvCxnSpPr/>
          <p:nvPr/>
        </p:nvCxnSpPr>
        <p:spPr>
          <a:xfrm>
            <a:off x="6096000" y="3643086"/>
            <a:ext cx="0" cy="2029547"/>
          </a:xfrm>
          <a:prstGeom prst="line">
            <a:avLst/>
          </a:prstGeom>
          <a:solidFill>
            <a:schemeClr val="bg1"/>
          </a:solidFill>
          <a:ln w="25400">
            <a:solidFill>
              <a:srgbClr val="FFC7CA"/>
            </a:solidFill>
            <a:prstDash val="solid"/>
          </a:ln>
        </p:spPr>
        <p:style>
          <a:lnRef idx="2">
            <a:schemeClr val="accent1">
              <a:shade val="50000"/>
            </a:schemeClr>
          </a:lnRef>
          <a:fillRef idx="1">
            <a:schemeClr val="accent1"/>
          </a:fillRef>
          <a:effectRef idx="0">
            <a:schemeClr val="accent1"/>
          </a:effectRef>
          <a:fontRef idx="minor">
            <a:schemeClr val="lt1"/>
          </a:fontRef>
        </p:style>
      </p:cxnSp>
      <p:pic>
        <p:nvPicPr>
          <p:cNvPr id="14" name="图形 13">
            <a:extLst>
              <a:ext uri="{FF2B5EF4-FFF2-40B4-BE49-F238E27FC236}">
                <a16:creationId xmlns:a16="http://schemas.microsoft.com/office/drawing/2014/main" id="{C30F3C92-DA4A-4C06-9307-7B89C3A25343}"/>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042693" y="1246529"/>
            <a:ext cx="2105025" cy="207645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1000"/>
                                        <p:tgtEl>
                                          <p:spTgt spid="61"/>
                                        </p:tgtEl>
                                      </p:cBhvr>
                                    </p:animEffect>
                                    <p:anim calcmode="lin" valueType="num">
                                      <p:cBhvr>
                                        <p:cTn id="14" dur="1000" fill="hold"/>
                                        <p:tgtEl>
                                          <p:spTgt spid="61"/>
                                        </p:tgtEl>
                                        <p:attrNameLst>
                                          <p:attrName>ppt_x</p:attrName>
                                        </p:attrNameLst>
                                      </p:cBhvr>
                                      <p:tavLst>
                                        <p:tav tm="0">
                                          <p:val>
                                            <p:strVal val="#ppt_x"/>
                                          </p:val>
                                        </p:tav>
                                        <p:tav tm="100000">
                                          <p:val>
                                            <p:strVal val="#ppt_x"/>
                                          </p:val>
                                        </p:tav>
                                      </p:tavLst>
                                    </p:anim>
                                    <p:anim calcmode="lin" valueType="num">
                                      <p:cBhvr>
                                        <p:cTn id="15"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连接符: 肘形 21">
            <a:extLst>
              <a:ext uri="{FF2B5EF4-FFF2-40B4-BE49-F238E27FC236}">
                <a16:creationId xmlns:a16="http://schemas.microsoft.com/office/drawing/2014/main" id="{2B95B79F-1AE2-46B3-BBF1-5711AC9CFDFB}"/>
              </a:ext>
            </a:extLst>
          </p:cNvPr>
          <p:cNvCxnSpPr>
            <a:cxnSpLocks/>
            <a:endCxn id="83" idx="7"/>
          </p:cNvCxnSpPr>
          <p:nvPr/>
        </p:nvCxnSpPr>
        <p:spPr>
          <a:xfrm>
            <a:off x="1624652" y="3789040"/>
            <a:ext cx="1404833" cy="1249213"/>
          </a:xfrm>
          <a:prstGeom prst="bentConnector3">
            <a:avLst>
              <a:gd name="adj1" fmla="val 458"/>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cxnSp>
        <p:nvCxnSpPr>
          <p:cNvPr id="32" name="连接符: 肘形 31">
            <a:extLst>
              <a:ext uri="{FF2B5EF4-FFF2-40B4-BE49-F238E27FC236}">
                <a16:creationId xmlns:a16="http://schemas.microsoft.com/office/drawing/2014/main" id="{CCB61251-C395-4035-BBA0-C69B388E079D}"/>
              </a:ext>
            </a:extLst>
          </p:cNvPr>
          <p:cNvCxnSpPr/>
          <p:nvPr/>
        </p:nvCxnSpPr>
        <p:spPr>
          <a:xfrm>
            <a:off x="3168150" y="2009227"/>
            <a:ext cx="2416517" cy="265848"/>
          </a:xfrm>
          <a:prstGeom prst="bentConnector3">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9AD44C62-6C82-49C8-8D55-F7A7258C5CDF}"/>
              </a:ext>
            </a:extLst>
          </p:cNvPr>
          <p:cNvGrpSpPr/>
          <p:nvPr/>
        </p:nvGrpSpPr>
        <p:grpSpPr>
          <a:xfrm>
            <a:off x="5584667" y="1905751"/>
            <a:ext cx="5885377" cy="823555"/>
            <a:chOff x="5754445" y="2317413"/>
            <a:chExt cx="5885377" cy="823555"/>
          </a:xfrm>
        </p:grpSpPr>
        <p:sp>
          <p:nvSpPr>
            <p:cNvPr id="75" name="Freeform 5"/>
            <p:cNvSpPr/>
            <p:nvPr/>
          </p:nvSpPr>
          <p:spPr bwMode="auto">
            <a:xfrm>
              <a:off x="5754445" y="2420889"/>
              <a:ext cx="775015" cy="69876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1BBF7"/>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solidFill>
                  <a:srgbClr val="2A3553"/>
                </a:solidFill>
              </a:endParaRPr>
            </a:p>
          </p:txBody>
        </p:sp>
        <p:sp>
          <p:nvSpPr>
            <p:cNvPr id="76" name="TextBox 7"/>
            <p:cNvSpPr>
              <a:spLocks noChangeArrowheads="1"/>
            </p:cNvSpPr>
            <p:nvPr/>
          </p:nvSpPr>
          <p:spPr bwMode="auto">
            <a:xfrm>
              <a:off x="5844073" y="2524050"/>
              <a:ext cx="59575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200" dirty="0">
                  <a:solidFill>
                    <a:srgbClr val="2A3553"/>
                  </a:solidFill>
                  <a:latin typeface="微软雅黑" panose="020B0503020204020204" pitchFamily="34" charset="-122"/>
                  <a:ea typeface="微软雅黑" panose="020B0503020204020204" pitchFamily="34" charset="-122"/>
                  <a:sym typeface="方正兰亭黑_GBK" pitchFamily="2" charset="-122"/>
                </a:rPr>
                <a:t>1</a:t>
              </a:r>
              <a:endParaRPr lang="en-US" altLang="zh-CN"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sp>
          <p:nvSpPr>
            <p:cNvPr id="77" name="矩形 76"/>
            <p:cNvSpPr/>
            <p:nvPr/>
          </p:nvSpPr>
          <p:spPr>
            <a:xfrm>
              <a:off x="6599949" y="2317413"/>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A3553"/>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78" name="矩形 47"/>
            <p:cNvSpPr>
              <a:spLocks noChangeArrowheads="1"/>
            </p:cNvSpPr>
            <p:nvPr/>
          </p:nvSpPr>
          <p:spPr bwMode="auto">
            <a:xfrm>
              <a:off x="6599262" y="2605445"/>
              <a:ext cx="5040560"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rgbClr val="2A3553"/>
                  </a:solidFill>
                  <a:sym typeface="微软雅黑" panose="020B0503020204020204" pitchFamily="34" charset="-122"/>
                </a:rPr>
                <a:t>在此录入上述图表的综合说明，在此录入上述图表的综合描述说在此录入上述图表的综合说明，在此录入上述图表的综合描述说明。</a:t>
              </a:r>
            </a:p>
          </p:txBody>
        </p:sp>
      </p:grpSp>
      <p:grpSp>
        <p:nvGrpSpPr>
          <p:cNvPr id="8" name="组合 7">
            <a:extLst>
              <a:ext uri="{FF2B5EF4-FFF2-40B4-BE49-F238E27FC236}">
                <a16:creationId xmlns:a16="http://schemas.microsoft.com/office/drawing/2014/main" id="{2AA5D6E1-74E6-4B5C-9374-D6E0BEC9F353}"/>
              </a:ext>
            </a:extLst>
          </p:cNvPr>
          <p:cNvGrpSpPr/>
          <p:nvPr/>
        </p:nvGrpSpPr>
        <p:grpSpPr>
          <a:xfrm>
            <a:off x="4463370" y="3256497"/>
            <a:ext cx="5885377" cy="823555"/>
            <a:chOff x="5754445" y="3212976"/>
            <a:chExt cx="5885377" cy="823555"/>
          </a:xfrm>
        </p:grpSpPr>
        <p:sp>
          <p:nvSpPr>
            <p:cNvPr id="79" name="Freeform 5"/>
            <p:cNvSpPr/>
            <p:nvPr/>
          </p:nvSpPr>
          <p:spPr bwMode="auto">
            <a:xfrm>
              <a:off x="5754445" y="3316452"/>
              <a:ext cx="775015" cy="69876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1BBF7"/>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solidFill>
                  <a:srgbClr val="2A3553"/>
                </a:solidFill>
              </a:endParaRPr>
            </a:p>
          </p:txBody>
        </p:sp>
        <p:sp>
          <p:nvSpPr>
            <p:cNvPr id="80" name="TextBox 7"/>
            <p:cNvSpPr>
              <a:spLocks noChangeArrowheads="1"/>
            </p:cNvSpPr>
            <p:nvPr/>
          </p:nvSpPr>
          <p:spPr bwMode="auto">
            <a:xfrm>
              <a:off x="5844073" y="3419613"/>
              <a:ext cx="59575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200" dirty="0">
                  <a:solidFill>
                    <a:srgbClr val="2A3553"/>
                  </a:solidFill>
                  <a:latin typeface="微软雅黑" panose="020B0503020204020204" pitchFamily="34" charset="-122"/>
                  <a:ea typeface="微软雅黑" panose="020B0503020204020204" pitchFamily="34" charset="-122"/>
                  <a:sym typeface="方正兰亭黑_GBK" pitchFamily="2" charset="-122"/>
                </a:rPr>
                <a:t>2</a:t>
              </a:r>
              <a:endParaRPr lang="en-US" altLang="zh-CN"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sp>
          <p:nvSpPr>
            <p:cNvPr id="81" name="矩形 80"/>
            <p:cNvSpPr/>
            <p:nvPr/>
          </p:nvSpPr>
          <p:spPr>
            <a:xfrm>
              <a:off x="6599949" y="3212976"/>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A3553"/>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82" name="矩形 47"/>
            <p:cNvSpPr>
              <a:spLocks noChangeArrowheads="1"/>
            </p:cNvSpPr>
            <p:nvPr/>
          </p:nvSpPr>
          <p:spPr bwMode="auto">
            <a:xfrm>
              <a:off x="6599262" y="3501008"/>
              <a:ext cx="5040560"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rgbClr val="2A3553"/>
                  </a:solidFill>
                  <a:sym typeface="微软雅黑" panose="020B0503020204020204" pitchFamily="34" charset="-122"/>
                </a:rPr>
                <a:t>在此录入上述图表的综合说明，在此录入上述图表的综合描述说在此录入上述图表的综合说明，在此录入上述图表的综合描述说明。</a:t>
              </a:r>
            </a:p>
          </p:txBody>
        </p:sp>
      </p:grpSp>
      <p:grpSp>
        <p:nvGrpSpPr>
          <p:cNvPr id="9" name="组合 8">
            <a:extLst>
              <a:ext uri="{FF2B5EF4-FFF2-40B4-BE49-F238E27FC236}">
                <a16:creationId xmlns:a16="http://schemas.microsoft.com/office/drawing/2014/main" id="{78ADF169-A3F2-40A0-966E-2AAC3A3D5101}"/>
              </a:ext>
            </a:extLst>
          </p:cNvPr>
          <p:cNvGrpSpPr/>
          <p:nvPr/>
        </p:nvGrpSpPr>
        <p:grpSpPr>
          <a:xfrm>
            <a:off x="3029485" y="4585395"/>
            <a:ext cx="5885377" cy="823555"/>
            <a:chOff x="5754445" y="4117613"/>
            <a:chExt cx="5885377" cy="823555"/>
          </a:xfrm>
        </p:grpSpPr>
        <p:sp>
          <p:nvSpPr>
            <p:cNvPr id="83" name="Freeform 5"/>
            <p:cNvSpPr/>
            <p:nvPr/>
          </p:nvSpPr>
          <p:spPr bwMode="auto">
            <a:xfrm>
              <a:off x="5754445" y="4221089"/>
              <a:ext cx="775015" cy="69876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1BBF7"/>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solidFill>
                  <a:srgbClr val="2A3553"/>
                </a:solidFill>
              </a:endParaRPr>
            </a:p>
          </p:txBody>
        </p:sp>
        <p:sp>
          <p:nvSpPr>
            <p:cNvPr id="84" name="TextBox 7"/>
            <p:cNvSpPr>
              <a:spLocks noChangeArrowheads="1"/>
            </p:cNvSpPr>
            <p:nvPr/>
          </p:nvSpPr>
          <p:spPr bwMode="auto">
            <a:xfrm>
              <a:off x="5844073" y="4324250"/>
              <a:ext cx="595758" cy="492443"/>
            </a:xfrm>
            <a:prstGeom prst="rect">
              <a:avLst/>
            </a:prstGeom>
            <a:noFill/>
            <a:ln>
              <a:noFill/>
            </a:ln>
            <a:effectLst/>
            <a:extLst/>
          </p:spPr>
          <p:txBody>
            <a:bodyPr wrap="square" lIns="0" tIns="0" rIns="0" bIns="0">
              <a:spAutoFit/>
            </a:bodyPr>
            <a:lstStyle/>
            <a:p>
              <a:pPr algn="ctr"/>
              <a:r>
                <a:rPr lang="en-US" altLang="zh-CN" sz="3200" dirty="0">
                  <a:solidFill>
                    <a:srgbClr val="2A3553"/>
                  </a:solidFill>
                  <a:latin typeface="微软雅黑" panose="020B0503020204020204" pitchFamily="34" charset="-122"/>
                  <a:ea typeface="微软雅黑" panose="020B0503020204020204" pitchFamily="34" charset="-122"/>
                  <a:sym typeface="方正兰亭黑_GBK" pitchFamily="2" charset="-122"/>
                </a:rPr>
                <a:t>3</a:t>
              </a:r>
              <a:endParaRPr lang="en-US" altLang="zh-CN"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sp>
          <p:nvSpPr>
            <p:cNvPr id="85" name="矩形 84"/>
            <p:cNvSpPr/>
            <p:nvPr/>
          </p:nvSpPr>
          <p:spPr>
            <a:xfrm>
              <a:off x="6599949" y="4117613"/>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A3553"/>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86" name="矩形 47"/>
            <p:cNvSpPr>
              <a:spLocks noChangeArrowheads="1"/>
            </p:cNvSpPr>
            <p:nvPr/>
          </p:nvSpPr>
          <p:spPr bwMode="auto">
            <a:xfrm>
              <a:off x="6599262" y="4405645"/>
              <a:ext cx="5040560"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rgbClr val="2A3553"/>
                  </a:solidFill>
                  <a:sym typeface="微软雅黑" panose="020B0503020204020204" pitchFamily="34" charset="-122"/>
                </a:rPr>
                <a:t>在此录入上述图表的综合说明，在此录入上述图表的综合描述说在此录入上述图表的综合说明，在此录入上述图表的综合描述说明。</a:t>
              </a:r>
            </a:p>
          </p:txBody>
        </p:sp>
      </p:grpSp>
      <p:grpSp>
        <p:nvGrpSpPr>
          <p:cNvPr id="91" name="组合 90">
            <a:extLst>
              <a:ext uri="{FF2B5EF4-FFF2-40B4-BE49-F238E27FC236}">
                <a16:creationId xmlns:a16="http://schemas.microsoft.com/office/drawing/2014/main" id="{2BDD3474-BAD8-4467-90F6-BEA07654E9C0}"/>
              </a:ext>
            </a:extLst>
          </p:cNvPr>
          <p:cNvGrpSpPr/>
          <p:nvPr/>
        </p:nvGrpSpPr>
        <p:grpSpPr>
          <a:xfrm>
            <a:off x="660400" y="-44538"/>
            <a:ext cx="2507750" cy="1057275"/>
            <a:chOff x="-11859" y="-28575"/>
            <a:chExt cx="2507750" cy="1057275"/>
          </a:xfrm>
        </p:grpSpPr>
        <p:sp>
          <p:nvSpPr>
            <p:cNvPr id="92" name="平行四边形 91">
              <a:extLst>
                <a:ext uri="{FF2B5EF4-FFF2-40B4-BE49-F238E27FC236}">
                  <a16:creationId xmlns:a16="http://schemas.microsoft.com/office/drawing/2014/main" id="{3A80779B-7235-4224-ABCC-47A54384D33A}"/>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平行四边形 92">
              <a:extLst>
                <a:ext uri="{FF2B5EF4-FFF2-40B4-BE49-F238E27FC236}">
                  <a16:creationId xmlns:a16="http://schemas.microsoft.com/office/drawing/2014/main" id="{A313D3D2-325A-46BF-9099-0AD3D060D89F}"/>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平行四边形 93">
              <a:extLst>
                <a:ext uri="{FF2B5EF4-FFF2-40B4-BE49-F238E27FC236}">
                  <a16:creationId xmlns:a16="http://schemas.microsoft.com/office/drawing/2014/main" id="{7BBD0733-D65B-4117-BCC3-484AA0688AB1}"/>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平行四边形 94">
              <a:extLst>
                <a:ext uri="{FF2B5EF4-FFF2-40B4-BE49-F238E27FC236}">
                  <a16:creationId xmlns:a16="http://schemas.microsoft.com/office/drawing/2014/main" id="{B8C03195-5BD9-467E-806C-530D8D172E42}"/>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平行四边形 95">
              <a:extLst>
                <a:ext uri="{FF2B5EF4-FFF2-40B4-BE49-F238E27FC236}">
                  <a16:creationId xmlns:a16="http://schemas.microsoft.com/office/drawing/2014/main" id="{43B8D22E-2CF1-4532-B37D-9B22EB662343}"/>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平行四边形 96">
              <a:extLst>
                <a:ext uri="{FF2B5EF4-FFF2-40B4-BE49-F238E27FC236}">
                  <a16:creationId xmlns:a16="http://schemas.microsoft.com/office/drawing/2014/main" id="{AD5F78F0-AF70-4199-8A70-480661DEA456}"/>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平行四边形 97">
              <a:extLst>
                <a:ext uri="{FF2B5EF4-FFF2-40B4-BE49-F238E27FC236}">
                  <a16:creationId xmlns:a16="http://schemas.microsoft.com/office/drawing/2014/main" id="{D3DFA8FF-F80E-49C3-ABA1-24E6BB141928}"/>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平行四边形 98">
              <a:extLst>
                <a:ext uri="{FF2B5EF4-FFF2-40B4-BE49-F238E27FC236}">
                  <a16:creationId xmlns:a16="http://schemas.microsoft.com/office/drawing/2014/main" id="{9050A3C1-B3FF-44D2-BA60-035B6EF1B8F6}"/>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平行四边形 99">
              <a:extLst>
                <a:ext uri="{FF2B5EF4-FFF2-40B4-BE49-F238E27FC236}">
                  <a16:creationId xmlns:a16="http://schemas.microsoft.com/office/drawing/2014/main" id="{5BAD8D34-764B-41D6-8B37-545E6F29293B}"/>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a:extLst>
              <a:ext uri="{FF2B5EF4-FFF2-40B4-BE49-F238E27FC236}">
                <a16:creationId xmlns:a16="http://schemas.microsoft.com/office/drawing/2014/main" id="{55A76EC6-0A9F-44E8-B48F-DCDBAC4058E8}"/>
              </a:ext>
            </a:extLst>
          </p:cNvPr>
          <p:cNvGrpSpPr/>
          <p:nvPr/>
        </p:nvGrpSpPr>
        <p:grpSpPr>
          <a:xfrm>
            <a:off x="664909" y="6308362"/>
            <a:ext cx="1070304" cy="472172"/>
            <a:chOff x="664909" y="6308362"/>
            <a:chExt cx="1070304" cy="472172"/>
          </a:xfrm>
        </p:grpSpPr>
        <p:sp>
          <p:nvSpPr>
            <p:cNvPr id="102" name="等腰三角形 101">
              <a:extLst>
                <a:ext uri="{FF2B5EF4-FFF2-40B4-BE49-F238E27FC236}">
                  <a16:creationId xmlns:a16="http://schemas.microsoft.com/office/drawing/2014/main" id="{26C3F0C4-2781-4A3B-AC90-5BBE2A81233E}"/>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等腰三角形 102">
              <a:extLst>
                <a:ext uri="{FF2B5EF4-FFF2-40B4-BE49-F238E27FC236}">
                  <a16:creationId xmlns:a16="http://schemas.microsoft.com/office/drawing/2014/main" id="{499DA554-4D17-4015-A6E7-03AA36A2EEBC}"/>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a:extLst>
              <a:ext uri="{FF2B5EF4-FFF2-40B4-BE49-F238E27FC236}">
                <a16:creationId xmlns:a16="http://schemas.microsoft.com/office/drawing/2014/main" id="{4DD5F600-7093-4ED4-8F28-9245E0768C42}"/>
              </a:ext>
            </a:extLst>
          </p:cNvPr>
          <p:cNvGrpSpPr/>
          <p:nvPr/>
        </p:nvGrpSpPr>
        <p:grpSpPr>
          <a:xfrm>
            <a:off x="10355783" y="386126"/>
            <a:ext cx="1075251" cy="472172"/>
            <a:chOff x="10355783" y="386126"/>
            <a:chExt cx="1075251" cy="472172"/>
          </a:xfrm>
        </p:grpSpPr>
        <p:sp>
          <p:nvSpPr>
            <p:cNvPr id="105" name="等腰三角形 104">
              <a:extLst>
                <a:ext uri="{FF2B5EF4-FFF2-40B4-BE49-F238E27FC236}">
                  <a16:creationId xmlns:a16="http://schemas.microsoft.com/office/drawing/2014/main" id="{308F6222-9147-4D9C-9623-DA926A80110F}"/>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等腰三角形 105">
              <a:extLst>
                <a:ext uri="{FF2B5EF4-FFF2-40B4-BE49-F238E27FC236}">
                  <a16:creationId xmlns:a16="http://schemas.microsoft.com/office/drawing/2014/main" id="{7A8F8FB1-F553-4E3A-B0B6-35C490CD2A8D}"/>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矩形 106">
            <a:extLst>
              <a:ext uri="{FF2B5EF4-FFF2-40B4-BE49-F238E27FC236}">
                <a16:creationId xmlns:a16="http://schemas.microsoft.com/office/drawing/2014/main" id="{97D31401-8E13-4DDC-BB1C-A2B36C9DC63C}"/>
              </a:ext>
            </a:extLst>
          </p:cNvPr>
          <p:cNvSpPr>
            <a:spLocks noChangeArrowheads="1"/>
          </p:cNvSpPr>
          <p:nvPr/>
        </p:nvSpPr>
        <p:spPr bwMode="auto">
          <a:xfrm flipH="1">
            <a:off x="8577965" y="6459189"/>
            <a:ext cx="2857211"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工作中的发展建议</a:t>
            </a:r>
            <a:r>
              <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rPr>
              <a:t>    </a:t>
            </a:r>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发展报告</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108" name="组合 107">
            <a:extLst>
              <a:ext uri="{FF2B5EF4-FFF2-40B4-BE49-F238E27FC236}">
                <a16:creationId xmlns:a16="http://schemas.microsoft.com/office/drawing/2014/main" id="{D57961F8-B8B7-4EB9-B573-9AA784BF5242}"/>
              </a:ext>
            </a:extLst>
          </p:cNvPr>
          <p:cNvGrpSpPr/>
          <p:nvPr/>
        </p:nvGrpSpPr>
        <p:grpSpPr>
          <a:xfrm>
            <a:off x="7677965" y="5918236"/>
            <a:ext cx="900000" cy="900000"/>
            <a:chOff x="6455246" y="5205801"/>
            <a:chExt cx="900000" cy="900000"/>
          </a:xfrm>
        </p:grpSpPr>
        <p:sp>
          <p:nvSpPr>
            <p:cNvPr id="109" name="椭圆 108">
              <a:extLst>
                <a:ext uri="{FF2B5EF4-FFF2-40B4-BE49-F238E27FC236}">
                  <a16:creationId xmlns:a16="http://schemas.microsoft.com/office/drawing/2014/main" id="{21944142-F7A0-42DF-A28D-1A4FF2959A0A}"/>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a:extLst>
                <a:ext uri="{FF2B5EF4-FFF2-40B4-BE49-F238E27FC236}">
                  <a16:creationId xmlns:a16="http://schemas.microsoft.com/office/drawing/2014/main" id="{FAAB0484-33A8-4929-9527-15742735C5AE}"/>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id="{49E6E68B-83DD-44D5-B355-66FB72F8151A}"/>
              </a:ext>
            </a:extLst>
          </p:cNvPr>
          <p:cNvGrpSpPr/>
          <p:nvPr/>
        </p:nvGrpSpPr>
        <p:grpSpPr>
          <a:xfrm>
            <a:off x="1303105" y="1700438"/>
            <a:ext cx="2377346" cy="2424121"/>
            <a:chOff x="1037941" y="1506610"/>
            <a:chExt cx="2377346" cy="2424121"/>
          </a:xfrm>
        </p:grpSpPr>
        <p:sp>
          <p:nvSpPr>
            <p:cNvPr id="118" name="任意多边形: 形状 117">
              <a:extLst>
                <a:ext uri="{FF2B5EF4-FFF2-40B4-BE49-F238E27FC236}">
                  <a16:creationId xmlns:a16="http://schemas.microsoft.com/office/drawing/2014/main" id="{8273CE97-548F-4A49-9652-C6CB4103C4BF}"/>
                </a:ext>
              </a:extLst>
            </p:cNvPr>
            <p:cNvSpPr/>
            <p:nvPr/>
          </p:nvSpPr>
          <p:spPr>
            <a:xfrm>
              <a:off x="1037941" y="3090938"/>
              <a:ext cx="1328132" cy="839793"/>
            </a:xfrm>
            <a:custGeom>
              <a:avLst/>
              <a:gdLst>
                <a:gd name="connsiteX0" fmla="*/ 322791 w 1328132"/>
                <a:gd name="connsiteY0" fmla="*/ 0 h 839793"/>
                <a:gd name="connsiteX1" fmla="*/ 396499 w 1328132"/>
                <a:gd name="connsiteY1" fmla="*/ 117891 h 839793"/>
                <a:gd name="connsiteX2" fmla="*/ 1157424 w 1328132"/>
                <a:gd name="connsiteY2" fmla="*/ 478887 h 839793"/>
                <a:gd name="connsiteX3" fmla="*/ 1271279 w 1328132"/>
                <a:gd name="connsiteY3" fmla="*/ 465625 h 839793"/>
                <a:gd name="connsiteX4" fmla="*/ 1328132 w 1328132"/>
                <a:gd name="connsiteY4" fmla="*/ 821255 h 839793"/>
                <a:gd name="connsiteX5" fmla="*/ 1249981 w 1328132"/>
                <a:gd name="connsiteY5" fmla="*/ 832792 h 839793"/>
                <a:gd name="connsiteX6" fmla="*/ 108304 w 1328132"/>
                <a:gd name="connsiteY6" fmla="*/ 333000 h 839793"/>
                <a:gd name="connsiteX7" fmla="*/ 0 w 1328132"/>
                <a:gd name="connsiteY7" fmla="*/ 159618 h 839793"/>
                <a:gd name="connsiteX8" fmla="*/ 322791 w 1328132"/>
                <a:gd name="connsiteY8" fmla="*/ 0 h 83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8132" h="839793">
                  <a:moveTo>
                    <a:pt x="322791" y="0"/>
                  </a:moveTo>
                  <a:lnTo>
                    <a:pt x="396499" y="117891"/>
                  </a:lnTo>
                  <a:cubicBezTo>
                    <a:pt x="574190" y="356269"/>
                    <a:pt x="859649" y="492093"/>
                    <a:pt x="1157424" y="478887"/>
                  </a:cubicBezTo>
                  <a:lnTo>
                    <a:pt x="1271279" y="465625"/>
                  </a:lnTo>
                  <a:lnTo>
                    <a:pt x="1328132" y="821255"/>
                  </a:lnTo>
                  <a:lnTo>
                    <a:pt x="1249981" y="832792"/>
                  </a:lnTo>
                  <a:cubicBezTo>
                    <a:pt x="805980" y="879827"/>
                    <a:pt x="372175" y="687288"/>
                    <a:pt x="108304" y="333000"/>
                  </a:cubicBezTo>
                  <a:lnTo>
                    <a:pt x="0" y="159618"/>
                  </a:lnTo>
                  <a:lnTo>
                    <a:pt x="322791" y="0"/>
                  </a:lnTo>
                  <a:close/>
                </a:path>
              </a:pathLst>
            </a:cu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任意多边形: 形状 121">
              <a:extLst>
                <a:ext uri="{FF2B5EF4-FFF2-40B4-BE49-F238E27FC236}">
                  <a16:creationId xmlns:a16="http://schemas.microsoft.com/office/drawing/2014/main" id="{2D2A86BC-6EA3-4F66-BFC2-BC6FDF78748E}"/>
                </a:ext>
              </a:extLst>
            </p:cNvPr>
            <p:cNvSpPr/>
            <p:nvPr/>
          </p:nvSpPr>
          <p:spPr>
            <a:xfrm>
              <a:off x="2309220" y="2799383"/>
              <a:ext cx="1093717" cy="1112810"/>
            </a:xfrm>
            <a:custGeom>
              <a:avLst/>
              <a:gdLst>
                <a:gd name="connsiteX0" fmla="*/ 735109 w 1093717"/>
                <a:gd name="connsiteY0" fmla="*/ 0 h 1112810"/>
                <a:gd name="connsiteX1" fmla="*/ 1093717 w 1093717"/>
                <a:gd name="connsiteY1" fmla="*/ 39702 h 1112810"/>
                <a:gd name="connsiteX2" fmla="*/ 1084580 w 1093717"/>
                <a:gd name="connsiteY2" fmla="*/ 102966 h 1112810"/>
                <a:gd name="connsiteX3" fmla="*/ 81272 w 1093717"/>
                <a:gd name="connsiteY3" fmla="*/ 1109205 h 1112810"/>
                <a:gd name="connsiteX4" fmla="*/ 56853 w 1093717"/>
                <a:gd name="connsiteY4" fmla="*/ 1112810 h 1112810"/>
                <a:gd name="connsiteX5" fmla="*/ 0 w 1093717"/>
                <a:gd name="connsiteY5" fmla="*/ 757180 h 1112810"/>
                <a:gd name="connsiteX6" fmla="*/ 14238 w 1093717"/>
                <a:gd name="connsiteY6" fmla="*/ 755522 h 1112810"/>
                <a:gd name="connsiteX7" fmla="*/ 714967 w 1093717"/>
                <a:gd name="connsiteY7" fmla="*/ 108142 h 1112810"/>
                <a:gd name="connsiteX8" fmla="*/ 735109 w 1093717"/>
                <a:gd name="connsiteY8" fmla="*/ 0 h 111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3717" h="1112810">
                  <a:moveTo>
                    <a:pt x="735109" y="0"/>
                  </a:moveTo>
                  <a:lnTo>
                    <a:pt x="1093717" y="39702"/>
                  </a:lnTo>
                  <a:lnTo>
                    <a:pt x="1084580" y="102966"/>
                  </a:lnTo>
                  <a:cubicBezTo>
                    <a:pt x="990094" y="609508"/>
                    <a:pt x="594159" y="1011902"/>
                    <a:pt x="81272" y="1109205"/>
                  </a:cubicBezTo>
                  <a:lnTo>
                    <a:pt x="56853" y="1112810"/>
                  </a:lnTo>
                  <a:lnTo>
                    <a:pt x="0" y="757180"/>
                  </a:lnTo>
                  <a:lnTo>
                    <a:pt x="14238" y="755522"/>
                  </a:lnTo>
                  <a:cubicBezTo>
                    <a:pt x="356348" y="690683"/>
                    <a:pt x="625664" y="435989"/>
                    <a:pt x="714967" y="108142"/>
                  </a:cubicBezTo>
                  <a:lnTo>
                    <a:pt x="735109" y="0"/>
                  </a:lnTo>
                  <a:close/>
                </a:path>
              </a:pathLst>
            </a:cu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任意多边形: 形状 120">
              <a:extLst>
                <a:ext uri="{FF2B5EF4-FFF2-40B4-BE49-F238E27FC236}">
                  <a16:creationId xmlns:a16="http://schemas.microsoft.com/office/drawing/2014/main" id="{1242C005-B249-4961-ACF1-5DF23DCBA72A}"/>
                </a:ext>
              </a:extLst>
            </p:cNvPr>
            <p:cNvSpPr/>
            <p:nvPr/>
          </p:nvSpPr>
          <p:spPr>
            <a:xfrm>
              <a:off x="2500225" y="1506610"/>
              <a:ext cx="915062" cy="1332475"/>
            </a:xfrm>
            <a:custGeom>
              <a:avLst/>
              <a:gdLst>
                <a:gd name="connsiteX0" fmla="*/ 137708 w 915062"/>
                <a:gd name="connsiteY0" fmla="*/ 0 h 1332475"/>
                <a:gd name="connsiteX1" fmla="*/ 908398 w 915062"/>
                <a:gd name="connsiteY1" fmla="*/ 1293101 h 1332475"/>
                <a:gd name="connsiteX2" fmla="*/ 902712 w 915062"/>
                <a:gd name="connsiteY2" fmla="*/ 1332475 h 1332475"/>
                <a:gd name="connsiteX3" fmla="*/ 544104 w 915062"/>
                <a:gd name="connsiteY3" fmla="*/ 1292773 h 1332475"/>
                <a:gd name="connsiteX4" fmla="*/ 550902 w 915062"/>
                <a:gd name="connsiteY4" fmla="*/ 1256270 h 1332475"/>
                <a:gd name="connsiteX5" fmla="*/ 130903 w 915062"/>
                <a:gd name="connsiteY5" fmla="*/ 399694 h 1332475"/>
                <a:gd name="connsiteX6" fmla="*/ 0 w 915062"/>
                <a:gd name="connsiteY6" fmla="*/ 332522 h 1332475"/>
                <a:gd name="connsiteX7" fmla="*/ 137708 w 915062"/>
                <a:gd name="connsiteY7" fmla="*/ 0 h 133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5062" h="1332475">
                  <a:moveTo>
                    <a:pt x="137708" y="0"/>
                  </a:moveTo>
                  <a:cubicBezTo>
                    <a:pt x="652048" y="213215"/>
                    <a:pt x="965426" y="739015"/>
                    <a:pt x="908398" y="1293101"/>
                  </a:cubicBezTo>
                  <a:lnTo>
                    <a:pt x="902712" y="1332475"/>
                  </a:lnTo>
                  <a:lnTo>
                    <a:pt x="544104" y="1292773"/>
                  </a:lnTo>
                  <a:lnTo>
                    <a:pt x="550902" y="1256270"/>
                  </a:lnTo>
                  <a:cubicBezTo>
                    <a:pt x="586586" y="909904"/>
                    <a:pt x="419529" y="579009"/>
                    <a:pt x="130903" y="399694"/>
                  </a:cubicBezTo>
                  <a:lnTo>
                    <a:pt x="0" y="332522"/>
                  </a:lnTo>
                  <a:lnTo>
                    <a:pt x="137708" y="0"/>
                  </a:lnTo>
                  <a:close/>
                </a:path>
              </a:pathLst>
            </a:cu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27" name="连接符: 肘形 26">
            <a:extLst>
              <a:ext uri="{FF2B5EF4-FFF2-40B4-BE49-F238E27FC236}">
                <a16:creationId xmlns:a16="http://schemas.microsoft.com/office/drawing/2014/main" id="{C0F80B98-4DE2-4258-A804-E22038BDCAAC}"/>
              </a:ext>
            </a:extLst>
          </p:cNvPr>
          <p:cNvCxnSpPr>
            <a:endCxn id="79" idx="8"/>
          </p:cNvCxnSpPr>
          <p:nvPr/>
        </p:nvCxnSpPr>
        <p:spPr>
          <a:xfrm>
            <a:off x="3119113" y="3463134"/>
            <a:ext cx="1354440" cy="207940"/>
          </a:xfrm>
          <a:prstGeom prst="bentConnector5">
            <a:avLst>
              <a:gd name="adj1" fmla="val 49624"/>
              <a:gd name="adj2" fmla="val 99477"/>
              <a:gd name="adj3" fmla="val 62466"/>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pic>
        <p:nvPicPr>
          <p:cNvPr id="33" name="图形 32">
            <a:extLst>
              <a:ext uri="{FF2B5EF4-FFF2-40B4-BE49-F238E27FC236}">
                <a16:creationId xmlns:a16="http://schemas.microsoft.com/office/drawing/2014/main" id="{A9DFD681-4EFB-4907-B899-9E27E8B51384}"/>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79844" y="1503935"/>
            <a:ext cx="1594540" cy="144000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ED84308-63E5-4F9F-8E3E-279A8CA88FF3}"/>
              </a:ext>
            </a:extLst>
          </p:cNvPr>
          <p:cNvGrpSpPr/>
          <p:nvPr/>
        </p:nvGrpSpPr>
        <p:grpSpPr>
          <a:xfrm>
            <a:off x="1178612" y="4594840"/>
            <a:ext cx="2342903" cy="1223198"/>
            <a:chOff x="978908" y="4577452"/>
            <a:chExt cx="2342903" cy="1223198"/>
          </a:xfrm>
        </p:grpSpPr>
        <p:grpSp>
          <p:nvGrpSpPr>
            <p:cNvPr id="42" name="Group 35"/>
            <p:cNvGrpSpPr/>
            <p:nvPr/>
          </p:nvGrpSpPr>
          <p:grpSpPr>
            <a:xfrm>
              <a:off x="978908" y="4810701"/>
              <a:ext cx="2342903" cy="989949"/>
              <a:chOff x="1041864" y="2858224"/>
              <a:chExt cx="2342903" cy="989949"/>
            </a:xfrm>
          </p:grpSpPr>
          <p:sp>
            <p:nvSpPr>
              <p:cNvPr id="43" name="TextBox 42"/>
              <p:cNvSpPr txBox="1"/>
              <p:nvPr/>
            </p:nvSpPr>
            <p:spPr>
              <a:xfrm>
                <a:off x="1428482" y="2858224"/>
                <a:ext cx="1569661" cy="369332"/>
              </a:xfrm>
              <a:prstGeom prst="rect">
                <a:avLst/>
              </a:prstGeom>
              <a:noFill/>
            </p:spPr>
            <p:txBody>
              <a:bodyPr wrap="none" rtlCol="0">
                <a:spAutoFit/>
              </a:bodyPr>
              <a:lstStyle/>
              <a:p>
                <a:pPr algn="ctr"/>
                <a:r>
                  <a:rPr lang="zh-CN" altLang="en-US" dirty="0">
                    <a:solidFill>
                      <a:srgbClr val="2A3553"/>
                    </a:solidFill>
                    <a:latin typeface="微软雅黑" panose="020B0503020204020204" pitchFamily="34" charset="-122"/>
                    <a:ea typeface="微软雅黑" panose="020B0503020204020204" pitchFamily="34" charset="-122"/>
                    <a:cs typeface="+mn-ea"/>
                    <a:sym typeface="+mn-lt"/>
                  </a:rPr>
                  <a:t>添加标题内容</a:t>
                </a:r>
                <a:endParaRPr lang="en-GB" dirty="0">
                  <a:solidFill>
                    <a:srgbClr val="2A3553"/>
                  </a:solidFill>
                  <a:latin typeface="微软雅黑" panose="020B0503020204020204" pitchFamily="34" charset="-122"/>
                  <a:ea typeface="微软雅黑" panose="020B0503020204020204" pitchFamily="34" charset="-122"/>
                  <a:cs typeface="+mn-ea"/>
                  <a:sym typeface="+mn-lt"/>
                </a:endParaRPr>
              </a:p>
            </p:txBody>
          </p:sp>
          <p:sp>
            <p:nvSpPr>
              <p:cNvPr id="44" name="TextBox 43"/>
              <p:cNvSpPr txBox="1"/>
              <p:nvPr/>
            </p:nvSpPr>
            <p:spPr>
              <a:xfrm>
                <a:off x="1041864" y="3201842"/>
                <a:ext cx="2342903" cy="646331"/>
              </a:xfrm>
              <a:prstGeom prst="rect">
                <a:avLst/>
              </a:prstGeom>
              <a:noFill/>
            </p:spPr>
            <p:txBody>
              <a:bodyPr wrap="square" rtlCol="0">
                <a:spAutoFit/>
              </a:bodyPr>
              <a:lstStyle/>
              <a:p>
                <a:pPr algn="ctr"/>
                <a:r>
                  <a:rPr lang="zh-CN" altLang="en-US" sz="12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GB" sz="1200" dirty="0">
                  <a:solidFill>
                    <a:srgbClr val="2A3553"/>
                  </a:solidFill>
                  <a:latin typeface="微软雅黑" panose="020B0503020204020204" pitchFamily="34" charset="-122"/>
                  <a:ea typeface="微软雅黑" panose="020B0503020204020204" pitchFamily="34" charset="-122"/>
                  <a:cs typeface="+mn-ea"/>
                  <a:sym typeface="+mn-lt"/>
                </a:endParaRPr>
              </a:p>
            </p:txBody>
          </p:sp>
        </p:grpSp>
        <p:cxnSp>
          <p:nvCxnSpPr>
            <p:cNvPr id="54" name="Straight Connector 36"/>
            <p:cNvCxnSpPr>
              <a:cxnSpLocks/>
            </p:cNvCxnSpPr>
            <p:nvPr/>
          </p:nvCxnSpPr>
          <p:spPr>
            <a:xfrm rot="16200000">
              <a:off x="2150360" y="3559533"/>
              <a:ext cx="0" cy="2035838"/>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AB8720ED-1EEE-4468-B4FA-13AEE79F8DD5}"/>
              </a:ext>
            </a:extLst>
          </p:cNvPr>
          <p:cNvGrpSpPr/>
          <p:nvPr/>
        </p:nvGrpSpPr>
        <p:grpSpPr>
          <a:xfrm>
            <a:off x="1189929" y="1446361"/>
            <a:ext cx="2342903" cy="1349168"/>
            <a:chOff x="3612910" y="3068102"/>
            <a:chExt cx="2342903" cy="1349168"/>
          </a:xfrm>
        </p:grpSpPr>
        <p:grpSp>
          <p:nvGrpSpPr>
            <p:cNvPr id="45" name="Group 39"/>
            <p:cNvGrpSpPr/>
            <p:nvPr/>
          </p:nvGrpSpPr>
          <p:grpSpPr>
            <a:xfrm>
              <a:off x="3612910" y="3427321"/>
              <a:ext cx="2342903" cy="989949"/>
              <a:chOff x="3630319" y="2858224"/>
              <a:chExt cx="2342903" cy="989949"/>
            </a:xfrm>
          </p:grpSpPr>
          <p:sp>
            <p:nvSpPr>
              <p:cNvPr id="46" name="TextBox 45"/>
              <p:cNvSpPr txBox="1"/>
              <p:nvPr/>
            </p:nvSpPr>
            <p:spPr>
              <a:xfrm>
                <a:off x="3985875" y="2858224"/>
                <a:ext cx="1631792" cy="369332"/>
              </a:xfrm>
              <a:prstGeom prst="rect">
                <a:avLst/>
              </a:prstGeom>
              <a:noFill/>
            </p:spPr>
            <p:txBody>
              <a:bodyPr wrap="none" rtlCol="0">
                <a:spAutoFit/>
              </a:bodyPr>
              <a:lstStyle/>
              <a:p>
                <a:pPr algn="ctr"/>
                <a:r>
                  <a:rPr lang="zh-CN" altLang="en-US" dirty="0">
                    <a:solidFill>
                      <a:srgbClr val="2A3553"/>
                    </a:solidFill>
                    <a:latin typeface="微软雅黑" panose="020B0503020204020204" pitchFamily="34" charset="-122"/>
                    <a:ea typeface="微软雅黑" panose="020B0503020204020204" pitchFamily="34" charset="-122"/>
                    <a:cs typeface="+mn-ea"/>
                    <a:sym typeface="+mn-lt"/>
                  </a:rPr>
                  <a:t>添加标题内容</a:t>
                </a:r>
                <a:endParaRPr lang="en-GB" altLang="zh-CN" dirty="0">
                  <a:solidFill>
                    <a:srgbClr val="2A3553"/>
                  </a:solidFill>
                  <a:latin typeface="微软雅黑" panose="020B0503020204020204" pitchFamily="34" charset="-122"/>
                  <a:ea typeface="微软雅黑" panose="020B0503020204020204" pitchFamily="34" charset="-122"/>
                  <a:cs typeface="+mn-ea"/>
                  <a:sym typeface="+mn-lt"/>
                </a:endParaRPr>
              </a:p>
            </p:txBody>
          </p:sp>
          <p:sp>
            <p:nvSpPr>
              <p:cNvPr id="47" name="TextBox 46"/>
              <p:cNvSpPr txBox="1"/>
              <p:nvPr/>
            </p:nvSpPr>
            <p:spPr>
              <a:xfrm>
                <a:off x="3630319" y="3201842"/>
                <a:ext cx="2342903" cy="646331"/>
              </a:xfrm>
              <a:prstGeom prst="rect">
                <a:avLst/>
              </a:prstGeom>
              <a:noFill/>
            </p:spPr>
            <p:txBody>
              <a:bodyPr wrap="square" rtlCol="0">
                <a:spAutoFit/>
              </a:bodyPr>
              <a:lstStyle/>
              <a:p>
                <a:pPr algn="ctr"/>
                <a:r>
                  <a:rPr lang="zh-CN" altLang="en-US" sz="12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GB" sz="1200" dirty="0">
                  <a:solidFill>
                    <a:srgbClr val="2A3553"/>
                  </a:solidFill>
                  <a:latin typeface="微软雅黑" panose="020B0503020204020204" pitchFamily="34" charset="-122"/>
                  <a:ea typeface="微软雅黑" panose="020B0503020204020204" pitchFamily="34" charset="-122"/>
                  <a:cs typeface="+mn-ea"/>
                  <a:sym typeface="+mn-lt"/>
                </a:endParaRPr>
              </a:p>
            </p:txBody>
          </p:sp>
        </p:grpSp>
        <p:cxnSp>
          <p:nvCxnSpPr>
            <p:cNvPr id="55" name="Straight Connector 37"/>
            <p:cNvCxnSpPr>
              <a:cxnSpLocks/>
            </p:cNvCxnSpPr>
            <p:nvPr/>
          </p:nvCxnSpPr>
          <p:spPr>
            <a:xfrm rot="16200000">
              <a:off x="4784361" y="2050183"/>
              <a:ext cx="0" cy="2035838"/>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5D3438F9-5166-42EF-BAE3-CB0CD9027F13}"/>
              </a:ext>
            </a:extLst>
          </p:cNvPr>
          <p:cNvGrpSpPr/>
          <p:nvPr/>
        </p:nvGrpSpPr>
        <p:grpSpPr>
          <a:xfrm>
            <a:off x="8630878" y="4594840"/>
            <a:ext cx="2342903" cy="1223197"/>
            <a:chOff x="6277065" y="4577453"/>
            <a:chExt cx="2342903" cy="1223197"/>
          </a:xfrm>
        </p:grpSpPr>
        <p:grpSp>
          <p:nvGrpSpPr>
            <p:cNvPr id="48" name="Group 40"/>
            <p:cNvGrpSpPr/>
            <p:nvPr/>
          </p:nvGrpSpPr>
          <p:grpSpPr>
            <a:xfrm>
              <a:off x="6277065" y="4810701"/>
              <a:ext cx="2342903" cy="989949"/>
              <a:chOff x="6218775" y="2858224"/>
              <a:chExt cx="2342903" cy="989949"/>
            </a:xfrm>
          </p:grpSpPr>
          <p:sp>
            <p:nvSpPr>
              <p:cNvPr id="49" name="TextBox 48"/>
              <p:cNvSpPr txBox="1"/>
              <p:nvPr/>
            </p:nvSpPr>
            <p:spPr>
              <a:xfrm>
                <a:off x="6574331" y="2858224"/>
                <a:ext cx="1631792" cy="369332"/>
              </a:xfrm>
              <a:prstGeom prst="rect">
                <a:avLst/>
              </a:prstGeom>
              <a:noFill/>
            </p:spPr>
            <p:txBody>
              <a:bodyPr wrap="none" rtlCol="0">
                <a:spAutoFit/>
              </a:bodyPr>
              <a:lstStyle/>
              <a:p>
                <a:pPr algn="ctr"/>
                <a:r>
                  <a:rPr lang="zh-CN" altLang="en-US" dirty="0">
                    <a:solidFill>
                      <a:srgbClr val="2A3553"/>
                    </a:solidFill>
                    <a:latin typeface="微软雅黑" panose="020B0503020204020204" pitchFamily="34" charset="-122"/>
                    <a:ea typeface="微软雅黑" panose="020B0503020204020204" pitchFamily="34" charset="-122"/>
                    <a:cs typeface="+mn-ea"/>
                    <a:sym typeface="+mn-lt"/>
                  </a:rPr>
                  <a:t>添加标题内容</a:t>
                </a:r>
                <a:endParaRPr lang="en-GB" altLang="zh-CN" dirty="0">
                  <a:solidFill>
                    <a:srgbClr val="2A3553"/>
                  </a:solidFill>
                  <a:latin typeface="微软雅黑" panose="020B0503020204020204" pitchFamily="34" charset="-122"/>
                  <a:ea typeface="微软雅黑" panose="020B0503020204020204" pitchFamily="34" charset="-122"/>
                  <a:cs typeface="+mn-ea"/>
                  <a:sym typeface="+mn-lt"/>
                </a:endParaRPr>
              </a:p>
            </p:txBody>
          </p:sp>
          <p:sp>
            <p:nvSpPr>
              <p:cNvPr id="50" name="TextBox 49"/>
              <p:cNvSpPr txBox="1"/>
              <p:nvPr/>
            </p:nvSpPr>
            <p:spPr>
              <a:xfrm>
                <a:off x="6218775" y="3201842"/>
                <a:ext cx="2342903" cy="646331"/>
              </a:xfrm>
              <a:prstGeom prst="rect">
                <a:avLst/>
              </a:prstGeom>
              <a:noFill/>
            </p:spPr>
            <p:txBody>
              <a:bodyPr wrap="square" rtlCol="0">
                <a:spAutoFit/>
              </a:bodyPr>
              <a:lstStyle/>
              <a:p>
                <a:pPr algn="ctr"/>
                <a:r>
                  <a:rPr lang="zh-CN" altLang="en-US" sz="12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GB" sz="1200" dirty="0">
                  <a:solidFill>
                    <a:srgbClr val="2A3553"/>
                  </a:solidFill>
                  <a:latin typeface="微软雅黑" panose="020B0503020204020204" pitchFamily="34" charset="-122"/>
                  <a:ea typeface="微软雅黑" panose="020B0503020204020204" pitchFamily="34" charset="-122"/>
                  <a:cs typeface="+mn-ea"/>
                  <a:sym typeface="+mn-lt"/>
                </a:endParaRPr>
              </a:p>
            </p:txBody>
          </p:sp>
        </p:grpSp>
        <p:cxnSp>
          <p:nvCxnSpPr>
            <p:cNvPr id="56" name="Straight Connector 38"/>
            <p:cNvCxnSpPr>
              <a:cxnSpLocks/>
            </p:cNvCxnSpPr>
            <p:nvPr/>
          </p:nvCxnSpPr>
          <p:spPr>
            <a:xfrm rot="16200000">
              <a:off x="7448516" y="3559534"/>
              <a:ext cx="0" cy="2035838"/>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grpSp>
      <p:grpSp>
        <p:nvGrpSpPr>
          <p:cNvPr id="57" name="组合 56">
            <a:extLst>
              <a:ext uri="{FF2B5EF4-FFF2-40B4-BE49-F238E27FC236}">
                <a16:creationId xmlns:a16="http://schemas.microsoft.com/office/drawing/2014/main" id="{CC6143D7-44C8-4D85-90C8-D1673EBE94D4}"/>
              </a:ext>
            </a:extLst>
          </p:cNvPr>
          <p:cNvGrpSpPr/>
          <p:nvPr/>
        </p:nvGrpSpPr>
        <p:grpSpPr>
          <a:xfrm>
            <a:off x="660400" y="-44538"/>
            <a:ext cx="2507750" cy="1057275"/>
            <a:chOff x="-11859" y="-28575"/>
            <a:chExt cx="2507750" cy="1057275"/>
          </a:xfrm>
        </p:grpSpPr>
        <p:sp>
          <p:nvSpPr>
            <p:cNvPr id="58" name="平行四边形 57">
              <a:extLst>
                <a:ext uri="{FF2B5EF4-FFF2-40B4-BE49-F238E27FC236}">
                  <a16:creationId xmlns:a16="http://schemas.microsoft.com/office/drawing/2014/main" id="{9A9FAEC1-0015-4085-9DCF-675048A73498}"/>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a:extLst>
                <a:ext uri="{FF2B5EF4-FFF2-40B4-BE49-F238E27FC236}">
                  <a16:creationId xmlns:a16="http://schemas.microsoft.com/office/drawing/2014/main" id="{790492E9-7E63-47E0-AA6E-28C6D96AB1B2}"/>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a:extLst>
                <a:ext uri="{FF2B5EF4-FFF2-40B4-BE49-F238E27FC236}">
                  <a16:creationId xmlns:a16="http://schemas.microsoft.com/office/drawing/2014/main" id="{FF7739AD-F600-4408-8B6E-3E938462165C}"/>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平行四边形 60">
              <a:extLst>
                <a:ext uri="{FF2B5EF4-FFF2-40B4-BE49-F238E27FC236}">
                  <a16:creationId xmlns:a16="http://schemas.microsoft.com/office/drawing/2014/main" id="{54447CF4-4F1B-4B17-A23A-1538D4EE1460}"/>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a:extLst>
                <a:ext uri="{FF2B5EF4-FFF2-40B4-BE49-F238E27FC236}">
                  <a16:creationId xmlns:a16="http://schemas.microsoft.com/office/drawing/2014/main" id="{1C3A3DF6-B49B-49EA-B69F-1E2176618CE0}"/>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a:extLst>
                <a:ext uri="{FF2B5EF4-FFF2-40B4-BE49-F238E27FC236}">
                  <a16:creationId xmlns:a16="http://schemas.microsoft.com/office/drawing/2014/main" id="{CA254642-8D56-4D75-B25E-AFED881D5E5D}"/>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a:extLst>
                <a:ext uri="{FF2B5EF4-FFF2-40B4-BE49-F238E27FC236}">
                  <a16:creationId xmlns:a16="http://schemas.microsoft.com/office/drawing/2014/main" id="{160D6D9D-A0D8-4970-B5C9-5968667AA019}"/>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a:extLst>
                <a:ext uri="{FF2B5EF4-FFF2-40B4-BE49-F238E27FC236}">
                  <a16:creationId xmlns:a16="http://schemas.microsoft.com/office/drawing/2014/main" id="{765B9421-B675-4391-8D78-5930517822DB}"/>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a:extLst>
                <a:ext uri="{FF2B5EF4-FFF2-40B4-BE49-F238E27FC236}">
                  <a16:creationId xmlns:a16="http://schemas.microsoft.com/office/drawing/2014/main" id="{E384CF6D-4526-48CB-942B-45D28B447229}"/>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a:extLst>
              <a:ext uri="{FF2B5EF4-FFF2-40B4-BE49-F238E27FC236}">
                <a16:creationId xmlns:a16="http://schemas.microsoft.com/office/drawing/2014/main" id="{25111BAB-DA72-4E73-985F-ABC10B071395}"/>
              </a:ext>
            </a:extLst>
          </p:cNvPr>
          <p:cNvGrpSpPr/>
          <p:nvPr/>
        </p:nvGrpSpPr>
        <p:grpSpPr>
          <a:xfrm>
            <a:off x="664909" y="6308362"/>
            <a:ext cx="1070304" cy="472172"/>
            <a:chOff x="664909" y="6308362"/>
            <a:chExt cx="1070304" cy="472172"/>
          </a:xfrm>
        </p:grpSpPr>
        <p:sp>
          <p:nvSpPr>
            <p:cNvPr id="68" name="等腰三角形 67">
              <a:extLst>
                <a:ext uri="{FF2B5EF4-FFF2-40B4-BE49-F238E27FC236}">
                  <a16:creationId xmlns:a16="http://schemas.microsoft.com/office/drawing/2014/main" id="{606F4868-4705-426D-A60C-9978080BE0C3}"/>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a:extLst>
                <a:ext uri="{FF2B5EF4-FFF2-40B4-BE49-F238E27FC236}">
                  <a16:creationId xmlns:a16="http://schemas.microsoft.com/office/drawing/2014/main" id="{3FC0204A-A3A0-4537-AAC5-8B994C8895DC}"/>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54795F50-C6AC-4E3C-A2D4-A721095046E6}"/>
              </a:ext>
            </a:extLst>
          </p:cNvPr>
          <p:cNvGrpSpPr/>
          <p:nvPr/>
        </p:nvGrpSpPr>
        <p:grpSpPr>
          <a:xfrm>
            <a:off x="10355783" y="386126"/>
            <a:ext cx="1075251" cy="472172"/>
            <a:chOff x="10355783" y="386126"/>
            <a:chExt cx="1075251" cy="472172"/>
          </a:xfrm>
        </p:grpSpPr>
        <p:sp>
          <p:nvSpPr>
            <p:cNvPr id="71" name="等腰三角形 70">
              <a:extLst>
                <a:ext uri="{FF2B5EF4-FFF2-40B4-BE49-F238E27FC236}">
                  <a16:creationId xmlns:a16="http://schemas.microsoft.com/office/drawing/2014/main" id="{C24700D9-094A-45DD-8CD0-1E4373F5B747}"/>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a:extLst>
                <a:ext uri="{FF2B5EF4-FFF2-40B4-BE49-F238E27FC236}">
                  <a16:creationId xmlns:a16="http://schemas.microsoft.com/office/drawing/2014/main" id="{2E6EC4D0-A15F-449D-A5AB-05C74EED09EF}"/>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矩形 72">
            <a:extLst>
              <a:ext uri="{FF2B5EF4-FFF2-40B4-BE49-F238E27FC236}">
                <a16:creationId xmlns:a16="http://schemas.microsoft.com/office/drawing/2014/main" id="{BB7C3819-7EA6-4B51-B9AC-34A9A39B1B19}"/>
              </a:ext>
            </a:extLst>
          </p:cNvPr>
          <p:cNvSpPr>
            <a:spLocks noChangeArrowheads="1"/>
          </p:cNvSpPr>
          <p:nvPr/>
        </p:nvSpPr>
        <p:spPr bwMode="auto">
          <a:xfrm flipH="1">
            <a:off x="8577965" y="6459189"/>
            <a:ext cx="2857211"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工作中的发展建议</a:t>
            </a:r>
            <a:r>
              <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rPr>
              <a:t>    </a:t>
            </a:r>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工作规划</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74" name="组合 73">
            <a:extLst>
              <a:ext uri="{FF2B5EF4-FFF2-40B4-BE49-F238E27FC236}">
                <a16:creationId xmlns:a16="http://schemas.microsoft.com/office/drawing/2014/main" id="{43FA9457-58F3-4721-8F58-BF5E8717CCAD}"/>
              </a:ext>
            </a:extLst>
          </p:cNvPr>
          <p:cNvGrpSpPr/>
          <p:nvPr/>
        </p:nvGrpSpPr>
        <p:grpSpPr>
          <a:xfrm>
            <a:off x="7677965" y="5918236"/>
            <a:ext cx="900000" cy="900000"/>
            <a:chOff x="6455246" y="5205801"/>
            <a:chExt cx="900000" cy="900000"/>
          </a:xfrm>
        </p:grpSpPr>
        <p:sp>
          <p:nvSpPr>
            <p:cNvPr id="75" name="椭圆 74">
              <a:extLst>
                <a:ext uri="{FF2B5EF4-FFF2-40B4-BE49-F238E27FC236}">
                  <a16:creationId xmlns:a16="http://schemas.microsoft.com/office/drawing/2014/main" id="{1E63F341-F5D0-49D3-9C9C-B1F66F1B11E4}"/>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a:extLst>
                <a:ext uri="{FF2B5EF4-FFF2-40B4-BE49-F238E27FC236}">
                  <a16:creationId xmlns:a16="http://schemas.microsoft.com/office/drawing/2014/main" id="{80984EC0-6908-4103-9237-3F4F74A8650A}"/>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16CE8FC7-D90B-4D16-B3E7-585B3B972D38}"/>
              </a:ext>
            </a:extLst>
          </p:cNvPr>
          <p:cNvGrpSpPr/>
          <p:nvPr/>
        </p:nvGrpSpPr>
        <p:grpSpPr>
          <a:xfrm>
            <a:off x="8632385" y="1481870"/>
            <a:ext cx="2342903" cy="1313659"/>
            <a:chOff x="8835118" y="3104518"/>
            <a:chExt cx="2342903" cy="1313659"/>
          </a:xfrm>
        </p:grpSpPr>
        <p:grpSp>
          <p:nvGrpSpPr>
            <p:cNvPr id="51" name="Group 41"/>
            <p:cNvGrpSpPr/>
            <p:nvPr/>
          </p:nvGrpSpPr>
          <p:grpSpPr>
            <a:xfrm>
              <a:off x="8835118" y="3428228"/>
              <a:ext cx="2342903" cy="989949"/>
              <a:chOff x="8807232" y="2858224"/>
              <a:chExt cx="2342903" cy="989949"/>
            </a:xfrm>
          </p:grpSpPr>
          <p:sp>
            <p:nvSpPr>
              <p:cNvPr id="52" name="TextBox 51"/>
              <p:cNvSpPr txBox="1"/>
              <p:nvPr/>
            </p:nvSpPr>
            <p:spPr>
              <a:xfrm>
                <a:off x="9162788" y="2858224"/>
                <a:ext cx="1631792" cy="369332"/>
              </a:xfrm>
              <a:prstGeom prst="rect">
                <a:avLst/>
              </a:prstGeom>
              <a:noFill/>
            </p:spPr>
            <p:txBody>
              <a:bodyPr wrap="none" rtlCol="0">
                <a:spAutoFit/>
              </a:bodyPr>
              <a:lstStyle/>
              <a:p>
                <a:pPr algn="ctr"/>
                <a:r>
                  <a:rPr lang="zh-CN" altLang="en-US" dirty="0">
                    <a:solidFill>
                      <a:srgbClr val="2A3553"/>
                    </a:solidFill>
                    <a:latin typeface="微软雅黑" panose="020B0503020204020204" pitchFamily="34" charset="-122"/>
                    <a:ea typeface="微软雅黑" panose="020B0503020204020204" pitchFamily="34" charset="-122"/>
                    <a:cs typeface="+mn-ea"/>
                    <a:sym typeface="+mn-lt"/>
                  </a:rPr>
                  <a:t>添加标题内容</a:t>
                </a:r>
                <a:endParaRPr lang="en-GB" altLang="zh-CN" dirty="0">
                  <a:solidFill>
                    <a:srgbClr val="2A3553"/>
                  </a:solidFill>
                  <a:latin typeface="微软雅黑" panose="020B0503020204020204" pitchFamily="34" charset="-122"/>
                  <a:ea typeface="微软雅黑" panose="020B0503020204020204" pitchFamily="34" charset="-122"/>
                  <a:cs typeface="+mn-ea"/>
                  <a:sym typeface="+mn-lt"/>
                </a:endParaRPr>
              </a:p>
            </p:txBody>
          </p:sp>
          <p:sp>
            <p:nvSpPr>
              <p:cNvPr id="53" name="TextBox 52"/>
              <p:cNvSpPr txBox="1"/>
              <p:nvPr/>
            </p:nvSpPr>
            <p:spPr>
              <a:xfrm>
                <a:off x="8807232" y="3201842"/>
                <a:ext cx="2342903" cy="646331"/>
              </a:xfrm>
              <a:prstGeom prst="rect">
                <a:avLst/>
              </a:prstGeom>
              <a:noFill/>
            </p:spPr>
            <p:txBody>
              <a:bodyPr wrap="square" rtlCol="0">
                <a:spAutoFit/>
              </a:bodyPr>
              <a:lstStyle/>
              <a:p>
                <a:pPr algn="ctr"/>
                <a:r>
                  <a:rPr lang="zh-CN" altLang="en-US" sz="12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GB" sz="1200" dirty="0">
                  <a:solidFill>
                    <a:srgbClr val="2A3553"/>
                  </a:solidFill>
                  <a:latin typeface="微软雅黑" panose="020B0503020204020204" pitchFamily="34" charset="-122"/>
                  <a:ea typeface="微软雅黑" panose="020B0503020204020204" pitchFamily="34" charset="-122"/>
                  <a:cs typeface="+mn-ea"/>
                  <a:sym typeface="+mn-lt"/>
                </a:endParaRPr>
              </a:p>
            </p:txBody>
          </p:sp>
        </p:grpSp>
        <p:cxnSp>
          <p:nvCxnSpPr>
            <p:cNvPr id="77" name="Straight Connector 38">
              <a:extLst>
                <a:ext uri="{FF2B5EF4-FFF2-40B4-BE49-F238E27FC236}">
                  <a16:creationId xmlns:a16="http://schemas.microsoft.com/office/drawing/2014/main" id="{17F3EED0-A5E7-4DA8-A6C9-AAF7F8E245A7}"/>
                </a:ext>
              </a:extLst>
            </p:cNvPr>
            <p:cNvCxnSpPr>
              <a:cxnSpLocks/>
            </p:cNvCxnSpPr>
            <p:nvPr/>
          </p:nvCxnSpPr>
          <p:spPr>
            <a:xfrm rot="16200000">
              <a:off x="10006569" y="2086599"/>
              <a:ext cx="0" cy="2035838"/>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B1392FF9-B11F-46D5-8270-C0355CB275D7}"/>
              </a:ext>
            </a:extLst>
          </p:cNvPr>
          <p:cNvGrpSpPr/>
          <p:nvPr/>
        </p:nvGrpSpPr>
        <p:grpSpPr>
          <a:xfrm>
            <a:off x="4299949" y="1922535"/>
            <a:ext cx="3554002" cy="3419330"/>
            <a:chOff x="4123963" y="2032021"/>
            <a:chExt cx="3554002" cy="3419330"/>
          </a:xfrm>
        </p:grpSpPr>
        <p:sp>
          <p:nvSpPr>
            <p:cNvPr id="11" name="不完整圆 10">
              <a:extLst>
                <a:ext uri="{FF2B5EF4-FFF2-40B4-BE49-F238E27FC236}">
                  <a16:creationId xmlns:a16="http://schemas.microsoft.com/office/drawing/2014/main" id="{7DC146A6-21B7-411F-9E85-9C83733C7C5D}"/>
                </a:ext>
              </a:extLst>
            </p:cNvPr>
            <p:cNvSpPr/>
            <p:nvPr/>
          </p:nvSpPr>
          <p:spPr>
            <a:xfrm>
              <a:off x="4123963" y="3815791"/>
              <a:ext cx="2520000" cy="1502239"/>
            </a:xfrm>
            <a:prstGeom prst="pie">
              <a:avLst>
                <a:gd name="adj1" fmla="val 0"/>
                <a:gd name="adj2" fmla="val 1081302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78" name="不完整圆 77">
              <a:extLst>
                <a:ext uri="{FF2B5EF4-FFF2-40B4-BE49-F238E27FC236}">
                  <a16:creationId xmlns:a16="http://schemas.microsoft.com/office/drawing/2014/main" id="{884073C9-055A-4670-A7F5-9C960890D8D8}"/>
                </a:ext>
              </a:extLst>
            </p:cNvPr>
            <p:cNvSpPr/>
            <p:nvPr/>
          </p:nvSpPr>
          <p:spPr>
            <a:xfrm rot="5400000">
              <a:off x="3901873" y="2540901"/>
              <a:ext cx="2520000" cy="1502239"/>
            </a:xfrm>
            <a:prstGeom prst="pie">
              <a:avLst>
                <a:gd name="adj1" fmla="val 0"/>
                <a:gd name="adj2" fmla="val 1081302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不完整圆 78">
              <a:extLst>
                <a:ext uri="{FF2B5EF4-FFF2-40B4-BE49-F238E27FC236}">
                  <a16:creationId xmlns:a16="http://schemas.microsoft.com/office/drawing/2014/main" id="{433421F0-4332-431C-80F9-368BCA7ED2DB}"/>
                </a:ext>
              </a:extLst>
            </p:cNvPr>
            <p:cNvSpPr/>
            <p:nvPr/>
          </p:nvSpPr>
          <p:spPr>
            <a:xfrm flipV="1">
              <a:off x="5157965" y="2180231"/>
              <a:ext cx="2520000" cy="1502239"/>
            </a:xfrm>
            <a:prstGeom prst="pie">
              <a:avLst>
                <a:gd name="adj1" fmla="val 0"/>
                <a:gd name="adj2" fmla="val 1081302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不完整圆 79">
              <a:extLst>
                <a:ext uri="{FF2B5EF4-FFF2-40B4-BE49-F238E27FC236}">
                  <a16:creationId xmlns:a16="http://schemas.microsoft.com/office/drawing/2014/main" id="{1C37B359-139A-47A6-AD6A-50D02BCAB1A5}"/>
                </a:ext>
              </a:extLst>
            </p:cNvPr>
            <p:cNvSpPr/>
            <p:nvPr/>
          </p:nvSpPr>
          <p:spPr>
            <a:xfrm rot="16200000">
              <a:off x="5383963" y="3440231"/>
              <a:ext cx="2520000" cy="1502239"/>
            </a:xfrm>
            <a:prstGeom prst="pie">
              <a:avLst>
                <a:gd name="adj1" fmla="val 0"/>
                <a:gd name="adj2" fmla="val 1081302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12" name="图形 11">
              <a:extLst>
                <a:ext uri="{FF2B5EF4-FFF2-40B4-BE49-F238E27FC236}">
                  <a16:creationId xmlns:a16="http://schemas.microsoft.com/office/drawing/2014/main" id="{D7E22B06-B96B-4895-A9A1-BD802E276D55}"/>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339651" y="2996195"/>
              <a:ext cx="1291480" cy="1440000"/>
            </a:xfrm>
            <a:prstGeom prst="rect">
              <a:avLst/>
            </a:prstGeom>
          </p:spPr>
        </p:pic>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anim calcmode="lin" valueType="num">
                                      <p:cBhvr>
                                        <p:cTn id="13" dur="2000" fill="hold"/>
                                        <p:tgtEl>
                                          <p:spTgt spid="10"/>
                                        </p:tgtEl>
                                        <p:attrNameLst>
                                          <p:attrName>ppt_w</p:attrName>
                                        </p:attrNameLst>
                                      </p:cBhvr>
                                      <p:tavLst>
                                        <p:tav tm="0" fmla="#ppt_w*sin(2.5*pi*$)">
                                          <p:val>
                                            <p:fltVal val="0"/>
                                          </p:val>
                                        </p:tav>
                                        <p:tav tm="100000">
                                          <p:val>
                                            <p:fltVal val="1"/>
                                          </p:val>
                                        </p:tav>
                                      </p:tavLst>
                                    </p:anim>
                                    <p:anim calcmode="lin" valueType="num">
                                      <p:cBhvr>
                                        <p:cTn id="14" dur="2000" fill="hold"/>
                                        <p:tgtEl>
                                          <p:spTgt spid="10"/>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anim calcmode="lin" valueType="num">
                                      <p:cBhvr>
                                        <p:cTn id="18" dur="2000" fill="hold"/>
                                        <p:tgtEl>
                                          <p:spTgt spid="9"/>
                                        </p:tgtEl>
                                        <p:attrNameLst>
                                          <p:attrName>ppt_w</p:attrName>
                                        </p:attrNameLst>
                                      </p:cBhvr>
                                      <p:tavLst>
                                        <p:tav tm="0" fmla="#ppt_w*sin(2.5*pi*$)">
                                          <p:val>
                                            <p:fltVal val="0"/>
                                          </p:val>
                                        </p:tav>
                                        <p:tav tm="100000">
                                          <p:val>
                                            <p:fltVal val="1"/>
                                          </p:val>
                                        </p:tav>
                                      </p:tavLst>
                                    </p:anim>
                                    <p:anim calcmode="lin" valueType="num">
                                      <p:cBhvr>
                                        <p:cTn id="19" dur="2000" fill="hold"/>
                                        <p:tgtEl>
                                          <p:spTgt spid="9"/>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2000"/>
                                        <p:tgtEl>
                                          <p:spTgt spid="2"/>
                                        </p:tgtEl>
                                      </p:cBhvr>
                                    </p:animEffect>
                                    <p:anim calcmode="lin" valueType="num">
                                      <p:cBhvr>
                                        <p:cTn id="23" dur="2000" fill="hold"/>
                                        <p:tgtEl>
                                          <p:spTgt spid="2"/>
                                        </p:tgtEl>
                                        <p:attrNameLst>
                                          <p:attrName>ppt_w</p:attrName>
                                        </p:attrNameLst>
                                      </p:cBhvr>
                                      <p:tavLst>
                                        <p:tav tm="0" fmla="#ppt_w*sin(2.5*pi*$)">
                                          <p:val>
                                            <p:fltVal val="0"/>
                                          </p:val>
                                        </p:tav>
                                        <p:tav tm="100000">
                                          <p:val>
                                            <p:fltVal val="1"/>
                                          </p:val>
                                        </p:tav>
                                      </p:tavLst>
                                    </p:anim>
                                    <p:anim calcmode="lin" valueType="num">
                                      <p:cBhvr>
                                        <p:cTn id="2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21">
            <a:extLst>
              <a:ext uri="{FF2B5EF4-FFF2-40B4-BE49-F238E27FC236}">
                <a16:creationId xmlns:a16="http://schemas.microsoft.com/office/drawing/2014/main" id="{BA492EC3-32B6-475C-9A3A-45400979A94B}"/>
              </a:ext>
            </a:extLst>
          </p:cNvPr>
          <p:cNvSpPr/>
          <p:nvPr/>
        </p:nvSpPr>
        <p:spPr>
          <a:xfrm flipH="1">
            <a:off x="759379" y="1922200"/>
            <a:ext cx="3420000" cy="3420000"/>
          </a:xfrm>
          <a:custGeom>
            <a:avLst/>
            <a:gdLst>
              <a:gd name="connsiteX0" fmla="*/ 264172 w 6087491"/>
              <a:gd name="connsiteY0" fmla="*/ 205288 h 4730576"/>
              <a:gd name="connsiteX1" fmla="*/ 264172 w 6087491"/>
              <a:gd name="connsiteY1" fmla="*/ 4525288 h 4730576"/>
              <a:gd name="connsiteX2" fmla="*/ 5823318 w 6087491"/>
              <a:gd name="connsiteY2" fmla="*/ 4525288 h 4730576"/>
              <a:gd name="connsiteX3" fmla="*/ 5823318 w 6087491"/>
              <a:gd name="connsiteY3" fmla="*/ 205288 h 4730576"/>
              <a:gd name="connsiteX4" fmla="*/ 0 w 6087491"/>
              <a:gd name="connsiteY4" fmla="*/ 0 h 4730576"/>
              <a:gd name="connsiteX5" fmla="*/ 6087491 w 6087491"/>
              <a:gd name="connsiteY5" fmla="*/ 0 h 4730576"/>
              <a:gd name="connsiteX6" fmla="*/ 6087491 w 6087491"/>
              <a:gd name="connsiteY6" fmla="*/ 4730576 h 4730576"/>
              <a:gd name="connsiteX7" fmla="*/ 0 w 6087491"/>
              <a:gd name="connsiteY7" fmla="*/ 4730576 h 473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7491" h="4730576">
                <a:moveTo>
                  <a:pt x="264172" y="205288"/>
                </a:moveTo>
                <a:lnTo>
                  <a:pt x="264172" y="4525288"/>
                </a:lnTo>
                <a:lnTo>
                  <a:pt x="5823318" y="4525288"/>
                </a:lnTo>
                <a:lnTo>
                  <a:pt x="5823318" y="205288"/>
                </a:lnTo>
                <a:close/>
                <a:moveTo>
                  <a:pt x="0" y="0"/>
                </a:moveTo>
                <a:lnTo>
                  <a:pt x="6087491" y="0"/>
                </a:lnTo>
                <a:lnTo>
                  <a:pt x="6087491" y="4730576"/>
                </a:lnTo>
                <a:lnTo>
                  <a:pt x="0" y="4730576"/>
                </a:lnTo>
                <a:close/>
              </a:path>
            </a:pathLst>
          </a:custGeom>
          <a:gradFill>
            <a:gsLst>
              <a:gs pos="100000">
                <a:srgbClr val="91BBF7"/>
              </a:gs>
              <a:gs pos="0">
                <a:srgbClr val="FFC7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a:extLst>
              <a:ext uri="{FF2B5EF4-FFF2-40B4-BE49-F238E27FC236}">
                <a16:creationId xmlns:a16="http://schemas.microsoft.com/office/drawing/2014/main" id="{6C0B381B-197D-4818-9968-05129C1F5A5F}"/>
              </a:ext>
            </a:extLst>
          </p:cNvPr>
          <p:cNvSpPr txBox="1"/>
          <p:nvPr/>
        </p:nvSpPr>
        <p:spPr>
          <a:xfrm flipH="1">
            <a:off x="9063580" y="1829988"/>
            <a:ext cx="1445786" cy="1200329"/>
          </a:xfrm>
          <a:prstGeom prst="rect">
            <a:avLst/>
          </a:prstGeom>
          <a:solidFill>
            <a:schemeClr val="bg1"/>
          </a:solidFill>
        </p:spPr>
        <p:txBody>
          <a:bodyPr wrap="square" rtlCol="0">
            <a:spAutoFit/>
          </a:bodyPr>
          <a:lstStyle/>
          <a:p>
            <a:pPr algn="r"/>
            <a:r>
              <a:rPr lang="en-US" altLang="zh-CN" sz="7200" b="1" dirty="0">
                <a:solidFill>
                  <a:srgbClr val="2A3553"/>
                </a:solidFill>
                <a:latin typeface="微软雅黑" panose="020B0503020204020204" pitchFamily="34" charset="-122"/>
                <a:ea typeface="微软雅黑" panose="020B0503020204020204" pitchFamily="34" charset="-122"/>
              </a:rPr>
              <a:t>04</a:t>
            </a:r>
          </a:p>
        </p:txBody>
      </p:sp>
      <p:grpSp>
        <p:nvGrpSpPr>
          <p:cNvPr id="24" name="组合 23">
            <a:extLst>
              <a:ext uri="{FF2B5EF4-FFF2-40B4-BE49-F238E27FC236}">
                <a16:creationId xmlns:a16="http://schemas.microsoft.com/office/drawing/2014/main" id="{5F154F5D-3262-42C9-B224-FBD00E894A98}"/>
              </a:ext>
            </a:extLst>
          </p:cNvPr>
          <p:cNvGrpSpPr/>
          <p:nvPr/>
        </p:nvGrpSpPr>
        <p:grpSpPr>
          <a:xfrm>
            <a:off x="6622686" y="1376202"/>
            <a:ext cx="3731385" cy="360000"/>
            <a:chOff x="6419006" y="1464375"/>
            <a:chExt cx="3731385" cy="360000"/>
          </a:xfrm>
          <a:gradFill flip="none" rotWithShape="1">
            <a:gsLst>
              <a:gs pos="100000">
                <a:srgbClr val="91BBF7"/>
              </a:gs>
              <a:gs pos="0">
                <a:srgbClr val="FFC7CA"/>
              </a:gs>
            </a:gsLst>
            <a:lin ang="10800000" scaled="1"/>
            <a:tileRect/>
          </a:gradFill>
        </p:grpSpPr>
        <p:sp>
          <p:nvSpPr>
            <p:cNvPr id="25" name="椭圆 24">
              <a:extLst>
                <a:ext uri="{FF2B5EF4-FFF2-40B4-BE49-F238E27FC236}">
                  <a16:creationId xmlns:a16="http://schemas.microsoft.com/office/drawing/2014/main" id="{3AB03BFD-8F2D-4DC1-B6B1-B4D4BB719D69}"/>
                </a:ext>
              </a:extLst>
            </p:cNvPr>
            <p:cNvSpPr/>
            <p:nvPr/>
          </p:nvSpPr>
          <p:spPr>
            <a:xfrm>
              <a:off x="6419006"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9A842E9-7525-438D-9286-D23C958C7F06}"/>
                </a:ext>
              </a:extLst>
            </p:cNvPr>
            <p:cNvSpPr/>
            <p:nvPr/>
          </p:nvSpPr>
          <p:spPr>
            <a:xfrm>
              <a:off x="6980904"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8826B7FD-DDB9-4F0D-B2F8-AD4E2B93FB8C}"/>
                </a:ext>
              </a:extLst>
            </p:cNvPr>
            <p:cNvSpPr/>
            <p:nvPr/>
          </p:nvSpPr>
          <p:spPr>
            <a:xfrm>
              <a:off x="7542802"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B21C812D-EE8D-449A-A38D-638E83F4A5CA}"/>
                </a:ext>
              </a:extLst>
            </p:cNvPr>
            <p:cNvSpPr/>
            <p:nvPr/>
          </p:nvSpPr>
          <p:spPr>
            <a:xfrm>
              <a:off x="8104700"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4B2CB926-7618-42A0-BBDC-95575BDC20E7}"/>
                </a:ext>
              </a:extLst>
            </p:cNvPr>
            <p:cNvSpPr/>
            <p:nvPr/>
          </p:nvSpPr>
          <p:spPr>
            <a:xfrm>
              <a:off x="8666598"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6D33E1C8-9F11-461A-89A7-9D459216B31A}"/>
                </a:ext>
              </a:extLst>
            </p:cNvPr>
            <p:cNvSpPr/>
            <p:nvPr/>
          </p:nvSpPr>
          <p:spPr>
            <a:xfrm>
              <a:off x="9228496"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17865C90-F0DE-498D-97D1-71A155FBF040}"/>
                </a:ext>
              </a:extLst>
            </p:cNvPr>
            <p:cNvSpPr/>
            <p:nvPr/>
          </p:nvSpPr>
          <p:spPr>
            <a:xfrm>
              <a:off x="9790391"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D034CB5D-F3A4-49B8-8CED-77ED14336C96}"/>
              </a:ext>
            </a:extLst>
          </p:cNvPr>
          <p:cNvGrpSpPr/>
          <p:nvPr/>
        </p:nvGrpSpPr>
        <p:grpSpPr>
          <a:xfrm>
            <a:off x="10753926" y="1130301"/>
            <a:ext cx="641055" cy="5003800"/>
            <a:chOff x="8630023" y="4893701"/>
            <a:chExt cx="641055" cy="1028700"/>
          </a:xfrm>
        </p:grpSpPr>
        <p:sp>
          <p:nvSpPr>
            <p:cNvPr id="33" name="平行四边形 32">
              <a:extLst>
                <a:ext uri="{FF2B5EF4-FFF2-40B4-BE49-F238E27FC236}">
                  <a16:creationId xmlns:a16="http://schemas.microsoft.com/office/drawing/2014/main" id="{42820A2F-6BE3-4AC7-BACA-BF103D9AE5B6}"/>
                </a:ext>
              </a:extLst>
            </p:cNvPr>
            <p:cNvSpPr/>
            <p:nvPr/>
          </p:nvSpPr>
          <p:spPr>
            <a:xfrm flipH="1">
              <a:off x="8630023"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a:extLst>
                <a:ext uri="{FF2B5EF4-FFF2-40B4-BE49-F238E27FC236}">
                  <a16:creationId xmlns:a16="http://schemas.microsoft.com/office/drawing/2014/main" id="{F0EDDB4A-45BF-486E-91DA-438C6F4E884A}"/>
                </a:ext>
              </a:extLst>
            </p:cNvPr>
            <p:cNvSpPr/>
            <p:nvPr/>
          </p:nvSpPr>
          <p:spPr>
            <a:xfrm flipH="1">
              <a:off x="8882313"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0B4DE5D0-A999-44F5-A6A5-65388EF0419A}"/>
                </a:ext>
              </a:extLst>
            </p:cNvPr>
            <p:cNvSpPr/>
            <p:nvPr/>
          </p:nvSpPr>
          <p:spPr>
            <a:xfrm flipH="1">
              <a:off x="9141599"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0F6B20BF-562E-4537-A648-F9B9FD99BCD0}"/>
              </a:ext>
            </a:extLst>
          </p:cNvPr>
          <p:cNvGrpSpPr/>
          <p:nvPr/>
        </p:nvGrpSpPr>
        <p:grpSpPr>
          <a:xfrm>
            <a:off x="7926482" y="2855028"/>
            <a:ext cx="2582884" cy="1228029"/>
            <a:chOff x="3850192" y="2471279"/>
            <a:chExt cx="2582884" cy="1228029"/>
          </a:xfrm>
        </p:grpSpPr>
        <p:sp>
          <p:nvSpPr>
            <p:cNvPr id="37" name="TextBox 22">
              <a:extLst>
                <a:ext uri="{FF2B5EF4-FFF2-40B4-BE49-F238E27FC236}">
                  <a16:creationId xmlns:a16="http://schemas.microsoft.com/office/drawing/2014/main" id="{33EB9885-6873-498A-ABDD-E460C9B35872}"/>
                </a:ext>
              </a:extLst>
            </p:cNvPr>
            <p:cNvSpPr txBox="1"/>
            <p:nvPr/>
          </p:nvSpPr>
          <p:spPr>
            <a:xfrm flipH="1">
              <a:off x="3913378" y="2471279"/>
              <a:ext cx="2519698" cy="769441"/>
            </a:xfrm>
            <a:prstGeom prst="rect">
              <a:avLst/>
            </a:prstGeom>
            <a:solidFill>
              <a:schemeClr val="bg1"/>
            </a:solidFill>
          </p:spPr>
          <p:txBody>
            <a:bodyPr wrap="square" rtlCol="0">
              <a:spAutoFit/>
            </a:bodyPr>
            <a:lstStyle/>
            <a:p>
              <a:pPr algn="r"/>
              <a:r>
                <a:rPr lang="zh-CN" altLang="en-US" sz="4400" b="1" spc="100" dirty="0">
                  <a:solidFill>
                    <a:srgbClr val="2A3553"/>
                  </a:solidFill>
                  <a:latin typeface="微软雅黑" panose="020B0503020204020204" pitchFamily="34" charset="-122"/>
                  <a:ea typeface="微软雅黑" panose="020B0503020204020204" pitchFamily="34" charset="-122"/>
                </a:rPr>
                <a:t>展望规划</a:t>
              </a:r>
            </a:p>
          </p:txBody>
        </p:sp>
        <p:sp>
          <p:nvSpPr>
            <p:cNvPr id="38" name="TextBox 22">
              <a:extLst>
                <a:ext uri="{FF2B5EF4-FFF2-40B4-BE49-F238E27FC236}">
                  <a16:creationId xmlns:a16="http://schemas.microsoft.com/office/drawing/2014/main" id="{CDD610DE-0967-4957-92BC-ED39608C4403}"/>
                </a:ext>
              </a:extLst>
            </p:cNvPr>
            <p:cNvSpPr txBox="1"/>
            <p:nvPr/>
          </p:nvSpPr>
          <p:spPr>
            <a:xfrm flipH="1">
              <a:off x="3850192" y="3237643"/>
              <a:ext cx="2519698" cy="461665"/>
            </a:xfrm>
            <a:prstGeom prst="rect">
              <a:avLst/>
            </a:prstGeom>
            <a:solidFill>
              <a:schemeClr val="bg1"/>
            </a:solidFill>
          </p:spPr>
          <p:txBody>
            <a:bodyPr wrap="square" rtlCol="0">
              <a:spAutoFit/>
            </a:bodyPr>
            <a:lstStyle/>
            <a:p>
              <a:pPr algn="r"/>
              <a:r>
                <a:rPr lang="en-US" altLang="zh-CN" sz="2400" spc="100" dirty="0">
                  <a:solidFill>
                    <a:srgbClr val="2A3553"/>
                  </a:solidFill>
                  <a:latin typeface="微软雅黑" panose="020B0503020204020204" pitchFamily="34" charset="-122"/>
                  <a:ea typeface="微软雅黑" panose="020B0503020204020204" pitchFamily="34" charset="-122"/>
                </a:rPr>
                <a:t>Job Review</a:t>
              </a:r>
              <a:endParaRPr lang="zh-CN" altLang="en-US" sz="2400" spc="100" dirty="0">
                <a:solidFill>
                  <a:srgbClr val="2A3553"/>
                </a:solidFill>
                <a:latin typeface="微软雅黑" panose="020B0503020204020204" pitchFamily="34" charset="-122"/>
                <a:ea typeface="微软雅黑" panose="020B0503020204020204" pitchFamily="34" charset="-122"/>
              </a:endParaRPr>
            </a:p>
          </p:txBody>
        </p:sp>
      </p:grpSp>
      <p:sp>
        <p:nvSpPr>
          <p:cNvPr id="39" name="TextBox 7">
            <a:extLst>
              <a:ext uri="{FF2B5EF4-FFF2-40B4-BE49-F238E27FC236}">
                <a16:creationId xmlns:a16="http://schemas.microsoft.com/office/drawing/2014/main" id="{E7F139C3-DEB8-4C99-8AC1-89EECB7105BB}"/>
              </a:ext>
            </a:extLst>
          </p:cNvPr>
          <p:cNvSpPr>
            <a:spLocks noChangeArrowheads="1"/>
          </p:cNvSpPr>
          <p:nvPr/>
        </p:nvSpPr>
        <p:spPr bwMode="auto">
          <a:xfrm>
            <a:off x="2945317" y="2420888"/>
            <a:ext cx="219581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dirty="0">
                <a:solidFill>
                  <a:srgbClr val="2A3553"/>
                </a:solidFill>
                <a:latin typeface="微软雅黑" panose="020B0503020204020204" pitchFamily="34" charset="-122"/>
                <a:ea typeface="微软雅黑" panose="020B0503020204020204" pitchFamily="34" charset="-122"/>
                <a:sym typeface="方正兰亭黑_GBK" pitchFamily="2" charset="-122"/>
              </a:rPr>
              <a:t>未来的发展计划</a:t>
            </a:r>
            <a:endParaRPr lang="en-US" altLang="zh-CN" sz="120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Rectangle 4">
            <a:extLst>
              <a:ext uri="{FF2B5EF4-FFF2-40B4-BE49-F238E27FC236}">
                <a16:creationId xmlns:a16="http://schemas.microsoft.com/office/drawing/2014/main" id="{CCA97582-291C-4264-826F-81E3B91417DD}"/>
              </a:ext>
            </a:extLst>
          </p:cNvPr>
          <p:cNvSpPr txBox="1">
            <a:spLocks noChangeArrowheads="1"/>
          </p:cNvSpPr>
          <p:nvPr/>
        </p:nvSpPr>
        <p:spPr bwMode="auto">
          <a:xfrm>
            <a:off x="2913701" y="3074703"/>
            <a:ext cx="2933865" cy="11149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b="0" dirty="0">
                <a:solidFill>
                  <a:srgbClr val="2A3553"/>
                </a:solidFill>
                <a:latin typeface="微软雅黑" panose="020B0503020204020204" pitchFamily="34" charset="-122"/>
                <a:ea typeface="微软雅黑" panose="020B0503020204020204" pitchFamily="34" charset="-122"/>
              </a:rPr>
              <a:t>Introduction Of Atmospheric</a:t>
            </a:r>
          </a:p>
          <a:p>
            <a:pPr algn="l"/>
            <a:r>
              <a:rPr lang="en-US" altLang="zh-CN" b="0" dirty="0">
                <a:solidFill>
                  <a:srgbClr val="2A3553"/>
                </a:solidFill>
                <a:latin typeface="微软雅黑" panose="020B0503020204020204" pitchFamily="34" charset="-122"/>
                <a:ea typeface="微软雅黑" panose="020B0503020204020204" pitchFamily="34" charset="-122"/>
              </a:rPr>
              <a:t>Business Plan Start up Plan PPT Template, </a:t>
            </a:r>
          </a:p>
          <a:p>
            <a:pPr algn="l"/>
            <a:r>
              <a:rPr lang="en-US" altLang="zh-CN" b="0" dirty="0">
                <a:solidFill>
                  <a:srgbClr val="2A3553"/>
                </a:solidFill>
                <a:latin typeface="微软雅黑" panose="020B0503020204020204" pitchFamily="34" charset="-122"/>
                <a:ea typeface="微软雅黑" panose="020B0503020204020204" pitchFamily="34" charset="-122"/>
              </a:rPr>
              <a:t>Complete Framework</a:t>
            </a:r>
            <a:endParaRPr lang="zh-CN" b="0" dirty="0">
              <a:solidFill>
                <a:srgbClr val="2A3553"/>
              </a:solidFill>
              <a:latin typeface="微软雅黑" panose="020B0503020204020204" pitchFamily="34" charset="-122"/>
              <a:ea typeface="微软雅黑" panose="020B0503020204020204" pitchFamily="34" charset="-122"/>
            </a:endParaRPr>
          </a:p>
        </p:txBody>
      </p:sp>
      <p:grpSp>
        <p:nvGrpSpPr>
          <p:cNvPr id="41" name="组合 40">
            <a:extLst>
              <a:ext uri="{FF2B5EF4-FFF2-40B4-BE49-F238E27FC236}">
                <a16:creationId xmlns:a16="http://schemas.microsoft.com/office/drawing/2014/main" id="{F8B66842-41BE-441B-8A24-00314982D536}"/>
              </a:ext>
            </a:extLst>
          </p:cNvPr>
          <p:cNvGrpSpPr/>
          <p:nvPr/>
        </p:nvGrpSpPr>
        <p:grpSpPr>
          <a:xfrm>
            <a:off x="660400" y="-44538"/>
            <a:ext cx="2507750" cy="1057275"/>
            <a:chOff x="-11859" y="-28575"/>
            <a:chExt cx="2507750" cy="1057275"/>
          </a:xfrm>
        </p:grpSpPr>
        <p:sp>
          <p:nvSpPr>
            <p:cNvPr id="42" name="平行四边形 41">
              <a:extLst>
                <a:ext uri="{FF2B5EF4-FFF2-40B4-BE49-F238E27FC236}">
                  <a16:creationId xmlns:a16="http://schemas.microsoft.com/office/drawing/2014/main" id="{9007181B-8A51-48F4-81C2-2CD3DABA7810}"/>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a:extLst>
                <a:ext uri="{FF2B5EF4-FFF2-40B4-BE49-F238E27FC236}">
                  <a16:creationId xmlns:a16="http://schemas.microsoft.com/office/drawing/2014/main" id="{22F4B120-3C24-49F0-A0EE-64F73B6CFF68}"/>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a:extLst>
                <a:ext uri="{FF2B5EF4-FFF2-40B4-BE49-F238E27FC236}">
                  <a16:creationId xmlns:a16="http://schemas.microsoft.com/office/drawing/2014/main" id="{7E7D1147-D0DC-4218-BECA-1CF9464FA3CA}"/>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a:extLst>
                <a:ext uri="{FF2B5EF4-FFF2-40B4-BE49-F238E27FC236}">
                  <a16:creationId xmlns:a16="http://schemas.microsoft.com/office/drawing/2014/main" id="{8D6E9E72-00DC-4473-A7ED-63636DC5EA7A}"/>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a:extLst>
                <a:ext uri="{FF2B5EF4-FFF2-40B4-BE49-F238E27FC236}">
                  <a16:creationId xmlns:a16="http://schemas.microsoft.com/office/drawing/2014/main" id="{3135B014-3D43-417C-80EE-5D85B6FC2131}"/>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a:extLst>
                <a:ext uri="{FF2B5EF4-FFF2-40B4-BE49-F238E27FC236}">
                  <a16:creationId xmlns:a16="http://schemas.microsoft.com/office/drawing/2014/main" id="{E1E2606B-C860-49AA-BAE4-FD13D49C5AC9}"/>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a:extLst>
                <a:ext uri="{FF2B5EF4-FFF2-40B4-BE49-F238E27FC236}">
                  <a16:creationId xmlns:a16="http://schemas.microsoft.com/office/drawing/2014/main" id="{F21A61B8-19E0-49A7-9796-F8EA073346B8}"/>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a:extLst>
                <a:ext uri="{FF2B5EF4-FFF2-40B4-BE49-F238E27FC236}">
                  <a16:creationId xmlns:a16="http://schemas.microsoft.com/office/drawing/2014/main" id="{E96CB153-77DE-4402-A973-91780237066E}"/>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a:extLst>
                <a:ext uri="{FF2B5EF4-FFF2-40B4-BE49-F238E27FC236}">
                  <a16:creationId xmlns:a16="http://schemas.microsoft.com/office/drawing/2014/main" id="{E04DBBCE-B7FB-44A4-8315-19F455FA4B7B}"/>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9C6DAD7D-54CF-4F98-9946-C51493030D36}"/>
              </a:ext>
            </a:extLst>
          </p:cNvPr>
          <p:cNvGrpSpPr/>
          <p:nvPr/>
        </p:nvGrpSpPr>
        <p:grpSpPr>
          <a:xfrm>
            <a:off x="664909" y="6308362"/>
            <a:ext cx="1070304" cy="472172"/>
            <a:chOff x="664909" y="6308362"/>
            <a:chExt cx="1070304" cy="472172"/>
          </a:xfrm>
        </p:grpSpPr>
        <p:sp>
          <p:nvSpPr>
            <p:cNvPr id="52" name="等腰三角形 51">
              <a:extLst>
                <a:ext uri="{FF2B5EF4-FFF2-40B4-BE49-F238E27FC236}">
                  <a16:creationId xmlns:a16="http://schemas.microsoft.com/office/drawing/2014/main" id="{304266B5-28BD-4DD1-8D6E-A05D3CA283B9}"/>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a:extLst>
                <a:ext uri="{FF2B5EF4-FFF2-40B4-BE49-F238E27FC236}">
                  <a16:creationId xmlns:a16="http://schemas.microsoft.com/office/drawing/2014/main" id="{FD69A83C-CAFB-4BAB-89D9-953856F5842F}"/>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a16="http://schemas.microsoft.com/office/drawing/2014/main" id="{91393B68-505B-4C8C-98F4-E9D47FF8BDCE}"/>
              </a:ext>
            </a:extLst>
          </p:cNvPr>
          <p:cNvGrpSpPr/>
          <p:nvPr/>
        </p:nvGrpSpPr>
        <p:grpSpPr>
          <a:xfrm>
            <a:off x="10355783" y="386126"/>
            <a:ext cx="1075251" cy="472172"/>
            <a:chOff x="10355783" y="386126"/>
            <a:chExt cx="1075251" cy="472172"/>
          </a:xfrm>
        </p:grpSpPr>
        <p:sp>
          <p:nvSpPr>
            <p:cNvPr id="55" name="等腰三角形 54">
              <a:extLst>
                <a:ext uri="{FF2B5EF4-FFF2-40B4-BE49-F238E27FC236}">
                  <a16:creationId xmlns:a16="http://schemas.microsoft.com/office/drawing/2014/main" id="{75AE5778-A15D-498A-989B-7A783BDA0503}"/>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a:extLst>
                <a:ext uri="{FF2B5EF4-FFF2-40B4-BE49-F238E27FC236}">
                  <a16:creationId xmlns:a16="http://schemas.microsoft.com/office/drawing/2014/main" id="{AB189A85-D767-472E-9112-E6F7A4A39904}"/>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1000"/>
                                        <p:tgtEl>
                                          <p:spTgt spid="40"/>
                                        </p:tgtEl>
                                      </p:cBhvr>
                                    </p:animEffect>
                                    <p:anim calcmode="lin" valueType="num">
                                      <p:cBhvr>
                                        <p:cTn id="14" dur="1000" fill="hold"/>
                                        <p:tgtEl>
                                          <p:spTgt spid="40"/>
                                        </p:tgtEl>
                                        <p:attrNameLst>
                                          <p:attrName>ppt_x</p:attrName>
                                        </p:attrNameLst>
                                      </p:cBhvr>
                                      <p:tavLst>
                                        <p:tav tm="0">
                                          <p:val>
                                            <p:strVal val="#ppt_x"/>
                                          </p:val>
                                        </p:tav>
                                        <p:tav tm="100000">
                                          <p:val>
                                            <p:strVal val="#ppt_x"/>
                                          </p:val>
                                        </p:tav>
                                      </p:tavLst>
                                    </p:anim>
                                    <p:anim calcmode="lin" valueType="num">
                                      <p:cBhvr>
                                        <p:cTn id="15" dur="1000" fill="hold"/>
                                        <p:tgtEl>
                                          <p:spTgt spid="4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9" grpId="0"/>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a:extLst>
              <a:ext uri="{FF2B5EF4-FFF2-40B4-BE49-F238E27FC236}">
                <a16:creationId xmlns:a16="http://schemas.microsoft.com/office/drawing/2014/main" id="{AA6891C8-EEA0-4E6F-BF76-2C94E08F03FF}"/>
              </a:ext>
            </a:extLst>
          </p:cNvPr>
          <p:cNvGrpSpPr/>
          <p:nvPr/>
        </p:nvGrpSpPr>
        <p:grpSpPr>
          <a:xfrm>
            <a:off x="660400" y="-44538"/>
            <a:ext cx="2507750" cy="1057275"/>
            <a:chOff x="-11859" y="-28575"/>
            <a:chExt cx="2507750" cy="1057275"/>
          </a:xfrm>
        </p:grpSpPr>
        <p:sp>
          <p:nvSpPr>
            <p:cNvPr id="83" name="平行四边形 82">
              <a:extLst>
                <a:ext uri="{FF2B5EF4-FFF2-40B4-BE49-F238E27FC236}">
                  <a16:creationId xmlns:a16="http://schemas.microsoft.com/office/drawing/2014/main" id="{4C5FD7FB-D26A-4D21-837A-FAEAFD477D32}"/>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平行四边形 87">
              <a:extLst>
                <a:ext uri="{FF2B5EF4-FFF2-40B4-BE49-F238E27FC236}">
                  <a16:creationId xmlns:a16="http://schemas.microsoft.com/office/drawing/2014/main" id="{9EA164BE-F50C-4AD3-96B9-8AC38DEF608E}"/>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平行四边形 88">
              <a:extLst>
                <a:ext uri="{FF2B5EF4-FFF2-40B4-BE49-F238E27FC236}">
                  <a16:creationId xmlns:a16="http://schemas.microsoft.com/office/drawing/2014/main" id="{1532E697-F70D-4C04-B143-5FEF599194FB}"/>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平行四边形 89">
              <a:extLst>
                <a:ext uri="{FF2B5EF4-FFF2-40B4-BE49-F238E27FC236}">
                  <a16:creationId xmlns:a16="http://schemas.microsoft.com/office/drawing/2014/main" id="{B22468A2-494F-46A8-AC70-2C82F69B69C7}"/>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平行四边形 90">
              <a:extLst>
                <a:ext uri="{FF2B5EF4-FFF2-40B4-BE49-F238E27FC236}">
                  <a16:creationId xmlns:a16="http://schemas.microsoft.com/office/drawing/2014/main" id="{C9E14404-9952-478F-8BD5-FF96275594CE}"/>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平行四边形 91">
              <a:extLst>
                <a:ext uri="{FF2B5EF4-FFF2-40B4-BE49-F238E27FC236}">
                  <a16:creationId xmlns:a16="http://schemas.microsoft.com/office/drawing/2014/main" id="{C006A9C5-F0F1-4CBD-8430-A1B34335441A}"/>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平行四边形 92">
              <a:extLst>
                <a:ext uri="{FF2B5EF4-FFF2-40B4-BE49-F238E27FC236}">
                  <a16:creationId xmlns:a16="http://schemas.microsoft.com/office/drawing/2014/main" id="{6C983F5C-02C6-4426-9BEC-CEF5E2FA116B}"/>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平行四边形 93">
              <a:extLst>
                <a:ext uri="{FF2B5EF4-FFF2-40B4-BE49-F238E27FC236}">
                  <a16:creationId xmlns:a16="http://schemas.microsoft.com/office/drawing/2014/main" id="{D9038DA8-C43D-4F48-8173-42CE07B12886}"/>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平行四边形 94">
              <a:extLst>
                <a:ext uri="{FF2B5EF4-FFF2-40B4-BE49-F238E27FC236}">
                  <a16:creationId xmlns:a16="http://schemas.microsoft.com/office/drawing/2014/main" id="{95772702-CCA5-436D-A9AD-DF456EC6A9F4}"/>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a:extLst>
              <a:ext uri="{FF2B5EF4-FFF2-40B4-BE49-F238E27FC236}">
                <a16:creationId xmlns:a16="http://schemas.microsoft.com/office/drawing/2014/main" id="{C9B85DEE-914E-4119-993A-77806BF0F99F}"/>
              </a:ext>
            </a:extLst>
          </p:cNvPr>
          <p:cNvGrpSpPr/>
          <p:nvPr/>
        </p:nvGrpSpPr>
        <p:grpSpPr>
          <a:xfrm>
            <a:off x="664909" y="6308362"/>
            <a:ext cx="1070304" cy="472172"/>
            <a:chOff x="664909" y="6308362"/>
            <a:chExt cx="1070304" cy="472172"/>
          </a:xfrm>
        </p:grpSpPr>
        <p:sp>
          <p:nvSpPr>
            <p:cNvPr id="97" name="等腰三角形 96">
              <a:extLst>
                <a:ext uri="{FF2B5EF4-FFF2-40B4-BE49-F238E27FC236}">
                  <a16:creationId xmlns:a16="http://schemas.microsoft.com/office/drawing/2014/main" id="{196865CA-7294-4F66-92E9-A6003A77B1F6}"/>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a:extLst>
                <a:ext uri="{FF2B5EF4-FFF2-40B4-BE49-F238E27FC236}">
                  <a16:creationId xmlns:a16="http://schemas.microsoft.com/office/drawing/2014/main" id="{75E321DD-E5C6-43F6-B51E-57206696B1D2}"/>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a:extLst>
              <a:ext uri="{FF2B5EF4-FFF2-40B4-BE49-F238E27FC236}">
                <a16:creationId xmlns:a16="http://schemas.microsoft.com/office/drawing/2014/main" id="{FA8A7182-7088-4B40-9442-2940198C6D68}"/>
              </a:ext>
            </a:extLst>
          </p:cNvPr>
          <p:cNvGrpSpPr/>
          <p:nvPr/>
        </p:nvGrpSpPr>
        <p:grpSpPr>
          <a:xfrm>
            <a:off x="10355783" y="386126"/>
            <a:ext cx="1075251" cy="472172"/>
            <a:chOff x="10355783" y="386126"/>
            <a:chExt cx="1075251" cy="472172"/>
          </a:xfrm>
        </p:grpSpPr>
        <p:sp>
          <p:nvSpPr>
            <p:cNvPr id="100" name="等腰三角形 99">
              <a:extLst>
                <a:ext uri="{FF2B5EF4-FFF2-40B4-BE49-F238E27FC236}">
                  <a16:creationId xmlns:a16="http://schemas.microsoft.com/office/drawing/2014/main" id="{865FD974-7FF5-4C53-898A-909AF824EAC2}"/>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a:extLst>
                <a:ext uri="{FF2B5EF4-FFF2-40B4-BE49-F238E27FC236}">
                  <a16:creationId xmlns:a16="http://schemas.microsoft.com/office/drawing/2014/main" id="{C670A4B5-A5C2-46B9-A147-90E72F54CD1A}"/>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2" name="矩形 101">
            <a:extLst>
              <a:ext uri="{FF2B5EF4-FFF2-40B4-BE49-F238E27FC236}">
                <a16:creationId xmlns:a16="http://schemas.microsoft.com/office/drawing/2014/main" id="{BE90F779-BBBD-4DC6-9354-5F9237E6A29A}"/>
              </a:ext>
            </a:extLst>
          </p:cNvPr>
          <p:cNvSpPr>
            <a:spLocks noChangeArrowheads="1"/>
          </p:cNvSpPr>
          <p:nvPr/>
        </p:nvSpPr>
        <p:spPr bwMode="auto">
          <a:xfrm flipH="1">
            <a:off x="8577965" y="6459189"/>
            <a:ext cx="2857211"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未来的发展计划</a:t>
            </a:r>
            <a:r>
              <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rPr>
              <a:t>    </a:t>
            </a:r>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工作提升</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103" name="组合 102">
            <a:extLst>
              <a:ext uri="{FF2B5EF4-FFF2-40B4-BE49-F238E27FC236}">
                <a16:creationId xmlns:a16="http://schemas.microsoft.com/office/drawing/2014/main" id="{69C4A77A-259E-4994-8174-4C9677F29F60}"/>
              </a:ext>
            </a:extLst>
          </p:cNvPr>
          <p:cNvGrpSpPr/>
          <p:nvPr/>
        </p:nvGrpSpPr>
        <p:grpSpPr>
          <a:xfrm>
            <a:off x="7677965" y="5918236"/>
            <a:ext cx="900000" cy="900000"/>
            <a:chOff x="6455246" y="5205801"/>
            <a:chExt cx="900000" cy="900000"/>
          </a:xfrm>
        </p:grpSpPr>
        <p:sp>
          <p:nvSpPr>
            <p:cNvPr id="104" name="椭圆 103">
              <a:extLst>
                <a:ext uri="{FF2B5EF4-FFF2-40B4-BE49-F238E27FC236}">
                  <a16:creationId xmlns:a16="http://schemas.microsoft.com/office/drawing/2014/main" id="{8AF80CA9-BFFC-4B35-8133-B52D93C584A3}"/>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5" name="直接连接符 104">
              <a:extLst>
                <a:ext uri="{FF2B5EF4-FFF2-40B4-BE49-F238E27FC236}">
                  <a16:creationId xmlns:a16="http://schemas.microsoft.com/office/drawing/2014/main" id="{03831CB3-EB1D-40F0-8625-A4729D1887C0}"/>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pic>
        <p:nvPicPr>
          <p:cNvPr id="3" name="图片 2">
            <a:extLst>
              <a:ext uri="{FF2B5EF4-FFF2-40B4-BE49-F238E27FC236}">
                <a16:creationId xmlns:a16="http://schemas.microsoft.com/office/drawing/2014/main" id="{25EEAED2-1653-4B68-954E-2D3F485849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4126"/>
          <a:stretch/>
        </p:blipFill>
        <p:spPr>
          <a:xfrm>
            <a:off x="619791" y="2038956"/>
            <a:ext cx="3201730" cy="3240000"/>
          </a:xfrm>
          <a:prstGeom prst="rect">
            <a:avLst/>
          </a:prstGeom>
        </p:spPr>
      </p:pic>
      <p:grpSp>
        <p:nvGrpSpPr>
          <p:cNvPr id="115" name="组合 114">
            <a:extLst>
              <a:ext uri="{FF2B5EF4-FFF2-40B4-BE49-F238E27FC236}">
                <a16:creationId xmlns:a16="http://schemas.microsoft.com/office/drawing/2014/main" id="{58D5A7F0-619D-4D57-8BA4-65FE4D5EA975}"/>
              </a:ext>
            </a:extLst>
          </p:cNvPr>
          <p:cNvGrpSpPr/>
          <p:nvPr/>
        </p:nvGrpSpPr>
        <p:grpSpPr>
          <a:xfrm>
            <a:off x="6144545" y="2043898"/>
            <a:ext cx="2388805" cy="3216085"/>
            <a:chOff x="6489389" y="2017143"/>
            <a:chExt cx="2388805" cy="3216085"/>
          </a:xfrm>
        </p:grpSpPr>
        <p:pic>
          <p:nvPicPr>
            <p:cNvPr id="80" name="图片 79">
              <a:extLst>
                <a:ext uri="{FF2B5EF4-FFF2-40B4-BE49-F238E27FC236}">
                  <a16:creationId xmlns:a16="http://schemas.microsoft.com/office/drawing/2014/main" id="{22ACD70C-0D8A-4111-94C3-3587E5B4D4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9389" y="3640690"/>
              <a:ext cx="2388805" cy="1592538"/>
            </a:xfrm>
            <a:prstGeom prst="rect">
              <a:avLst/>
            </a:prstGeom>
          </p:spPr>
        </p:pic>
        <p:pic>
          <p:nvPicPr>
            <p:cNvPr id="107" name="图片 106">
              <a:extLst>
                <a:ext uri="{FF2B5EF4-FFF2-40B4-BE49-F238E27FC236}">
                  <a16:creationId xmlns:a16="http://schemas.microsoft.com/office/drawing/2014/main" id="{63F03F24-D9A3-4B79-87E6-E1C9DF6D8E1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89389" y="2017143"/>
              <a:ext cx="2388805" cy="1592538"/>
            </a:xfrm>
            <a:prstGeom prst="rect">
              <a:avLst/>
            </a:prstGeom>
          </p:spPr>
        </p:pic>
      </p:grpSp>
      <p:grpSp>
        <p:nvGrpSpPr>
          <p:cNvPr id="110" name="组合 109">
            <a:extLst>
              <a:ext uri="{FF2B5EF4-FFF2-40B4-BE49-F238E27FC236}">
                <a16:creationId xmlns:a16="http://schemas.microsoft.com/office/drawing/2014/main" id="{77D1718C-C100-41AF-B40A-C543CCAF755F}"/>
              </a:ext>
            </a:extLst>
          </p:cNvPr>
          <p:cNvGrpSpPr/>
          <p:nvPr/>
        </p:nvGrpSpPr>
        <p:grpSpPr>
          <a:xfrm>
            <a:off x="3994057" y="2775970"/>
            <a:ext cx="1977952" cy="1909207"/>
            <a:chOff x="4997580" y="2749215"/>
            <a:chExt cx="1977952" cy="1909207"/>
          </a:xfrm>
        </p:grpSpPr>
        <p:sp>
          <p:nvSpPr>
            <p:cNvPr id="86" name="TextBox 168"/>
            <p:cNvSpPr txBox="1"/>
            <p:nvPr/>
          </p:nvSpPr>
          <p:spPr>
            <a:xfrm>
              <a:off x="4997580" y="3919758"/>
              <a:ext cx="1977952" cy="738664"/>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lvl="0" eaLnBrk="1" fontAlgn="auto" hangingPunct="1">
                <a:spcBef>
                  <a:spcPts val="0"/>
                </a:spcBef>
                <a:spcAft>
                  <a:spcPts val="0"/>
                </a:spcAft>
                <a:defRPr/>
              </a:pPr>
              <a:r>
                <a:rPr lang="zh-CN" altLang="en-US" sz="1200" dirty="0">
                  <a:solidFill>
                    <a:srgbClr val="2A3553"/>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GB" sz="1200" b="0" i="0" u="none" strike="noStrike" kern="1200" cap="none" spc="0" normalizeH="0" baseline="0" noProof="0" dirty="0">
                <a:ln>
                  <a:noFill/>
                </a:ln>
                <a:solidFill>
                  <a:srgbClr val="2A3553"/>
                </a:solidFill>
                <a:effectLst/>
                <a:uLnTx/>
                <a:uFillTx/>
                <a:latin typeface="微软雅黑" panose="020B0503020204020204" pitchFamily="34" charset="-122"/>
                <a:ea typeface="微软雅黑" panose="020B0503020204020204" pitchFamily="34" charset="-122"/>
              </a:endParaRPr>
            </a:p>
          </p:txBody>
        </p:sp>
        <p:sp>
          <p:nvSpPr>
            <p:cNvPr id="87" name="CuadroTexto 120"/>
            <p:cNvSpPr txBox="1"/>
            <p:nvPr/>
          </p:nvSpPr>
          <p:spPr>
            <a:xfrm>
              <a:off x="4997580" y="3549377"/>
              <a:ext cx="197795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dirty="0">
                  <a:solidFill>
                    <a:srgbClr val="2A3553"/>
                  </a:solidFill>
                  <a:latin typeface="微软雅黑" panose="020B0503020204020204" pitchFamily="34" charset="-122"/>
                  <a:ea typeface="微软雅黑" panose="020B0503020204020204" pitchFamily="34" charset="-122"/>
                </a:rPr>
                <a:t>添加标题内容</a:t>
              </a:r>
              <a:endParaRPr kumimoji="0" lang="es-ES" sz="1800" b="1" i="0" u="none" strike="noStrike" kern="1200" cap="none" spc="0" normalizeH="0" baseline="0" noProof="0" dirty="0">
                <a:ln>
                  <a:noFill/>
                </a:ln>
                <a:solidFill>
                  <a:srgbClr val="2A3553"/>
                </a:solidFill>
                <a:effectLst/>
                <a:uLnTx/>
                <a:uFillTx/>
                <a:latin typeface="微软雅黑" panose="020B0503020204020204" pitchFamily="34" charset="-122"/>
                <a:ea typeface="微软雅黑" panose="020B0503020204020204" pitchFamily="34" charset="-122"/>
              </a:endParaRPr>
            </a:p>
          </p:txBody>
        </p:sp>
        <p:sp>
          <p:nvSpPr>
            <p:cNvPr id="109" name="等腰三角形 108">
              <a:extLst>
                <a:ext uri="{FF2B5EF4-FFF2-40B4-BE49-F238E27FC236}">
                  <a16:creationId xmlns:a16="http://schemas.microsoft.com/office/drawing/2014/main" id="{C7E1C122-DE7D-4B1F-8764-DBE55C811F67}"/>
                </a:ext>
              </a:extLst>
            </p:cNvPr>
            <p:cNvSpPr>
              <a:spLocks noChangeAspect="1"/>
            </p:cNvSpPr>
            <p:nvPr/>
          </p:nvSpPr>
          <p:spPr>
            <a:xfrm rot="16200000" flipH="1">
              <a:off x="5052659" y="2694136"/>
              <a:ext cx="825842" cy="936000"/>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a:extLst>
              <a:ext uri="{FF2B5EF4-FFF2-40B4-BE49-F238E27FC236}">
                <a16:creationId xmlns:a16="http://schemas.microsoft.com/office/drawing/2014/main" id="{15BCF2A2-3492-4945-AEDD-844F67C54243}"/>
              </a:ext>
            </a:extLst>
          </p:cNvPr>
          <p:cNvGrpSpPr/>
          <p:nvPr/>
        </p:nvGrpSpPr>
        <p:grpSpPr>
          <a:xfrm>
            <a:off x="8705887" y="1984552"/>
            <a:ext cx="2828221" cy="3295297"/>
            <a:chOff x="8960925" y="1957796"/>
            <a:chExt cx="2828221" cy="3295297"/>
          </a:xfrm>
        </p:grpSpPr>
        <p:grpSp>
          <p:nvGrpSpPr>
            <p:cNvPr id="114" name="组合 113">
              <a:extLst>
                <a:ext uri="{FF2B5EF4-FFF2-40B4-BE49-F238E27FC236}">
                  <a16:creationId xmlns:a16="http://schemas.microsoft.com/office/drawing/2014/main" id="{2E02B400-0917-4F96-9193-3657CC45F3EE}"/>
                </a:ext>
              </a:extLst>
            </p:cNvPr>
            <p:cNvGrpSpPr/>
            <p:nvPr/>
          </p:nvGrpSpPr>
          <p:grpSpPr>
            <a:xfrm>
              <a:off x="8960925" y="1957796"/>
              <a:ext cx="2828221" cy="1527373"/>
              <a:chOff x="8960925" y="1957796"/>
              <a:chExt cx="2828221" cy="1527373"/>
            </a:xfrm>
          </p:grpSpPr>
          <p:sp>
            <p:nvSpPr>
              <p:cNvPr id="84" name="TextBox 168"/>
              <p:cNvSpPr txBox="1"/>
              <p:nvPr/>
            </p:nvSpPr>
            <p:spPr>
              <a:xfrm>
                <a:off x="8960925" y="2931171"/>
                <a:ext cx="2557974" cy="553998"/>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lvl="0" eaLnBrk="1" fontAlgn="auto" hangingPunct="1">
                  <a:spcBef>
                    <a:spcPts val="0"/>
                  </a:spcBef>
                  <a:spcAft>
                    <a:spcPts val="0"/>
                  </a:spcAft>
                  <a:defRPr/>
                </a:pPr>
                <a:r>
                  <a:rPr lang="zh-CN" altLang="en-US" sz="1200" dirty="0">
                    <a:solidFill>
                      <a:srgbClr val="2A3553"/>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GB" sz="1200" b="0" i="0" u="none" strike="noStrike" kern="1200" cap="none" spc="0" normalizeH="0" baseline="0" noProof="0" dirty="0">
                  <a:ln>
                    <a:noFill/>
                  </a:ln>
                  <a:solidFill>
                    <a:srgbClr val="2A3553"/>
                  </a:solidFill>
                  <a:effectLst/>
                  <a:uLnTx/>
                  <a:uFillTx/>
                  <a:latin typeface="微软雅黑" panose="020B0503020204020204" pitchFamily="34" charset="-122"/>
                  <a:ea typeface="微软雅黑" panose="020B0503020204020204" pitchFamily="34" charset="-122"/>
                </a:endParaRPr>
              </a:p>
            </p:txBody>
          </p:sp>
          <p:sp>
            <p:nvSpPr>
              <p:cNvPr id="85" name="CuadroTexto 120"/>
              <p:cNvSpPr txBox="1"/>
              <p:nvPr/>
            </p:nvSpPr>
            <p:spPr>
              <a:xfrm>
                <a:off x="9811195" y="1957796"/>
                <a:ext cx="1977951"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b="1" dirty="0">
                    <a:solidFill>
                      <a:srgbClr val="2A3553"/>
                    </a:solidFill>
                    <a:latin typeface="微软雅黑" panose="020B0503020204020204" pitchFamily="34" charset="-122"/>
                    <a:ea typeface="微软雅黑" panose="020B0503020204020204" pitchFamily="34" charset="-122"/>
                  </a:rPr>
                  <a:t>添加标题内容</a:t>
                </a:r>
                <a:endParaRPr kumimoji="0" lang="es-ES" sz="1800" b="1" i="0" u="none" strike="noStrike" kern="1200" cap="none" spc="0" normalizeH="0" baseline="0" noProof="0" dirty="0">
                  <a:ln>
                    <a:noFill/>
                  </a:ln>
                  <a:solidFill>
                    <a:srgbClr val="2A3553"/>
                  </a:solidFill>
                  <a:effectLst/>
                  <a:uLnTx/>
                  <a:uFillTx/>
                  <a:latin typeface="微软雅黑" panose="020B0503020204020204" pitchFamily="34" charset="-122"/>
                  <a:ea typeface="微软雅黑" panose="020B0503020204020204" pitchFamily="34" charset="-122"/>
                </a:endParaRPr>
              </a:p>
            </p:txBody>
          </p:sp>
          <p:sp>
            <p:nvSpPr>
              <p:cNvPr id="111" name="等腰三角形 110">
                <a:extLst>
                  <a:ext uri="{FF2B5EF4-FFF2-40B4-BE49-F238E27FC236}">
                    <a16:creationId xmlns:a16="http://schemas.microsoft.com/office/drawing/2014/main" id="{7B8765FB-8603-4862-8992-18F25D8DB570}"/>
                  </a:ext>
                </a:extLst>
              </p:cNvPr>
              <p:cNvSpPr>
                <a:spLocks noChangeAspect="1"/>
              </p:cNvSpPr>
              <p:nvPr/>
            </p:nvSpPr>
            <p:spPr>
              <a:xfrm rot="10800000" flipH="1">
                <a:off x="8960925" y="2012200"/>
                <a:ext cx="825842" cy="936000"/>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a:extLst>
                <a:ext uri="{FF2B5EF4-FFF2-40B4-BE49-F238E27FC236}">
                  <a16:creationId xmlns:a16="http://schemas.microsoft.com/office/drawing/2014/main" id="{3627EFBE-8771-4663-ACD1-E5FEE810B09A}"/>
                </a:ext>
              </a:extLst>
            </p:cNvPr>
            <p:cNvGrpSpPr/>
            <p:nvPr/>
          </p:nvGrpSpPr>
          <p:grpSpPr>
            <a:xfrm>
              <a:off x="8960925" y="3609681"/>
              <a:ext cx="2828221" cy="1643412"/>
              <a:chOff x="8960925" y="3609681"/>
              <a:chExt cx="2828221" cy="1643412"/>
            </a:xfrm>
          </p:grpSpPr>
          <p:sp>
            <p:nvSpPr>
              <p:cNvPr id="78" name="TextBox 168"/>
              <p:cNvSpPr txBox="1"/>
              <p:nvPr/>
            </p:nvSpPr>
            <p:spPr>
              <a:xfrm>
                <a:off x="8960925" y="4699095"/>
                <a:ext cx="2449325" cy="553998"/>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lvl="0" eaLnBrk="1" fontAlgn="auto" hangingPunct="1">
                  <a:spcBef>
                    <a:spcPts val="0"/>
                  </a:spcBef>
                  <a:spcAft>
                    <a:spcPts val="0"/>
                  </a:spcAft>
                  <a:defRPr/>
                </a:pPr>
                <a:r>
                  <a:rPr lang="zh-CN" altLang="en-US" sz="1200" dirty="0">
                    <a:solidFill>
                      <a:srgbClr val="2A3553"/>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GB" sz="1200" b="0" i="0" u="none" strike="noStrike" kern="1200" cap="none" spc="0" normalizeH="0" baseline="0" noProof="0" dirty="0">
                  <a:ln>
                    <a:noFill/>
                  </a:ln>
                  <a:solidFill>
                    <a:srgbClr val="2A3553"/>
                  </a:solidFill>
                  <a:effectLst/>
                  <a:uLnTx/>
                  <a:uFillTx/>
                  <a:latin typeface="微软雅黑" panose="020B0503020204020204" pitchFamily="34" charset="-122"/>
                  <a:ea typeface="微软雅黑" panose="020B0503020204020204" pitchFamily="34" charset="-122"/>
                </a:endParaRPr>
              </a:p>
            </p:txBody>
          </p:sp>
          <p:sp>
            <p:nvSpPr>
              <p:cNvPr id="81" name="CuadroTexto 120"/>
              <p:cNvSpPr txBox="1"/>
              <p:nvPr/>
            </p:nvSpPr>
            <p:spPr>
              <a:xfrm>
                <a:off x="9811195" y="3609681"/>
                <a:ext cx="197795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dirty="0">
                    <a:solidFill>
                      <a:srgbClr val="2A3553"/>
                    </a:solidFill>
                    <a:latin typeface="微软雅黑" panose="020B0503020204020204" pitchFamily="34" charset="-122"/>
                    <a:ea typeface="微软雅黑" panose="020B0503020204020204" pitchFamily="34" charset="-122"/>
                  </a:rPr>
                  <a:t>添加标题内容</a:t>
                </a:r>
                <a:endParaRPr kumimoji="0" lang="es-ES" sz="1800" b="1" i="0" u="none" strike="noStrike" kern="1200" cap="none" spc="0" normalizeH="0" baseline="0" noProof="0" dirty="0">
                  <a:ln>
                    <a:noFill/>
                  </a:ln>
                  <a:solidFill>
                    <a:srgbClr val="2A3553"/>
                  </a:solidFill>
                  <a:effectLst/>
                  <a:uLnTx/>
                  <a:uFillTx/>
                  <a:latin typeface="微软雅黑" panose="020B0503020204020204" pitchFamily="34" charset="-122"/>
                  <a:ea typeface="微软雅黑" panose="020B0503020204020204" pitchFamily="34" charset="-122"/>
                </a:endParaRPr>
              </a:p>
            </p:txBody>
          </p:sp>
          <p:sp>
            <p:nvSpPr>
              <p:cNvPr id="112" name="等腰三角形 111">
                <a:extLst>
                  <a:ext uri="{FF2B5EF4-FFF2-40B4-BE49-F238E27FC236}">
                    <a16:creationId xmlns:a16="http://schemas.microsoft.com/office/drawing/2014/main" id="{FC0C7AE7-FB5B-429E-9D89-922E18612D58}"/>
                  </a:ext>
                </a:extLst>
              </p:cNvPr>
              <p:cNvSpPr>
                <a:spLocks noChangeAspect="1"/>
              </p:cNvSpPr>
              <p:nvPr/>
            </p:nvSpPr>
            <p:spPr>
              <a:xfrm rot="10800000" flipH="1">
                <a:off x="8960925" y="3640690"/>
                <a:ext cx="825842" cy="936000"/>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Effect transition="in" filter="fade">
                                      <p:cBhvr>
                                        <p:cTn id="9" dur="500"/>
                                        <p:tgtEl>
                                          <p:spTgt spid="1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6"/>
                                        </p:tgtEl>
                                        <p:attrNameLst>
                                          <p:attrName>style.visibility</p:attrName>
                                        </p:attrNameLst>
                                      </p:cBhvr>
                                      <p:to>
                                        <p:strVal val="visible"/>
                                      </p:to>
                                    </p:set>
                                    <p:anim calcmode="lin" valueType="num">
                                      <p:cBhvr>
                                        <p:cTn id="13" dur="500" fill="hold"/>
                                        <p:tgtEl>
                                          <p:spTgt spid="116"/>
                                        </p:tgtEl>
                                        <p:attrNameLst>
                                          <p:attrName>ppt_w</p:attrName>
                                        </p:attrNameLst>
                                      </p:cBhvr>
                                      <p:tavLst>
                                        <p:tav tm="0">
                                          <p:val>
                                            <p:fltVal val="0"/>
                                          </p:val>
                                        </p:tav>
                                        <p:tav tm="100000">
                                          <p:val>
                                            <p:strVal val="#ppt_w"/>
                                          </p:val>
                                        </p:tav>
                                      </p:tavLst>
                                    </p:anim>
                                    <p:anim calcmode="lin" valueType="num">
                                      <p:cBhvr>
                                        <p:cTn id="14" dur="500" fill="hold"/>
                                        <p:tgtEl>
                                          <p:spTgt spid="116"/>
                                        </p:tgtEl>
                                        <p:attrNameLst>
                                          <p:attrName>ppt_h</p:attrName>
                                        </p:attrNameLst>
                                      </p:cBhvr>
                                      <p:tavLst>
                                        <p:tav tm="0">
                                          <p:val>
                                            <p:fltVal val="0"/>
                                          </p:val>
                                        </p:tav>
                                        <p:tav tm="100000">
                                          <p:val>
                                            <p:strVal val="#ppt_h"/>
                                          </p:val>
                                        </p:tav>
                                      </p:tavLst>
                                    </p:anim>
                                    <p:animEffect transition="in" filter="fade">
                                      <p:cBhvr>
                                        <p:cTn id="15"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a:xfrm>
            <a:off x="4747790" y="3478311"/>
            <a:ext cx="2658320" cy="307777"/>
          </a:xfrm>
          <a:prstGeom prst="rect">
            <a:avLst/>
          </a:prstGeom>
          <a:noFill/>
        </p:spPr>
        <p:txBody>
          <a:bodyPr wrap="square" lIns="0" tIns="0" rIns="0" bIns="0" rtlCol="0">
            <a:spAutoFit/>
          </a:bodyPr>
          <a:lstStyle/>
          <a:p>
            <a:pPr algn="ctr"/>
            <a:r>
              <a:rPr lang="zh-CN" altLang="en-US" sz="2000" b="1" dirty="0">
                <a:solidFill>
                  <a:srgbClr val="061244"/>
                </a:solidFill>
                <a:latin typeface="微软雅黑" panose="020B0503020204020204" pitchFamily="34" charset="-122"/>
                <a:ea typeface="微软雅黑" panose="020B0503020204020204" pitchFamily="34" charset="-122"/>
              </a:rPr>
              <a:t>添加标题内容</a:t>
            </a:r>
          </a:p>
        </p:txBody>
      </p:sp>
      <p:sp>
        <p:nvSpPr>
          <p:cNvPr id="63" name="TextBox 62"/>
          <p:cNvSpPr txBox="1"/>
          <p:nvPr/>
        </p:nvSpPr>
        <p:spPr>
          <a:xfrm>
            <a:off x="1014372" y="3905715"/>
            <a:ext cx="1898056" cy="592470"/>
          </a:xfrm>
          <a:prstGeom prst="rect">
            <a:avLst/>
          </a:prstGeom>
          <a:noFill/>
          <a:ln>
            <a:noFill/>
          </a:ln>
        </p:spPr>
        <p:txBody>
          <a:bodyPr wrap="square" rtlCol="0">
            <a:spAutoFit/>
          </a:bodyPr>
          <a:lstStyle/>
          <a:p>
            <a:pPr algn="just">
              <a:lnSpc>
                <a:spcPts val="1300"/>
              </a:lnSpc>
            </a:pPr>
            <a:r>
              <a:rPr lang="zh-CN" altLang="en-US" sz="12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200" dirty="0">
              <a:solidFill>
                <a:srgbClr val="2A3553"/>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008660" y="1737871"/>
            <a:ext cx="1898056" cy="592470"/>
          </a:xfrm>
          <a:prstGeom prst="rect">
            <a:avLst/>
          </a:prstGeom>
          <a:noFill/>
          <a:ln>
            <a:noFill/>
          </a:ln>
        </p:spPr>
        <p:txBody>
          <a:bodyPr wrap="square" rtlCol="0">
            <a:spAutoFit/>
          </a:bodyPr>
          <a:lstStyle/>
          <a:p>
            <a:pPr algn="just">
              <a:lnSpc>
                <a:spcPts val="1300"/>
              </a:lnSpc>
            </a:pPr>
            <a:r>
              <a:rPr lang="zh-CN" altLang="en-US" sz="12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200" dirty="0">
              <a:solidFill>
                <a:srgbClr val="2A3553"/>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9237740" y="2905586"/>
            <a:ext cx="1898056" cy="592470"/>
          </a:xfrm>
          <a:prstGeom prst="rect">
            <a:avLst/>
          </a:prstGeom>
          <a:noFill/>
          <a:ln>
            <a:noFill/>
          </a:ln>
        </p:spPr>
        <p:txBody>
          <a:bodyPr wrap="square" rtlCol="0">
            <a:spAutoFit/>
          </a:bodyPr>
          <a:lstStyle/>
          <a:p>
            <a:pPr algn="just">
              <a:lnSpc>
                <a:spcPts val="1300"/>
              </a:lnSpc>
            </a:pPr>
            <a:r>
              <a:rPr lang="zh-CN" altLang="en-US" sz="12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200" dirty="0">
              <a:solidFill>
                <a:srgbClr val="2A3553"/>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9237740" y="5019730"/>
            <a:ext cx="1898056" cy="592470"/>
          </a:xfrm>
          <a:prstGeom prst="rect">
            <a:avLst/>
          </a:prstGeom>
          <a:noFill/>
          <a:ln>
            <a:noFill/>
          </a:ln>
        </p:spPr>
        <p:txBody>
          <a:bodyPr wrap="square" rtlCol="0">
            <a:spAutoFit/>
          </a:bodyPr>
          <a:lstStyle/>
          <a:p>
            <a:pPr algn="just">
              <a:lnSpc>
                <a:spcPts val="1300"/>
              </a:lnSpc>
            </a:pPr>
            <a:r>
              <a:rPr lang="zh-CN" altLang="en-US" sz="1200" dirty="0">
                <a:solidFill>
                  <a:srgbClr val="2A3553"/>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200" dirty="0">
              <a:solidFill>
                <a:srgbClr val="2A3553"/>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2CF120AE-3028-43C0-A6EA-0556FEA417E0}"/>
              </a:ext>
            </a:extLst>
          </p:cNvPr>
          <p:cNvGrpSpPr/>
          <p:nvPr/>
        </p:nvGrpSpPr>
        <p:grpSpPr>
          <a:xfrm>
            <a:off x="660400" y="-44538"/>
            <a:ext cx="2507750" cy="1057275"/>
            <a:chOff x="-11859" y="-28575"/>
            <a:chExt cx="2507750" cy="1057275"/>
          </a:xfrm>
        </p:grpSpPr>
        <p:sp>
          <p:nvSpPr>
            <p:cNvPr id="33" name="平行四边形 32">
              <a:extLst>
                <a:ext uri="{FF2B5EF4-FFF2-40B4-BE49-F238E27FC236}">
                  <a16:creationId xmlns:a16="http://schemas.microsoft.com/office/drawing/2014/main" id="{C03B4B5D-73ED-429C-B871-DA8C85E7A657}"/>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a:extLst>
                <a:ext uri="{FF2B5EF4-FFF2-40B4-BE49-F238E27FC236}">
                  <a16:creationId xmlns:a16="http://schemas.microsoft.com/office/drawing/2014/main" id="{76639F70-55CA-4536-BDA9-B07DD279F947}"/>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959C97A5-5764-43C4-A5D0-3DAB5EC0B257}"/>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C4E8AEA2-DAB4-4A1E-9BD8-556A36CB2509}"/>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5195C3CA-8700-479B-9147-1D18FDA950DD}"/>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60733B40-74B0-42A0-850B-4401266C4CFE}"/>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a:extLst>
                <a:ext uri="{FF2B5EF4-FFF2-40B4-BE49-F238E27FC236}">
                  <a16:creationId xmlns:a16="http://schemas.microsoft.com/office/drawing/2014/main" id="{20DF79A3-A310-48C3-92B0-4AE7CD96686F}"/>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a:extLst>
                <a:ext uri="{FF2B5EF4-FFF2-40B4-BE49-F238E27FC236}">
                  <a16:creationId xmlns:a16="http://schemas.microsoft.com/office/drawing/2014/main" id="{09DB8905-4274-460A-9694-9B8D0D485013}"/>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a:extLst>
                <a:ext uri="{FF2B5EF4-FFF2-40B4-BE49-F238E27FC236}">
                  <a16:creationId xmlns:a16="http://schemas.microsoft.com/office/drawing/2014/main" id="{877513AB-E51C-49F6-A5F4-FA447590DB80}"/>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408E9186-2DA1-488D-BAF0-BAAC47FCDEAB}"/>
              </a:ext>
            </a:extLst>
          </p:cNvPr>
          <p:cNvGrpSpPr/>
          <p:nvPr/>
        </p:nvGrpSpPr>
        <p:grpSpPr>
          <a:xfrm>
            <a:off x="664909" y="6308362"/>
            <a:ext cx="1070304" cy="472172"/>
            <a:chOff x="664909" y="6308362"/>
            <a:chExt cx="1070304" cy="472172"/>
          </a:xfrm>
        </p:grpSpPr>
        <p:sp>
          <p:nvSpPr>
            <p:cNvPr id="43" name="等腰三角形 42">
              <a:extLst>
                <a:ext uri="{FF2B5EF4-FFF2-40B4-BE49-F238E27FC236}">
                  <a16:creationId xmlns:a16="http://schemas.microsoft.com/office/drawing/2014/main" id="{3F1D140D-8F56-4377-BD77-CDF2AE051389}"/>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a16="http://schemas.microsoft.com/office/drawing/2014/main" id="{5DCA6B72-9903-4574-B6C6-B7A69E4D5584}"/>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C3A2E741-5ED8-49B7-8FB4-9149272BFE9C}"/>
              </a:ext>
            </a:extLst>
          </p:cNvPr>
          <p:cNvGrpSpPr/>
          <p:nvPr/>
        </p:nvGrpSpPr>
        <p:grpSpPr>
          <a:xfrm>
            <a:off x="10355783" y="386126"/>
            <a:ext cx="1075251" cy="472172"/>
            <a:chOff x="10355783" y="386126"/>
            <a:chExt cx="1075251" cy="472172"/>
          </a:xfrm>
        </p:grpSpPr>
        <p:sp>
          <p:nvSpPr>
            <p:cNvPr id="46" name="等腰三角形 45">
              <a:extLst>
                <a:ext uri="{FF2B5EF4-FFF2-40B4-BE49-F238E27FC236}">
                  <a16:creationId xmlns:a16="http://schemas.microsoft.com/office/drawing/2014/main" id="{577ADCDE-DC06-4717-A39D-F9083F808D2A}"/>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a:extLst>
                <a:ext uri="{FF2B5EF4-FFF2-40B4-BE49-F238E27FC236}">
                  <a16:creationId xmlns:a16="http://schemas.microsoft.com/office/drawing/2014/main" id="{BA6829EC-02FE-4BD1-B408-38815BD23A05}"/>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a:extLst>
              <a:ext uri="{FF2B5EF4-FFF2-40B4-BE49-F238E27FC236}">
                <a16:creationId xmlns:a16="http://schemas.microsoft.com/office/drawing/2014/main" id="{FB5192CB-AC89-43B5-99A1-8E537DDBE524}"/>
              </a:ext>
            </a:extLst>
          </p:cNvPr>
          <p:cNvSpPr>
            <a:spLocks noChangeArrowheads="1"/>
          </p:cNvSpPr>
          <p:nvPr/>
        </p:nvSpPr>
        <p:spPr bwMode="auto">
          <a:xfrm flipH="1">
            <a:off x="8577965" y="6459189"/>
            <a:ext cx="2857211"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未来的发展计划</a:t>
            </a:r>
            <a:r>
              <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rPr>
              <a:t>	</a:t>
            </a:r>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步骤实施</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49" name="组合 48">
            <a:extLst>
              <a:ext uri="{FF2B5EF4-FFF2-40B4-BE49-F238E27FC236}">
                <a16:creationId xmlns:a16="http://schemas.microsoft.com/office/drawing/2014/main" id="{F3956724-CE85-46D0-B6D9-CB7101D49245}"/>
              </a:ext>
            </a:extLst>
          </p:cNvPr>
          <p:cNvGrpSpPr/>
          <p:nvPr/>
        </p:nvGrpSpPr>
        <p:grpSpPr>
          <a:xfrm>
            <a:off x="7677965" y="5918236"/>
            <a:ext cx="900000" cy="900000"/>
            <a:chOff x="6455246" y="5205801"/>
            <a:chExt cx="900000" cy="900000"/>
          </a:xfrm>
        </p:grpSpPr>
        <p:sp>
          <p:nvSpPr>
            <p:cNvPr id="50" name="椭圆 49">
              <a:extLst>
                <a:ext uri="{FF2B5EF4-FFF2-40B4-BE49-F238E27FC236}">
                  <a16:creationId xmlns:a16="http://schemas.microsoft.com/office/drawing/2014/main" id="{8A850780-FE20-4FDC-B17C-99E94A74AF3E}"/>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a:extLst>
                <a:ext uri="{FF2B5EF4-FFF2-40B4-BE49-F238E27FC236}">
                  <a16:creationId xmlns:a16="http://schemas.microsoft.com/office/drawing/2014/main" id="{E8B524BA-8A2C-4738-8011-450E261DFC40}"/>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7F83F4D4-5CEB-4F54-8B14-B8D2147E1065}"/>
              </a:ext>
            </a:extLst>
          </p:cNvPr>
          <p:cNvGrpSpPr/>
          <p:nvPr/>
        </p:nvGrpSpPr>
        <p:grpSpPr>
          <a:xfrm>
            <a:off x="3024917" y="1652200"/>
            <a:ext cx="6104065" cy="3960000"/>
            <a:chOff x="3024917" y="1652200"/>
            <a:chExt cx="6104065" cy="3960000"/>
          </a:xfrm>
        </p:grpSpPr>
        <p:pic>
          <p:nvPicPr>
            <p:cNvPr id="87" name="图片 86">
              <a:extLst>
                <a:ext uri="{FF2B5EF4-FFF2-40B4-BE49-F238E27FC236}">
                  <a16:creationId xmlns:a16="http://schemas.microsoft.com/office/drawing/2014/main" id="{B8B69481-6460-4507-BBBA-2A5077D856E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3024917" y="1660882"/>
              <a:ext cx="2789253" cy="1859505"/>
            </a:xfrm>
            <a:custGeom>
              <a:avLst/>
              <a:gdLst>
                <a:gd name="connsiteX0" fmla="*/ 0 w 2789253"/>
                <a:gd name="connsiteY0" fmla="*/ 0 h 1859505"/>
                <a:gd name="connsiteX1" fmla="*/ 2789253 w 2789253"/>
                <a:gd name="connsiteY1" fmla="*/ 0 h 1859505"/>
                <a:gd name="connsiteX2" fmla="*/ 2789253 w 2789253"/>
                <a:gd name="connsiteY2" fmla="*/ 1251318 h 1859505"/>
                <a:gd name="connsiteX3" fmla="*/ 1939189 w 2789253"/>
                <a:gd name="connsiteY3" fmla="*/ 1251318 h 1859505"/>
                <a:gd name="connsiteX4" fmla="*/ 1939189 w 2789253"/>
                <a:gd name="connsiteY4" fmla="*/ 1859505 h 1859505"/>
                <a:gd name="connsiteX5" fmla="*/ 0 w 2789253"/>
                <a:gd name="connsiteY5" fmla="*/ 1859505 h 1859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9253" h="1859505">
                  <a:moveTo>
                    <a:pt x="0" y="0"/>
                  </a:moveTo>
                  <a:lnTo>
                    <a:pt x="2789253" y="0"/>
                  </a:lnTo>
                  <a:lnTo>
                    <a:pt x="2789253" y="1251318"/>
                  </a:lnTo>
                  <a:lnTo>
                    <a:pt x="1939189" y="1251318"/>
                  </a:lnTo>
                  <a:lnTo>
                    <a:pt x="1939189" y="1859505"/>
                  </a:lnTo>
                  <a:lnTo>
                    <a:pt x="0" y="1859505"/>
                  </a:lnTo>
                  <a:close/>
                </a:path>
              </a:pathLst>
            </a:custGeom>
          </p:spPr>
        </p:pic>
        <p:pic>
          <p:nvPicPr>
            <p:cNvPr id="83" name="图片 82">
              <a:extLst>
                <a:ext uri="{FF2B5EF4-FFF2-40B4-BE49-F238E27FC236}">
                  <a16:creationId xmlns:a16="http://schemas.microsoft.com/office/drawing/2014/main" id="{22B4D3D7-378E-419F-9738-8D6C2E06E50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6339729" y="1652200"/>
              <a:ext cx="2789253" cy="1859505"/>
            </a:xfrm>
            <a:custGeom>
              <a:avLst/>
              <a:gdLst>
                <a:gd name="connsiteX0" fmla="*/ 0 w 2789253"/>
                <a:gd name="connsiteY0" fmla="*/ 0 h 1859505"/>
                <a:gd name="connsiteX1" fmla="*/ 2789253 w 2789253"/>
                <a:gd name="connsiteY1" fmla="*/ 0 h 1859505"/>
                <a:gd name="connsiteX2" fmla="*/ 2789253 w 2789253"/>
                <a:gd name="connsiteY2" fmla="*/ 1859505 h 1859505"/>
                <a:gd name="connsiteX3" fmla="*/ 850064 w 2789253"/>
                <a:gd name="connsiteY3" fmla="*/ 1859505 h 1859505"/>
                <a:gd name="connsiteX4" fmla="*/ 850064 w 2789253"/>
                <a:gd name="connsiteY4" fmla="*/ 1260000 h 1859505"/>
                <a:gd name="connsiteX5" fmla="*/ 0 w 2789253"/>
                <a:gd name="connsiteY5" fmla="*/ 1260000 h 1859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9253" h="1859505">
                  <a:moveTo>
                    <a:pt x="0" y="0"/>
                  </a:moveTo>
                  <a:lnTo>
                    <a:pt x="2789253" y="0"/>
                  </a:lnTo>
                  <a:lnTo>
                    <a:pt x="2789253" y="1859505"/>
                  </a:lnTo>
                  <a:lnTo>
                    <a:pt x="850064" y="1859505"/>
                  </a:lnTo>
                  <a:lnTo>
                    <a:pt x="850064" y="1260000"/>
                  </a:lnTo>
                  <a:lnTo>
                    <a:pt x="0" y="1260000"/>
                  </a:lnTo>
                  <a:close/>
                </a:path>
              </a:pathLst>
            </a:custGeom>
          </p:spPr>
        </p:pic>
        <p:pic>
          <p:nvPicPr>
            <p:cNvPr id="88" name="图片 87">
              <a:extLst>
                <a:ext uri="{FF2B5EF4-FFF2-40B4-BE49-F238E27FC236}">
                  <a16:creationId xmlns:a16="http://schemas.microsoft.com/office/drawing/2014/main" id="{57370AE2-BFB9-4EB4-A23B-04BF2101DA1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20906"/>
            <a:stretch/>
          </p:blipFill>
          <p:spPr>
            <a:xfrm>
              <a:off x="3043108" y="3752695"/>
              <a:ext cx="2771062" cy="1859505"/>
            </a:xfrm>
            <a:custGeom>
              <a:avLst/>
              <a:gdLst>
                <a:gd name="connsiteX0" fmla="*/ 0 w 2771062"/>
                <a:gd name="connsiteY0" fmla="*/ 0 h 1859505"/>
                <a:gd name="connsiteX1" fmla="*/ 1920998 w 2771062"/>
                <a:gd name="connsiteY1" fmla="*/ 0 h 1859505"/>
                <a:gd name="connsiteX2" fmla="*/ 1920998 w 2771062"/>
                <a:gd name="connsiteY2" fmla="*/ 599505 h 1859505"/>
                <a:gd name="connsiteX3" fmla="*/ 2771062 w 2771062"/>
                <a:gd name="connsiteY3" fmla="*/ 599505 h 1859505"/>
                <a:gd name="connsiteX4" fmla="*/ 2771062 w 2771062"/>
                <a:gd name="connsiteY4" fmla="*/ 1859505 h 1859505"/>
                <a:gd name="connsiteX5" fmla="*/ 0 w 2771062"/>
                <a:gd name="connsiteY5" fmla="*/ 1859505 h 1859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62" h="1859505">
                  <a:moveTo>
                    <a:pt x="0" y="0"/>
                  </a:moveTo>
                  <a:lnTo>
                    <a:pt x="1920998" y="0"/>
                  </a:lnTo>
                  <a:lnTo>
                    <a:pt x="1920998" y="599505"/>
                  </a:lnTo>
                  <a:lnTo>
                    <a:pt x="2771062" y="599505"/>
                  </a:lnTo>
                  <a:lnTo>
                    <a:pt x="2771062" y="1859505"/>
                  </a:lnTo>
                  <a:lnTo>
                    <a:pt x="0" y="1859505"/>
                  </a:lnTo>
                  <a:close/>
                </a:path>
              </a:pathLst>
            </a:custGeom>
          </p:spPr>
        </p:pic>
        <p:pic>
          <p:nvPicPr>
            <p:cNvPr id="89" name="图片 88">
              <a:extLst>
                <a:ext uri="{FF2B5EF4-FFF2-40B4-BE49-F238E27FC236}">
                  <a16:creationId xmlns:a16="http://schemas.microsoft.com/office/drawing/2014/main" id="{8569BC9B-46B1-4923-AF77-131F30A81C9A}"/>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6334372" y="3752695"/>
              <a:ext cx="2789253" cy="1859505"/>
            </a:xfrm>
            <a:custGeom>
              <a:avLst/>
              <a:gdLst>
                <a:gd name="connsiteX0" fmla="*/ 855421 w 2789253"/>
                <a:gd name="connsiteY0" fmla="*/ 0 h 1859505"/>
                <a:gd name="connsiteX1" fmla="*/ 2789253 w 2789253"/>
                <a:gd name="connsiteY1" fmla="*/ 0 h 1859505"/>
                <a:gd name="connsiteX2" fmla="*/ 2789253 w 2789253"/>
                <a:gd name="connsiteY2" fmla="*/ 1859505 h 1859505"/>
                <a:gd name="connsiteX3" fmla="*/ 0 w 2789253"/>
                <a:gd name="connsiteY3" fmla="*/ 1859505 h 1859505"/>
                <a:gd name="connsiteX4" fmla="*/ 0 w 2789253"/>
                <a:gd name="connsiteY4" fmla="*/ 599505 h 1859505"/>
                <a:gd name="connsiteX5" fmla="*/ 855421 w 2789253"/>
                <a:gd name="connsiteY5" fmla="*/ 599505 h 1859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9253" h="1859505">
                  <a:moveTo>
                    <a:pt x="855421" y="0"/>
                  </a:moveTo>
                  <a:lnTo>
                    <a:pt x="2789253" y="0"/>
                  </a:lnTo>
                  <a:lnTo>
                    <a:pt x="2789253" y="1859505"/>
                  </a:lnTo>
                  <a:lnTo>
                    <a:pt x="0" y="1859505"/>
                  </a:lnTo>
                  <a:lnTo>
                    <a:pt x="0" y="599505"/>
                  </a:lnTo>
                  <a:lnTo>
                    <a:pt x="855421" y="599505"/>
                  </a:lnTo>
                  <a:close/>
                </a:path>
              </a:pathLst>
            </a:custGeom>
          </p:spPr>
        </p:pic>
      </p:grpSp>
      <p:sp>
        <p:nvSpPr>
          <p:cNvPr id="90" name="等腰三角形 89">
            <a:extLst>
              <a:ext uri="{FF2B5EF4-FFF2-40B4-BE49-F238E27FC236}">
                <a16:creationId xmlns:a16="http://schemas.microsoft.com/office/drawing/2014/main" id="{67B2497B-0A0B-4D93-942A-8DC36AA8F56A}"/>
              </a:ext>
            </a:extLst>
          </p:cNvPr>
          <p:cNvSpPr>
            <a:spLocks noChangeAspect="1"/>
          </p:cNvSpPr>
          <p:nvPr/>
        </p:nvSpPr>
        <p:spPr>
          <a:xfrm rot="5400000">
            <a:off x="1812813" y="2597390"/>
            <a:ext cx="825842" cy="936000"/>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等腰三角形 90">
            <a:extLst>
              <a:ext uri="{FF2B5EF4-FFF2-40B4-BE49-F238E27FC236}">
                <a16:creationId xmlns:a16="http://schemas.microsoft.com/office/drawing/2014/main" id="{09920C46-4207-46A1-A2A6-D44D59E79425}"/>
              </a:ext>
            </a:extLst>
          </p:cNvPr>
          <p:cNvSpPr>
            <a:spLocks noChangeAspect="1"/>
          </p:cNvSpPr>
          <p:nvPr/>
        </p:nvSpPr>
        <p:spPr>
          <a:xfrm rot="5400000">
            <a:off x="1812813" y="4731279"/>
            <a:ext cx="825842" cy="936000"/>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a:extLst>
              <a:ext uri="{FF2B5EF4-FFF2-40B4-BE49-F238E27FC236}">
                <a16:creationId xmlns:a16="http://schemas.microsoft.com/office/drawing/2014/main" id="{6721A04E-6DAE-4BFE-B807-06F8BBB2FDBD}"/>
              </a:ext>
            </a:extLst>
          </p:cNvPr>
          <p:cNvSpPr>
            <a:spLocks noChangeAspect="1"/>
          </p:cNvSpPr>
          <p:nvPr/>
        </p:nvSpPr>
        <p:spPr>
          <a:xfrm rot="16200000" flipH="1">
            <a:off x="9305847" y="1597121"/>
            <a:ext cx="825842" cy="936000"/>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a:extLst>
              <a:ext uri="{FF2B5EF4-FFF2-40B4-BE49-F238E27FC236}">
                <a16:creationId xmlns:a16="http://schemas.microsoft.com/office/drawing/2014/main" id="{386A68AC-1835-4785-A7EA-98CEF6DA49CC}"/>
              </a:ext>
            </a:extLst>
          </p:cNvPr>
          <p:cNvSpPr>
            <a:spLocks noChangeAspect="1"/>
          </p:cNvSpPr>
          <p:nvPr/>
        </p:nvSpPr>
        <p:spPr>
          <a:xfrm rot="16200000" flipH="1">
            <a:off x="9305847" y="3697616"/>
            <a:ext cx="825842" cy="936000"/>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p:cTn id="25" dur="500" fill="hold"/>
                                        <p:tgtEl>
                                          <p:spTgt spid="72"/>
                                        </p:tgtEl>
                                        <p:attrNameLst>
                                          <p:attrName>ppt_w</p:attrName>
                                        </p:attrNameLst>
                                      </p:cBhvr>
                                      <p:tavLst>
                                        <p:tav tm="0">
                                          <p:val>
                                            <p:fltVal val="0"/>
                                          </p:val>
                                        </p:tav>
                                        <p:tav tm="100000">
                                          <p:val>
                                            <p:strVal val="#ppt_w"/>
                                          </p:val>
                                        </p:tav>
                                      </p:tavLst>
                                    </p:anim>
                                    <p:anim calcmode="lin" valueType="num">
                                      <p:cBhvr>
                                        <p:cTn id="26" dur="500" fill="hold"/>
                                        <p:tgtEl>
                                          <p:spTgt spid="72"/>
                                        </p:tgtEl>
                                        <p:attrNameLst>
                                          <p:attrName>ppt_h</p:attrName>
                                        </p:attrNameLst>
                                      </p:cBhvr>
                                      <p:tavLst>
                                        <p:tav tm="0">
                                          <p:val>
                                            <p:fltVal val="0"/>
                                          </p:val>
                                        </p:tav>
                                        <p:tav tm="100000">
                                          <p:val>
                                            <p:strVal val="#ppt_h"/>
                                          </p:val>
                                        </p:tav>
                                      </p:tavLst>
                                    </p:anim>
                                    <p:animEffect transition="in" filter="fade">
                                      <p:cBhvr>
                                        <p:cTn id="27" dur="500"/>
                                        <p:tgtEl>
                                          <p:spTgt spid="7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ppt_w</p:attrName>
                                        </p:attrNameLst>
                                      </p:cBhvr>
                                      <p:tavLst>
                                        <p:tav tm="0">
                                          <p:val>
                                            <p:fltVal val="0"/>
                                          </p:val>
                                        </p:tav>
                                        <p:tav tm="100000">
                                          <p:val>
                                            <p:strVal val="#ppt_w"/>
                                          </p:val>
                                        </p:tav>
                                      </p:tavLst>
                                    </p:anim>
                                    <p:anim calcmode="lin" valueType="num">
                                      <p:cBhvr>
                                        <p:cTn id="32" dur="500" fill="hold"/>
                                        <p:tgtEl>
                                          <p:spTgt spid="63"/>
                                        </p:tgtEl>
                                        <p:attrNameLst>
                                          <p:attrName>ppt_h</p:attrName>
                                        </p:attrNameLst>
                                      </p:cBhvr>
                                      <p:tavLst>
                                        <p:tav tm="0">
                                          <p:val>
                                            <p:fltVal val="0"/>
                                          </p:val>
                                        </p:tav>
                                        <p:tav tm="100000">
                                          <p:val>
                                            <p:strVal val="#ppt_h"/>
                                          </p:val>
                                        </p:tav>
                                      </p:tavLst>
                                    </p:anim>
                                    <p:animEffect transition="in" filter="fade">
                                      <p:cBhvr>
                                        <p:cTn id="3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3" grpId="0"/>
      <p:bldP spid="66" grpId="0"/>
      <p:bldP spid="69" grpId="0"/>
      <p:bldP spid="7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TextBox 23">
            <a:extLst>
              <a:ext uri="{FF2B5EF4-FFF2-40B4-BE49-F238E27FC236}">
                <a16:creationId xmlns:a16="http://schemas.microsoft.com/office/drawing/2014/main" id="{1A8A048C-0EE6-46C3-8BE5-BB22B81B4CF3}"/>
              </a:ext>
            </a:extLst>
          </p:cNvPr>
          <p:cNvSpPr txBox="1"/>
          <p:nvPr/>
        </p:nvSpPr>
        <p:spPr>
          <a:xfrm>
            <a:off x="10753926" y="1268760"/>
            <a:ext cx="677108" cy="2742805"/>
          </a:xfrm>
          <a:prstGeom prst="rect">
            <a:avLst/>
          </a:prstGeom>
          <a:noFill/>
        </p:spPr>
        <p:txBody>
          <a:bodyPr vert="eaVert" wrap="square" rtlCol="0">
            <a:spAutoFit/>
          </a:bodyPr>
          <a:lstStyle/>
          <a:p>
            <a:r>
              <a:rPr lang="zh-CN" altLang="en-US" sz="1600" dirty="0">
                <a:solidFill>
                  <a:srgbClr val="2A3553"/>
                </a:solidFill>
                <a:latin typeface="微软雅黑" panose="020B0503020204020204" pitchFamily="34" charset="-122"/>
                <a:ea typeface="微软雅黑" panose="020B0503020204020204" pitchFamily="34" charset="-122"/>
              </a:rPr>
              <a:t>适用于工作汇报</a:t>
            </a:r>
            <a:r>
              <a:rPr lang="en-US" altLang="zh-CN" sz="1600" dirty="0">
                <a:solidFill>
                  <a:srgbClr val="2A3553"/>
                </a:solidFill>
                <a:latin typeface="微软雅黑" panose="020B0503020204020204" pitchFamily="34" charset="-122"/>
                <a:ea typeface="微软雅黑" panose="020B0503020204020204" pitchFamily="34" charset="-122"/>
              </a:rPr>
              <a:t>/</a:t>
            </a:r>
            <a:r>
              <a:rPr lang="zh-CN" altLang="en-US" sz="1600" dirty="0">
                <a:solidFill>
                  <a:srgbClr val="2A3553"/>
                </a:solidFill>
                <a:latin typeface="微软雅黑" panose="020B0503020204020204" pitchFamily="34" charset="-122"/>
                <a:ea typeface="微软雅黑" panose="020B0503020204020204" pitchFamily="34" charset="-122"/>
              </a:rPr>
              <a:t>岗位竞聘</a:t>
            </a:r>
            <a:r>
              <a:rPr lang="en-US" altLang="zh-CN" sz="1600" dirty="0">
                <a:solidFill>
                  <a:srgbClr val="2A3553"/>
                </a:solidFill>
                <a:latin typeface="微软雅黑" panose="020B0503020204020204" pitchFamily="34" charset="-122"/>
                <a:ea typeface="微软雅黑" panose="020B0503020204020204" pitchFamily="34" charset="-122"/>
              </a:rPr>
              <a:t>/</a:t>
            </a:r>
            <a:r>
              <a:rPr lang="zh-CN" altLang="en-US" sz="1600" dirty="0">
                <a:solidFill>
                  <a:srgbClr val="2A3553"/>
                </a:solidFill>
                <a:latin typeface="微软雅黑" panose="020B0503020204020204" pitchFamily="34" charset="-122"/>
                <a:ea typeface="微软雅黑" panose="020B0503020204020204" pitchFamily="34" charset="-122"/>
              </a:rPr>
              <a:t>述职报告</a:t>
            </a:r>
            <a:r>
              <a:rPr lang="en-US" altLang="zh-CN" sz="1600" dirty="0">
                <a:solidFill>
                  <a:srgbClr val="2A3553"/>
                </a:solidFill>
                <a:latin typeface="微软雅黑" panose="020B0503020204020204" pitchFamily="34" charset="-122"/>
                <a:ea typeface="微软雅黑" panose="020B0503020204020204" pitchFamily="34" charset="-122"/>
              </a:rPr>
              <a:t>/</a:t>
            </a:r>
            <a:r>
              <a:rPr lang="zh-CN" altLang="en-US" sz="1600" dirty="0">
                <a:solidFill>
                  <a:srgbClr val="2A3553"/>
                </a:solidFill>
                <a:latin typeface="微软雅黑" panose="020B0503020204020204" pitchFamily="34" charset="-122"/>
                <a:ea typeface="微软雅黑" panose="020B0503020204020204" pitchFamily="34" charset="-122"/>
              </a:rPr>
              <a:t>晋升演讲</a:t>
            </a:r>
            <a:r>
              <a:rPr lang="en-US" altLang="zh-CN" sz="1600" dirty="0">
                <a:solidFill>
                  <a:srgbClr val="2A3553"/>
                </a:solidFill>
                <a:latin typeface="微软雅黑" panose="020B0503020204020204" pitchFamily="34" charset="-122"/>
                <a:ea typeface="微软雅黑" panose="020B0503020204020204" pitchFamily="34" charset="-122"/>
              </a:rPr>
              <a:t>/</a:t>
            </a:r>
            <a:r>
              <a:rPr lang="zh-CN" altLang="en-US" sz="1600" dirty="0">
                <a:solidFill>
                  <a:srgbClr val="2A3553"/>
                </a:solidFill>
                <a:latin typeface="微软雅黑" panose="020B0503020204020204" pitchFamily="34" charset="-122"/>
                <a:ea typeface="微软雅黑" panose="020B0503020204020204" pitchFamily="34" charset="-122"/>
              </a:rPr>
              <a:t>个人简历等</a:t>
            </a:r>
          </a:p>
        </p:txBody>
      </p:sp>
      <p:grpSp>
        <p:nvGrpSpPr>
          <p:cNvPr id="17" name="组合 16">
            <a:extLst>
              <a:ext uri="{FF2B5EF4-FFF2-40B4-BE49-F238E27FC236}">
                <a16:creationId xmlns:a16="http://schemas.microsoft.com/office/drawing/2014/main" id="{3273A3E2-ECF2-492F-BDFD-DC6B365CB48D}"/>
              </a:ext>
            </a:extLst>
          </p:cNvPr>
          <p:cNvGrpSpPr/>
          <p:nvPr/>
        </p:nvGrpSpPr>
        <p:grpSpPr>
          <a:xfrm>
            <a:off x="759379" y="1922200"/>
            <a:ext cx="5417008" cy="3420000"/>
            <a:chOff x="4606755" y="1202199"/>
            <a:chExt cx="5417008" cy="3420000"/>
          </a:xfrm>
        </p:grpSpPr>
        <p:sp>
          <p:nvSpPr>
            <p:cNvPr id="18" name="任意多边形: 形状 17">
              <a:extLst>
                <a:ext uri="{FF2B5EF4-FFF2-40B4-BE49-F238E27FC236}">
                  <a16:creationId xmlns:a16="http://schemas.microsoft.com/office/drawing/2014/main" id="{22A47BEC-DE7B-4576-A695-96BAE34199B0}"/>
                </a:ext>
              </a:extLst>
            </p:cNvPr>
            <p:cNvSpPr/>
            <p:nvPr/>
          </p:nvSpPr>
          <p:spPr>
            <a:xfrm flipH="1">
              <a:off x="4606755" y="1202199"/>
              <a:ext cx="3420000" cy="3420000"/>
            </a:xfrm>
            <a:custGeom>
              <a:avLst/>
              <a:gdLst>
                <a:gd name="connsiteX0" fmla="*/ 264172 w 6087491"/>
                <a:gd name="connsiteY0" fmla="*/ 205288 h 4730576"/>
                <a:gd name="connsiteX1" fmla="*/ 264172 w 6087491"/>
                <a:gd name="connsiteY1" fmla="*/ 4525288 h 4730576"/>
                <a:gd name="connsiteX2" fmla="*/ 5823318 w 6087491"/>
                <a:gd name="connsiteY2" fmla="*/ 4525288 h 4730576"/>
                <a:gd name="connsiteX3" fmla="*/ 5823318 w 6087491"/>
                <a:gd name="connsiteY3" fmla="*/ 205288 h 4730576"/>
                <a:gd name="connsiteX4" fmla="*/ 0 w 6087491"/>
                <a:gd name="connsiteY4" fmla="*/ 0 h 4730576"/>
                <a:gd name="connsiteX5" fmla="*/ 6087491 w 6087491"/>
                <a:gd name="connsiteY5" fmla="*/ 0 h 4730576"/>
                <a:gd name="connsiteX6" fmla="*/ 6087491 w 6087491"/>
                <a:gd name="connsiteY6" fmla="*/ 4730576 h 4730576"/>
                <a:gd name="connsiteX7" fmla="*/ 0 w 6087491"/>
                <a:gd name="connsiteY7" fmla="*/ 4730576 h 473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7491" h="4730576">
                  <a:moveTo>
                    <a:pt x="264172" y="205288"/>
                  </a:moveTo>
                  <a:lnTo>
                    <a:pt x="264172" y="4525288"/>
                  </a:lnTo>
                  <a:lnTo>
                    <a:pt x="5823318" y="4525288"/>
                  </a:lnTo>
                  <a:lnTo>
                    <a:pt x="5823318" y="205288"/>
                  </a:lnTo>
                  <a:close/>
                  <a:moveTo>
                    <a:pt x="0" y="0"/>
                  </a:moveTo>
                  <a:lnTo>
                    <a:pt x="6087491" y="0"/>
                  </a:lnTo>
                  <a:lnTo>
                    <a:pt x="6087491" y="4730576"/>
                  </a:lnTo>
                  <a:lnTo>
                    <a:pt x="0" y="4730576"/>
                  </a:lnTo>
                  <a:close/>
                </a:path>
              </a:pathLst>
            </a:custGeom>
            <a:gradFill>
              <a:gsLst>
                <a:gs pos="100000">
                  <a:srgbClr val="91BBF7"/>
                </a:gs>
                <a:gs pos="0">
                  <a:srgbClr val="FFC7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2">
              <a:extLst>
                <a:ext uri="{FF2B5EF4-FFF2-40B4-BE49-F238E27FC236}">
                  <a16:creationId xmlns:a16="http://schemas.microsoft.com/office/drawing/2014/main" id="{649D78F4-D287-4752-884C-19E4A622E1B8}"/>
                </a:ext>
              </a:extLst>
            </p:cNvPr>
            <p:cNvSpPr txBox="1"/>
            <p:nvPr/>
          </p:nvSpPr>
          <p:spPr>
            <a:xfrm flipH="1">
              <a:off x="6095206" y="1758037"/>
              <a:ext cx="3928557" cy="2308324"/>
            </a:xfrm>
            <a:prstGeom prst="rect">
              <a:avLst/>
            </a:prstGeom>
            <a:solidFill>
              <a:schemeClr val="bg1"/>
            </a:solidFill>
          </p:spPr>
          <p:txBody>
            <a:bodyPr wrap="square" rtlCol="0">
              <a:spAutoFit/>
            </a:bodyPr>
            <a:lstStyle/>
            <a:p>
              <a:pPr algn="r"/>
              <a:r>
                <a:rPr lang="zh-CN" altLang="en-US" sz="7200" b="1" dirty="0">
                  <a:solidFill>
                    <a:srgbClr val="2A3553"/>
                  </a:solidFill>
                  <a:latin typeface="微软雅黑" panose="020B0503020204020204" pitchFamily="34" charset="-122"/>
                  <a:ea typeface="微软雅黑" panose="020B0503020204020204" pitchFamily="34" charset="-122"/>
                </a:rPr>
                <a:t>述职竞聘</a:t>
              </a:r>
              <a:endParaRPr lang="en-US" altLang="zh-CN" sz="7200" b="1" dirty="0">
                <a:solidFill>
                  <a:srgbClr val="2A3553"/>
                </a:solidFill>
                <a:latin typeface="微软雅黑" panose="020B0503020204020204" pitchFamily="34" charset="-122"/>
                <a:ea typeface="微软雅黑" panose="020B0503020204020204" pitchFamily="34" charset="-122"/>
              </a:endParaRPr>
            </a:p>
            <a:p>
              <a:pPr algn="r"/>
              <a:r>
                <a:rPr lang="zh-CN" altLang="en-US" sz="7200" b="1" dirty="0">
                  <a:solidFill>
                    <a:srgbClr val="2A3553"/>
                  </a:solidFill>
                  <a:latin typeface="微软雅黑" panose="020B0503020204020204" pitchFamily="34" charset="-122"/>
                  <a:ea typeface="微软雅黑" panose="020B0503020204020204" pitchFamily="34" charset="-122"/>
                </a:rPr>
                <a:t>报告</a:t>
              </a:r>
              <a:r>
                <a:rPr lang="en-US" altLang="zh-CN" sz="7200" b="1" dirty="0">
                  <a:solidFill>
                    <a:srgbClr val="2A3553"/>
                  </a:solidFill>
                  <a:latin typeface="微软雅黑" panose="020B0503020204020204" pitchFamily="34" charset="-122"/>
                  <a:ea typeface="微软雅黑" panose="020B0503020204020204" pitchFamily="34" charset="-122"/>
                </a:rPr>
                <a:t>PPT</a:t>
              </a:r>
            </a:p>
          </p:txBody>
        </p:sp>
      </p:grpSp>
      <p:sp>
        <p:nvSpPr>
          <p:cNvPr id="20" name="矩形 19">
            <a:extLst>
              <a:ext uri="{FF2B5EF4-FFF2-40B4-BE49-F238E27FC236}">
                <a16:creationId xmlns:a16="http://schemas.microsoft.com/office/drawing/2014/main" id="{EAFB6D0D-611E-4982-A0AE-AA3EBC7D8767}"/>
              </a:ext>
            </a:extLst>
          </p:cNvPr>
          <p:cNvSpPr>
            <a:spLocks noChangeArrowheads="1"/>
          </p:cNvSpPr>
          <p:nvPr/>
        </p:nvSpPr>
        <p:spPr bwMode="auto">
          <a:xfrm flipH="1">
            <a:off x="7495150" y="6520815"/>
            <a:ext cx="3928557" cy="337185"/>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fontAlgn="auto">
              <a:spcBef>
                <a:spcPts val="0"/>
              </a:spcBef>
              <a:spcAft>
                <a:spcPts val="0"/>
              </a:spcAft>
              <a:defRPr/>
            </a:pPr>
            <a:r>
              <a:rPr lang="zh-CN" altLang="en-US" sz="16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zh-CN" altLang="en-US" sz="1600" dirty="0" smtClean="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：小木头     </a:t>
            </a:r>
            <a:r>
              <a:rPr lang="zh-CN" altLang="en-US" sz="16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汇报时间：</a:t>
            </a:r>
            <a:r>
              <a:rPr lang="en-US" altLang="zh-CN" sz="16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6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6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月</a:t>
            </a:r>
          </a:p>
        </p:txBody>
      </p:sp>
      <p:grpSp>
        <p:nvGrpSpPr>
          <p:cNvPr id="21" name="组合 20">
            <a:extLst>
              <a:ext uri="{FF2B5EF4-FFF2-40B4-BE49-F238E27FC236}">
                <a16:creationId xmlns:a16="http://schemas.microsoft.com/office/drawing/2014/main" id="{76BD9E17-8EE2-45D9-B0DD-00EFC4B37E0C}"/>
              </a:ext>
            </a:extLst>
          </p:cNvPr>
          <p:cNvGrpSpPr/>
          <p:nvPr/>
        </p:nvGrpSpPr>
        <p:grpSpPr>
          <a:xfrm>
            <a:off x="6281588" y="5979862"/>
            <a:ext cx="900000" cy="900000"/>
            <a:chOff x="6455246" y="5205801"/>
            <a:chExt cx="900000" cy="900000"/>
          </a:xfrm>
        </p:grpSpPr>
        <p:sp>
          <p:nvSpPr>
            <p:cNvPr id="22" name="椭圆 21">
              <a:extLst>
                <a:ext uri="{FF2B5EF4-FFF2-40B4-BE49-F238E27FC236}">
                  <a16:creationId xmlns:a16="http://schemas.microsoft.com/office/drawing/2014/main" id="{2F26D001-A92D-4FC2-9D7D-C262B4A3CCAD}"/>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id="{1B0D7DA2-E38C-430D-A154-B61DD4F225DE}"/>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3F4C87CF-A958-4870-B3C2-389E833B6BC9}"/>
              </a:ext>
            </a:extLst>
          </p:cNvPr>
          <p:cNvGrpSpPr/>
          <p:nvPr/>
        </p:nvGrpSpPr>
        <p:grpSpPr>
          <a:xfrm>
            <a:off x="664909" y="6308362"/>
            <a:ext cx="1070304" cy="472172"/>
            <a:chOff x="664909" y="6308362"/>
            <a:chExt cx="1070304" cy="472172"/>
          </a:xfrm>
        </p:grpSpPr>
        <p:sp>
          <p:nvSpPr>
            <p:cNvPr id="25" name="等腰三角形 24">
              <a:extLst>
                <a:ext uri="{FF2B5EF4-FFF2-40B4-BE49-F238E27FC236}">
                  <a16:creationId xmlns:a16="http://schemas.microsoft.com/office/drawing/2014/main" id="{9D0EC47A-2ABC-4C84-88E3-A2F55F9DA2B0}"/>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a:extLst>
                <a:ext uri="{FF2B5EF4-FFF2-40B4-BE49-F238E27FC236}">
                  <a16:creationId xmlns:a16="http://schemas.microsoft.com/office/drawing/2014/main" id="{BDCB649D-F5A1-4785-BBEA-0865FC99773F}"/>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DDB160DF-C748-4358-886E-4077862019AA}"/>
              </a:ext>
            </a:extLst>
          </p:cNvPr>
          <p:cNvGrpSpPr/>
          <p:nvPr/>
        </p:nvGrpSpPr>
        <p:grpSpPr>
          <a:xfrm>
            <a:off x="10355783" y="386126"/>
            <a:ext cx="1075251" cy="472172"/>
            <a:chOff x="10355783" y="386126"/>
            <a:chExt cx="1075251" cy="472172"/>
          </a:xfrm>
        </p:grpSpPr>
        <p:sp>
          <p:nvSpPr>
            <p:cNvPr id="28" name="等腰三角形 27">
              <a:extLst>
                <a:ext uri="{FF2B5EF4-FFF2-40B4-BE49-F238E27FC236}">
                  <a16:creationId xmlns:a16="http://schemas.microsoft.com/office/drawing/2014/main" id="{01363EC2-9E23-4CA8-AD22-F5473210020D}"/>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a:extLst>
                <a:ext uri="{FF2B5EF4-FFF2-40B4-BE49-F238E27FC236}">
                  <a16:creationId xmlns:a16="http://schemas.microsoft.com/office/drawing/2014/main" id="{95346957-81C3-4FF1-BFF7-FCD98F59445D}"/>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id="{C3C9E7E5-EF84-45A2-B76E-C2E7E25BD061}"/>
              </a:ext>
            </a:extLst>
          </p:cNvPr>
          <p:cNvGrpSpPr/>
          <p:nvPr/>
        </p:nvGrpSpPr>
        <p:grpSpPr>
          <a:xfrm>
            <a:off x="660400" y="-44538"/>
            <a:ext cx="2507750" cy="1057275"/>
            <a:chOff x="-11859" y="-28575"/>
            <a:chExt cx="2507750" cy="1057275"/>
          </a:xfrm>
        </p:grpSpPr>
        <p:sp>
          <p:nvSpPr>
            <p:cNvPr id="31" name="平行四边形 30">
              <a:extLst>
                <a:ext uri="{FF2B5EF4-FFF2-40B4-BE49-F238E27FC236}">
                  <a16:creationId xmlns:a16="http://schemas.microsoft.com/office/drawing/2014/main" id="{9B13D749-279A-442F-92A8-6DE92F2C24CE}"/>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a:extLst>
                <a:ext uri="{FF2B5EF4-FFF2-40B4-BE49-F238E27FC236}">
                  <a16:creationId xmlns:a16="http://schemas.microsoft.com/office/drawing/2014/main" id="{686183D4-5885-475D-86A7-7BB7D251FFCE}"/>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a:extLst>
                <a:ext uri="{FF2B5EF4-FFF2-40B4-BE49-F238E27FC236}">
                  <a16:creationId xmlns:a16="http://schemas.microsoft.com/office/drawing/2014/main" id="{54B8A7AB-0BDD-42FA-8829-B3DF7F632FCC}"/>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a:extLst>
                <a:ext uri="{FF2B5EF4-FFF2-40B4-BE49-F238E27FC236}">
                  <a16:creationId xmlns:a16="http://schemas.microsoft.com/office/drawing/2014/main" id="{8CEBA566-6EA6-463E-B400-A8FAEFBCD534}"/>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5F84DAB7-AF6D-49D1-928E-8EBC1E70EF6D}"/>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FCD11305-EC4B-4F92-B0FB-193F52BA9B62}"/>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9C03D439-438C-402E-AE08-462EBCA19F45}"/>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183DF056-F97D-43A6-91E4-D1CE6252D6FD}"/>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a:extLst>
                <a:ext uri="{FF2B5EF4-FFF2-40B4-BE49-F238E27FC236}">
                  <a16:creationId xmlns:a16="http://schemas.microsoft.com/office/drawing/2014/main" id="{8CEAAC28-83F0-4F77-8B15-E01FE380AB1B}"/>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a16="http://schemas.microsoft.com/office/drawing/2014/main" id="{4C71534B-6225-4801-A0FD-50342AC01B9E}"/>
              </a:ext>
            </a:extLst>
          </p:cNvPr>
          <p:cNvGrpSpPr/>
          <p:nvPr/>
        </p:nvGrpSpPr>
        <p:grpSpPr>
          <a:xfrm>
            <a:off x="6281588" y="1742200"/>
            <a:ext cx="3731385" cy="360000"/>
            <a:chOff x="6419006" y="1464375"/>
            <a:chExt cx="3731385" cy="360000"/>
          </a:xfrm>
          <a:gradFill flip="none" rotWithShape="1">
            <a:gsLst>
              <a:gs pos="100000">
                <a:srgbClr val="91BBF7"/>
              </a:gs>
              <a:gs pos="0">
                <a:srgbClr val="FFC7CA"/>
              </a:gs>
            </a:gsLst>
            <a:lin ang="10800000" scaled="1"/>
            <a:tileRect/>
          </a:gradFill>
        </p:grpSpPr>
        <p:sp>
          <p:nvSpPr>
            <p:cNvPr id="41" name="椭圆 40">
              <a:extLst>
                <a:ext uri="{FF2B5EF4-FFF2-40B4-BE49-F238E27FC236}">
                  <a16:creationId xmlns:a16="http://schemas.microsoft.com/office/drawing/2014/main" id="{C985BFBD-0549-4FF7-BB30-E326EF517442}"/>
                </a:ext>
              </a:extLst>
            </p:cNvPr>
            <p:cNvSpPr/>
            <p:nvPr/>
          </p:nvSpPr>
          <p:spPr>
            <a:xfrm>
              <a:off x="6419006"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63A04DBF-B821-4093-8695-97C1043119E8}"/>
                </a:ext>
              </a:extLst>
            </p:cNvPr>
            <p:cNvSpPr/>
            <p:nvPr/>
          </p:nvSpPr>
          <p:spPr>
            <a:xfrm>
              <a:off x="6980904"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41CFA774-85C3-4846-8822-03FF297128A1}"/>
                </a:ext>
              </a:extLst>
            </p:cNvPr>
            <p:cNvSpPr/>
            <p:nvPr/>
          </p:nvSpPr>
          <p:spPr>
            <a:xfrm>
              <a:off x="7542802"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E1A5557D-D4AF-43C9-A7A8-02A509CB3564}"/>
                </a:ext>
              </a:extLst>
            </p:cNvPr>
            <p:cNvSpPr/>
            <p:nvPr/>
          </p:nvSpPr>
          <p:spPr>
            <a:xfrm>
              <a:off x="8104700"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3B2E099D-80D1-4EC9-81CB-11B415F673FE}"/>
                </a:ext>
              </a:extLst>
            </p:cNvPr>
            <p:cNvSpPr/>
            <p:nvPr/>
          </p:nvSpPr>
          <p:spPr>
            <a:xfrm>
              <a:off x="8666598"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59B97C2B-BC94-4C41-8BFC-DF07D02379E2}"/>
                </a:ext>
              </a:extLst>
            </p:cNvPr>
            <p:cNvSpPr/>
            <p:nvPr/>
          </p:nvSpPr>
          <p:spPr>
            <a:xfrm>
              <a:off x="9228496"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19B9E50C-C36A-4B20-8FC2-3908AA76A664}"/>
                </a:ext>
              </a:extLst>
            </p:cNvPr>
            <p:cNvSpPr/>
            <p:nvPr/>
          </p:nvSpPr>
          <p:spPr>
            <a:xfrm>
              <a:off x="9790391"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7738D242-9265-48FD-9366-D8CA5130B9F8}"/>
              </a:ext>
            </a:extLst>
          </p:cNvPr>
          <p:cNvGrpSpPr/>
          <p:nvPr/>
        </p:nvGrpSpPr>
        <p:grpSpPr>
          <a:xfrm>
            <a:off x="10753926" y="4011565"/>
            <a:ext cx="641055" cy="2122535"/>
            <a:chOff x="8630023" y="4893701"/>
            <a:chExt cx="641055" cy="1028700"/>
          </a:xfrm>
        </p:grpSpPr>
        <p:sp>
          <p:nvSpPr>
            <p:cNvPr id="49" name="平行四边形 48">
              <a:extLst>
                <a:ext uri="{FF2B5EF4-FFF2-40B4-BE49-F238E27FC236}">
                  <a16:creationId xmlns:a16="http://schemas.microsoft.com/office/drawing/2014/main" id="{39C8E559-1C6C-4B8A-83F5-C596DBD377A7}"/>
                </a:ext>
              </a:extLst>
            </p:cNvPr>
            <p:cNvSpPr/>
            <p:nvPr/>
          </p:nvSpPr>
          <p:spPr>
            <a:xfrm flipH="1">
              <a:off x="8630023"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a:extLst>
                <a:ext uri="{FF2B5EF4-FFF2-40B4-BE49-F238E27FC236}">
                  <a16:creationId xmlns:a16="http://schemas.microsoft.com/office/drawing/2014/main" id="{4B5E3584-1287-41EA-AA5F-3B9D5E344A20}"/>
                </a:ext>
              </a:extLst>
            </p:cNvPr>
            <p:cNvSpPr/>
            <p:nvPr/>
          </p:nvSpPr>
          <p:spPr>
            <a:xfrm flipH="1">
              <a:off x="8882313"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a:extLst>
                <a:ext uri="{FF2B5EF4-FFF2-40B4-BE49-F238E27FC236}">
                  <a16:creationId xmlns:a16="http://schemas.microsoft.com/office/drawing/2014/main" id="{37E9E181-8053-4162-AE87-D564820894E2}"/>
                </a:ext>
              </a:extLst>
            </p:cNvPr>
            <p:cNvSpPr/>
            <p:nvPr/>
          </p:nvSpPr>
          <p:spPr>
            <a:xfrm flipH="1">
              <a:off x="9141599"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10" presetClass="entr" presetSubtype="0"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a:extLst>
              <a:ext uri="{FF2B5EF4-FFF2-40B4-BE49-F238E27FC236}">
                <a16:creationId xmlns:a16="http://schemas.microsoft.com/office/drawing/2014/main" id="{6EF3284F-829B-457C-A115-4319943F77BA}"/>
              </a:ext>
            </a:extLst>
          </p:cNvPr>
          <p:cNvSpPr/>
          <p:nvPr/>
        </p:nvSpPr>
        <p:spPr>
          <a:xfrm flipH="1">
            <a:off x="759379" y="1922200"/>
            <a:ext cx="3420000" cy="3420000"/>
          </a:xfrm>
          <a:custGeom>
            <a:avLst/>
            <a:gdLst>
              <a:gd name="connsiteX0" fmla="*/ 264172 w 6087491"/>
              <a:gd name="connsiteY0" fmla="*/ 205288 h 4730576"/>
              <a:gd name="connsiteX1" fmla="*/ 264172 w 6087491"/>
              <a:gd name="connsiteY1" fmla="*/ 4525288 h 4730576"/>
              <a:gd name="connsiteX2" fmla="*/ 5823318 w 6087491"/>
              <a:gd name="connsiteY2" fmla="*/ 4525288 h 4730576"/>
              <a:gd name="connsiteX3" fmla="*/ 5823318 w 6087491"/>
              <a:gd name="connsiteY3" fmla="*/ 205288 h 4730576"/>
              <a:gd name="connsiteX4" fmla="*/ 0 w 6087491"/>
              <a:gd name="connsiteY4" fmla="*/ 0 h 4730576"/>
              <a:gd name="connsiteX5" fmla="*/ 6087491 w 6087491"/>
              <a:gd name="connsiteY5" fmla="*/ 0 h 4730576"/>
              <a:gd name="connsiteX6" fmla="*/ 6087491 w 6087491"/>
              <a:gd name="connsiteY6" fmla="*/ 4730576 h 4730576"/>
              <a:gd name="connsiteX7" fmla="*/ 0 w 6087491"/>
              <a:gd name="connsiteY7" fmla="*/ 4730576 h 473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7491" h="4730576">
                <a:moveTo>
                  <a:pt x="264172" y="205288"/>
                </a:moveTo>
                <a:lnTo>
                  <a:pt x="264172" y="4525288"/>
                </a:lnTo>
                <a:lnTo>
                  <a:pt x="5823318" y="4525288"/>
                </a:lnTo>
                <a:lnTo>
                  <a:pt x="5823318" y="205288"/>
                </a:lnTo>
                <a:close/>
                <a:moveTo>
                  <a:pt x="0" y="0"/>
                </a:moveTo>
                <a:lnTo>
                  <a:pt x="6087491" y="0"/>
                </a:lnTo>
                <a:lnTo>
                  <a:pt x="6087491" y="4730576"/>
                </a:lnTo>
                <a:lnTo>
                  <a:pt x="0" y="4730576"/>
                </a:lnTo>
                <a:close/>
              </a:path>
            </a:pathLst>
          </a:custGeom>
          <a:gradFill>
            <a:gsLst>
              <a:gs pos="100000">
                <a:srgbClr val="91BBF7"/>
              </a:gs>
              <a:gs pos="0">
                <a:srgbClr val="FFC7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2">
            <a:extLst>
              <a:ext uri="{FF2B5EF4-FFF2-40B4-BE49-F238E27FC236}">
                <a16:creationId xmlns:a16="http://schemas.microsoft.com/office/drawing/2014/main" id="{077A24B5-5479-4869-B3E6-6B8252A5C6DF}"/>
              </a:ext>
            </a:extLst>
          </p:cNvPr>
          <p:cNvSpPr txBox="1"/>
          <p:nvPr/>
        </p:nvSpPr>
        <p:spPr>
          <a:xfrm flipH="1">
            <a:off x="9063580" y="1829988"/>
            <a:ext cx="1445786" cy="1200329"/>
          </a:xfrm>
          <a:prstGeom prst="rect">
            <a:avLst/>
          </a:prstGeom>
          <a:solidFill>
            <a:schemeClr val="bg1"/>
          </a:solidFill>
        </p:spPr>
        <p:txBody>
          <a:bodyPr wrap="square" rtlCol="0">
            <a:spAutoFit/>
          </a:bodyPr>
          <a:lstStyle/>
          <a:p>
            <a:pPr algn="r"/>
            <a:r>
              <a:rPr lang="en-US" altLang="zh-CN" sz="7200" b="1" dirty="0">
                <a:solidFill>
                  <a:srgbClr val="2A3553"/>
                </a:solidFill>
                <a:latin typeface="微软雅黑" panose="020B0503020204020204" pitchFamily="34" charset="-122"/>
                <a:ea typeface="微软雅黑" panose="020B0503020204020204" pitchFamily="34" charset="-122"/>
              </a:rPr>
              <a:t>01</a:t>
            </a:r>
          </a:p>
        </p:txBody>
      </p:sp>
      <p:grpSp>
        <p:nvGrpSpPr>
          <p:cNvPr id="22" name="组合 21">
            <a:extLst>
              <a:ext uri="{FF2B5EF4-FFF2-40B4-BE49-F238E27FC236}">
                <a16:creationId xmlns:a16="http://schemas.microsoft.com/office/drawing/2014/main" id="{5A4C093E-07B0-474B-8B6E-CE59B749E7A8}"/>
              </a:ext>
            </a:extLst>
          </p:cNvPr>
          <p:cNvGrpSpPr/>
          <p:nvPr/>
        </p:nvGrpSpPr>
        <p:grpSpPr>
          <a:xfrm>
            <a:off x="6622686" y="1376202"/>
            <a:ext cx="3731385" cy="360000"/>
            <a:chOff x="6419006" y="1464375"/>
            <a:chExt cx="3731385" cy="360000"/>
          </a:xfrm>
          <a:gradFill flip="none" rotWithShape="1">
            <a:gsLst>
              <a:gs pos="100000">
                <a:srgbClr val="91BBF7"/>
              </a:gs>
              <a:gs pos="0">
                <a:srgbClr val="FFC7CA"/>
              </a:gs>
            </a:gsLst>
            <a:lin ang="10800000" scaled="1"/>
            <a:tileRect/>
          </a:gradFill>
        </p:grpSpPr>
        <p:sp>
          <p:nvSpPr>
            <p:cNvPr id="23" name="椭圆 22">
              <a:extLst>
                <a:ext uri="{FF2B5EF4-FFF2-40B4-BE49-F238E27FC236}">
                  <a16:creationId xmlns:a16="http://schemas.microsoft.com/office/drawing/2014/main" id="{C590579E-B6A8-4251-BA8E-0326D4EFFE4B}"/>
                </a:ext>
              </a:extLst>
            </p:cNvPr>
            <p:cNvSpPr/>
            <p:nvPr/>
          </p:nvSpPr>
          <p:spPr>
            <a:xfrm>
              <a:off x="6419006"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35A546DC-4A83-4C55-A8E6-29BE2FD97618}"/>
                </a:ext>
              </a:extLst>
            </p:cNvPr>
            <p:cNvSpPr/>
            <p:nvPr/>
          </p:nvSpPr>
          <p:spPr>
            <a:xfrm>
              <a:off x="6980904"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A79A12B0-5431-4A9C-A868-041781D11CD4}"/>
                </a:ext>
              </a:extLst>
            </p:cNvPr>
            <p:cNvSpPr/>
            <p:nvPr/>
          </p:nvSpPr>
          <p:spPr>
            <a:xfrm>
              <a:off x="7542802"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39952EE-C061-4811-8226-BD782F73A52E}"/>
                </a:ext>
              </a:extLst>
            </p:cNvPr>
            <p:cNvSpPr/>
            <p:nvPr/>
          </p:nvSpPr>
          <p:spPr>
            <a:xfrm>
              <a:off x="8104700"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C50A514A-94D4-434A-9F84-68F7580895AC}"/>
                </a:ext>
              </a:extLst>
            </p:cNvPr>
            <p:cNvSpPr/>
            <p:nvPr/>
          </p:nvSpPr>
          <p:spPr>
            <a:xfrm>
              <a:off x="8666598"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8A593FD5-2AB0-48A5-8900-9AE900B54518}"/>
                </a:ext>
              </a:extLst>
            </p:cNvPr>
            <p:cNvSpPr/>
            <p:nvPr/>
          </p:nvSpPr>
          <p:spPr>
            <a:xfrm>
              <a:off x="9228496"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E1ECB1F1-F6CE-4699-805F-FCA62290253C}"/>
                </a:ext>
              </a:extLst>
            </p:cNvPr>
            <p:cNvSpPr/>
            <p:nvPr/>
          </p:nvSpPr>
          <p:spPr>
            <a:xfrm>
              <a:off x="9790391"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id="{354F8C15-051C-439E-A4AD-BCB9E4B698E2}"/>
              </a:ext>
            </a:extLst>
          </p:cNvPr>
          <p:cNvGrpSpPr/>
          <p:nvPr/>
        </p:nvGrpSpPr>
        <p:grpSpPr>
          <a:xfrm>
            <a:off x="10753926" y="1130301"/>
            <a:ext cx="641055" cy="5003800"/>
            <a:chOff x="8630023" y="4893701"/>
            <a:chExt cx="641055" cy="1028700"/>
          </a:xfrm>
        </p:grpSpPr>
        <p:sp>
          <p:nvSpPr>
            <p:cNvPr id="31" name="平行四边形 30">
              <a:extLst>
                <a:ext uri="{FF2B5EF4-FFF2-40B4-BE49-F238E27FC236}">
                  <a16:creationId xmlns:a16="http://schemas.microsoft.com/office/drawing/2014/main" id="{666360FC-8F2F-41AE-A453-A4CC8A6F483D}"/>
                </a:ext>
              </a:extLst>
            </p:cNvPr>
            <p:cNvSpPr/>
            <p:nvPr/>
          </p:nvSpPr>
          <p:spPr>
            <a:xfrm flipH="1">
              <a:off x="8630023"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a:extLst>
                <a:ext uri="{FF2B5EF4-FFF2-40B4-BE49-F238E27FC236}">
                  <a16:creationId xmlns:a16="http://schemas.microsoft.com/office/drawing/2014/main" id="{551CE259-48B3-43F5-ACEF-EBC029E518E0}"/>
                </a:ext>
              </a:extLst>
            </p:cNvPr>
            <p:cNvSpPr/>
            <p:nvPr/>
          </p:nvSpPr>
          <p:spPr>
            <a:xfrm flipH="1">
              <a:off x="8882313"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a:extLst>
                <a:ext uri="{FF2B5EF4-FFF2-40B4-BE49-F238E27FC236}">
                  <a16:creationId xmlns:a16="http://schemas.microsoft.com/office/drawing/2014/main" id="{57DD69D1-B9CB-4836-A6E9-2CD7247C8EEF}"/>
                </a:ext>
              </a:extLst>
            </p:cNvPr>
            <p:cNvSpPr/>
            <p:nvPr/>
          </p:nvSpPr>
          <p:spPr>
            <a:xfrm flipH="1">
              <a:off x="9141599"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B1BBF86B-FB17-4B55-BBC8-1B3C88ECB281}"/>
              </a:ext>
            </a:extLst>
          </p:cNvPr>
          <p:cNvGrpSpPr/>
          <p:nvPr/>
        </p:nvGrpSpPr>
        <p:grpSpPr>
          <a:xfrm>
            <a:off x="7926482" y="2855028"/>
            <a:ext cx="2582884" cy="1228029"/>
            <a:chOff x="3850192" y="2471279"/>
            <a:chExt cx="2582884" cy="1228029"/>
          </a:xfrm>
        </p:grpSpPr>
        <p:sp>
          <p:nvSpPr>
            <p:cNvPr id="34" name="TextBox 22">
              <a:extLst>
                <a:ext uri="{FF2B5EF4-FFF2-40B4-BE49-F238E27FC236}">
                  <a16:creationId xmlns:a16="http://schemas.microsoft.com/office/drawing/2014/main" id="{99CE0CDC-AD87-455F-ADCA-E9AB83881D15}"/>
                </a:ext>
              </a:extLst>
            </p:cNvPr>
            <p:cNvSpPr txBox="1"/>
            <p:nvPr/>
          </p:nvSpPr>
          <p:spPr>
            <a:xfrm flipH="1">
              <a:off x="3913378" y="2471279"/>
              <a:ext cx="2519698" cy="769441"/>
            </a:xfrm>
            <a:prstGeom prst="rect">
              <a:avLst/>
            </a:prstGeom>
            <a:solidFill>
              <a:schemeClr val="bg1"/>
            </a:solidFill>
          </p:spPr>
          <p:txBody>
            <a:bodyPr wrap="square" rtlCol="0">
              <a:spAutoFit/>
            </a:bodyPr>
            <a:lstStyle/>
            <a:p>
              <a:pPr algn="r"/>
              <a:r>
                <a:rPr lang="zh-CN" altLang="en-US" sz="4400" b="1" spc="100" dirty="0">
                  <a:solidFill>
                    <a:srgbClr val="2A3553"/>
                  </a:solidFill>
                  <a:latin typeface="微软雅黑" panose="020B0503020204020204" pitchFamily="34" charset="-122"/>
                  <a:ea typeface="微软雅黑" panose="020B0503020204020204" pitchFamily="34" charset="-122"/>
                </a:rPr>
                <a:t>工作回顾</a:t>
              </a:r>
            </a:p>
          </p:txBody>
        </p:sp>
        <p:sp>
          <p:nvSpPr>
            <p:cNvPr id="35" name="TextBox 22">
              <a:extLst>
                <a:ext uri="{FF2B5EF4-FFF2-40B4-BE49-F238E27FC236}">
                  <a16:creationId xmlns:a16="http://schemas.microsoft.com/office/drawing/2014/main" id="{25FBAE58-607E-497A-85B3-004454AEF3A5}"/>
                </a:ext>
              </a:extLst>
            </p:cNvPr>
            <p:cNvSpPr txBox="1"/>
            <p:nvPr/>
          </p:nvSpPr>
          <p:spPr>
            <a:xfrm flipH="1">
              <a:off x="3850192" y="3237643"/>
              <a:ext cx="2519698" cy="461665"/>
            </a:xfrm>
            <a:prstGeom prst="rect">
              <a:avLst/>
            </a:prstGeom>
            <a:solidFill>
              <a:schemeClr val="bg1"/>
            </a:solidFill>
          </p:spPr>
          <p:txBody>
            <a:bodyPr wrap="square" rtlCol="0">
              <a:spAutoFit/>
            </a:bodyPr>
            <a:lstStyle/>
            <a:p>
              <a:pPr algn="r"/>
              <a:r>
                <a:rPr lang="en-US" altLang="zh-CN" sz="2400" spc="100" dirty="0">
                  <a:solidFill>
                    <a:srgbClr val="2A3553"/>
                  </a:solidFill>
                  <a:latin typeface="微软雅黑" panose="020B0503020204020204" pitchFamily="34" charset="-122"/>
                  <a:ea typeface="微软雅黑" panose="020B0503020204020204" pitchFamily="34" charset="-122"/>
                </a:rPr>
                <a:t>Job Review</a:t>
              </a:r>
              <a:endParaRPr lang="zh-CN" altLang="en-US" sz="2400" spc="100" dirty="0">
                <a:solidFill>
                  <a:srgbClr val="2A3553"/>
                </a:solidFill>
                <a:latin typeface="微软雅黑" panose="020B0503020204020204" pitchFamily="34" charset="-122"/>
                <a:ea typeface="微软雅黑" panose="020B0503020204020204" pitchFamily="34" charset="-122"/>
              </a:endParaRPr>
            </a:p>
          </p:txBody>
        </p:sp>
      </p:grpSp>
      <p:sp>
        <p:nvSpPr>
          <p:cNvPr id="39" name="TextBox 7">
            <a:extLst>
              <a:ext uri="{FF2B5EF4-FFF2-40B4-BE49-F238E27FC236}">
                <a16:creationId xmlns:a16="http://schemas.microsoft.com/office/drawing/2014/main" id="{9AEBD277-0366-492D-8182-EC48CE40A6D5}"/>
              </a:ext>
            </a:extLst>
          </p:cNvPr>
          <p:cNvSpPr>
            <a:spLocks noChangeArrowheads="1"/>
          </p:cNvSpPr>
          <p:nvPr/>
        </p:nvSpPr>
        <p:spPr bwMode="auto">
          <a:xfrm>
            <a:off x="2945317" y="2420888"/>
            <a:ext cx="219581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dirty="0">
                <a:solidFill>
                  <a:srgbClr val="2A3553"/>
                </a:solidFill>
                <a:latin typeface="微软雅黑" panose="020B0503020204020204" pitchFamily="34" charset="-122"/>
                <a:ea typeface="微软雅黑" panose="020B0503020204020204" pitchFamily="34" charset="-122"/>
                <a:sym typeface="方正兰亭黑_GBK" pitchFamily="2" charset="-122"/>
              </a:rPr>
              <a:t>上阶段工作概述</a:t>
            </a:r>
            <a:endParaRPr lang="en-US" altLang="zh-CN" sz="120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Rectangle 4">
            <a:extLst>
              <a:ext uri="{FF2B5EF4-FFF2-40B4-BE49-F238E27FC236}">
                <a16:creationId xmlns:a16="http://schemas.microsoft.com/office/drawing/2014/main" id="{E98EDBC4-A69A-4868-BCC6-65FFDF72ADCF}"/>
              </a:ext>
            </a:extLst>
          </p:cNvPr>
          <p:cNvSpPr txBox="1">
            <a:spLocks noChangeArrowheads="1"/>
          </p:cNvSpPr>
          <p:nvPr/>
        </p:nvSpPr>
        <p:spPr bwMode="auto">
          <a:xfrm>
            <a:off x="2913701" y="3074703"/>
            <a:ext cx="2933865" cy="11149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b="0" dirty="0">
                <a:solidFill>
                  <a:srgbClr val="2A3553"/>
                </a:solidFill>
                <a:latin typeface="微软雅黑" panose="020B0503020204020204" pitchFamily="34" charset="-122"/>
                <a:ea typeface="微软雅黑" panose="020B0503020204020204" pitchFamily="34" charset="-122"/>
              </a:rPr>
              <a:t>Introduction Of Atmospheric</a:t>
            </a:r>
          </a:p>
          <a:p>
            <a:pPr algn="l"/>
            <a:r>
              <a:rPr lang="en-US" altLang="zh-CN" b="0" dirty="0">
                <a:solidFill>
                  <a:srgbClr val="2A3553"/>
                </a:solidFill>
                <a:latin typeface="微软雅黑" panose="020B0503020204020204" pitchFamily="34" charset="-122"/>
                <a:ea typeface="微软雅黑" panose="020B0503020204020204" pitchFamily="34" charset="-122"/>
              </a:rPr>
              <a:t>Business Plan Start up Plan PPT Template, </a:t>
            </a:r>
          </a:p>
          <a:p>
            <a:pPr algn="l"/>
            <a:r>
              <a:rPr lang="en-US" altLang="zh-CN" b="0" dirty="0">
                <a:solidFill>
                  <a:srgbClr val="2A3553"/>
                </a:solidFill>
                <a:latin typeface="微软雅黑" panose="020B0503020204020204" pitchFamily="34" charset="-122"/>
                <a:ea typeface="微软雅黑" panose="020B0503020204020204" pitchFamily="34" charset="-122"/>
              </a:rPr>
              <a:t>Complete Framework</a:t>
            </a:r>
            <a:endParaRPr lang="zh-CN" b="0" dirty="0">
              <a:solidFill>
                <a:srgbClr val="2A3553"/>
              </a:solidFill>
              <a:latin typeface="微软雅黑" panose="020B0503020204020204" pitchFamily="34" charset="-122"/>
              <a:ea typeface="微软雅黑" panose="020B0503020204020204" pitchFamily="34" charset="-122"/>
            </a:endParaRPr>
          </a:p>
        </p:txBody>
      </p:sp>
      <p:grpSp>
        <p:nvGrpSpPr>
          <p:cNvPr id="41" name="组合 40">
            <a:extLst>
              <a:ext uri="{FF2B5EF4-FFF2-40B4-BE49-F238E27FC236}">
                <a16:creationId xmlns:a16="http://schemas.microsoft.com/office/drawing/2014/main" id="{7494E954-07FB-4145-9C7C-73E217869701}"/>
              </a:ext>
            </a:extLst>
          </p:cNvPr>
          <p:cNvGrpSpPr/>
          <p:nvPr/>
        </p:nvGrpSpPr>
        <p:grpSpPr>
          <a:xfrm>
            <a:off x="660400" y="-44538"/>
            <a:ext cx="2507750" cy="1057275"/>
            <a:chOff x="-11859" y="-28575"/>
            <a:chExt cx="2507750" cy="1057275"/>
          </a:xfrm>
        </p:grpSpPr>
        <p:sp>
          <p:nvSpPr>
            <p:cNvPr id="42" name="平行四边形 41">
              <a:extLst>
                <a:ext uri="{FF2B5EF4-FFF2-40B4-BE49-F238E27FC236}">
                  <a16:creationId xmlns:a16="http://schemas.microsoft.com/office/drawing/2014/main" id="{EE5A488B-FBB3-498F-BF4D-756AC61E3A0F}"/>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a:extLst>
                <a:ext uri="{FF2B5EF4-FFF2-40B4-BE49-F238E27FC236}">
                  <a16:creationId xmlns:a16="http://schemas.microsoft.com/office/drawing/2014/main" id="{332FD55B-8212-474F-81CD-A3D5D602EF7F}"/>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a:extLst>
                <a:ext uri="{FF2B5EF4-FFF2-40B4-BE49-F238E27FC236}">
                  <a16:creationId xmlns:a16="http://schemas.microsoft.com/office/drawing/2014/main" id="{55474B3E-A2CE-4A44-BA57-8ED3804B6902}"/>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a:extLst>
                <a:ext uri="{FF2B5EF4-FFF2-40B4-BE49-F238E27FC236}">
                  <a16:creationId xmlns:a16="http://schemas.microsoft.com/office/drawing/2014/main" id="{FDA19B79-2492-4931-AF41-D9B7180A03D7}"/>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a:extLst>
                <a:ext uri="{FF2B5EF4-FFF2-40B4-BE49-F238E27FC236}">
                  <a16:creationId xmlns:a16="http://schemas.microsoft.com/office/drawing/2014/main" id="{6A60C086-7D9A-4640-974D-F49521405F53}"/>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a:extLst>
                <a:ext uri="{FF2B5EF4-FFF2-40B4-BE49-F238E27FC236}">
                  <a16:creationId xmlns:a16="http://schemas.microsoft.com/office/drawing/2014/main" id="{B47C50FC-68BA-4A42-BF41-D41579EF59B6}"/>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a:extLst>
                <a:ext uri="{FF2B5EF4-FFF2-40B4-BE49-F238E27FC236}">
                  <a16:creationId xmlns:a16="http://schemas.microsoft.com/office/drawing/2014/main" id="{BCF91759-EDE7-4524-A5F3-26A3FBD7F7B1}"/>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a:extLst>
                <a:ext uri="{FF2B5EF4-FFF2-40B4-BE49-F238E27FC236}">
                  <a16:creationId xmlns:a16="http://schemas.microsoft.com/office/drawing/2014/main" id="{BD24AD8C-C1F7-4081-A0DF-5FF7D0CAF410}"/>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a:extLst>
                <a:ext uri="{FF2B5EF4-FFF2-40B4-BE49-F238E27FC236}">
                  <a16:creationId xmlns:a16="http://schemas.microsoft.com/office/drawing/2014/main" id="{4BFE354C-9792-4C21-A3E9-77437194F1F2}"/>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C3D1AC53-B64C-4685-BEEA-12EB6A6E19DF}"/>
              </a:ext>
            </a:extLst>
          </p:cNvPr>
          <p:cNvGrpSpPr/>
          <p:nvPr/>
        </p:nvGrpSpPr>
        <p:grpSpPr>
          <a:xfrm>
            <a:off x="664909" y="6308362"/>
            <a:ext cx="1070304" cy="472172"/>
            <a:chOff x="664909" y="6308362"/>
            <a:chExt cx="1070304" cy="472172"/>
          </a:xfrm>
        </p:grpSpPr>
        <p:sp>
          <p:nvSpPr>
            <p:cNvPr id="52" name="等腰三角形 51">
              <a:extLst>
                <a:ext uri="{FF2B5EF4-FFF2-40B4-BE49-F238E27FC236}">
                  <a16:creationId xmlns:a16="http://schemas.microsoft.com/office/drawing/2014/main" id="{41D34641-759F-4BF8-B7CD-57D7DAE0B495}"/>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a:extLst>
                <a:ext uri="{FF2B5EF4-FFF2-40B4-BE49-F238E27FC236}">
                  <a16:creationId xmlns:a16="http://schemas.microsoft.com/office/drawing/2014/main" id="{FF7F336D-6FEA-4D63-9FEA-3C9B91A76645}"/>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a16="http://schemas.microsoft.com/office/drawing/2014/main" id="{179A479B-7D72-4CA8-8AC4-8AE9066C7F75}"/>
              </a:ext>
            </a:extLst>
          </p:cNvPr>
          <p:cNvGrpSpPr/>
          <p:nvPr/>
        </p:nvGrpSpPr>
        <p:grpSpPr>
          <a:xfrm>
            <a:off x="10355783" y="386126"/>
            <a:ext cx="1075251" cy="472172"/>
            <a:chOff x="10355783" y="386126"/>
            <a:chExt cx="1075251" cy="472172"/>
          </a:xfrm>
        </p:grpSpPr>
        <p:sp>
          <p:nvSpPr>
            <p:cNvPr id="55" name="等腰三角形 54">
              <a:extLst>
                <a:ext uri="{FF2B5EF4-FFF2-40B4-BE49-F238E27FC236}">
                  <a16:creationId xmlns:a16="http://schemas.microsoft.com/office/drawing/2014/main" id="{51FBDAA4-9ED3-4469-8638-0B705E6C4830}"/>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a:extLst>
                <a:ext uri="{FF2B5EF4-FFF2-40B4-BE49-F238E27FC236}">
                  <a16:creationId xmlns:a16="http://schemas.microsoft.com/office/drawing/2014/main" id="{17524D7C-0F9F-4871-996A-EA0780578640}"/>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1000"/>
                                        <p:tgtEl>
                                          <p:spTgt spid="40"/>
                                        </p:tgtEl>
                                      </p:cBhvr>
                                    </p:animEffect>
                                    <p:anim calcmode="lin" valueType="num">
                                      <p:cBhvr>
                                        <p:cTn id="14" dur="1000" fill="hold"/>
                                        <p:tgtEl>
                                          <p:spTgt spid="40"/>
                                        </p:tgtEl>
                                        <p:attrNameLst>
                                          <p:attrName>ppt_x</p:attrName>
                                        </p:attrNameLst>
                                      </p:cBhvr>
                                      <p:tavLst>
                                        <p:tav tm="0">
                                          <p:val>
                                            <p:strVal val="#ppt_x"/>
                                          </p:val>
                                        </p:tav>
                                        <p:tav tm="100000">
                                          <p:val>
                                            <p:strVal val="#ppt_x"/>
                                          </p:val>
                                        </p:tav>
                                      </p:tavLst>
                                    </p:anim>
                                    <p:anim calcmode="lin" valueType="num">
                                      <p:cBhvr>
                                        <p:cTn id="15" dur="1000" fill="hold"/>
                                        <p:tgtEl>
                                          <p:spTgt spid="4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1C1820FA-BA6E-4EA0-AB5A-0F80395C164D}"/>
              </a:ext>
            </a:extLst>
          </p:cNvPr>
          <p:cNvGrpSpPr/>
          <p:nvPr/>
        </p:nvGrpSpPr>
        <p:grpSpPr>
          <a:xfrm>
            <a:off x="4319686" y="1813423"/>
            <a:ext cx="7036503" cy="3637554"/>
            <a:chOff x="4443973" y="1523701"/>
            <a:chExt cx="7036503" cy="3637554"/>
          </a:xfrm>
        </p:grpSpPr>
        <p:grpSp>
          <p:nvGrpSpPr>
            <p:cNvPr id="63" name="组合 62"/>
            <p:cNvGrpSpPr/>
            <p:nvPr/>
          </p:nvGrpSpPr>
          <p:grpSpPr>
            <a:xfrm>
              <a:off x="4468738" y="1523701"/>
              <a:ext cx="6918249" cy="649245"/>
              <a:chOff x="857249" y="1714500"/>
              <a:chExt cx="5328592" cy="500063"/>
            </a:xfrm>
          </p:grpSpPr>
          <p:sp>
            <p:nvSpPr>
              <p:cNvPr id="64" name="五边形 63"/>
              <p:cNvSpPr/>
              <p:nvPr/>
            </p:nvSpPr>
            <p:spPr>
              <a:xfrm>
                <a:off x="857249" y="1714500"/>
                <a:ext cx="1903856" cy="500063"/>
              </a:xfrm>
              <a:prstGeom prst="homePlat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2928567" y="1743076"/>
                <a:ext cx="3257274" cy="408923"/>
              </a:xfrm>
              <a:prstGeom prst="rect">
                <a:avLst/>
              </a:prstGeom>
            </p:spPr>
            <p:txBody>
              <a:bodyPr wrap="square" lIns="68580" tIns="34290" rIns="68580" bIns="34290">
                <a:spAutoFit/>
              </a:bodyPr>
              <a:lstStyle/>
              <a:p>
                <a:pPr>
                  <a:spcBef>
                    <a:spcPts val="840"/>
                  </a:spcBef>
                  <a:spcAft>
                    <a:spcPts val="840"/>
                  </a:spcAft>
                </a:pPr>
                <a:r>
                  <a:rPr lang="zh-CN" altLang="en-US" sz="1000" dirty="0">
                    <a:solidFill>
                      <a:srgbClr val="2A3553"/>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a:solidFill>
                    <a:srgbClr val="2A3553"/>
                  </a:solidFill>
                  <a:latin typeface="微软雅黑" panose="020B0503020204020204" pitchFamily="34" charset="-122"/>
                  <a:ea typeface="微软雅黑" panose="020B0503020204020204" pitchFamily="34" charset="-122"/>
                </a:endParaRPr>
              </a:p>
            </p:txBody>
          </p:sp>
          <p:sp>
            <p:nvSpPr>
              <p:cNvPr id="66" name="矩形 65"/>
              <p:cNvSpPr/>
              <p:nvPr/>
            </p:nvSpPr>
            <p:spPr>
              <a:xfrm>
                <a:off x="1203226" y="1831108"/>
                <a:ext cx="1173430" cy="266689"/>
              </a:xfrm>
              <a:prstGeom prst="rect">
                <a:avLst/>
              </a:prstGeom>
            </p:spPr>
            <p:txBody>
              <a:bodyPr wrap="none" lIns="68580" tIns="34290" rIns="68580" bIns="34290">
                <a:spAutoFit/>
              </a:bodyPr>
              <a:lstStyle/>
              <a:p>
                <a:pPr algn="ctr"/>
                <a:r>
                  <a:rPr lang="zh-CN" altLang="en-US" dirty="0">
                    <a:solidFill>
                      <a:srgbClr val="2A3553"/>
                    </a:solidFill>
                    <a:latin typeface="微软雅黑" panose="020B0503020204020204" pitchFamily="34" charset="-122"/>
                    <a:ea typeface="微软雅黑" panose="020B0503020204020204" pitchFamily="34" charset="-122"/>
                  </a:rPr>
                  <a:t>输入文本内容</a:t>
                </a:r>
                <a:endParaRPr lang="en-US" altLang="zh-CN" dirty="0">
                  <a:solidFill>
                    <a:srgbClr val="2A3553"/>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4468738" y="2519803"/>
              <a:ext cx="6918249" cy="649244"/>
              <a:chOff x="857249" y="2481722"/>
              <a:chExt cx="5328592" cy="500063"/>
            </a:xfrm>
          </p:grpSpPr>
          <p:sp>
            <p:nvSpPr>
              <p:cNvPr id="68" name="五边形 67"/>
              <p:cNvSpPr/>
              <p:nvPr/>
            </p:nvSpPr>
            <p:spPr>
              <a:xfrm>
                <a:off x="857249" y="2481722"/>
                <a:ext cx="1903856" cy="500063"/>
              </a:xfrm>
              <a:prstGeom prst="homePlat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2928567" y="2511905"/>
                <a:ext cx="3257274" cy="408923"/>
              </a:xfrm>
              <a:prstGeom prst="rect">
                <a:avLst/>
              </a:prstGeom>
            </p:spPr>
            <p:txBody>
              <a:bodyPr wrap="square" lIns="68580" tIns="34290" rIns="68580" bIns="34290">
                <a:spAutoFit/>
              </a:bodyPr>
              <a:lstStyle/>
              <a:p>
                <a:pPr>
                  <a:spcBef>
                    <a:spcPts val="840"/>
                  </a:spcBef>
                  <a:spcAft>
                    <a:spcPts val="840"/>
                  </a:spcAft>
                </a:pPr>
                <a:r>
                  <a:rPr lang="zh-CN" altLang="en-US" sz="1000" dirty="0">
                    <a:solidFill>
                      <a:srgbClr val="2A3553"/>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a:solidFill>
                    <a:srgbClr val="2A3553"/>
                  </a:solidFill>
                  <a:latin typeface="微软雅黑" panose="020B0503020204020204" pitchFamily="34" charset="-122"/>
                  <a:ea typeface="微软雅黑" panose="020B0503020204020204" pitchFamily="34" charset="-122"/>
                </a:endParaRPr>
              </a:p>
            </p:txBody>
          </p:sp>
          <p:sp>
            <p:nvSpPr>
              <p:cNvPr id="70" name="矩形 69"/>
              <p:cNvSpPr/>
              <p:nvPr/>
            </p:nvSpPr>
            <p:spPr>
              <a:xfrm>
                <a:off x="1222463" y="2593254"/>
                <a:ext cx="1173430" cy="266689"/>
              </a:xfrm>
              <a:prstGeom prst="rect">
                <a:avLst/>
              </a:prstGeom>
            </p:spPr>
            <p:txBody>
              <a:bodyPr wrap="none" lIns="68580" tIns="34290" rIns="68580" bIns="34290">
                <a:spAutoFit/>
              </a:bodyPr>
              <a:lstStyle/>
              <a:p>
                <a:pPr algn="ctr"/>
                <a:r>
                  <a:rPr lang="zh-CN" altLang="en-US" dirty="0">
                    <a:solidFill>
                      <a:srgbClr val="2A3553"/>
                    </a:solidFill>
                    <a:latin typeface="微软雅黑" panose="020B0503020204020204" pitchFamily="34" charset="-122"/>
                    <a:ea typeface="微软雅黑" panose="020B0503020204020204" pitchFamily="34" charset="-122"/>
                  </a:rPr>
                  <a:t>输入文本内容</a:t>
                </a:r>
                <a:endParaRPr lang="en-US" altLang="zh-CN" dirty="0">
                  <a:solidFill>
                    <a:srgbClr val="2A3553"/>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4443973" y="3517816"/>
              <a:ext cx="6918249" cy="649245"/>
              <a:chOff x="857249" y="3248944"/>
              <a:chExt cx="5328592" cy="500063"/>
            </a:xfrm>
          </p:grpSpPr>
          <p:sp>
            <p:nvSpPr>
              <p:cNvPr id="72" name="五边形 71"/>
              <p:cNvSpPr/>
              <p:nvPr/>
            </p:nvSpPr>
            <p:spPr>
              <a:xfrm>
                <a:off x="857249" y="3248944"/>
                <a:ext cx="1903856" cy="500063"/>
              </a:xfrm>
              <a:prstGeom prst="homePlat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2928567" y="3280735"/>
                <a:ext cx="3257274" cy="408923"/>
              </a:xfrm>
              <a:prstGeom prst="rect">
                <a:avLst/>
              </a:prstGeom>
            </p:spPr>
            <p:txBody>
              <a:bodyPr wrap="square" lIns="68580" tIns="34290" rIns="68580" bIns="34290">
                <a:spAutoFit/>
              </a:bodyPr>
              <a:lstStyle/>
              <a:p>
                <a:pPr>
                  <a:spcBef>
                    <a:spcPts val="840"/>
                  </a:spcBef>
                  <a:spcAft>
                    <a:spcPts val="840"/>
                  </a:spcAft>
                </a:pPr>
                <a:r>
                  <a:rPr lang="zh-CN" altLang="en-US" sz="1000" dirty="0">
                    <a:solidFill>
                      <a:srgbClr val="2A3553"/>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a:solidFill>
                    <a:srgbClr val="2A3553"/>
                  </a:solidFill>
                  <a:latin typeface="微软雅黑" panose="020B0503020204020204" pitchFamily="34" charset="-122"/>
                  <a:ea typeface="微软雅黑" panose="020B0503020204020204" pitchFamily="34" charset="-122"/>
                </a:endParaRPr>
              </a:p>
            </p:txBody>
          </p:sp>
          <p:sp>
            <p:nvSpPr>
              <p:cNvPr id="74" name="矩形 73"/>
              <p:cNvSpPr/>
              <p:nvPr/>
            </p:nvSpPr>
            <p:spPr>
              <a:xfrm>
                <a:off x="1222463" y="3360476"/>
                <a:ext cx="1173430" cy="266689"/>
              </a:xfrm>
              <a:prstGeom prst="rect">
                <a:avLst/>
              </a:prstGeom>
            </p:spPr>
            <p:txBody>
              <a:bodyPr wrap="none" lIns="68580" tIns="34290" rIns="68580" bIns="34290">
                <a:spAutoFit/>
              </a:bodyPr>
              <a:lstStyle/>
              <a:p>
                <a:pPr algn="ctr"/>
                <a:r>
                  <a:rPr lang="zh-CN" altLang="en-US" dirty="0">
                    <a:solidFill>
                      <a:srgbClr val="2A3553"/>
                    </a:solidFill>
                    <a:latin typeface="微软雅黑" panose="020B0503020204020204" pitchFamily="34" charset="-122"/>
                    <a:ea typeface="微软雅黑" panose="020B0503020204020204" pitchFamily="34" charset="-122"/>
                  </a:rPr>
                  <a:t>输入文本内容</a:t>
                </a:r>
                <a:endParaRPr lang="en-US" altLang="zh-CN" dirty="0">
                  <a:solidFill>
                    <a:srgbClr val="2A3553"/>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4468738" y="4512011"/>
              <a:ext cx="7011738" cy="649244"/>
              <a:chOff x="857249" y="4016166"/>
              <a:chExt cx="5400600" cy="500063"/>
            </a:xfrm>
          </p:grpSpPr>
          <p:sp>
            <p:nvSpPr>
              <p:cNvPr id="76" name="五边形 75"/>
              <p:cNvSpPr/>
              <p:nvPr/>
            </p:nvSpPr>
            <p:spPr>
              <a:xfrm>
                <a:off x="857249" y="4016166"/>
                <a:ext cx="1903856" cy="500063"/>
              </a:xfrm>
              <a:prstGeom prst="homePlat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7" name="矩形 76"/>
              <p:cNvSpPr/>
              <p:nvPr/>
            </p:nvSpPr>
            <p:spPr>
              <a:xfrm>
                <a:off x="2928567" y="4049564"/>
                <a:ext cx="3329282" cy="408923"/>
              </a:xfrm>
              <a:prstGeom prst="rect">
                <a:avLst/>
              </a:prstGeom>
            </p:spPr>
            <p:txBody>
              <a:bodyPr wrap="square" lIns="68580" tIns="34290" rIns="68580" bIns="34290">
                <a:spAutoFit/>
              </a:bodyPr>
              <a:lstStyle/>
              <a:p>
                <a:pPr>
                  <a:spcBef>
                    <a:spcPts val="840"/>
                  </a:spcBef>
                  <a:spcAft>
                    <a:spcPts val="840"/>
                  </a:spcAft>
                </a:pPr>
                <a:r>
                  <a:rPr lang="zh-CN" altLang="en-US" sz="1000" dirty="0">
                    <a:solidFill>
                      <a:srgbClr val="2A3553"/>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a:solidFill>
                    <a:srgbClr val="2A3553"/>
                  </a:solidFill>
                  <a:latin typeface="微软雅黑" panose="020B0503020204020204" pitchFamily="34" charset="-122"/>
                  <a:ea typeface="微软雅黑" panose="020B0503020204020204" pitchFamily="34" charset="-122"/>
                </a:endParaRPr>
              </a:p>
            </p:txBody>
          </p:sp>
          <p:sp>
            <p:nvSpPr>
              <p:cNvPr id="78" name="矩形 77"/>
              <p:cNvSpPr/>
              <p:nvPr/>
            </p:nvSpPr>
            <p:spPr>
              <a:xfrm>
                <a:off x="1222462" y="4127698"/>
                <a:ext cx="1173430" cy="266689"/>
              </a:xfrm>
              <a:prstGeom prst="rect">
                <a:avLst/>
              </a:prstGeom>
            </p:spPr>
            <p:txBody>
              <a:bodyPr wrap="none" lIns="68580" tIns="34290" rIns="68580" bIns="34290">
                <a:spAutoFit/>
              </a:bodyPr>
              <a:lstStyle/>
              <a:p>
                <a:pPr algn="ctr"/>
                <a:r>
                  <a:rPr lang="zh-CN" altLang="en-US" dirty="0">
                    <a:solidFill>
                      <a:srgbClr val="2A3553"/>
                    </a:solidFill>
                    <a:latin typeface="微软雅黑" panose="020B0503020204020204" pitchFamily="34" charset="-122"/>
                    <a:ea typeface="微软雅黑" panose="020B0503020204020204" pitchFamily="34" charset="-122"/>
                  </a:rPr>
                  <a:t>输入文本内容</a:t>
                </a:r>
                <a:endParaRPr lang="en-US" altLang="zh-CN" dirty="0">
                  <a:solidFill>
                    <a:srgbClr val="2A3553"/>
                  </a:solidFill>
                  <a:latin typeface="微软雅黑" panose="020B0503020204020204" pitchFamily="34" charset="-122"/>
                  <a:ea typeface="微软雅黑" panose="020B0503020204020204" pitchFamily="34" charset="-122"/>
                </a:endParaRPr>
              </a:p>
            </p:txBody>
          </p:sp>
        </p:grpSp>
        <p:cxnSp>
          <p:nvCxnSpPr>
            <p:cNvPr id="79" name="直接连接符 78"/>
            <p:cNvCxnSpPr/>
            <p:nvPr/>
          </p:nvCxnSpPr>
          <p:spPr>
            <a:xfrm>
              <a:off x="4468738" y="2339894"/>
              <a:ext cx="6667028" cy="0"/>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4468738" y="3341585"/>
              <a:ext cx="6667028" cy="0"/>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4468738" y="4343276"/>
              <a:ext cx="6667028" cy="0"/>
            </a:xfrm>
            <a:prstGeom prst="line">
              <a:avLst/>
            </a:prstGeom>
            <a:ln w="28575">
              <a:solidFill>
                <a:srgbClr val="FFC7CA"/>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5DF284F7-8F64-4D08-900D-892EB1A06A7B}"/>
              </a:ext>
            </a:extLst>
          </p:cNvPr>
          <p:cNvGrpSpPr/>
          <p:nvPr/>
        </p:nvGrpSpPr>
        <p:grpSpPr>
          <a:xfrm>
            <a:off x="660400" y="-44538"/>
            <a:ext cx="2507750" cy="1057275"/>
            <a:chOff x="-11859" y="-28575"/>
            <a:chExt cx="2507750" cy="1057275"/>
          </a:xfrm>
        </p:grpSpPr>
        <p:sp>
          <p:nvSpPr>
            <p:cNvPr id="29" name="平行四边形 28">
              <a:extLst>
                <a:ext uri="{FF2B5EF4-FFF2-40B4-BE49-F238E27FC236}">
                  <a16:creationId xmlns:a16="http://schemas.microsoft.com/office/drawing/2014/main" id="{273BAC51-45A7-4B1E-9037-D5864CF1E4BA}"/>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a16="http://schemas.microsoft.com/office/drawing/2014/main" id="{3A3FF1BE-EC1D-4863-B279-2A341323BA93}"/>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46CAE7DA-E086-4D94-AF90-C189AB509415}"/>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a:extLst>
                <a:ext uri="{FF2B5EF4-FFF2-40B4-BE49-F238E27FC236}">
                  <a16:creationId xmlns:a16="http://schemas.microsoft.com/office/drawing/2014/main" id="{F0F788EF-981F-4397-AC62-7CE90048E7CF}"/>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a:extLst>
                <a:ext uri="{FF2B5EF4-FFF2-40B4-BE49-F238E27FC236}">
                  <a16:creationId xmlns:a16="http://schemas.microsoft.com/office/drawing/2014/main" id="{B6E31430-9B65-42CF-9B4A-F3023B867792}"/>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a:extLst>
                <a:ext uri="{FF2B5EF4-FFF2-40B4-BE49-F238E27FC236}">
                  <a16:creationId xmlns:a16="http://schemas.microsoft.com/office/drawing/2014/main" id="{98953EBD-E654-45B5-8360-367FDD200C3D}"/>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A02F511F-70C1-4A1E-8BC3-C5D385C6EC6D}"/>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F9416A9B-7595-4A3C-B5E3-458ED71311D3}"/>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平行四边形 36">
              <a:extLst>
                <a:ext uri="{FF2B5EF4-FFF2-40B4-BE49-F238E27FC236}">
                  <a16:creationId xmlns:a16="http://schemas.microsoft.com/office/drawing/2014/main" id="{855B75B1-C144-42DC-AAE7-F3EF3B51F31D}"/>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61FCB05A-00B0-4BF5-B96B-DA78FC887BCC}"/>
              </a:ext>
            </a:extLst>
          </p:cNvPr>
          <p:cNvGrpSpPr/>
          <p:nvPr/>
        </p:nvGrpSpPr>
        <p:grpSpPr>
          <a:xfrm>
            <a:off x="664909" y="6308362"/>
            <a:ext cx="1070304" cy="472172"/>
            <a:chOff x="664909" y="6308362"/>
            <a:chExt cx="1070304" cy="472172"/>
          </a:xfrm>
        </p:grpSpPr>
        <p:sp>
          <p:nvSpPr>
            <p:cNvPr id="39" name="等腰三角形 38">
              <a:extLst>
                <a:ext uri="{FF2B5EF4-FFF2-40B4-BE49-F238E27FC236}">
                  <a16:creationId xmlns:a16="http://schemas.microsoft.com/office/drawing/2014/main" id="{8E1DB22C-CA53-4D38-9ECC-524B7CFCD2E8}"/>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a16="http://schemas.microsoft.com/office/drawing/2014/main" id="{BBF31A03-4A5F-4F93-BC09-07310004B9C0}"/>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a16="http://schemas.microsoft.com/office/drawing/2014/main" id="{75BE8986-8850-46DC-A0FA-37EB370579C5}"/>
              </a:ext>
            </a:extLst>
          </p:cNvPr>
          <p:cNvGrpSpPr/>
          <p:nvPr/>
        </p:nvGrpSpPr>
        <p:grpSpPr>
          <a:xfrm>
            <a:off x="10355783" y="386126"/>
            <a:ext cx="1075251" cy="472172"/>
            <a:chOff x="10355783" y="386126"/>
            <a:chExt cx="1075251" cy="472172"/>
          </a:xfrm>
        </p:grpSpPr>
        <p:sp>
          <p:nvSpPr>
            <p:cNvPr id="42" name="等腰三角形 41">
              <a:extLst>
                <a:ext uri="{FF2B5EF4-FFF2-40B4-BE49-F238E27FC236}">
                  <a16:creationId xmlns:a16="http://schemas.microsoft.com/office/drawing/2014/main" id="{AAE055A2-C468-46F0-BB7F-3CD98D7DEDE3}"/>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a:extLst>
                <a:ext uri="{FF2B5EF4-FFF2-40B4-BE49-F238E27FC236}">
                  <a16:creationId xmlns:a16="http://schemas.microsoft.com/office/drawing/2014/main" id="{226C151E-C089-4E97-BCD5-23D53993F2B6}"/>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矩形 43">
            <a:extLst>
              <a:ext uri="{FF2B5EF4-FFF2-40B4-BE49-F238E27FC236}">
                <a16:creationId xmlns:a16="http://schemas.microsoft.com/office/drawing/2014/main" id="{0FBF5396-6D0B-4249-B89A-23CC5A6D1EC8}"/>
              </a:ext>
            </a:extLst>
          </p:cNvPr>
          <p:cNvSpPr>
            <a:spLocks noChangeArrowheads="1"/>
          </p:cNvSpPr>
          <p:nvPr/>
        </p:nvSpPr>
        <p:spPr bwMode="auto">
          <a:xfrm flipH="1">
            <a:off x="8577965" y="6459189"/>
            <a:ext cx="2857211"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上阶段工作概述      重点工作</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45" name="组合 44">
            <a:extLst>
              <a:ext uri="{FF2B5EF4-FFF2-40B4-BE49-F238E27FC236}">
                <a16:creationId xmlns:a16="http://schemas.microsoft.com/office/drawing/2014/main" id="{0789D591-0449-48AB-BC0F-1741800AE71E}"/>
              </a:ext>
            </a:extLst>
          </p:cNvPr>
          <p:cNvGrpSpPr/>
          <p:nvPr/>
        </p:nvGrpSpPr>
        <p:grpSpPr>
          <a:xfrm>
            <a:off x="7677965" y="5918236"/>
            <a:ext cx="900000" cy="900000"/>
            <a:chOff x="6455246" y="5205801"/>
            <a:chExt cx="900000" cy="900000"/>
          </a:xfrm>
        </p:grpSpPr>
        <p:sp>
          <p:nvSpPr>
            <p:cNvPr id="46" name="椭圆 45">
              <a:extLst>
                <a:ext uri="{FF2B5EF4-FFF2-40B4-BE49-F238E27FC236}">
                  <a16:creationId xmlns:a16="http://schemas.microsoft.com/office/drawing/2014/main" id="{1B1BD71B-40E9-49E3-9C4D-6E2BFA21DADB}"/>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id="{47BE3C8F-3C87-44CA-958E-92193A731714}"/>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pic>
        <p:nvPicPr>
          <p:cNvPr id="3" name="图形 2">
            <a:extLst>
              <a:ext uri="{FF2B5EF4-FFF2-40B4-BE49-F238E27FC236}">
                <a16:creationId xmlns:a16="http://schemas.microsoft.com/office/drawing/2014/main" id="{73E5CC50-30A0-4467-81E9-B219E7233091}"/>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289004" y="2698750"/>
            <a:ext cx="2305050" cy="186690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21"/>
          <p:cNvCxnSpPr/>
          <p:nvPr/>
        </p:nvCxnSpPr>
        <p:spPr>
          <a:xfrm>
            <a:off x="1843553" y="1946532"/>
            <a:ext cx="3966029" cy="0"/>
          </a:xfrm>
          <a:prstGeom prst="line">
            <a:avLst/>
          </a:prstGeom>
          <a:ln w="28575">
            <a:solidFill>
              <a:srgbClr val="FFC7CA"/>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28094" y="3860043"/>
            <a:ext cx="3966029" cy="0"/>
          </a:xfrm>
          <a:prstGeom prst="line">
            <a:avLst/>
          </a:prstGeom>
          <a:ln w="28575">
            <a:solidFill>
              <a:srgbClr val="FFC7CA"/>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334123" y="2934987"/>
            <a:ext cx="3966029" cy="0"/>
          </a:xfrm>
          <a:prstGeom prst="line">
            <a:avLst/>
          </a:prstGeom>
          <a:ln w="28575">
            <a:solidFill>
              <a:srgbClr val="FFC7CA"/>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344317" y="4846554"/>
            <a:ext cx="3966029" cy="0"/>
          </a:xfrm>
          <a:prstGeom prst="line">
            <a:avLst/>
          </a:prstGeom>
          <a:ln w="28575">
            <a:solidFill>
              <a:srgbClr val="FFC7CA"/>
            </a:solidFill>
            <a:prstDash val="dash"/>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250823" y="2005500"/>
            <a:ext cx="2758205" cy="369324"/>
          </a:xfrm>
          <a:prstGeom prst="rect">
            <a:avLst/>
          </a:prstGeom>
        </p:spPr>
        <p:txBody>
          <a:bodyPr wrap="square" lIns="91431" tIns="45716" rIns="91431" bIns="45716">
            <a:spAutoFit/>
          </a:bodyPr>
          <a:lstStyle/>
          <a:p>
            <a:pPr algn="ctr">
              <a:spcBef>
                <a:spcPct val="0"/>
              </a:spcBef>
              <a:buFont typeface="Arial" panose="020B0604020202020204" pitchFamily="34" charset="0"/>
              <a:buNone/>
            </a:pPr>
            <a:r>
              <a:rPr lang="zh-CN" altLang="en-US" b="1" dirty="0">
                <a:solidFill>
                  <a:srgbClr val="2A3553"/>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1" name="矩形 47"/>
          <p:cNvSpPr>
            <a:spLocks noChangeArrowheads="1"/>
          </p:cNvSpPr>
          <p:nvPr/>
        </p:nvSpPr>
        <p:spPr bwMode="auto">
          <a:xfrm>
            <a:off x="2250479" y="2365540"/>
            <a:ext cx="2758892"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olidFill>
                  <a:srgbClr val="2A3553"/>
                </a:solidFill>
                <a:sym typeface="微软雅黑" panose="020B0503020204020204" pitchFamily="34" charset="-122"/>
              </a:rPr>
              <a:t>在此录入上述图表的综合说明，在此录入上述图表的综合描述说明。</a:t>
            </a:r>
          </a:p>
        </p:txBody>
      </p:sp>
      <p:sp>
        <p:nvSpPr>
          <p:cNvPr id="32" name="矩形 31"/>
          <p:cNvSpPr/>
          <p:nvPr/>
        </p:nvSpPr>
        <p:spPr>
          <a:xfrm>
            <a:off x="2235364" y="3991410"/>
            <a:ext cx="2758205" cy="369324"/>
          </a:xfrm>
          <a:prstGeom prst="rect">
            <a:avLst/>
          </a:prstGeom>
        </p:spPr>
        <p:txBody>
          <a:bodyPr wrap="square" lIns="91431" tIns="45716" rIns="91431" bIns="45716">
            <a:spAutoFit/>
          </a:bodyPr>
          <a:lstStyle/>
          <a:p>
            <a:pPr algn="ctr">
              <a:spcBef>
                <a:spcPct val="0"/>
              </a:spcBef>
              <a:buFont typeface="Arial" panose="020B0604020202020204" pitchFamily="34" charset="0"/>
              <a:buNone/>
            </a:pPr>
            <a:r>
              <a:rPr lang="zh-CN" altLang="en-US" b="1" dirty="0">
                <a:solidFill>
                  <a:srgbClr val="2A3553"/>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3" name="矩形 47"/>
          <p:cNvSpPr>
            <a:spLocks noChangeArrowheads="1"/>
          </p:cNvSpPr>
          <p:nvPr/>
        </p:nvSpPr>
        <p:spPr bwMode="auto">
          <a:xfrm>
            <a:off x="2235020" y="4351450"/>
            <a:ext cx="2758892"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olidFill>
                  <a:srgbClr val="2A3553"/>
                </a:solidFill>
                <a:sym typeface="微软雅黑" panose="020B0503020204020204" pitchFamily="34" charset="-122"/>
              </a:rPr>
              <a:t>在此录入上述图表的综合说明，在此录入上述图表的综合描述说明。</a:t>
            </a:r>
          </a:p>
        </p:txBody>
      </p:sp>
      <p:sp>
        <p:nvSpPr>
          <p:cNvPr id="34" name="矩形 33"/>
          <p:cNvSpPr/>
          <p:nvPr/>
        </p:nvSpPr>
        <p:spPr>
          <a:xfrm>
            <a:off x="7412810" y="1940273"/>
            <a:ext cx="2758205" cy="369324"/>
          </a:xfrm>
          <a:prstGeom prst="rect">
            <a:avLst/>
          </a:prstGeom>
        </p:spPr>
        <p:txBody>
          <a:bodyPr wrap="square" lIns="91431" tIns="45716" rIns="91431" bIns="45716">
            <a:spAutoFit/>
          </a:bodyPr>
          <a:lstStyle/>
          <a:p>
            <a:pPr algn="ctr">
              <a:spcBef>
                <a:spcPct val="0"/>
              </a:spcBef>
              <a:buFont typeface="Arial" panose="020B0604020202020204" pitchFamily="34" charset="0"/>
              <a:buNone/>
            </a:pPr>
            <a:r>
              <a:rPr lang="zh-CN" altLang="en-US" b="1" dirty="0">
                <a:solidFill>
                  <a:srgbClr val="2A3553"/>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5" name="矩形 47"/>
          <p:cNvSpPr>
            <a:spLocks noChangeArrowheads="1"/>
          </p:cNvSpPr>
          <p:nvPr/>
        </p:nvSpPr>
        <p:spPr bwMode="auto">
          <a:xfrm>
            <a:off x="7412466" y="2300313"/>
            <a:ext cx="2758892"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olidFill>
                  <a:srgbClr val="2A3553"/>
                </a:solidFill>
                <a:sym typeface="微软雅黑" panose="020B0503020204020204" pitchFamily="34" charset="-122"/>
              </a:rPr>
              <a:t>在此录入上述图表的综合说明，在此录入上述图表的综合描述说明。</a:t>
            </a:r>
          </a:p>
        </p:txBody>
      </p:sp>
      <p:sp>
        <p:nvSpPr>
          <p:cNvPr id="36" name="矩形 35"/>
          <p:cNvSpPr/>
          <p:nvPr/>
        </p:nvSpPr>
        <p:spPr>
          <a:xfrm>
            <a:off x="7412810" y="3758972"/>
            <a:ext cx="2758205" cy="369324"/>
          </a:xfrm>
          <a:prstGeom prst="rect">
            <a:avLst/>
          </a:prstGeom>
        </p:spPr>
        <p:txBody>
          <a:bodyPr wrap="square" lIns="91431" tIns="45716" rIns="91431" bIns="45716">
            <a:spAutoFit/>
          </a:bodyPr>
          <a:lstStyle/>
          <a:p>
            <a:pPr algn="ctr">
              <a:spcBef>
                <a:spcPct val="0"/>
              </a:spcBef>
              <a:buFont typeface="Arial" panose="020B0604020202020204" pitchFamily="34" charset="0"/>
              <a:buNone/>
            </a:pPr>
            <a:r>
              <a:rPr lang="zh-CN" altLang="en-US" b="1" dirty="0">
                <a:solidFill>
                  <a:srgbClr val="2A3553"/>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7" name="矩形 47"/>
          <p:cNvSpPr>
            <a:spLocks noChangeArrowheads="1"/>
          </p:cNvSpPr>
          <p:nvPr/>
        </p:nvSpPr>
        <p:spPr bwMode="auto">
          <a:xfrm>
            <a:off x="7412466" y="4119012"/>
            <a:ext cx="2758892"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olidFill>
                  <a:srgbClr val="2A3553"/>
                </a:solidFill>
                <a:sym typeface="微软雅黑" panose="020B0503020204020204" pitchFamily="34" charset="-122"/>
              </a:rPr>
              <a:t>在此录入上述图表的综合说明，在此录入上述图表的综合描述说明。</a:t>
            </a:r>
          </a:p>
        </p:txBody>
      </p:sp>
      <p:grpSp>
        <p:nvGrpSpPr>
          <p:cNvPr id="38" name="组合 37">
            <a:extLst>
              <a:ext uri="{FF2B5EF4-FFF2-40B4-BE49-F238E27FC236}">
                <a16:creationId xmlns:a16="http://schemas.microsoft.com/office/drawing/2014/main" id="{24068755-1751-473E-A83E-22469ADE9766}"/>
              </a:ext>
            </a:extLst>
          </p:cNvPr>
          <p:cNvGrpSpPr/>
          <p:nvPr/>
        </p:nvGrpSpPr>
        <p:grpSpPr>
          <a:xfrm>
            <a:off x="660400" y="-44538"/>
            <a:ext cx="2507750" cy="1057275"/>
            <a:chOff x="-11859" y="-28575"/>
            <a:chExt cx="2507750" cy="1057275"/>
          </a:xfrm>
        </p:grpSpPr>
        <p:sp>
          <p:nvSpPr>
            <p:cNvPr id="39" name="平行四边形 38">
              <a:extLst>
                <a:ext uri="{FF2B5EF4-FFF2-40B4-BE49-F238E27FC236}">
                  <a16:creationId xmlns:a16="http://schemas.microsoft.com/office/drawing/2014/main" id="{E78506BC-52DC-4DA2-9EF4-E39C64E81908}"/>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a:extLst>
                <a:ext uri="{FF2B5EF4-FFF2-40B4-BE49-F238E27FC236}">
                  <a16:creationId xmlns:a16="http://schemas.microsoft.com/office/drawing/2014/main" id="{F0A1BE32-B1F1-498E-8505-F3D316D9F735}"/>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a:extLst>
                <a:ext uri="{FF2B5EF4-FFF2-40B4-BE49-F238E27FC236}">
                  <a16:creationId xmlns:a16="http://schemas.microsoft.com/office/drawing/2014/main" id="{5DFA2DB8-DC37-4E0B-818D-09BD3199F48E}"/>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a:extLst>
                <a:ext uri="{FF2B5EF4-FFF2-40B4-BE49-F238E27FC236}">
                  <a16:creationId xmlns:a16="http://schemas.microsoft.com/office/drawing/2014/main" id="{2D91B699-C3E1-4FAE-9A2A-4A98ABEA78A1}"/>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a:extLst>
                <a:ext uri="{FF2B5EF4-FFF2-40B4-BE49-F238E27FC236}">
                  <a16:creationId xmlns:a16="http://schemas.microsoft.com/office/drawing/2014/main" id="{0F2ABD23-03A2-4C77-B9D1-582AFB720572}"/>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a:extLst>
                <a:ext uri="{FF2B5EF4-FFF2-40B4-BE49-F238E27FC236}">
                  <a16:creationId xmlns:a16="http://schemas.microsoft.com/office/drawing/2014/main" id="{AA47A798-29DA-4F19-938F-10DB7635042F}"/>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a:extLst>
                <a:ext uri="{FF2B5EF4-FFF2-40B4-BE49-F238E27FC236}">
                  <a16:creationId xmlns:a16="http://schemas.microsoft.com/office/drawing/2014/main" id="{8C8E8664-A25F-4A76-9162-C9C17A774EBC}"/>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a:extLst>
                <a:ext uri="{FF2B5EF4-FFF2-40B4-BE49-F238E27FC236}">
                  <a16:creationId xmlns:a16="http://schemas.microsoft.com/office/drawing/2014/main" id="{E6655BC5-8A94-44C5-84BD-9AD7E9C0F3FD}"/>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a:extLst>
                <a:ext uri="{FF2B5EF4-FFF2-40B4-BE49-F238E27FC236}">
                  <a16:creationId xmlns:a16="http://schemas.microsoft.com/office/drawing/2014/main" id="{94282DBF-B2CE-4D6C-9007-EC8B173833DC}"/>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EDBF03E4-39EA-4D8F-B6A5-F6E79640DA89}"/>
              </a:ext>
            </a:extLst>
          </p:cNvPr>
          <p:cNvGrpSpPr/>
          <p:nvPr/>
        </p:nvGrpSpPr>
        <p:grpSpPr>
          <a:xfrm>
            <a:off x="664909" y="6308362"/>
            <a:ext cx="1070304" cy="472172"/>
            <a:chOff x="664909" y="6308362"/>
            <a:chExt cx="1070304" cy="472172"/>
          </a:xfrm>
        </p:grpSpPr>
        <p:sp>
          <p:nvSpPr>
            <p:cNvPr id="49" name="等腰三角形 48">
              <a:extLst>
                <a:ext uri="{FF2B5EF4-FFF2-40B4-BE49-F238E27FC236}">
                  <a16:creationId xmlns:a16="http://schemas.microsoft.com/office/drawing/2014/main" id="{8BAA837F-E9CC-4A83-8269-84F37136E54D}"/>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a:extLst>
                <a:ext uri="{FF2B5EF4-FFF2-40B4-BE49-F238E27FC236}">
                  <a16:creationId xmlns:a16="http://schemas.microsoft.com/office/drawing/2014/main" id="{B95EB60C-686A-49CF-8FEB-DF5BA36A6309}"/>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F5C73EBE-564C-4B75-9E65-93FC366FC279}"/>
              </a:ext>
            </a:extLst>
          </p:cNvPr>
          <p:cNvGrpSpPr/>
          <p:nvPr/>
        </p:nvGrpSpPr>
        <p:grpSpPr>
          <a:xfrm>
            <a:off x="10355783" y="386126"/>
            <a:ext cx="1075251" cy="472172"/>
            <a:chOff x="10355783" y="386126"/>
            <a:chExt cx="1075251" cy="472172"/>
          </a:xfrm>
        </p:grpSpPr>
        <p:sp>
          <p:nvSpPr>
            <p:cNvPr id="52" name="等腰三角形 51">
              <a:extLst>
                <a:ext uri="{FF2B5EF4-FFF2-40B4-BE49-F238E27FC236}">
                  <a16:creationId xmlns:a16="http://schemas.microsoft.com/office/drawing/2014/main" id="{35292787-FBBE-4420-98E0-1995A79597DF}"/>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a:extLst>
                <a:ext uri="{FF2B5EF4-FFF2-40B4-BE49-F238E27FC236}">
                  <a16:creationId xmlns:a16="http://schemas.microsoft.com/office/drawing/2014/main" id="{AAFA89FD-A48E-4440-8737-917E429722E1}"/>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矩形 53">
            <a:extLst>
              <a:ext uri="{FF2B5EF4-FFF2-40B4-BE49-F238E27FC236}">
                <a16:creationId xmlns:a16="http://schemas.microsoft.com/office/drawing/2014/main" id="{99580B44-EEDF-492A-981E-57748CF7B80B}"/>
              </a:ext>
            </a:extLst>
          </p:cNvPr>
          <p:cNvSpPr>
            <a:spLocks noChangeArrowheads="1"/>
          </p:cNvSpPr>
          <p:nvPr/>
        </p:nvSpPr>
        <p:spPr bwMode="auto">
          <a:xfrm flipH="1">
            <a:off x="8577965" y="6459189"/>
            <a:ext cx="2857211"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上阶段工作概述      完成情况</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55" name="组合 54">
            <a:extLst>
              <a:ext uri="{FF2B5EF4-FFF2-40B4-BE49-F238E27FC236}">
                <a16:creationId xmlns:a16="http://schemas.microsoft.com/office/drawing/2014/main" id="{83DD65FF-D4C3-4110-900C-D70FD98DC85C}"/>
              </a:ext>
            </a:extLst>
          </p:cNvPr>
          <p:cNvGrpSpPr/>
          <p:nvPr/>
        </p:nvGrpSpPr>
        <p:grpSpPr>
          <a:xfrm>
            <a:off x="7677965" y="5918236"/>
            <a:ext cx="900000" cy="900000"/>
            <a:chOff x="6455246" y="5205801"/>
            <a:chExt cx="900000" cy="900000"/>
          </a:xfrm>
        </p:grpSpPr>
        <p:sp>
          <p:nvSpPr>
            <p:cNvPr id="56" name="椭圆 55">
              <a:extLst>
                <a:ext uri="{FF2B5EF4-FFF2-40B4-BE49-F238E27FC236}">
                  <a16:creationId xmlns:a16="http://schemas.microsoft.com/office/drawing/2014/main" id="{EBB3D067-0F05-4145-8713-137ADD6863D4}"/>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a:extLst>
                <a:ext uri="{FF2B5EF4-FFF2-40B4-BE49-F238E27FC236}">
                  <a16:creationId xmlns:a16="http://schemas.microsoft.com/office/drawing/2014/main" id="{C1A25909-E228-4BA1-8062-F26074322A8E}"/>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cxnSp>
        <p:nvCxnSpPr>
          <p:cNvPr id="58" name="直接连接符 57">
            <a:extLst>
              <a:ext uri="{FF2B5EF4-FFF2-40B4-BE49-F238E27FC236}">
                <a16:creationId xmlns:a16="http://schemas.microsoft.com/office/drawing/2014/main" id="{FD98B4C2-EAE7-4B97-A47F-F376895CAA6C}"/>
              </a:ext>
            </a:extLst>
          </p:cNvPr>
          <p:cNvCxnSpPr>
            <a:cxnSpLocks/>
          </p:cNvCxnSpPr>
          <p:nvPr/>
        </p:nvCxnSpPr>
        <p:spPr>
          <a:xfrm rot="16200000" flipH="1">
            <a:off x="4093935" y="3632200"/>
            <a:ext cx="3966029" cy="0"/>
          </a:xfrm>
          <a:prstGeom prst="line">
            <a:avLst/>
          </a:prstGeom>
          <a:ln w="28575">
            <a:solidFill>
              <a:srgbClr val="FFC7CA"/>
            </a:solidFill>
            <a:prstDash val="solid"/>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47FF9097-0004-4778-AB45-C1AE8F0A74B0}"/>
              </a:ext>
            </a:extLst>
          </p:cNvPr>
          <p:cNvGrpSpPr>
            <a:grpSpLocks noChangeAspect="1"/>
          </p:cNvGrpSpPr>
          <p:nvPr/>
        </p:nvGrpSpPr>
        <p:grpSpPr>
          <a:xfrm rot="5400000">
            <a:off x="5794123" y="1670445"/>
            <a:ext cx="540000" cy="540000"/>
            <a:chOff x="5676106" y="3009900"/>
            <a:chExt cx="838200" cy="838200"/>
          </a:xfrm>
        </p:grpSpPr>
        <p:pic>
          <p:nvPicPr>
            <p:cNvPr id="2" name="图形 1">
              <a:extLst>
                <a:ext uri="{FF2B5EF4-FFF2-40B4-BE49-F238E27FC236}">
                  <a16:creationId xmlns:a16="http://schemas.microsoft.com/office/drawing/2014/main" id="{BE2ABC8F-4577-425D-BC89-727D0025F92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676106" y="3009900"/>
              <a:ext cx="838200" cy="838200"/>
            </a:xfrm>
            <a:prstGeom prst="rect">
              <a:avLst/>
            </a:prstGeom>
          </p:spPr>
        </p:pic>
        <p:pic>
          <p:nvPicPr>
            <p:cNvPr id="3" name="图形 2">
              <a:extLst>
                <a:ext uri="{FF2B5EF4-FFF2-40B4-BE49-F238E27FC236}">
                  <a16:creationId xmlns:a16="http://schemas.microsoft.com/office/drawing/2014/main" id="{9D034856-F495-4598-B7AF-03EA19F37E3D}"/>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857081" y="3228975"/>
              <a:ext cx="476250" cy="400050"/>
            </a:xfrm>
            <a:prstGeom prst="rect">
              <a:avLst/>
            </a:prstGeom>
          </p:spPr>
        </p:pic>
      </p:grpSp>
      <p:grpSp>
        <p:nvGrpSpPr>
          <p:cNvPr id="59" name="组合 58">
            <a:extLst>
              <a:ext uri="{FF2B5EF4-FFF2-40B4-BE49-F238E27FC236}">
                <a16:creationId xmlns:a16="http://schemas.microsoft.com/office/drawing/2014/main" id="{0F20AA4B-1E2A-46CE-AE44-BEEF2B29A630}"/>
              </a:ext>
            </a:extLst>
          </p:cNvPr>
          <p:cNvGrpSpPr>
            <a:grpSpLocks noChangeAspect="1"/>
          </p:cNvGrpSpPr>
          <p:nvPr/>
        </p:nvGrpSpPr>
        <p:grpSpPr>
          <a:xfrm rot="5400000">
            <a:off x="5794123" y="3603263"/>
            <a:ext cx="540000" cy="540000"/>
            <a:chOff x="5676106" y="3009900"/>
            <a:chExt cx="838200" cy="838200"/>
          </a:xfrm>
        </p:grpSpPr>
        <p:pic>
          <p:nvPicPr>
            <p:cNvPr id="60" name="图形 59">
              <a:extLst>
                <a:ext uri="{FF2B5EF4-FFF2-40B4-BE49-F238E27FC236}">
                  <a16:creationId xmlns:a16="http://schemas.microsoft.com/office/drawing/2014/main" id="{327012D6-F1B3-4D54-A7DE-AB73133FD62F}"/>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676106" y="3009900"/>
              <a:ext cx="838200" cy="838200"/>
            </a:xfrm>
            <a:prstGeom prst="rect">
              <a:avLst/>
            </a:prstGeom>
          </p:spPr>
        </p:pic>
        <p:pic>
          <p:nvPicPr>
            <p:cNvPr id="61" name="图形 60">
              <a:extLst>
                <a:ext uri="{FF2B5EF4-FFF2-40B4-BE49-F238E27FC236}">
                  <a16:creationId xmlns:a16="http://schemas.microsoft.com/office/drawing/2014/main" id="{6CD4B74E-DB58-4ECB-8366-8641F11C00C2}"/>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857081" y="3228975"/>
              <a:ext cx="476250" cy="400050"/>
            </a:xfrm>
            <a:prstGeom prst="rect">
              <a:avLst/>
            </a:prstGeom>
          </p:spPr>
        </p:pic>
      </p:grpSp>
      <p:grpSp>
        <p:nvGrpSpPr>
          <p:cNvPr id="62" name="组合 61">
            <a:extLst>
              <a:ext uri="{FF2B5EF4-FFF2-40B4-BE49-F238E27FC236}">
                <a16:creationId xmlns:a16="http://schemas.microsoft.com/office/drawing/2014/main" id="{8966FB98-CF94-45C4-81AE-24AEE848FB4B}"/>
              </a:ext>
            </a:extLst>
          </p:cNvPr>
          <p:cNvGrpSpPr>
            <a:grpSpLocks noChangeAspect="1"/>
          </p:cNvGrpSpPr>
          <p:nvPr/>
        </p:nvGrpSpPr>
        <p:grpSpPr>
          <a:xfrm rot="16200000" flipH="1">
            <a:off x="5794123" y="2636854"/>
            <a:ext cx="540000" cy="540000"/>
            <a:chOff x="5676106" y="3009900"/>
            <a:chExt cx="838200" cy="838200"/>
          </a:xfrm>
        </p:grpSpPr>
        <p:pic>
          <p:nvPicPr>
            <p:cNvPr id="63" name="图形 62">
              <a:extLst>
                <a:ext uri="{FF2B5EF4-FFF2-40B4-BE49-F238E27FC236}">
                  <a16:creationId xmlns:a16="http://schemas.microsoft.com/office/drawing/2014/main" id="{76D578E8-F8EF-43C6-AFE0-95A5C3B0D36B}"/>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676106" y="3009900"/>
              <a:ext cx="838200" cy="838200"/>
            </a:xfrm>
            <a:prstGeom prst="rect">
              <a:avLst/>
            </a:prstGeom>
          </p:spPr>
        </p:pic>
        <p:pic>
          <p:nvPicPr>
            <p:cNvPr id="64" name="图形 63">
              <a:extLst>
                <a:ext uri="{FF2B5EF4-FFF2-40B4-BE49-F238E27FC236}">
                  <a16:creationId xmlns:a16="http://schemas.microsoft.com/office/drawing/2014/main" id="{8FF58AE9-4246-4C0F-BDAE-C97E6A72C219}"/>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857081" y="3228975"/>
              <a:ext cx="476250" cy="400050"/>
            </a:xfrm>
            <a:prstGeom prst="rect">
              <a:avLst/>
            </a:prstGeom>
          </p:spPr>
        </p:pic>
      </p:grpSp>
      <p:grpSp>
        <p:nvGrpSpPr>
          <p:cNvPr id="65" name="组合 64">
            <a:extLst>
              <a:ext uri="{FF2B5EF4-FFF2-40B4-BE49-F238E27FC236}">
                <a16:creationId xmlns:a16="http://schemas.microsoft.com/office/drawing/2014/main" id="{511FA114-7482-4E9A-A77A-0435ED64A11C}"/>
              </a:ext>
            </a:extLst>
          </p:cNvPr>
          <p:cNvGrpSpPr>
            <a:grpSpLocks noChangeAspect="1"/>
          </p:cNvGrpSpPr>
          <p:nvPr/>
        </p:nvGrpSpPr>
        <p:grpSpPr>
          <a:xfrm rot="16200000" flipH="1">
            <a:off x="5794123" y="4569672"/>
            <a:ext cx="540000" cy="540000"/>
            <a:chOff x="5676106" y="3009900"/>
            <a:chExt cx="838200" cy="838200"/>
          </a:xfrm>
        </p:grpSpPr>
        <p:pic>
          <p:nvPicPr>
            <p:cNvPr id="66" name="图形 65">
              <a:extLst>
                <a:ext uri="{FF2B5EF4-FFF2-40B4-BE49-F238E27FC236}">
                  <a16:creationId xmlns:a16="http://schemas.microsoft.com/office/drawing/2014/main" id="{B4298451-D829-45C4-8660-D0DF3AE9DB48}"/>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676106" y="3009900"/>
              <a:ext cx="838200" cy="838200"/>
            </a:xfrm>
            <a:prstGeom prst="rect">
              <a:avLst/>
            </a:prstGeom>
          </p:spPr>
        </p:pic>
        <p:pic>
          <p:nvPicPr>
            <p:cNvPr id="67" name="图形 66">
              <a:extLst>
                <a:ext uri="{FF2B5EF4-FFF2-40B4-BE49-F238E27FC236}">
                  <a16:creationId xmlns:a16="http://schemas.microsoft.com/office/drawing/2014/main" id="{1A330791-B7C5-4417-B675-C141F346BE38}"/>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857081" y="3228975"/>
              <a:ext cx="476250" cy="400050"/>
            </a:xfrm>
            <a:prstGeom prst="rect">
              <a:avLst/>
            </a:prstGeom>
          </p:spPr>
        </p:pic>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right)">
                                      <p:cBhvr>
                                        <p:cTn id="15" dur="500"/>
                                        <p:tgtEl>
                                          <p:spTgt spid="2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36"/>
                                        </p:tgtEl>
                                        <p:attrNameLst>
                                          <p:attrName>style.visibility</p:attrName>
                                        </p:attrNameLst>
                                      </p:cBhvr>
                                      <p:to>
                                        <p:strVal val="visible"/>
                                      </p:to>
                                    </p:set>
                                    <p:anim calcmode="lin" valueType="num">
                                      <p:cBhvr>
                                        <p:cTn id="52" dur="500" fill="hold"/>
                                        <p:tgtEl>
                                          <p:spTgt spid="36"/>
                                        </p:tgtEl>
                                        <p:attrNameLst>
                                          <p:attrName>ppt_w</p:attrName>
                                        </p:attrNameLst>
                                      </p:cBhvr>
                                      <p:tavLst>
                                        <p:tav tm="0">
                                          <p:val>
                                            <p:fltVal val="0"/>
                                          </p:val>
                                        </p:tav>
                                        <p:tav tm="100000">
                                          <p:val>
                                            <p:strVal val="#ppt_w"/>
                                          </p:val>
                                        </p:tav>
                                      </p:tavLst>
                                    </p:anim>
                                    <p:anim calcmode="lin" valueType="num">
                                      <p:cBhvr>
                                        <p:cTn id="53" dur="500" fill="hold"/>
                                        <p:tgtEl>
                                          <p:spTgt spid="36"/>
                                        </p:tgtEl>
                                        <p:attrNameLst>
                                          <p:attrName>ppt_h</p:attrName>
                                        </p:attrNameLst>
                                      </p:cBhvr>
                                      <p:tavLst>
                                        <p:tav tm="0">
                                          <p:val>
                                            <p:fltVal val="0"/>
                                          </p:val>
                                        </p:tav>
                                        <p:tav tm="100000">
                                          <p:val>
                                            <p:strVal val="#ppt_h"/>
                                          </p:val>
                                        </p:tav>
                                      </p:tavLst>
                                    </p:anim>
                                    <p:animEffect transition="in" filter="fade">
                                      <p:cBhvr>
                                        <p:cTn id="54" dur="500"/>
                                        <p:tgtEl>
                                          <p:spTgt spid="36"/>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childTnLst>
                          </p:cTn>
                        </p:par>
                        <p:par>
                          <p:cTn id="60" fill="hold">
                            <p:stCondLst>
                              <p:cond delay="2500"/>
                            </p:stCondLst>
                            <p:childTnLst>
                              <p:par>
                                <p:cTn id="61" presetID="22" presetClass="entr" presetSubtype="8" fill="hold"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wipe(left)">
                                      <p:cBhvr>
                                        <p:cTn id="6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AB43B4A-7BF3-4961-A4D9-6BE9A3A17034}"/>
              </a:ext>
            </a:extLst>
          </p:cNvPr>
          <p:cNvGrpSpPr/>
          <p:nvPr/>
        </p:nvGrpSpPr>
        <p:grpSpPr>
          <a:xfrm>
            <a:off x="1291771" y="1402281"/>
            <a:ext cx="9695543" cy="4266700"/>
            <a:chOff x="1291771" y="1500475"/>
            <a:chExt cx="9695543" cy="4266700"/>
          </a:xfrm>
        </p:grpSpPr>
        <p:cxnSp>
          <p:nvCxnSpPr>
            <p:cNvPr id="40" name="Straight Connector 22"/>
            <p:cNvCxnSpPr/>
            <p:nvPr/>
          </p:nvCxnSpPr>
          <p:spPr>
            <a:xfrm>
              <a:off x="1291771" y="3979728"/>
              <a:ext cx="9695543" cy="0"/>
            </a:xfrm>
            <a:prstGeom prst="line">
              <a:avLst/>
            </a:prstGeom>
            <a:ln w="28575">
              <a:solidFill>
                <a:schemeClr val="bg1">
                  <a:lumMod val="8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1" name="Rounded Rectangle 1"/>
            <p:cNvSpPr/>
            <p:nvPr/>
          </p:nvSpPr>
          <p:spPr>
            <a:xfrm>
              <a:off x="1765300" y="2918371"/>
              <a:ext cx="393700" cy="1327150"/>
            </a:xfrm>
            <a:prstGeom prst="roundRect">
              <a:avLst>
                <a:gd name="adj" fmla="val 50000"/>
              </a:avLst>
            </a:prstGeom>
            <a:solidFill>
              <a:srgbClr val="91BBF7"/>
            </a:solidFill>
            <a:ln w="28575">
              <a:solidFill>
                <a:srgbClr val="2A3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A3553"/>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450726" y="4349892"/>
              <a:ext cx="964792" cy="253916"/>
            </a:xfrm>
            <a:prstGeom prst="rect">
              <a:avLst/>
            </a:prstGeom>
            <a:noFill/>
          </p:spPr>
          <p:txBody>
            <a:bodyPr wrap="square" rtlCol="0">
              <a:spAutoFit/>
            </a:bodyPr>
            <a:lstStyle/>
            <a:p>
              <a:pPr algn="ctr"/>
              <a:r>
                <a:rPr lang="zh-CN" altLang="en-US" sz="1050" dirty="0">
                  <a:solidFill>
                    <a:srgbClr val="2A3553"/>
                  </a:solidFill>
                  <a:latin typeface="微软雅黑" panose="020B0503020204020204" pitchFamily="34" charset="-122"/>
                  <a:ea typeface="微软雅黑" panose="020B0503020204020204" pitchFamily="34" charset="-122"/>
                </a:rPr>
                <a:t>二月份</a:t>
              </a:r>
              <a:endParaRPr lang="id-ID" sz="1050" dirty="0">
                <a:solidFill>
                  <a:srgbClr val="2A3553"/>
                </a:solidFill>
                <a:latin typeface="微软雅黑" panose="020B0503020204020204" pitchFamily="34" charset="-122"/>
                <a:ea typeface="微软雅黑" panose="020B0503020204020204" pitchFamily="34" charset="-122"/>
              </a:endParaRPr>
            </a:p>
          </p:txBody>
        </p:sp>
        <p:sp>
          <p:nvSpPr>
            <p:cNvPr id="43" name="Rounded Rectangle 3"/>
            <p:cNvSpPr/>
            <p:nvPr/>
          </p:nvSpPr>
          <p:spPr>
            <a:xfrm>
              <a:off x="2641600" y="2445931"/>
              <a:ext cx="393700" cy="1799590"/>
            </a:xfrm>
            <a:prstGeom prst="roundRect">
              <a:avLst>
                <a:gd name="adj" fmla="val 50000"/>
              </a:avLst>
            </a:prstGeom>
            <a:solidFill>
              <a:srgbClr val="91BBF7"/>
            </a:solidFill>
            <a:ln w="28575">
              <a:solidFill>
                <a:srgbClr val="2A3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A3553"/>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2327026" y="4349892"/>
              <a:ext cx="964792" cy="253916"/>
            </a:xfrm>
            <a:prstGeom prst="rect">
              <a:avLst/>
            </a:prstGeom>
            <a:noFill/>
          </p:spPr>
          <p:txBody>
            <a:bodyPr wrap="square" rtlCol="0">
              <a:spAutoFit/>
            </a:bodyPr>
            <a:lstStyle/>
            <a:p>
              <a:pPr algn="ctr"/>
              <a:r>
                <a:rPr lang="zh-CN" altLang="en-US" sz="1050" dirty="0">
                  <a:solidFill>
                    <a:srgbClr val="2A3553"/>
                  </a:solidFill>
                  <a:latin typeface="微软雅黑" panose="020B0503020204020204" pitchFamily="34" charset="-122"/>
                  <a:ea typeface="微软雅黑" panose="020B0503020204020204" pitchFamily="34" charset="-122"/>
                </a:rPr>
                <a:t>三月份</a:t>
              </a:r>
              <a:endParaRPr lang="id-ID" sz="1050" dirty="0">
                <a:solidFill>
                  <a:srgbClr val="2A3553"/>
                </a:solidFill>
                <a:latin typeface="微软雅黑" panose="020B0503020204020204" pitchFamily="34" charset="-122"/>
                <a:ea typeface="微软雅黑" panose="020B0503020204020204" pitchFamily="34" charset="-122"/>
              </a:endParaRPr>
            </a:p>
          </p:txBody>
        </p:sp>
        <p:sp>
          <p:nvSpPr>
            <p:cNvPr id="45" name="Rounded Rectangle 5"/>
            <p:cNvSpPr/>
            <p:nvPr/>
          </p:nvSpPr>
          <p:spPr>
            <a:xfrm>
              <a:off x="3606596" y="3406051"/>
              <a:ext cx="393700" cy="839470"/>
            </a:xfrm>
            <a:prstGeom prst="roundRect">
              <a:avLst>
                <a:gd name="adj" fmla="val 50000"/>
              </a:avLst>
            </a:prstGeom>
            <a:solidFill>
              <a:srgbClr val="91BBF7"/>
            </a:solidFill>
            <a:ln w="28575">
              <a:solidFill>
                <a:srgbClr val="2A3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A3553"/>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292022" y="4349892"/>
              <a:ext cx="964792" cy="253916"/>
            </a:xfrm>
            <a:prstGeom prst="rect">
              <a:avLst/>
            </a:prstGeom>
            <a:noFill/>
          </p:spPr>
          <p:txBody>
            <a:bodyPr wrap="square" rtlCol="0">
              <a:spAutoFit/>
            </a:bodyPr>
            <a:lstStyle/>
            <a:p>
              <a:pPr algn="ctr"/>
              <a:r>
                <a:rPr lang="zh-CN" altLang="en-US" sz="1050" dirty="0">
                  <a:solidFill>
                    <a:srgbClr val="2A3553"/>
                  </a:solidFill>
                  <a:latin typeface="微软雅黑" panose="020B0503020204020204" pitchFamily="34" charset="-122"/>
                  <a:ea typeface="微软雅黑" panose="020B0503020204020204" pitchFamily="34" charset="-122"/>
                </a:rPr>
                <a:t>四月份</a:t>
              </a:r>
              <a:endParaRPr lang="id-ID" sz="1050" dirty="0">
                <a:solidFill>
                  <a:srgbClr val="2A3553"/>
                </a:solidFill>
                <a:latin typeface="微软雅黑" panose="020B0503020204020204" pitchFamily="34" charset="-122"/>
                <a:ea typeface="微软雅黑" panose="020B0503020204020204" pitchFamily="34" charset="-122"/>
              </a:endParaRPr>
            </a:p>
          </p:txBody>
        </p:sp>
        <p:sp>
          <p:nvSpPr>
            <p:cNvPr id="47" name="Rounded Rectangle 7"/>
            <p:cNvSpPr/>
            <p:nvPr/>
          </p:nvSpPr>
          <p:spPr>
            <a:xfrm>
              <a:off x="4482896" y="3063151"/>
              <a:ext cx="393700" cy="1182370"/>
            </a:xfrm>
            <a:prstGeom prst="roundRect">
              <a:avLst>
                <a:gd name="adj" fmla="val 50000"/>
              </a:avLst>
            </a:prstGeom>
            <a:solidFill>
              <a:srgbClr val="91BBF7"/>
            </a:solidFill>
            <a:ln w="28575">
              <a:solidFill>
                <a:srgbClr val="2A3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A3553"/>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4168322" y="4349892"/>
              <a:ext cx="964792" cy="253916"/>
            </a:xfrm>
            <a:prstGeom prst="rect">
              <a:avLst/>
            </a:prstGeom>
            <a:noFill/>
          </p:spPr>
          <p:txBody>
            <a:bodyPr wrap="square" rtlCol="0">
              <a:spAutoFit/>
            </a:bodyPr>
            <a:lstStyle/>
            <a:p>
              <a:pPr algn="ctr"/>
              <a:r>
                <a:rPr lang="zh-CN" altLang="en-US" sz="1050" dirty="0">
                  <a:solidFill>
                    <a:srgbClr val="2A3553"/>
                  </a:solidFill>
                  <a:latin typeface="微软雅黑" panose="020B0503020204020204" pitchFamily="34" charset="-122"/>
                  <a:ea typeface="微软雅黑" panose="020B0503020204020204" pitchFamily="34" charset="-122"/>
                </a:rPr>
                <a:t>五月份</a:t>
              </a:r>
              <a:endParaRPr lang="id-ID" sz="1050" dirty="0">
                <a:solidFill>
                  <a:srgbClr val="2A3553"/>
                </a:solidFill>
                <a:latin typeface="微软雅黑" panose="020B0503020204020204" pitchFamily="34" charset="-122"/>
                <a:ea typeface="微软雅黑" panose="020B0503020204020204" pitchFamily="34" charset="-122"/>
              </a:endParaRPr>
            </a:p>
          </p:txBody>
        </p:sp>
        <p:sp>
          <p:nvSpPr>
            <p:cNvPr id="49" name="Rounded Rectangle 9"/>
            <p:cNvSpPr/>
            <p:nvPr/>
          </p:nvSpPr>
          <p:spPr>
            <a:xfrm>
              <a:off x="5447892" y="1843951"/>
              <a:ext cx="393700" cy="2401570"/>
            </a:xfrm>
            <a:prstGeom prst="roundRect">
              <a:avLst>
                <a:gd name="adj" fmla="val 50000"/>
              </a:avLst>
            </a:prstGeom>
            <a:solidFill>
              <a:srgbClr val="91BBF7"/>
            </a:solidFill>
            <a:ln w="28575">
              <a:solidFill>
                <a:srgbClr val="2A3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A3553"/>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133318" y="4349892"/>
              <a:ext cx="964792" cy="253916"/>
            </a:xfrm>
            <a:prstGeom prst="rect">
              <a:avLst/>
            </a:prstGeom>
            <a:noFill/>
          </p:spPr>
          <p:txBody>
            <a:bodyPr wrap="square" rtlCol="0">
              <a:spAutoFit/>
            </a:bodyPr>
            <a:lstStyle/>
            <a:p>
              <a:pPr algn="ctr"/>
              <a:r>
                <a:rPr lang="zh-CN" altLang="en-US" sz="1050" dirty="0">
                  <a:solidFill>
                    <a:srgbClr val="2A3553"/>
                  </a:solidFill>
                  <a:latin typeface="微软雅黑" panose="020B0503020204020204" pitchFamily="34" charset="-122"/>
                  <a:ea typeface="微软雅黑" panose="020B0503020204020204" pitchFamily="34" charset="-122"/>
                </a:rPr>
                <a:t>六月份</a:t>
              </a:r>
              <a:endParaRPr lang="id-ID" sz="1050" dirty="0">
                <a:solidFill>
                  <a:srgbClr val="2A3553"/>
                </a:solidFill>
                <a:latin typeface="微软雅黑" panose="020B0503020204020204" pitchFamily="34" charset="-122"/>
                <a:ea typeface="微软雅黑" panose="020B0503020204020204" pitchFamily="34" charset="-122"/>
              </a:endParaRPr>
            </a:p>
          </p:txBody>
        </p:sp>
        <p:sp>
          <p:nvSpPr>
            <p:cNvPr id="51" name="Rounded Rectangle 11"/>
            <p:cNvSpPr/>
            <p:nvPr/>
          </p:nvSpPr>
          <p:spPr>
            <a:xfrm>
              <a:off x="6324192" y="2499271"/>
              <a:ext cx="393700" cy="1746250"/>
            </a:xfrm>
            <a:prstGeom prst="roundRect">
              <a:avLst>
                <a:gd name="adj" fmla="val 50000"/>
              </a:avLst>
            </a:prstGeom>
            <a:solidFill>
              <a:srgbClr val="91BBF7"/>
            </a:solidFill>
            <a:ln w="28575">
              <a:solidFill>
                <a:srgbClr val="2A3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A3553"/>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6009618" y="4349892"/>
              <a:ext cx="964792" cy="253916"/>
            </a:xfrm>
            <a:prstGeom prst="rect">
              <a:avLst/>
            </a:prstGeom>
            <a:noFill/>
          </p:spPr>
          <p:txBody>
            <a:bodyPr wrap="square" rtlCol="0">
              <a:spAutoFit/>
            </a:bodyPr>
            <a:lstStyle/>
            <a:p>
              <a:pPr algn="ctr"/>
              <a:r>
                <a:rPr lang="zh-CN" altLang="en-US" sz="1050" dirty="0">
                  <a:solidFill>
                    <a:srgbClr val="2A3553"/>
                  </a:solidFill>
                  <a:latin typeface="微软雅黑" panose="020B0503020204020204" pitchFamily="34" charset="-122"/>
                  <a:ea typeface="微软雅黑" panose="020B0503020204020204" pitchFamily="34" charset="-122"/>
                </a:rPr>
                <a:t>七月份</a:t>
              </a:r>
              <a:endParaRPr lang="id-ID" sz="1050" dirty="0">
                <a:solidFill>
                  <a:srgbClr val="2A3553"/>
                </a:solidFill>
                <a:latin typeface="微软雅黑" panose="020B0503020204020204" pitchFamily="34" charset="-122"/>
                <a:ea typeface="微软雅黑" panose="020B0503020204020204" pitchFamily="34" charset="-122"/>
              </a:endParaRPr>
            </a:p>
          </p:txBody>
        </p:sp>
        <p:sp>
          <p:nvSpPr>
            <p:cNvPr id="53" name="Rounded Rectangle 13"/>
            <p:cNvSpPr/>
            <p:nvPr/>
          </p:nvSpPr>
          <p:spPr>
            <a:xfrm>
              <a:off x="7289188" y="2918371"/>
              <a:ext cx="393700" cy="1327150"/>
            </a:xfrm>
            <a:prstGeom prst="roundRect">
              <a:avLst>
                <a:gd name="adj" fmla="val 50000"/>
              </a:avLst>
            </a:prstGeom>
            <a:solidFill>
              <a:srgbClr val="91BBF7"/>
            </a:solidFill>
            <a:ln w="28575">
              <a:solidFill>
                <a:srgbClr val="2A3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A3553"/>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6974614" y="4349892"/>
              <a:ext cx="964792" cy="253916"/>
            </a:xfrm>
            <a:prstGeom prst="rect">
              <a:avLst/>
            </a:prstGeom>
            <a:noFill/>
          </p:spPr>
          <p:txBody>
            <a:bodyPr wrap="square" rtlCol="0">
              <a:spAutoFit/>
            </a:bodyPr>
            <a:lstStyle/>
            <a:p>
              <a:pPr algn="ctr"/>
              <a:r>
                <a:rPr lang="zh-CN" altLang="en-US" sz="1050" dirty="0">
                  <a:solidFill>
                    <a:srgbClr val="2A3553"/>
                  </a:solidFill>
                  <a:latin typeface="微软雅黑" panose="020B0503020204020204" pitchFamily="34" charset="-122"/>
                  <a:ea typeface="微软雅黑" panose="020B0503020204020204" pitchFamily="34" charset="-122"/>
                </a:rPr>
                <a:t>八月份</a:t>
              </a:r>
              <a:endParaRPr lang="id-ID" sz="1050" dirty="0">
                <a:solidFill>
                  <a:srgbClr val="2A3553"/>
                </a:solidFill>
                <a:latin typeface="微软雅黑" panose="020B0503020204020204" pitchFamily="34" charset="-122"/>
                <a:ea typeface="微软雅黑" panose="020B0503020204020204" pitchFamily="34" charset="-122"/>
              </a:endParaRPr>
            </a:p>
          </p:txBody>
        </p:sp>
        <p:sp>
          <p:nvSpPr>
            <p:cNvPr id="55" name="Rounded Rectangle 15"/>
            <p:cNvSpPr/>
            <p:nvPr/>
          </p:nvSpPr>
          <p:spPr>
            <a:xfrm>
              <a:off x="8165488" y="3063151"/>
              <a:ext cx="399392" cy="1182370"/>
            </a:xfrm>
            <a:prstGeom prst="roundRect">
              <a:avLst>
                <a:gd name="adj" fmla="val 50000"/>
              </a:avLst>
            </a:prstGeom>
            <a:solidFill>
              <a:srgbClr val="91BBF7"/>
            </a:solidFill>
            <a:ln w="28575">
              <a:solidFill>
                <a:srgbClr val="2A3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A3553"/>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7850914" y="4349892"/>
              <a:ext cx="964792" cy="253916"/>
            </a:xfrm>
            <a:prstGeom prst="rect">
              <a:avLst/>
            </a:prstGeom>
            <a:noFill/>
          </p:spPr>
          <p:txBody>
            <a:bodyPr wrap="square" rtlCol="0">
              <a:spAutoFit/>
            </a:bodyPr>
            <a:lstStyle/>
            <a:p>
              <a:pPr algn="ctr"/>
              <a:r>
                <a:rPr lang="zh-CN" altLang="en-US" sz="1050" dirty="0">
                  <a:solidFill>
                    <a:srgbClr val="2A3553"/>
                  </a:solidFill>
                  <a:latin typeface="微软雅黑" panose="020B0503020204020204" pitchFamily="34" charset="-122"/>
                  <a:ea typeface="微软雅黑" panose="020B0503020204020204" pitchFamily="34" charset="-122"/>
                </a:rPr>
                <a:t>九月份</a:t>
              </a:r>
              <a:endParaRPr lang="id-ID" sz="1050" dirty="0">
                <a:solidFill>
                  <a:srgbClr val="2A3553"/>
                </a:solidFill>
                <a:latin typeface="微软雅黑" panose="020B0503020204020204" pitchFamily="34" charset="-122"/>
                <a:ea typeface="微软雅黑" panose="020B0503020204020204" pitchFamily="34" charset="-122"/>
              </a:endParaRPr>
            </a:p>
          </p:txBody>
        </p:sp>
        <p:sp>
          <p:nvSpPr>
            <p:cNvPr id="57" name="Rounded Rectangle 17"/>
            <p:cNvSpPr/>
            <p:nvPr/>
          </p:nvSpPr>
          <p:spPr>
            <a:xfrm>
              <a:off x="9130484" y="2156371"/>
              <a:ext cx="394516" cy="2089150"/>
            </a:xfrm>
            <a:prstGeom prst="roundRect">
              <a:avLst>
                <a:gd name="adj" fmla="val 50000"/>
              </a:avLst>
            </a:prstGeom>
            <a:solidFill>
              <a:srgbClr val="91BBF7"/>
            </a:solidFill>
            <a:ln w="28575">
              <a:solidFill>
                <a:srgbClr val="2A3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A3553"/>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8815910" y="4349892"/>
              <a:ext cx="964792" cy="253916"/>
            </a:xfrm>
            <a:prstGeom prst="rect">
              <a:avLst/>
            </a:prstGeom>
            <a:noFill/>
          </p:spPr>
          <p:txBody>
            <a:bodyPr wrap="square" rtlCol="0">
              <a:spAutoFit/>
            </a:bodyPr>
            <a:lstStyle/>
            <a:p>
              <a:pPr algn="ctr"/>
              <a:r>
                <a:rPr lang="zh-CN" altLang="en-US" sz="1050" dirty="0">
                  <a:solidFill>
                    <a:srgbClr val="2A3553"/>
                  </a:solidFill>
                  <a:latin typeface="微软雅黑" panose="020B0503020204020204" pitchFamily="34" charset="-122"/>
                  <a:ea typeface="微软雅黑" panose="020B0503020204020204" pitchFamily="34" charset="-122"/>
                </a:rPr>
                <a:t>十月份</a:t>
              </a:r>
              <a:endParaRPr lang="id-ID" sz="1050" dirty="0">
                <a:solidFill>
                  <a:srgbClr val="2A3553"/>
                </a:solidFill>
                <a:latin typeface="微软雅黑" panose="020B0503020204020204" pitchFamily="34" charset="-122"/>
                <a:ea typeface="微软雅黑" panose="020B0503020204020204" pitchFamily="34" charset="-122"/>
              </a:endParaRPr>
            </a:p>
          </p:txBody>
        </p:sp>
        <p:sp>
          <p:nvSpPr>
            <p:cNvPr id="59" name="Rounded Rectangle 19"/>
            <p:cNvSpPr/>
            <p:nvPr/>
          </p:nvSpPr>
          <p:spPr>
            <a:xfrm>
              <a:off x="10006784" y="2499271"/>
              <a:ext cx="386896" cy="1746250"/>
            </a:xfrm>
            <a:prstGeom prst="roundRect">
              <a:avLst>
                <a:gd name="adj" fmla="val 50000"/>
              </a:avLst>
            </a:prstGeom>
            <a:solidFill>
              <a:srgbClr val="91BBF7"/>
            </a:solidFill>
            <a:ln w="28575">
              <a:solidFill>
                <a:srgbClr val="2A355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A3553"/>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9692210" y="4349892"/>
              <a:ext cx="964792" cy="253916"/>
            </a:xfrm>
            <a:prstGeom prst="rect">
              <a:avLst/>
            </a:prstGeom>
            <a:noFill/>
          </p:spPr>
          <p:txBody>
            <a:bodyPr wrap="square" rtlCol="0">
              <a:spAutoFit/>
            </a:bodyPr>
            <a:lstStyle/>
            <a:p>
              <a:pPr algn="ctr"/>
              <a:r>
                <a:rPr lang="zh-CN" altLang="en-US" sz="1050" dirty="0">
                  <a:solidFill>
                    <a:srgbClr val="2A3553"/>
                  </a:solidFill>
                  <a:latin typeface="微软雅黑" panose="020B0503020204020204" pitchFamily="34" charset="-122"/>
                  <a:ea typeface="微软雅黑" panose="020B0503020204020204" pitchFamily="34" charset="-122"/>
                </a:rPr>
                <a:t>十一月份</a:t>
              </a:r>
              <a:endParaRPr lang="id-ID" sz="1050" dirty="0">
                <a:solidFill>
                  <a:srgbClr val="2A3553"/>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450726" y="2590861"/>
              <a:ext cx="964792" cy="276999"/>
            </a:xfrm>
            <a:prstGeom prst="rect">
              <a:avLst/>
            </a:prstGeom>
            <a:noFill/>
          </p:spPr>
          <p:txBody>
            <a:bodyPr wrap="square" rtlCol="0">
              <a:spAutoFit/>
            </a:bodyPr>
            <a:lstStyle/>
            <a:p>
              <a:pPr algn="ctr"/>
              <a:r>
                <a:rPr lang="id-ID" sz="1200" dirty="0">
                  <a:solidFill>
                    <a:srgbClr val="2A3553"/>
                  </a:solidFill>
                  <a:latin typeface="微软雅黑" panose="020B0503020204020204" pitchFamily="34" charset="-122"/>
                  <a:ea typeface="微软雅黑" panose="020B0503020204020204" pitchFamily="34" charset="-122"/>
                </a:rPr>
                <a:t>40%</a:t>
              </a:r>
            </a:p>
          </p:txBody>
        </p:sp>
        <p:sp>
          <p:nvSpPr>
            <p:cNvPr id="62" name="TextBox 61"/>
            <p:cNvSpPr txBox="1"/>
            <p:nvPr/>
          </p:nvSpPr>
          <p:spPr>
            <a:xfrm>
              <a:off x="2327026" y="2110199"/>
              <a:ext cx="964792" cy="276999"/>
            </a:xfrm>
            <a:prstGeom prst="rect">
              <a:avLst/>
            </a:prstGeom>
            <a:noFill/>
          </p:spPr>
          <p:txBody>
            <a:bodyPr wrap="square" rtlCol="0">
              <a:spAutoFit/>
            </a:bodyPr>
            <a:lstStyle/>
            <a:p>
              <a:pPr algn="ctr"/>
              <a:r>
                <a:rPr lang="id-ID" sz="1200" dirty="0">
                  <a:solidFill>
                    <a:srgbClr val="2A3553"/>
                  </a:solidFill>
                  <a:latin typeface="微软雅黑" panose="020B0503020204020204" pitchFamily="34" charset="-122"/>
                  <a:ea typeface="微软雅黑" panose="020B0503020204020204" pitchFamily="34" charset="-122"/>
                </a:rPr>
                <a:t>55%</a:t>
              </a:r>
            </a:p>
          </p:txBody>
        </p:sp>
        <p:sp>
          <p:nvSpPr>
            <p:cNvPr id="63" name="TextBox 62"/>
            <p:cNvSpPr txBox="1"/>
            <p:nvPr/>
          </p:nvSpPr>
          <p:spPr>
            <a:xfrm>
              <a:off x="3292022" y="3052843"/>
              <a:ext cx="964792" cy="276999"/>
            </a:xfrm>
            <a:prstGeom prst="rect">
              <a:avLst/>
            </a:prstGeom>
            <a:noFill/>
          </p:spPr>
          <p:txBody>
            <a:bodyPr wrap="square" rtlCol="0">
              <a:spAutoFit/>
            </a:bodyPr>
            <a:lstStyle/>
            <a:p>
              <a:pPr algn="ctr"/>
              <a:r>
                <a:rPr lang="id-ID" sz="1200" dirty="0">
                  <a:solidFill>
                    <a:srgbClr val="2A3553"/>
                  </a:solidFill>
                  <a:latin typeface="微软雅黑" panose="020B0503020204020204" pitchFamily="34" charset="-122"/>
                  <a:ea typeface="微软雅黑" panose="020B0503020204020204" pitchFamily="34" charset="-122"/>
                </a:rPr>
                <a:t>30%</a:t>
              </a:r>
            </a:p>
          </p:txBody>
        </p:sp>
        <p:sp>
          <p:nvSpPr>
            <p:cNvPr id="64" name="TextBox 63"/>
            <p:cNvSpPr txBox="1"/>
            <p:nvPr/>
          </p:nvSpPr>
          <p:spPr>
            <a:xfrm>
              <a:off x="4168322" y="2677580"/>
              <a:ext cx="964792" cy="276999"/>
            </a:xfrm>
            <a:prstGeom prst="rect">
              <a:avLst/>
            </a:prstGeom>
            <a:noFill/>
          </p:spPr>
          <p:txBody>
            <a:bodyPr wrap="square" rtlCol="0">
              <a:spAutoFit/>
            </a:bodyPr>
            <a:lstStyle/>
            <a:p>
              <a:pPr algn="ctr"/>
              <a:r>
                <a:rPr lang="id-ID" sz="1200" dirty="0">
                  <a:solidFill>
                    <a:srgbClr val="2A3553"/>
                  </a:solidFill>
                  <a:latin typeface="微软雅黑" panose="020B0503020204020204" pitchFamily="34" charset="-122"/>
                  <a:ea typeface="微软雅黑" panose="020B0503020204020204" pitchFamily="34" charset="-122"/>
                </a:rPr>
                <a:t>39%</a:t>
              </a:r>
            </a:p>
          </p:txBody>
        </p:sp>
        <p:sp>
          <p:nvSpPr>
            <p:cNvPr id="65" name="TextBox 64"/>
            <p:cNvSpPr txBox="1"/>
            <p:nvPr/>
          </p:nvSpPr>
          <p:spPr>
            <a:xfrm>
              <a:off x="5133318" y="1500475"/>
              <a:ext cx="964792" cy="276999"/>
            </a:xfrm>
            <a:prstGeom prst="rect">
              <a:avLst/>
            </a:prstGeom>
            <a:noFill/>
          </p:spPr>
          <p:txBody>
            <a:bodyPr wrap="square" rtlCol="0">
              <a:spAutoFit/>
            </a:bodyPr>
            <a:lstStyle/>
            <a:p>
              <a:pPr algn="ctr"/>
              <a:r>
                <a:rPr lang="id-ID" sz="1200" dirty="0">
                  <a:solidFill>
                    <a:srgbClr val="2A3553"/>
                  </a:solidFill>
                  <a:latin typeface="微软雅黑" panose="020B0503020204020204" pitchFamily="34" charset="-122"/>
                  <a:ea typeface="微软雅黑" panose="020B0503020204020204" pitchFamily="34" charset="-122"/>
                </a:rPr>
                <a:t>75%</a:t>
              </a:r>
            </a:p>
          </p:txBody>
        </p:sp>
        <p:sp>
          <p:nvSpPr>
            <p:cNvPr id="66" name="TextBox 65"/>
            <p:cNvSpPr txBox="1"/>
            <p:nvPr/>
          </p:nvSpPr>
          <p:spPr>
            <a:xfrm>
              <a:off x="6009618" y="2179390"/>
              <a:ext cx="964792" cy="276999"/>
            </a:xfrm>
            <a:prstGeom prst="rect">
              <a:avLst/>
            </a:prstGeom>
            <a:noFill/>
          </p:spPr>
          <p:txBody>
            <a:bodyPr wrap="square" rtlCol="0">
              <a:spAutoFit/>
            </a:bodyPr>
            <a:lstStyle/>
            <a:p>
              <a:pPr algn="ctr"/>
              <a:r>
                <a:rPr lang="id-ID" sz="1200" dirty="0">
                  <a:solidFill>
                    <a:srgbClr val="2A3553"/>
                  </a:solidFill>
                  <a:latin typeface="微软雅黑" panose="020B0503020204020204" pitchFamily="34" charset="-122"/>
                  <a:ea typeface="微软雅黑" panose="020B0503020204020204" pitchFamily="34" charset="-122"/>
                </a:rPr>
                <a:t>55%</a:t>
              </a:r>
            </a:p>
          </p:txBody>
        </p:sp>
        <p:sp>
          <p:nvSpPr>
            <p:cNvPr id="67" name="TextBox 66"/>
            <p:cNvSpPr txBox="1"/>
            <p:nvPr/>
          </p:nvSpPr>
          <p:spPr>
            <a:xfrm>
              <a:off x="6974614" y="2616116"/>
              <a:ext cx="964792" cy="276999"/>
            </a:xfrm>
            <a:prstGeom prst="rect">
              <a:avLst/>
            </a:prstGeom>
            <a:noFill/>
          </p:spPr>
          <p:txBody>
            <a:bodyPr wrap="square" rtlCol="0">
              <a:spAutoFit/>
            </a:bodyPr>
            <a:lstStyle/>
            <a:p>
              <a:pPr algn="ctr"/>
              <a:r>
                <a:rPr lang="id-ID" sz="1200" dirty="0">
                  <a:solidFill>
                    <a:srgbClr val="2A3553"/>
                  </a:solidFill>
                  <a:latin typeface="微软雅黑" panose="020B0503020204020204" pitchFamily="34" charset="-122"/>
                  <a:ea typeface="微软雅黑" panose="020B0503020204020204" pitchFamily="34" charset="-122"/>
                </a:rPr>
                <a:t>40%</a:t>
              </a:r>
            </a:p>
          </p:txBody>
        </p:sp>
        <p:sp>
          <p:nvSpPr>
            <p:cNvPr id="68" name="TextBox 67"/>
            <p:cNvSpPr txBox="1"/>
            <p:nvPr/>
          </p:nvSpPr>
          <p:spPr>
            <a:xfrm>
              <a:off x="7850914" y="2720487"/>
              <a:ext cx="964792" cy="276999"/>
            </a:xfrm>
            <a:prstGeom prst="rect">
              <a:avLst/>
            </a:prstGeom>
            <a:noFill/>
          </p:spPr>
          <p:txBody>
            <a:bodyPr wrap="square" rtlCol="0">
              <a:spAutoFit/>
            </a:bodyPr>
            <a:lstStyle/>
            <a:p>
              <a:pPr algn="ctr"/>
              <a:r>
                <a:rPr lang="id-ID" sz="1200" dirty="0">
                  <a:solidFill>
                    <a:srgbClr val="2A3553"/>
                  </a:solidFill>
                  <a:latin typeface="微软雅黑" panose="020B0503020204020204" pitchFamily="34" charset="-122"/>
                  <a:ea typeface="微软雅黑" panose="020B0503020204020204" pitchFamily="34" charset="-122"/>
                </a:rPr>
                <a:t>35%</a:t>
              </a:r>
            </a:p>
          </p:txBody>
        </p:sp>
        <p:sp>
          <p:nvSpPr>
            <p:cNvPr id="69" name="TextBox 68"/>
            <p:cNvSpPr txBox="1"/>
            <p:nvPr/>
          </p:nvSpPr>
          <p:spPr>
            <a:xfrm>
              <a:off x="8815910" y="1832186"/>
              <a:ext cx="964792" cy="276999"/>
            </a:xfrm>
            <a:prstGeom prst="rect">
              <a:avLst/>
            </a:prstGeom>
            <a:noFill/>
          </p:spPr>
          <p:txBody>
            <a:bodyPr wrap="square" rtlCol="0">
              <a:spAutoFit/>
            </a:bodyPr>
            <a:lstStyle/>
            <a:p>
              <a:pPr algn="ctr"/>
              <a:r>
                <a:rPr lang="id-ID" sz="1200" dirty="0">
                  <a:solidFill>
                    <a:srgbClr val="2A3553"/>
                  </a:solidFill>
                  <a:latin typeface="微软雅黑" panose="020B0503020204020204" pitchFamily="34" charset="-122"/>
                  <a:ea typeface="微软雅黑" panose="020B0503020204020204" pitchFamily="34" charset="-122"/>
                </a:rPr>
                <a:t>60%</a:t>
              </a:r>
            </a:p>
          </p:txBody>
        </p:sp>
        <p:sp>
          <p:nvSpPr>
            <p:cNvPr id="70" name="TextBox 69"/>
            <p:cNvSpPr txBox="1"/>
            <p:nvPr/>
          </p:nvSpPr>
          <p:spPr>
            <a:xfrm>
              <a:off x="9692210" y="2168932"/>
              <a:ext cx="964792" cy="276999"/>
            </a:xfrm>
            <a:prstGeom prst="rect">
              <a:avLst/>
            </a:prstGeom>
            <a:noFill/>
          </p:spPr>
          <p:txBody>
            <a:bodyPr wrap="square" rtlCol="0">
              <a:spAutoFit/>
            </a:bodyPr>
            <a:lstStyle/>
            <a:p>
              <a:pPr algn="ctr"/>
              <a:r>
                <a:rPr lang="id-ID" sz="1200" dirty="0">
                  <a:solidFill>
                    <a:srgbClr val="2A3553"/>
                  </a:solidFill>
                  <a:latin typeface="微软雅黑" panose="020B0503020204020204" pitchFamily="34" charset="-122"/>
                  <a:ea typeface="微软雅黑" panose="020B0503020204020204" pitchFamily="34" charset="-122"/>
                </a:rPr>
                <a:t>55%</a:t>
              </a:r>
            </a:p>
          </p:txBody>
        </p:sp>
        <p:sp>
          <p:nvSpPr>
            <p:cNvPr id="71" name="TextBox 70"/>
            <p:cNvSpPr txBox="1"/>
            <p:nvPr/>
          </p:nvSpPr>
          <p:spPr>
            <a:xfrm>
              <a:off x="1990496" y="5397843"/>
              <a:ext cx="8172908" cy="369332"/>
            </a:xfrm>
            <a:prstGeom prst="rect">
              <a:avLst/>
            </a:prstGeom>
            <a:noFill/>
          </p:spPr>
          <p:txBody>
            <a:bodyPr wrap="square" lIns="0" tIns="0" rIns="0" bIns="0" rtlCol="0">
              <a:spAutoFit/>
            </a:bodyPr>
            <a:lstStyle/>
            <a:p>
              <a:pPr algn="just"/>
              <a:r>
                <a:rPr lang="zh-CN" altLang="en-US" sz="1200" dirty="0">
                  <a:solidFill>
                    <a:srgbClr val="2A3553"/>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2" name="TextBox 71"/>
            <p:cNvSpPr txBox="1"/>
            <p:nvPr/>
          </p:nvSpPr>
          <p:spPr>
            <a:xfrm>
              <a:off x="5043721" y="4962893"/>
              <a:ext cx="2059343" cy="307777"/>
            </a:xfrm>
            <a:prstGeom prst="rect">
              <a:avLst/>
            </a:prstGeom>
            <a:noFill/>
          </p:spPr>
          <p:txBody>
            <a:bodyPr wrap="square" lIns="0" tIns="0" rIns="0" bIns="0" rtlCol="0">
              <a:spAutoFit/>
            </a:bodyPr>
            <a:lstStyle/>
            <a:p>
              <a:r>
                <a:rPr lang="zh-CN" altLang="en-US" sz="2000" dirty="0">
                  <a:solidFill>
                    <a:srgbClr val="2A3553"/>
                  </a:solidFill>
                  <a:latin typeface="微软雅黑" panose="020B0503020204020204" pitchFamily="34" charset="-122"/>
                  <a:ea typeface="微软雅黑" panose="020B0503020204020204" pitchFamily="34" charset="-122"/>
                </a:rPr>
                <a:t>点击输入标题文本</a:t>
              </a:r>
            </a:p>
          </p:txBody>
        </p:sp>
      </p:grpSp>
      <p:grpSp>
        <p:nvGrpSpPr>
          <p:cNvPr id="73" name="组合 72">
            <a:extLst>
              <a:ext uri="{FF2B5EF4-FFF2-40B4-BE49-F238E27FC236}">
                <a16:creationId xmlns:a16="http://schemas.microsoft.com/office/drawing/2014/main" id="{7DBC6C97-E5B8-4CE4-8FBE-83335DB1F67B}"/>
              </a:ext>
            </a:extLst>
          </p:cNvPr>
          <p:cNvGrpSpPr/>
          <p:nvPr/>
        </p:nvGrpSpPr>
        <p:grpSpPr>
          <a:xfrm>
            <a:off x="660400" y="-44538"/>
            <a:ext cx="2507750" cy="1057275"/>
            <a:chOff x="-11859" y="-28575"/>
            <a:chExt cx="2507750" cy="1057275"/>
          </a:xfrm>
        </p:grpSpPr>
        <p:sp>
          <p:nvSpPr>
            <p:cNvPr id="74" name="平行四边形 73">
              <a:extLst>
                <a:ext uri="{FF2B5EF4-FFF2-40B4-BE49-F238E27FC236}">
                  <a16:creationId xmlns:a16="http://schemas.microsoft.com/office/drawing/2014/main" id="{F7BD5929-C87D-422F-B967-5F09485B71F3}"/>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a:extLst>
                <a:ext uri="{FF2B5EF4-FFF2-40B4-BE49-F238E27FC236}">
                  <a16:creationId xmlns:a16="http://schemas.microsoft.com/office/drawing/2014/main" id="{0B4A471A-CF51-452A-9001-D1B2CF31D705}"/>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平行四边形 75">
              <a:extLst>
                <a:ext uri="{FF2B5EF4-FFF2-40B4-BE49-F238E27FC236}">
                  <a16:creationId xmlns:a16="http://schemas.microsoft.com/office/drawing/2014/main" id="{D97A14F8-5EFE-4E71-8DE1-EA0F520B176B}"/>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平行四边形 76">
              <a:extLst>
                <a:ext uri="{FF2B5EF4-FFF2-40B4-BE49-F238E27FC236}">
                  <a16:creationId xmlns:a16="http://schemas.microsoft.com/office/drawing/2014/main" id="{A9F68AEB-B1FC-4414-BCE6-67E86F131123}"/>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平行四边形 77">
              <a:extLst>
                <a:ext uri="{FF2B5EF4-FFF2-40B4-BE49-F238E27FC236}">
                  <a16:creationId xmlns:a16="http://schemas.microsoft.com/office/drawing/2014/main" id="{7D6C9CD6-9467-4818-8A4E-81DF29D75B13}"/>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平行四边形 78">
              <a:extLst>
                <a:ext uri="{FF2B5EF4-FFF2-40B4-BE49-F238E27FC236}">
                  <a16:creationId xmlns:a16="http://schemas.microsoft.com/office/drawing/2014/main" id="{6407ABE1-2FA1-487F-8A91-8CE172D80658}"/>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平行四边形 79">
              <a:extLst>
                <a:ext uri="{FF2B5EF4-FFF2-40B4-BE49-F238E27FC236}">
                  <a16:creationId xmlns:a16="http://schemas.microsoft.com/office/drawing/2014/main" id="{943D4BA1-553D-48FB-A174-1599B4708EC4}"/>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平行四边形 80">
              <a:extLst>
                <a:ext uri="{FF2B5EF4-FFF2-40B4-BE49-F238E27FC236}">
                  <a16:creationId xmlns:a16="http://schemas.microsoft.com/office/drawing/2014/main" id="{18EC4223-F4B4-4CC4-ABA2-474DFB1DBC4A}"/>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平行四边形 81">
              <a:extLst>
                <a:ext uri="{FF2B5EF4-FFF2-40B4-BE49-F238E27FC236}">
                  <a16:creationId xmlns:a16="http://schemas.microsoft.com/office/drawing/2014/main" id="{8D450C6C-AC9A-401D-B451-E226EF55ADE0}"/>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a:extLst>
              <a:ext uri="{FF2B5EF4-FFF2-40B4-BE49-F238E27FC236}">
                <a16:creationId xmlns:a16="http://schemas.microsoft.com/office/drawing/2014/main" id="{A4518686-2F8F-4B9A-BCEE-239510EC4F93}"/>
              </a:ext>
            </a:extLst>
          </p:cNvPr>
          <p:cNvGrpSpPr/>
          <p:nvPr/>
        </p:nvGrpSpPr>
        <p:grpSpPr>
          <a:xfrm>
            <a:off x="664909" y="6308362"/>
            <a:ext cx="1070304" cy="472172"/>
            <a:chOff x="664909" y="6308362"/>
            <a:chExt cx="1070304" cy="472172"/>
          </a:xfrm>
        </p:grpSpPr>
        <p:sp>
          <p:nvSpPr>
            <p:cNvPr id="84" name="等腰三角形 83">
              <a:extLst>
                <a:ext uri="{FF2B5EF4-FFF2-40B4-BE49-F238E27FC236}">
                  <a16:creationId xmlns:a16="http://schemas.microsoft.com/office/drawing/2014/main" id="{0434928D-1F6D-442C-8A33-9D2D318753CB}"/>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等腰三角形 84">
              <a:extLst>
                <a:ext uri="{FF2B5EF4-FFF2-40B4-BE49-F238E27FC236}">
                  <a16:creationId xmlns:a16="http://schemas.microsoft.com/office/drawing/2014/main" id="{93E0E275-FC17-41E7-AEAA-8D0E0167F7E1}"/>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a:extLst>
              <a:ext uri="{FF2B5EF4-FFF2-40B4-BE49-F238E27FC236}">
                <a16:creationId xmlns:a16="http://schemas.microsoft.com/office/drawing/2014/main" id="{1A974243-B9A0-4483-8C27-84823789C696}"/>
              </a:ext>
            </a:extLst>
          </p:cNvPr>
          <p:cNvGrpSpPr/>
          <p:nvPr/>
        </p:nvGrpSpPr>
        <p:grpSpPr>
          <a:xfrm>
            <a:off x="10355783" y="386126"/>
            <a:ext cx="1075251" cy="472172"/>
            <a:chOff x="10355783" y="386126"/>
            <a:chExt cx="1075251" cy="472172"/>
          </a:xfrm>
        </p:grpSpPr>
        <p:sp>
          <p:nvSpPr>
            <p:cNvPr id="87" name="等腰三角形 86">
              <a:extLst>
                <a:ext uri="{FF2B5EF4-FFF2-40B4-BE49-F238E27FC236}">
                  <a16:creationId xmlns:a16="http://schemas.microsoft.com/office/drawing/2014/main" id="{FA9AEA4E-1153-4B30-8F8E-5D1DE5E88E9A}"/>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a:extLst>
                <a:ext uri="{FF2B5EF4-FFF2-40B4-BE49-F238E27FC236}">
                  <a16:creationId xmlns:a16="http://schemas.microsoft.com/office/drawing/2014/main" id="{EF9C8A2A-5742-467C-86D6-7909B748A3C7}"/>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矩形 88">
            <a:extLst>
              <a:ext uri="{FF2B5EF4-FFF2-40B4-BE49-F238E27FC236}">
                <a16:creationId xmlns:a16="http://schemas.microsoft.com/office/drawing/2014/main" id="{A0899E02-FB3B-4A3B-A4A3-2D551303598E}"/>
              </a:ext>
            </a:extLst>
          </p:cNvPr>
          <p:cNvSpPr>
            <a:spLocks noChangeArrowheads="1"/>
          </p:cNvSpPr>
          <p:nvPr/>
        </p:nvSpPr>
        <p:spPr bwMode="auto">
          <a:xfrm flipH="1">
            <a:off x="8577965" y="6459189"/>
            <a:ext cx="2857211"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上阶段工作概述      完成进度</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90" name="组合 89">
            <a:extLst>
              <a:ext uri="{FF2B5EF4-FFF2-40B4-BE49-F238E27FC236}">
                <a16:creationId xmlns:a16="http://schemas.microsoft.com/office/drawing/2014/main" id="{117EAB1A-8275-46B1-870C-13FE1130A37B}"/>
              </a:ext>
            </a:extLst>
          </p:cNvPr>
          <p:cNvGrpSpPr/>
          <p:nvPr/>
        </p:nvGrpSpPr>
        <p:grpSpPr>
          <a:xfrm>
            <a:off x="7677965" y="5918236"/>
            <a:ext cx="900000" cy="900000"/>
            <a:chOff x="6455246" y="5205801"/>
            <a:chExt cx="900000" cy="900000"/>
          </a:xfrm>
        </p:grpSpPr>
        <p:sp>
          <p:nvSpPr>
            <p:cNvPr id="91" name="椭圆 90">
              <a:extLst>
                <a:ext uri="{FF2B5EF4-FFF2-40B4-BE49-F238E27FC236}">
                  <a16:creationId xmlns:a16="http://schemas.microsoft.com/office/drawing/2014/main" id="{AFE591E8-CC07-4F52-8161-587C828714D6}"/>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2" name="直接连接符 91">
              <a:extLst>
                <a:ext uri="{FF2B5EF4-FFF2-40B4-BE49-F238E27FC236}">
                  <a16:creationId xmlns:a16="http://schemas.microsoft.com/office/drawing/2014/main" id="{DE52AF48-F18E-453F-8EB5-E88A389CA601}"/>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0" fill="hold"/>
                                        <p:tgtEl>
                                          <p:spTgt spid="2"/>
                                        </p:tgtEl>
                                        <p:attrNameLst>
                                          <p:attrName>ppt_x</p:attrName>
                                        </p:attrNameLst>
                                      </p:cBhvr>
                                      <p:tavLst>
                                        <p:tav tm="0">
                                          <p:val>
                                            <p:strVal val="#ppt_x"/>
                                          </p:val>
                                        </p:tav>
                                        <p:tav tm="100000">
                                          <p:val>
                                            <p:strVal val="#ppt_x"/>
                                          </p:val>
                                        </p:tav>
                                      </p:tavLst>
                                    </p:anim>
                                    <p:anim calcmode="lin" valueType="num">
                                      <p:cBhvr>
                                        <p:cTn id="8" dur="15000" fill="hold"/>
                                        <p:tgtEl>
                                          <p:spTgt spid="2"/>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067D396-8326-4906-9E52-99C27B41339C}"/>
              </a:ext>
            </a:extLst>
          </p:cNvPr>
          <p:cNvGrpSpPr/>
          <p:nvPr/>
        </p:nvGrpSpPr>
        <p:grpSpPr>
          <a:xfrm>
            <a:off x="797062" y="1247397"/>
            <a:ext cx="10585176" cy="4769606"/>
            <a:chOff x="838622" y="1467706"/>
            <a:chExt cx="10585176" cy="4769606"/>
          </a:xfrm>
        </p:grpSpPr>
        <p:sp>
          <p:nvSpPr>
            <p:cNvPr id="11" name="圆角矩形 10"/>
            <p:cNvSpPr/>
            <p:nvPr/>
          </p:nvSpPr>
          <p:spPr>
            <a:xfrm>
              <a:off x="1292592" y="1512250"/>
              <a:ext cx="601400" cy="218691"/>
            </a:xfrm>
            <a:prstGeom prst="roundRect">
              <a:avLst>
                <a:gd name="adj" fmla="val 50000"/>
              </a:avLst>
            </a:prstGeom>
            <a:solidFill>
              <a:srgbClr val="91BBF7"/>
            </a:solidFill>
            <a:ln w="28575">
              <a:solidFill>
                <a:srgbClr val="2A3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553"/>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1292592" y="1917871"/>
              <a:ext cx="1093455" cy="218691"/>
            </a:xfrm>
            <a:prstGeom prst="roundRect">
              <a:avLst>
                <a:gd name="adj" fmla="val 50000"/>
              </a:avLst>
            </a:prstGeom>
            <a:solidFill>
              <a:srgbClr val="91BBF7"/>
            </a:solidFill>
            <a:ln w="28575">
              <a:solidFill>
                <a:srgbClr val="2A3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553"/>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1292592" y="2323492"/>
              <a:ext cx="1530837" cy="218691"/>
            </a:xfrm>
            <a:prstGeom prst="roundRect">
              <a:avLst>
                <a:gd name="adj" fmla="val 50000"/>
              </a:avLst>
            </a:prstGeom>
            <a:solidFill>
              <a:srgbClr val="91BBF7"/>
            </a:solidFill>
            <a:ln w="28575">
              <a:solidFill>
                <a:srgbClr val="2A3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553"/>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1292592" y="2729113"/>
              <a:ext cx="3663074" cy="218691"/>
            </a:xfrm>
            <a:prstGeom prst="roundRect">
              <a:avLst>
                <a:gd name="adj" fmla="val 50000"/>
              </a:avLst>
            </a:prstGeom>
            <a:solidFill>
              <a:srgbClr val="91BBF7"/>
            </a:solidFill>
            <a:ln w="28575">
              <a:solidFill>
                <a:srgbClr val="2A3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553"/>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1292592" y="3134734"/>
              <a:ext cx="4373819" cy="218691"/>
            </a:xfrm>
            <a:prstGeom prst="roundRect">
              <a:avLst>
                <a:gd name="adj" fmla="val 50000"/>
              </a:avLst>
            </a:prstGeom>
            <a:solidFill>
              <a:srgbClr val="91BBF7"/>
            </a:solidFill>
            <a:ln w="28575">
              <a:solidFill>
                <a:srgbClr val="2A3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553"/>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1292592" y="3540355"/>
              <a:ext cx="4865874" cy="218691"/>
            </a:xfrm>
            <a:prstGeom prst="roundRect">
              <a:avLst>
                <a:gd name="adj" fmla="val 50000"/>
              </a:avLst>
            </a:prstGeom>
            <a:solidFill>
              <a:srgbClr val="91BBF7"/>
            </a:solidFill>
            <a:ln w="28575">
              <a:solidFill>
                <a:srgbClr val="2A3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553"/>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1292592" y="3945976"/>
              <a:ext cx="5029892" cy="218691"/>
            </a:xfrm>
            <a:prstGeom prst="roundRect">
              <a:avLst>
                <a:gd name="adj" fmla="val 50000"/>
              </a:avLst>
            </a:prstGeom>
            <a:solidFill>
              <a:srgbClr val="91BBF7"/>
            </a:solidFill>
            <a:ln w="28575">
              <a:solidFill>
                <a:srgbClr val="2A3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553"/>
                </a:solidFill>
                <a:latin typeface="微软雅黑" panose="020B0503020204020204" pitchFamily="34" charset="-122"/>
                <a:ea typeface="微软雅黑" panose="020B0503020204020204" pitchFamily="34" charset="-122"/>
              </a:endParaRPr>
            </a:p>
          </p:txBody>
        </p:sp>
        <p:sp>
          <p:nvSpPr>
            <p:cNvPr id="18" name="圆角矩形 17"/>
            <p:cNvSpPr/>
            <p:nvPr/>
          </p:nvSpPr>
          <p:spPr>
            <a:xfrm>
              <a:off x="1292592" y="4351597"/>
              <a:ext cx="3280364" cy="218691"/>
            </a:xfrm>
            <a:prstGeom prst="roundRect">
              <a:avLst>
                <a:gd name="adj" fmla="val 50000"/>
              </a:avLst>
            </a:prstGeom>
            <a:solidFill>
              <a:srgbClr val="91BBF7"/>
            </a:solidFill>
            <a:ln w="28575">
              <a:solidFill>
                <a:srgbClr val="2A3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553"/>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1292592" y="4757218"/>
              <a:ext cx="2569619" cy="218691"/>
            </a:xfrm>
            <a:prstGeom prst="roundRect">
              <a:avLst>
                <a:gd name="adj" fmla="val 50000"/>
              </a:avLst>
            </a:prstGeom>
            <a:solidFill>
              <a:srgbClr val="91BBF7"/>
            </a:solidFill>
            <a:ln w="28575">
              <a:solidFill>
                <a:srgbClr val="2A3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553"/>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1292592" y="5162839"/>
              <a:ext cx="2952328" cy="218691"/>
            </a:xfrm>
            <a:prstGeom prst="roundRect">
              <a:avLst>
                <a:gd name="adj" fmla="val 50000"/>
              </a:avLst>
            </a:prstGeom>
            <a:solidFill>
              <a:srgbClr val="91BBF7"/>
            </a:solidFill>
            <a:ln w="28575">
              <a:solidFill>
                <a:srgbClr val="2A3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553"/>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1292592" y="5568460"/>
              <a:ext cx="1749528" cy="218691"/>
            </a:xfrm>
            <a:prstGeom prst="roundRect">
              <a:avLst>
                <a:gd name="adj" fmla="val 50000"/>
              </a:avLst>
            </a:prstGeom>
            <a:solidFill>
              <a:srgbClr val="91BBF7"/>
            </a:solidFill>
            <a:ln w="28575">
              <a:solidFill>
                <a:srgbClr val="2A3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553"/>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1292592" y="5974079"/>
              <a:ext cx="874764" cy="218691"/>
            </a:xfrm>
            <a:prstGeom prst="roundRect">
              <a:avLst>
                <a:gd name="adj" fmla="val 50000"/>
              </a:avLst>
            </a:prstGeom>
            <a:solidFill>
              <a:srgbClr val="91BBF7"/>
            </a:solidFill>
            <a:ln w="28575">
              <a:solidFill>
                <a:srgbClr val="2A3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3553"/>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38622" y="1467706"/>
              <a:ext cx="396262" cy="307777"/>
            </a:xfrm>
            <a:prstGeom prst="rect">
              <a:avLst/>
            </a:prstGeom>
            <a:noFill/>
          </p:spPr>
          <p:txBody>
            <a:bodyPr wrap="none" rtlCol="0">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01</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838622" y="1873327"/>
              <a:ext cx="396262" cy="307777"/>
            </a:xfrm>
            <a:prstGeom prst="rect">
              <a:avLst/>
            </a:prstGeom>
            <a:noFill/>
          </p:spPr>
          <p:txBody>
            <a:bodyPr wrap="none" rtlCol="0">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02</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838622" y="2278948"/>
              <a:ext cx="396262" cy="307777"/>
            </a:xfrm>
            <a:prstGeom prst="rect">
              <a:avLst/>
            </a:prstGeom>
            <a:noFill/>
          </p:spPr>
          <p:txBody>
            <a:bodyPr wrap="none" rtlCol="0">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03</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838622" y="2684569"/>
              <a:ext cx="396262" cy="307777"/>
            </a:xfrm>
            <a:prstGeom prst="rect">
              <a:avLst/>
            </a:prstGeom>
            <a:noFill/>
          </p:spPr>
          <p:txBody>
            <a:bodyPr wrap="none" rtlCol="0">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04</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838622" y="3090190"/>
              <a:ext cx="396262" cy="307777"/>
            </a:xfrm>
            <a:prstGeom prst="rect">
              <a:avLst/>
            </a:prstGeom>
            <a:noFill/>
          </p:spPr>
          <p:txBody>
            <a:bodyPr wrap="none" rtlCol="0">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05</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838622" y="3495811"/>
              <a:ext cx="396262" cy="307777"/>
            </a:xfrm>
            <a:prstGeom prst="rect">
              <a:avLst/>
            </a:prstGeom>
            <a:noFill/>
          </p:spPr>
          <p:txBody>
            <a:bodyPr wrap="none" rtlCol="0">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06</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838622" y="3901432"/>
              <a:ext cx="396262" cy="307777"/>
            </a:xfrm>
            <a:prstGeom prst="rect">
              <a:avLst/>
            </a:prstGeom>
            <a:noFill/>
          </p:spPr>
          <p:txBody>
            <a:bodyPr wrap="none" rtlCol="0">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07</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38622" y="4307053"/>
              <a:ext cx="396262" cy="307777"/>
            </a:xfrm>
            <a:prstGeom prst="rect">
              <a:avLst/>
            </a:prstGeom>
            <a:noFill/>
          </p:spPr>
          <p:txBody>
            <a:bodyPr wrap="none" rtlCol="0">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08</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838622" y="4712674"/>
              <a:ext cx="396262" cy="307777"/>
            </a:xfrm>
            <a:prstGeom prst="rect">
              <a:avLst/>
            </a:prstGeom>
            <a:noFill/>
          </p:spPr>
          <p:txBody>
            <a:bodyPr wrap="none" rtlCol="0">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09</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838622" y="5118295"/>
              <a:ext cx="396262" cy="307777"/>
            </a:xfrm>
            <a:prstGeom prst="rect">
              <a:avLst/>
            </a:prstGeom>
            <a:noFill/>
          </p:spPr>
          <p:txBody>
            <a:bodyPr wrap="none" rtlCol="0">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10</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38622" y="5523916"/>
              <a:ext cx="396262" cy="307777"/>
            </a:xfrm>
            <a:prstGeom prst="rect">
              <a:avLst/>
            </a:prstGeom>
            <a:noFill/>
          </p:spPr>
          <p:txBody>
            <a:bodyPr wrap="none" rtlCol="0">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11</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838622" y="5929535"/>
              <a:ext cx="396262" cy="307777"/>
            </a:xfrm>
            <a:prstGeom prst="rect">
              <a:avLst/>
            </a:prstGeom>
            <a:noFill/>
          </p:spPr>
          <p:txBody>
            <a:bodyPr wrap="none" rtlCol="0">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12</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890911" y="1467706"/>
              <a:ext cx="862737" cy="307777"/>
            </a:xfrm>
            <a:prstGeom prst="rect">
              <a:avLst/>
            </a:prstGeom>
            <a:noFill/>
          </p:spPr>
          <p:txBody>
            <a:bodyPr wrap="none" rtlCol="0" anchor="ctr">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184,900</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2386821" y="1873326"/>
              <a:ext cx="862737" cy="307777"/>
            </a:xfrm>
            <a:prstGeom prst="rect">
              <a:avLst/>
            </a:prstGeom>
            <a:noFill/>
          </p:spPr>
          <p:txBody>
            <a:bodyPr wrap="none" rtlCol="0" anchor="ctr">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358,770</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2823429" y="2278947"/>
              <a:ext cx="862737" cy="307777"/>
            </a:xfrm>
            <a:prstGeom prst="rect">
              <a:avLst/>
            </a:prstGeom>
            <a:noFill/>
          </p:spPr>
          <p:txBody>
            <a:bodyPr wrap="none" rtlCol="0" anchor="ctr">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638,859</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4955666" y="2684569"/>
              <a:ext cx="1011815" cy="307777"/>
            </a:xfrm>
            <a:prstGeom prst="rect">
              <a:avLst/>
            </a:prstGeom>
            <a:noFill/>
          </p:spPr>
          <p:txBody>
            <a:bodyPr wrap="none" rtlCol="0" anchor="ctr">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1,936,200</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5666411" y="3090190"/>
              <a:ext cx="1011815" cy="307777"/>
            </a:xfrm>
            <a:prstGeom prst="rect">
              <a:avLst/>
            </a:prstGeom>
            <a:noFill/>
          </p:spPr>
          <p:txBody>
            <a:bodyPr wrap="none" rtlCol="0" anchor="ctr">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2,242,700</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6158466" y="3495810"/>
              <a:ext cx="1011815" cy="307777"/>
            </a:xfrm>
            <a:prstGeom prst="rect">
              <a:avLst/>
            </a:prstGeom>
            <a:noFill/>
          </p:spPr>
          <p:txBody>
            <a:bodyPr wrap="none" rtlCol="0" anchor="ctr">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2,362,100</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6322484" y="3901432"/>
              <a:ext cx="1011815" cy="307777"/>
            </a:xfrm>
            <a:prstGeom prst="rect">
              <a:avLst/>
            </a:prstGeom>
            <a:noFill/>
          </p:spPr>
          <p:txBody>
            <a:bodyPr wrap="none" rtlCol="0" anchor="ctr">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2,398,400</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4572956" y="4307053"/>
              <a:ext cx="1011815" cy="307777"/>
            </a:xfrm>
            <a:prstGeom prst="rect">
              <a:avLst/>
            </a:prstGeom>
            <a:noFill/>
          </p:spPr>
          <p:txBody>
            <a:bodyPr wrap="none" rtlCol="0" anchor="ctr">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1,671,370</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862211" y="4712673"/>
              <a:ext cx="1011815" cy="307777"/>
            </a:xfrm>
            <a:prstGeom prst="rect">
              <a:avLst/>
            </a:prstGeom>
            <a:noFill/>
          </p:spPr>
          <p:txBody>
            <a:bodyPr wrap="none" rtlCol="0" anchor="ctr">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1,424,082</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4244920" y="5118295"/>
              <a:ext cx="1011815" cy="307777"/>
            </a:xfrm>
            <a:prstGeom prst="rect">
              <a:avLst/>
            </a:prstGeom>
            <a:noFill/>
          </p:spPr>
          <p:txBody>
            <a:bodyPr wrap="none" rtlCol="0" anchor="ctr">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1,580,730</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3042120" y="5523915"/>
              <a:ext cx="862737" cy="307777"/>
            </a:xfrm>
            <a:prstGeom prst="rect">
              <a:avLst/>
            </a:prstGeom>
            <a:noFill/>
          </p:spPr>
          <p:txBody>
            <a:bodyPr wrap="none" rtlCol="0" anchor="ctr">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734,889</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133858" y="5929535"/>
              <a:ext cx="862737" cy="307777"/>
            </a:xfrm>
            <a:prstGeom prst="rect">
              <a:avLst/>
            </a:prstGeom>
            <a:noFill/>
          </p:spPr>
          <p:txBody>
            <a:bodyPr wrap="none" rtlCol="0" anchor="ctr">
              <a:spAutoFit/>
            </a:bodyPr>
            <a:lstStyle/>
            <a:p>
              <a:r>
                <a:rPr lang="en-US" altLang="zh-CN" sz="1400" dirty="0">
                  <a:solidFill>
                    <a:srgbClr val="2A3553"/>
                  </a:solidFill>
                  <a:latin typeface="微软雅黑" panose="020B0503020204020204" pitchFamily="34" charset="-122"/>
                  <a:ea typeface="微软雅黑" panose="020B0503020204020204" pitchFamily="34" charset="-122"/>
                </a:rPr>
                <a:t>254,306</a:t>
              </a:r>
              <a:endParaRPr lang="zh-CN" altLang="en-US" sz="1400" dirty="0">
                <a:solidFill>
                  <a:srgbClr val="2A3553"/>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5777702" y="1497328"/>
              <a:ext cx="5646096" cy="246221"/>
            </a:xfrm>
            <a:prstGeom prst="rect">
              <a:avLst/>
            </a:prstGeom>
            <a:noFill/>
          </p:spPr>
          <p:txBody>
            <a:bodyPr wrap="none" rtlCol="0">
              <a:spAutoFit/>
            </a:bodyPr>
            <a:lstStyle/>
            <a:p>
              <a:pPr algn="r"/>
              <a:r>
                <a:rPr lang="zh-CN" altLang="en-US" sz="1000" dirty="0">
                  <a:solidFill>
                    <a:srgbClr val="2A3553"/>
                  </a:solidFill>
                  <a:latin typeface="微软雅黑" panose="020B0503020204020204" pitchFamily="34" charset="-122"/>
                  <a:ea typeface="微软雅黑" panose="020B0503020204020204" pitchFamily="34" charset="-122"/>
                </a:rPr>
                <a:t>结论</a:t>
              </a:r>
              <a:r>
                <a:rPr lang="en-US" altLang="zh-CN" sz="1000" dirty="0">
                  <a:solidFill>
                    <a:srgbClr val="2A3553"/>
                  </a:solidFill>
                  <a:latin typeface="微软雅黑" panose="020B0503020204020204" pitchFamily="34" charset="-122"/>
                  <a:ea typeface="微软雅黑" panose="020B0503020204020204" pitchFamily="34" charset="-122"/>
                </a:rPr>
                <a:t>1</a:t>
              </a:r>
              <a:r>
                <a:rPr lang="zh-CN" altLang="en-US" sz="1000" dirty="0">
                  <a:solidFill>
                    <a:srgbClr val="2A3553"/>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2" name="TextBox 51"/>
            <p:cNvSpPr txBox="1"/>
            <p:nvPr/>
          </p:nvSpPr>
          <p:spPr>
            <a:xfrm>
              <a:off x="6290663" y="1903172"/>
              <a:ext cx="5133135" cy="246221"/>
            </a:xfrm>
            <a:prstGeom prst="rect">
              <a:avLst/>
            </a:prstGeom>
            <a:noFill/>
          </p:spPr>
          <p:txBody>
            <a:bodyPr wrap="none" rtlCol="0">
              <a:spAutoFit/>
            </a:bodyPr>
            <a:lstStyle/>
            <a:p>
              <a:pPr algn="r"/>
              <a:r>
                <a:rPr lang="zh-CN" altLang="en-US" sz="1000" dirty="0">
                  <a:solidFill>
                    <a:srgbClr val="2A3553"/>
                  </a:solidFill>
                  <a:latin typeface="微软雅黑" panose="020B0503020204020204" pitchFamily="34" charset="-122"/>
                  <a:ea typeface="微软雅黑" panose="020B0503020204020204" pitchFamily="34" charset="-122"/>
                </a:rPr>
                <a:t>结论</a:t>
              </a:r>
              <a:r>
                <a:rPr lang="en-US" altLang="zh-CN" sz="1000" dirty="0">
                  <a:solidFill>
                    <a:srgbClr val="2A3553"/>
                  </a:solidFill>
                  <a:latin typeface="微软雅黑" panose="020B0503020204020204" pitchFamily="34" charset="-122"/>
                  <a:ea typeface="微软雅黑" panose="020B0503020204020204" pitchFamily="34" charset="-122"/>
                </a:rPr>
                <a:t>2</a:t>
              </a:r>
              <a:r>
                <a:rPr lang="zh-CN" altLang="en-US" sz="1000" dirty="0">
                  <a:solidFill>
                    <a:srgbClr val="2A3553"/>
                  </a:solidFill>
                  <a:latin typeface="微软雅黑" panose="020B0503020204020204" pitchFamily="34" charset="-122"/>
                  <a:ea typeface="微软雅黑" panose="020B0503020204020204" pitchFamily="34" charset="-122"/>
                </a:rPr>
                <a:t>：您的内容打在这里，复制您的文本后，在此框中选择粘贴，并选择只保留文字。</a:t>
              </a:r>
            </a:p>
          </p:txBody>
        </p:sp>
        <p:sp>
          <p:nvSpPr>
            <p:cNvPr id="53" name="TextBox 52"/>
            <p:cNvSpPr txBox="1"/>
            <p:nvPr/>
          </p:nvSpPr>
          <p:spPr>
            <a:xfrm>
              <a:off x="7316584" y="2309016"/>
              <a:ext cx="4107214" cy="246221"/>
            </a:xfrm>
            <a:prstGeom prst="rect">
              <a:avLst/>
            </a:prstGeom>
            <a:noFill/>
          </p:spPr>
          <p:txBody>
            <a:bodyPr wrap="none" rtlCol="0">
              <a:spAutoFit/>
            </a:bodyPr>
            <a:lstStyle/>
            <a:p>
              <a:pPr algn="r"/>
              <a:r>
                <a:rPr lang="zh-CN" altLang="en-US" sz="1000" dirty="0">
                  <a:solidFill>
                    <a:srgbClr val="2A3553"/>
                  </a:solidFill>
                  <a:latin typeface="微软雅黑" panose="020B0503020204020204" pitchFamily="34" charset="-122"/>
                  <a:ea typeface="微软雅黑" panose="020B0503020204020204" pitchFamily="34" charset="-122"/>
                </a:rPr>
                <a:t>结论</a:t>
              </a:r>
              <a:r>
                <a:rPr lang="en-US" altLang="zh-CN" sz="1000" dirty="0">
                  <a:solidFill>
                    <a:srgbClr val="2A3553"/>
                  </a:solidFill>
                  <a:latin typeface="微软雅黑" panose="020B0503020204020204" pitchFamily="34" charset="-122"/>
                  <a:ea typeface="微软雅黑" panose="020B0503020204020204" pitchFamily="34" charset="-122"/>
                </a:rPr>
                <a:t>3</a:t>
              </a:r>
              <a:r>
                <a:rPr lang="zh-CN" altLang="en-US" sz="1000" dirty="0">
                  <a:solidFill>
                    <a:srgbClr val="2A3553"/>
                  </a:solidFill>
                  <a:latin typeface="微软雅黑" panose="020B0503020204020204" pitchFamily="34" charset="-122"/>
                  <a:ea typeface="微软雅黑" panose="020B0503020204020204" pitchFamily="34" charset="-122"/>
                </a:rPr>
                <a:t>：您的内容打在这里，在此框中选择粘贴，并选择只保留文字。</a:t>
              </a:r>
            </a:p>
          </p:txBody>
        </p:sp>
        <p:sp>
          <p:nvSpPr>
            <p:cNvPr id="54" name="TextBox 53"/>
            <p:cNvSpPr txBox="1"/>
            <p:nvPr/>
          </p:nvSpPr>
          <p:spPr>
            <a:xfrm>
              <a:off x="7316584" y="2714860"/>
              <a:ext cx="4107214" cy="246221"/>
            </a:xfrm>
            <a:prstGeom prst="rect">
              <a:avLst/>
            </a:prstGeom>
            <a:noFill/>
          </p:spPr>
          <p:txBody>
            <a:bodyPr wrap="none" rtlCol="0">
              <a:spAutoFit/>
            </a:bodyPr>
            <a:lstStyle/>
            <a:p>
              <a:pPr algn="r"/>
              <a:r>
                <a:rPr lang="zh-CN" altLang="en-US" sz="1000" dirty="0">
                  <a:solidFill>
                    <a:srgbClr val="2A3553"/>
                  </a:solidFill>
                  <a:latin typeface="微软雅黑" panose="020B0503020204020204" pitchFamily="34" charset="-122"/>
                  <a:ea typeface="微软雅黑" panose="020B0503020204020204" pitchFamily="34" charset="-122"/>
                </a:rPr>
                <a:t>结论</a:t>
              </a:r>
              <a:r>
                <a:rPr lang="en-US" altLang="zh-CN" sz="1000" dirty="0">
                  <a:solidFill>
                    <a:srgbClr val="2A3553"/>
                  </a:solidFill>
                  <a:latin typeface="微软雅黑" panose="020B0503020204020204" pitchFamily="34" charset="-122"/>
                  <a:ea typeface="微软雅黑" panose="020B0503020204020204" pitchFamily="34" charset="-122"/>
                </a:rPr>
                <a:t>4</a:t>
              </a:r>
              <a:r>
                <a:rPr lang="zh-CN" altLang="en-US" sz="1000" dirty="0">
                  <a:solidFill>
                    <a:srgbClr val="2A3553"/>
                  </a:solidFill>
                  <a:latin typeface="微软雅黑" panose="020B0503020204020204" pitchFamily="34" charset="-122"/>
                  <a:ea typeface="微软雅黑" panose="020B0503020204020204" pitchFamily="34" charset="-122"/>
                </a:rPr>
                <a:t>：您的内容打在这里，在此框中选择粘贴，并选择只保留文字。</a:t>
              </a:r>
            </a:p>
          </p:txBody>
        </p:sp>
        <p:sp>
          <p:nvSpPr>
            <p:cNvPr id="55" name="TextBox 54"/>
            <p:cNvSpPr txBox="1"/>
            <p:nvPr/>
          </p:nvSpPr>
          <p:spPr>
            <a:xfrm>
              <a:off x="8470747" y="3120704"/>
              <a:ext cx="2953051" cy="246221"/>
            </a:xfrm>
            <a:prstGeom prst="rect">
              <a:avLst/>
            </a:prstGeom>
            <a:noFill/>
          </p:spPr>
          <p:txBody>
            <a:bodyPr wrap="none" rtlCol="0">
              <a:spAutoFit/>
            </a:bodyPr>
            <a:lstStyle/>
            <a:p>
              <a:pPr algn="r"/>
              <a:r>
                <a:rPr lang="zh-CN" altLang="en-US" sz="1000" dirty="0">
                  <a:solidFill>
                    <a:srgbClr val="2A3553"/>
                  </a:solidFill>
                  <a:latin typeface="微软雅黑" panose="020B0503020204020204" pitchFamily="34" charset="-122"/>
                  <a:ea typeface="微软雅黑" panose="020B0503020204020204" pitchFamily="34" charset="-122"/>
                </a:rPr>
                <a:t>结论</a:t>
              </a:r>
              <a:r>
                <a:rPr lang="en-US" altLang="zh-CN" sz="1000" dirty="0">
                  <a:solidFill>
                    <a:srgbClr val="2A3553"/>
                  </a:solidFill>
                  <a:latin typeface="微软雅黑" panose="020B0503020204020204" pitchFamily="34" charset="-122"/>
                  <a:ea typeface="微软雅黑" panose="020B0503020204020204" pitchFamily="34" charset="-122"/>
                </a:rPr>
                <a:t>5</a:t>
              </a:r>
              <a:r>
                <a:rPr lang="zh-CN" altLang="en-US" sz="1000" dirty="0">
                  <a:solidFill>
                    <a:srgbClr val="2A3553"/>
                  </a:solidFill>
                  <a:latin typeface="微软雅黑" panose="020B0503020204020204" pitchFamily="34" charset="-122"/>
                  <a:ea typeface="微软雅黑" panose="020B0503020204020204" pitchFamily="34" charset="-122"/>
                </a:rPr>
                <a:t>：您的内容打在这里，在此框中选择粘贴。</a:t>
              </a:r>
            </a:p>
          </p:txBody>
        </p:sp>
        <p:sp>
          <p:nvSpPr>
            <p:cNvPr id="56" name="TextBox 55"/>
            <p:cNvSpPr txBox="1"/>
            <p:nvPr/>
          </p:nvSpPr>
          <p:spPr>
            <a:xfrm>
              <a:off x="7829545" y="3526548"/>
              <a:ext cx="3594253" cy="246221"/>
            </a:xfrm>
            <a:prstGeom prst="rect">
              <a:avLst/>
            </a:prstGeom>
            <a:noFill/>
          </p:spPr>
          <p:txBody>
            <a:bodyPr wrap="none" rtlCol="0">
              <a:spAutoFit/>
            </a:bodyPr>
            <a:lstStyle/>
            <a:p>
              <a:pPr algn="r"/>
              <a:r>
                <a:rPr lang="zh-CN" altLang="en-US" sz="1000" dirty="0">
                  <a:solidFill>
                    <a:srgbClr val="2A3553"/>
                  </a:solidFill>
                  <a:latin typeface="微软雅黑" panose="020B0503020204020204" pitchFamily="34" charset="-122"/>
                  <a:ea typeface="微软雅黑" panose="020B0503020204020204" pitchFamily="34" charset="-122"/>
                </a:rPr>
                <a:t>结论</a:t>
              </a:r>
              <a:r>
                <a:rPr lang="en-US" altLang="zh-CN" sz="1000" dirty="0">
                  <a:solidFill>
                    <a:srgbClr val="2A3553"/>
                  </a:solidFill>
                  <a:latin typeface="微软雅黑" panose="020B0503020204020204" pitchFamily="34" charset="-122"/>
                  <a:ea typeface="微软雅黑" panose="020B0503020204020204" pitchFamily="34" charset="-122"/>
                </a:rPr>
                <a:t>6</a:t>
              </a:r>
              <a:r>
                <a:rPr lang="zh-CN" altLang="en-US" sz="1000" dirty="0">
                  <a:solidFill>
                    <a:srgbClr val="2A3553"/>
                  </a:solidFill>
                  <a:latin typeface="微软雅黑" panose="020B0503020204020204" pitchFamily="34" charset="-122"/>
                  <a:ea typeface="微软雅黑" panose="020B0503020204020204" pitchFamily="34" charset="-122"/>
                </a:rPr>
                <a:t>：您的内容打在这里，选择粘贴，并选择只保留文字。</a:t>
              </a:r>
            </a:p>
          </p:txBody>
        </p:sp>
        <p:sp>
          <p:nvSpPr>
            <p:cNvPr id="57" name="TextBox 56"/>
            <p:cNvSpPr txBox="1"/>
            <p:nvPr/>
          </p:nvSpPr>
          <p:spPr>
            <a:xfrm>
              <a:off x="8983707" y="3932392"/>
              <a:ext cx="2440091" cy="246221"/>
            </a:xfrm>
            <a:prstGeom prst="rect">
              <a:avLst/>
            </a:prstGeom>
            <a:noFill/>
          </p:spPr>
          <p:txBody>
            <a:bodyPr wrap="none" rtlCol="0">
              <a:spAutoFit/>
            </a:bodyPr>
            <a:lstStyle/>
            <a:p>
              <a:pPr algn="r"/>
              <a:r>
                <a:rPr lang="zh-CN" altLang="en-US" sz="1000" dirty="0">
                  <a:solidFill>
                    <a:srgbClr val="2A3553"/>
                  </a:solidFill>
                  <a:latin typeface="微软雅黑" panose="020B0503020204020204" pitchFamily="34" charset="-122"/>
                  <a:ea typeface="微软雅黑" panose="020B0503020204020204" pitchFamily="34" charset="-122"/>
                </a:rPr>
                <a:t>结论</a:t>
              </a:r>
              <a:r>
                <a:rPr lang="en-US" altLang="zh-CN" sz="1000" dirty="0">
                  <a:solidFill>
                    <a:srgbClr val="2A3553"/>
                  </a:solidFill>
                  <a:latin typeface="微软雅黑" panose="020B0503020204020204" pitchFamily="34" charset="-122"/>
                  <a:ea typeface="微软雅黑" panose="020B0503020204020204" pitchFamily="34" charset="-122"/>
                </a:rPr>
                <a:t>7</a:t>
              </a:r>
              <a:r>
                <a:rPr lang="zh-CN" altLang="en-US" sz="1000" dirty="0">
                  <a:solidFill>
                    <a:srgbClr val="2A3553"/>
                  </a:solidFill>
                  <a:latin typeface="微软雅黑" panose="020B0503020204020204" pitchFamily="34" charset="-122"/>
                  <a:ea typeface="微软雅黑" panose="020B0503020204020204" pitchFamily="34" charset="-122"/>
                </a:rPr>
                <a:t>：您的内容打在这里只保留文字。</a:t>
              </a:r>
            </a:p>
          </p:txBody>
        </p:sp>
        <p:sp>
          <p:nvSpPr>
            <p:cNvPr id="58" name="TextBox 57"/>
            <p:cNvSpPr txBox="1"/>
            <p:nvPr/>
          </p:nvSpPr>
          <p:spPr>
            <a:xfrm>
              <a:off x="7829545" y="4338236"/>
              <a:ext cx="3594253" cy="246221"/>
            </a:xfrm>
            <a:prstGeom prst="rect">
              <a:avLst/>
            </a:prstGeom>
            <a:noFill/>
          </p:spPr>
          <p:txBody>
            <a:bodyPr wrap="none" rtlCol="0">
              <a:spAutoFit/>
            </a:bodyPr>
            <a:lstStyle/>
            <a:p>
              <a:pPr algn="r"/>
              <a:r>
                <a:rPr lang="zh-CN" altLang="en-US" sz="1000" dirty="0">
                  <a:solidFill>
                    <a:srgbClr val="2A3553"/>
                  </a:solidFill>
                  <a:latin typeface="微软雅黑" panose="020B0503020204020204" pitchFamily="34" charset="-122"/>
                  <a:ea typeface="微软雅黑" panose="020B0503020204020204" pitchFamily="34" charset="-122"/>
                </a:rPr>
                <a:t>结论</a:t>
              </a:r>
              <a:r>
                <a:rPr lang="en-US" altLang="zh-CN" sz="1000" dirty="0">
                  <a:solidFill>
                    <a:srgbClr val="2A3553"/>
                  </a:solidFill>
                  <a:latin typeface="微软雅黑" panose="020B0503020204020204" pitchFamily="34" charset="-122"/>
                  <a:ea typeface="微软雅黑" panose="020B0503020204020204" pitchFamily="34" charset="-122"/>
                </a:rPr>
                <a:t>8</a:t>
              </a:r>
              <a:r>
                <a:rPr lang="zh-CN" altLang="en-US" sz="1000" dirty="0">
                  <a:solidFill>
                    <a:srgbClr val="2A3553"/>
                  </a:solidFill>
                  <a:latin typeface="微软雅黑" panose="020B0503020204020204" pitchFamily="34" charset="-122"/>
                  <a:ea typeface="微软雅黑" panose="020B0503020204020204" pitchFamily="34" charset="-122"/>
                </a:rPr>
                <a:t>：您的内容打在这里，选择粘贴，并选择只保留文字。</a:t>
              </a:r>
            </a:p>
          </p:txBody>
        </p:sp>
        <p:sp>
          <p:nvSpPr>
            <p:cNvPr id="59" name="TextBox 58"/>
            <p:cNvSpPr txBox="1"/>
            <p:nvPr/>
          </p:nvSpPr>
          <p:spPr>
            <a:xfrm>
              <a:off x="8086026" y="4744080"/>
              <a:ext cx="3337772" cy="246221"/>
            </a:xfrm>
            <a:prstGeom prst="rect">
              <a:avLst/>
            </a:prstGeom>
            <a:noFill/>
          </p:spPr>
          <p:txBody>
            <a:bodyPr wrap="none" rtlCol="0">
              <a:spAutoFit/>
            </a:bodyPr>
            <a:lstStyle/>
            <a:p>
              <a:pPr algn="r"/>
              <a:r>
                <a:rPr lang="zh-CN" altLang="en-US" sz="1000" dirty="0">
                  <a:solidFill>
                    <a:srgbClr val="2A3553"/>
                  </a:solidFill>
                  <a:latin typeface="微软雅黑" panose="020B0503020204020204" pitchFamily="34" charset="-122"/>
                  <a:ea typeface="微软雅黑" panose="020B0503020204020204" pitchFamily="34" charset="-122"/>
                </a:rPr>
                <a:t>结论</a:t>
              </a:r>
              <a:r>
                <a:rPr lang="en-US" altLang="zh-CN" sz="1000" dirty="0">
                  <a:solidFill>
                    <a:srgbClr val="2A3553"/>
                  </a:solidFill>
                  <a:latin typeface="微软雅黑" panose="020B0503020204020204" pitchFamily="34" charset="-122"/>
                  <a:ea typeface="微软雅黑" panose="020B0503020204020204" pitchFamily="34" charset="-122"/>
                </a:rPr>
                <a:t>9</a:t>
              </a:r>
              <a:r>
                <a:rPr lang="zh-CN" altLang="en-US" sz="1000" dirty="0">
                  <a:solidFill>
                    <a:srgbClr val="2A3553"/>
                  </a:solidFill>
                  <a:latin typeface="微软雅黑" panose="020B0503020204020204" pitchFamily="34" charset="-122"/>
                  <a:ea typeface="微软雅黑" panose="020B0503020204020204" pitchFamily="34" charset="-122"/>
                </a:rPr>
                <a:t>：您的内容打在这里，粘贴，并选择只保留文字。</a:t>
              </a:r>
            </a:p>
          </p:txBody>
        </p:sp>
        <p:sp>
          <p:nvSpPr>
            <p:cNvPr id="60" name="TextBox 59"/>
            <p:cNvSpPr txBox="1"/>
            <p:nvPr/>
          </p:nvSpPr>
          <p:spPr>
            <a:xfrm>
              <a:off x="8780126" y="5149924"/>
              <a:ext cx="2643672" cy="246221"/>
            </a:xfrm>
            <a:prstGeom prst="rect">
              <a:avLst/>
            </a:prstGeom>
            <a:noFill/>
          </p:spPr>
          <p:txBody>
            <a:bodyPr wrap="none" rtlCol="0">
              <a:spAutoFit/>
            </a:bodyPr>
            <a:lstStyle/>
            <a:p>
              <a:pPr algn="r"/>
              <a:r>
                <a:rPr lang="zh-CN" altLang="en-US" sz="1000" dirty="0">
                  <a:solidFill>
                    <a:srgbClr val="2A3553"/>
                  </a:solidFill>
                  <a:latin typeface="微软雅黑" panose="020B0503020204020204" pitchFamily="34" charset="-122"/>
                  <a:ea typeface="微软雅黑" panose="020B0503020204020204" pitchFamily="34" charset="-122"/>
                </a:rPr>
                <a:t>结论</a:t>
              </a:r>
              <a:r>
                <a:rPr lang="en-US" altLang="zh-CN" sz="1000" dirty="0">
                  <a:solidFill>
                    <a:srgbClr val="2A3553"/>
                  </a:solidFill>
                  <a:latin typeface="微软雅黑" panose="020B0503020204020204" pitchFamily="34" charset="-122"/>
                  <a:ea typeface="微软雅黑" panose="020B0503020204020204" pitchFamily="34" charset="-122"/>
                </a:rPr>
                <a:t>10</a:t>
              </a:r>
              <a:r>
                <a:rPr lang="zh-CN" altLang="en-US" sz="1000" dirty="0">
                  <a:solidFill>
                    <a:srgbClr val="2A3553"/>
                  </a:solidFill>
                  <a:latin typeface="微软雅黑" panose="020B0503020204020204" pitchFamily="34" charset="-122"/>
                  <a:ea typeface="微软雅黑" panose="020B0503020204020204" pitchFamily="34" charset="-122"/>
                </a:rPr>
                <a:t>：您的内容打在这里，只保留文字。</a:t>
              </a:r>
            </a:p>
          </p:txBody>
        </p:sp>
        <p:sp>
          <p:nvSpPr>
            <p:cNvPr id="61" name="TextBox 60"/>
            <p:cNvSpPr txBox="1"/>
            <p:nvPr/>
          </p:nvSpPr>
          <p:spPr>
            <a:xfrm>
              <a:off x="6856522" y="5555768"/>
              <a:ext cx="4567276" cy="246221"/>
            </a:xfrm>
            <a:prstGeom prst="rect">
              <a:avLst/>
            </a:prstGeom>
            <a:noFill/>
          </p:spPr>
          <p:txBody>
            <a:bodyPr wrap="none" rtlCol="0">
              <a:spAutoFit/>
            </a:bodyPr>
            <a:lstStyle/>
            <a:p>
              <a:pPr algn="r"/>
              <a:r>
                <a:rPr lang="zh-CN" altLang="en-US" sz="1000" dirty="0">
                  <a:solidFill>
                    <a:srgbClr val="2A3553"/>
                  </a:solidFill>
                  <a:latin typeface="微软雅黑" panose="020B0503020204020204" pitchFamily="34" charset="-122"/>
                  <a:ea typeface="微软雅黑" panose="020B0503020204020204" pitchFamily="34" charset="-122"/>
                </a:rPr>
                <a:t>结论</a:t>
              </a:r>
              <a:r>
                <a:rPr lang="en-US" altLang="zh-CN" sz="1000" dirty="0">
                  <a:solidFill>
                    <a:srgbClr val="2A3553"/>
                  </a:solidFill>
                  <a:latin typeface="微软雅黑" panose="020B0503020204020204" pitchFamily="34" charset="-122"/>
                  <a:ea typeface="微软雅黑" panose="020B0503020204020204" pitchFamily="34" charset="-122"/>
                </a:rPr>
                <a:t>11</a:t>
              </a:r>
              <a:r>
                <a:rPr lang="zh-CN" altLang="en-US" sz="1000" dirty="0">
                  <a:solidFill>
                    <a:srgbClr val="2A3553"/>
                  </a:solidFill>
                  <a:latin typeface="微软雅黑" panose="020B0503020204020204" pitchFamily="34" charset="-122"/>
                  <a:ea typeface="微软雅黑" panose="020B0503020204020204" pitchFamily="34" charset="-122"/>
                </a:rPr>
                <a:t>：您的内容打在这里，或者通过复制您的文本后，并选择只保留文字。</a:t>
              </a:r>
            </a:p>
          </p:txBody>
        </p:sp>
        <p:sp>
          <p:nvSpPr>
            <p:cNvPr id="62" name="TextBox 61"/>
            <p:cNvSpPr txBox="1"/>
            <p:nvPr/>
          </p:nvSpPr>
          <p:spPr>
            <a:xfrm>
              <a:off x="7241243" y="5961613"/>
              <a:ext cx="4182555" cy="246221"/>
            </a:xfrm>
            <a:prstGeom prst="rect">
              <a:avLst/>
            </a:prstGeom>
            <a:noFill/>
          </p:spPr>
          <p:txBody>
            <a:bodyPr wrap="none" rtlCol="0">
              <a:spAutoFit/>
            </a:bodyPr>
            <a:lstStyle/>
            <a:p>
              <a:pPr algn="r"/>
              <a:r>
                <a:rPr lang="zh-CN" altLang="en-US" sz="1000" dirty="0">
                  <a:solidFill>
                    <a:srgbClr val="2A3553"/>
                  </a:solidFill>
                  <a:latin typeface="微软雅黑" panose="020B0503020204020204" pitchFamily="34" charset="-122"/>
                  <a:ea typeface="微软雅黑" panose="020B0503020204020204" pitchFamily="34" charset="-122"/>
                </a:rPr>
                <a:t>结论</a:t>
              </a:r>
              <a:r>
                <a:rPr lang="en-US" altLang="zh-CN" sz="1000" dirty="0">
                  <a:solidFill>
                    <a:srgbClr val="2A3553"/>
                  </a:solidFill>
                  <a:latin typeface="微软雅黑" panose="020B0503020204020204" pitchFamily="34" charset="-122"/>
                  <a:ea typeface="微软雅黑" panose="020B0503020204020204" pitchFamily="34" charset="-122"/>
                </a:rPr>
                <a:t>12</a:t>
              </a:r>
              <a:r>
                <a:rPr lang="zh-CN" altLang="en-US" sz="1000" dirty="0">
                  <a:solidFill>
                    <a:srgbClr val="2A3553"/>
                  </a:solidFill>
                  <a:latin typeface="微软雅黑" panose="020B0503020204020204" pitchFamily="34" charset="-122"/>
                  <a:ea typeface="微软雅黑" panose="020B0503020204020204" pitchFamily="34" charset="-122"/>
                </a:rPr>
                <a:t>：您的内容打在这里，在此框中选择粘贴，并选择只保留文字。</a:t>
              </a:r>
            </a:p>
          </p:txBody>
        </p:sp>
      </p:grpSp>
      <p:grpSp>
        <p:nvGrpSpPr>
          <p:cNvPr id="63" name="组合 62">
            <a:extLst>
              <a:ext uri="{FF2B5EF4-FFF2-40B4-BE49-F238E27FC236}">
                <a16:creationId xmlns:a16="http://schemas.microsoft.com/office/drawing/2014/main" id="{91BD624B-CE0B-467D-8511-B25BD537689B}"/>
              </a:ext>
            </a:extLst>
          </p:cNvPr>
          <p:cNvGrpSpPr/>
          <p:nvPr/>
        </p:nvGrpSpPr>
        <p:grpSpPr>
          <a:xfrm>
            <a:off x="660400" y="-44538"/>
            <a:ext cx="2507750" cy="1057275"/>
            <a:chOff x="-11859" y="-28575"/>
            <a:chExt cx="2507750" cy="1057275"/>
          </a:xfrm>
        </p:grpSpPr>
        <p:sp>
          <p:nvSpPr>
            <p:cNvPr id="64" name="平行四边形 63">
              <a:extLst>
                <a:ext uri="{FF2B5EF4-FFF2-40B4-BE49-F238E27FC236}">
                  <a16:creationId xmlns:a16="http://schemas.microsoft.com/office/drawing/2014/main" id="{6A923591-81B3-4EB2-9E7C-1BC683A8A59D}"/>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a:extLst>
                <a:ext uri="{FF2B5EF4-FFF2-40B4-BE49-F238E27FC236}">
                  <a16:creationId xmlns:a16="http://schemas.microsoft.com/office/drawing/2014/main" id="{2EAE6D7E-F4F8-463E-AE11-2B65980C86FA}"/>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a:extLst>
                <a:ext uri="{FF2B5EF4-FFF2-40B4-BE49-F238E27FC236}">
                  <a16:creationId xmlns:a16="http://schemas.microsoft.com/office/drawing/2014/main" id="{E8BABB6C-C0B8-4EBB-98FC-038C3B813239}"/>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a:extLst>
                <a:ext uri="{FF2B5EF4-FFF2-40B4-BE49-F238E27FC236}">
                  <a16:creationId xmlns:a16="http://schemas.microsoft.com/office/drawing/2014/main" id="{B87FB97B-B5C7-4371-82B6-4E049361F019}"/>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平行四边形 67">
              <a:extLst>
                <a:ext uri="{FF2B5EF4-FFF2-40B4-BE49-F238E27FC236}">
                  <a16:creationId xmlns:a16="http://schemas.microsoft.com/office/drawing/2014/main" id="{DB3407EC-621F-4A41-BB34-CB4EC7B2A04D}"/>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平行四边形 68">
              <a:extLst>
                <a:ext uri="{FF2B5EF4-FFF2-40B4-BE49-F238E27FC236}">
                  <a16:creationId xmlns:a16="http://schemas.microsoft.com/office/drawing/2014/main" id="{63567B24-ADE1-4863-9D88-5D76D90DE476}"/>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平行四边形 69">
              <a:extLst>
                <a:ext uri="{FF2B5EF4-FFF2-40B4-BE49-F238E27FC236}">
                  <a16:creationId xmlns:a16="http://schemas.microsoft.com/office/drawing/2014/main" id="{B33772FE-60E3-4BA7-9D8E-F2CB44592C55}"/>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平行四边形 70">
              <a:extLst>
                <a:ext uri="{FF2B5EF4-FFF2-40B4-BE49-F238E27FC236}">
                  <a16:creationId xmlns:a16="http://schemas.microsoft.com/office/drawing/2014/main" id="{5526BFEE-A519-4AB8-A2A0-C6D83F2C37A7}"/>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平行四边形 71">
              <a:extLst>
                <a:ext uri="{FF2B5EF4-FFF2-40B4-BE49-F238E27FC236}">
                  <a16:creationId xmlns:a16="http://schemas.microsoft.com/office/drawing/2014/main" id="{40F66671-381F-42BE-8BFC-6795ED5AC1F1}"/>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a:extLst>
              <a:ext uri="{FF2B5EF4-FFF2-40B4-BE49-F238E27FC236}">
                <a16:creationId xmlns:a16="http://schemas.microsoft.com/office/drawing/2014/main" id="{12403674-7C74-4B10-8A55-5B138D5EC4D8}"/>
              </a:ext>
            </a:extLst>
          </p:cNvPr>
          <p:cNvGrpSpPr/>
          <p:nvPr/>
        </p:nvGrpSpPr>
        <p:grpSpPr>
          <a:xfrm>
            <a:off x="664909" y="6308362"/>
            <a:ext cx="1070304" cy="472172"/>
            <a:chOff x="664909" y="6308362"/>
            <a:chExt cx="1070304" cy="472172"/>
          </a:xfrm>
        </p:grpSpPr>
        <p:sp>
          <p:nvSpPr>
            <p:cNvPr id="74" name="等腰三角形 73">
              <a:extLst>
                <a:ext uri="{FF2B5EF4-FFF2-40B4-BE49-F238E27FC236}">
                  <a16:creationId xmlns:a16="http://schemas.microsoft.com/office/drawing/2014/main" id="{67399CD4-62D8-45E9-9B98-2EB97AD9B0A3}"/>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a:extLst>
                <a:ext uri="{FF2B5EF4-FFF2-40B4-BE49-F238E27FC236}">
                  <a16:creationId xmlns:a16="http://schemas.microsoft.com/office/drawing/2014/main" id="{8C2A1A5D-AF1D-41FC-818A-9E4CE01802DE}"/>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id="{EB057957-63DD-4E3A-BFA3-3DC6432A1C41}"/>
              </a:ext>
            </a:extLst>
          </p:cNvPr>
          <p:cNvGrpSpPr/>
          <p:nvPr/>
        </p:nvGrpSpPr>
        <p:grpSpPr>
          <a:xfrm>
            <a:off x="10355783" y="386126"/>
            <a:ext cx="1075251" cy="472172"/>
            <a:chOff x="10355783" y="386126"/>
            <a:chExt cx="1075251" cy="472172"/>
          </a:xfrm>
        </p:grpSpPr>
        <p:sp>
          <p:nvSpPr>
            <p:cNvPr id="77" name="等腰三角形 76">
              <a:extLst>
                <a:ext uri="{FF2B5EF4-FFF2-40B4-BE49-F238E27FC236}">
                  <a16:creationId xmlns:a16="http://schemas.microsoft.com/office/drawing/2014/main" id="{6C2253D3-9D35-4124-8125-D5F9988BE7B4}"/>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a:extLst>
                <a:ext uri="{FF2B5EF4-FFF2-40B4-BE49-F238E27FC236}">
                  <a16:creationId xmlns:a16="http://schemas.microsoft.com/office/drawing/2014/main" id="{8380697F-805C-4A2C-9CFF-D7E18B2AE570}"/>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矩形 78">
            <a:extLst>
              <a:ext uri="{FF2B5EF4-FFF2-40B4-BE49-F238E27FC236}">
                <a16:creationId xmlns:a16="http://schemas.microsoft.com/office/drawing/2014/main" id="{F6D3C0E3-2F7D-49E2-8046-BF5ED8B7C405}"/>
              </a:ext>
            </a:extLst>
          </p:cNvPr>
          <p:cNvSpPr>
            <a:spLocks noChangeArrowheads="1"/>
          </p:cNvSpPr>
          <p:nvPr/>
        </p:nvSpPr>
        <p:spPr bwMode="auto">
          <a:xfrm flipH="1">
            <a:off x="8577965" y="6459189"/>
            <a:ext cx="2857211"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上阶段工作概述      收益情况</a:t>
            </a:r>
            <a:endParaRPr lang="en-US" altLang="zh-CN" sz="160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80" name="组合 79">
            <a:extLst>
              <a:ext uri="{FF2B5EF4-FFF2-40B4-BE49-F238E27FC236}">
                <a16:creationId xmlns:a16="http://schemas.microsoft.com/office/drawing/2014/main" id="{B20EC812-C98B-4372-9598-679525412C99}"/>
              </a:ext>
            </a:extLst>
          </p:cNvPr>
          <p:cNvGrpSpPr/>
          <p:nvPr/>
        </p:nvGrpSpPr>
        <p:grpSpPr>
          <a:xfrm>
            <a:off x="7677965" y="5918236"/>
            <a:ext cx="900000" cy="900000"/>
            <a:chOff x="6455246" y="5205801"/>
            <a:chExt cx="900000" cy="900000"/>
          </a:xfrm>
        </p:grpSpPr>
        <p:sp>
          <p:nvSpPr>
            <p:cNvPr id="81" name="椭圆 80">
              <a:extLst>
                <a:ext uri="{FF2B5EF4-FFF2-40B4-BE49-F238E27FC236}">
                  <a16:creationId xmlns:a16="http://schemas.microsoft.com/office/drawing/2014/main" id="{3DCF6721-1B45-4450-9B25-AA1462E324ED}"/>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a:extLst>
                <a:ext uri="{FF2B5EF4-FFF2-40B4-BE49-F238E27FC236}">
                  <a16:creationId xmlns:a16="http://schemas.microsoft.com/office/drawing/2014/main" id="{341A2D20-6A12-4E3B-854D-76A25A2A739E}"/>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0" fill="hold"/>
                                        <p:tgtEl>
                                          <p:spTgt spid="2"/>
                                        </p:tgtEl>
                                        <p:attrNameLst>
                                          <p:attrName>ppt_x</p:attrName>
                                        </p:attrNameLst>
                                      </p:cBhvr>
                                      <p:tavLst>
                                        <p:tav tm="0">
                                          <p:val>
                                            <p:strVal val="#ppt_x"/>
                                          </p:val>
                                        </p:tav>
                                        <p:tav tm="100000">
                                          <p:val>
                                            <p:strVal val="#ppt_x"/>
                                          </p:val>
                                        </p:tav>
                                      </p:tavLst>
                                    </p:anim>
                                    <p:anim calcmode="lin" valueType="num">
                                      <p:cBhvr>
                                        <p:cTn id="8" dur="15000" fill="hold"/>
                                        <p:tgtEl>
                                          <p:spTgt spid="2"/>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id="{61CDFF28-E4C4-41A2-9FBA-E5ED15BFA180}"/>
              </a:ext>
            </a:extLst>
          </p:cNvPr>
          <p:cNvSpPr/>
          <p:nvPr/>
        </p:nvSpPr>
        <p:spPr>
          <a:xfrm>
            <a:off x="6957933" y="1411143"/>
            <a:ext cx="3637340" cy="2420120"/>
          </a:xfrm>
          <a:prstGeom prst="rect">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6D823368-CAC0-480A-A980-A70CE1C3D3CA}"/>
              </a:ext>
            </a:extLst>
          </p:cNvPr>
          <p:cNvSpPr/>
          <p:nvPr/>
        </p:nvSpPr>
        <p:spPr>
          <a:xfrm>
            <a:off x="1663669" y="1383271"/>
            <a:ext cx="3637340" cy="2420120"/>
          </a:xfrm>
          <a:prstGeom prst="rect">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30265" y="4509120"/>
            <a:ext cx="2236511" cy="400110"/>
          </a:xfrm>
          <a:prstGeom prst="rect">
            <a:avLst/>
          </a:prstGeom>
        </p:spPr>
        <p:txBody>
          <a:bodyPr wrap="none">
            <a:spAutoFit/>
          </a:bodyPr>
          <a:lstStyle/>
          <a:p>
            <a:pPr algn="ctr"/>
            <a:r>
              <a:rPr lang="zh-CN" altLang="en-US" sz="2000" b="1" dirty="0">
                <a:solidFill>
                  <a:srgbClr val="2A3553"/>
                </a:solidFill>
                <a:latin typeface="微软雅黑" panose="020B0503020204020204" pitchFamily="34" charset="-122"/>
                <a:ea typeface="微软雅黑" panose="020B0503020204020204" pitchFamily="34" charset="-122"/>
              </a:rPr>
              <a:t>员工培训情况表述</a:t>
            </a:r>
            <a:endParaRPr lang="en-US" altLang="zh-CN" sz="2000" b="1" i="0" dirty="0">
              <a:solidFill>
                <a:srgbClr val="2A3553"/>
              </a:solidFill>
              <a:effectLst/>
              <a:latin typeface="微软雅黑" panose="020B0503020204020204" pitchFamily="34" charset="-122"/>
              <a:ea typeface="微软雅黑" panose="020B0503020204020204" pitchFamily="34" charset="-122"/>
            </a:endParaRPr>
          </a:p>
        </p:txBody>
      </p:sp>
      <p:sp>
        <p:nvSpPr>
          <p:cNvPr id="13" name="矩形 12"/>
          <p:cNvSpPr/>
          <p:nvPr/>
        </p:nvSpPr>
        <p:spPr>
          <a:xfrm>
            <a:off x="663893" y="4849058"/>
            <a:ext cx="10826114" cy="613694"/>
          </a:xfrm>
          <a:prstGeom prst="rect">
            <a:avLst/>
          </a:prstGeom>
        </p:spPr>
        <p:txBody>
          <a:bodyPr wrap="square">
            <a:spAutoFit/>
          </a:bodyPr>
          <a:lstStyle/>
          <a:p>
            <a:pPr>
              <a:lnSpc>
                <a:spcPct val="150000"/>
              </a:lnSpc>
            </a:pPr>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a:solidFill>
                  <a:srgbClr val="2A3553"/>
                </a:solidFill>
                <a:latin typeface="微软雅黑" panose="020B0503020204020204" pitchFamily="34" charset="-122"/>
                <a:ea typeface="微软雅黑" panose="020B0503020204020204" pitchFamily="34" charset="-122"/>
              </a:rPr>
              <a:t>您的容打在这里，或者通过复制您的文本后，在此框中选择粘贴，并选择只保留文字。</a:t>
            </a:r>
            <a:r>
              <a:rPr lang="zh-CN" altLang="en-US" sz="1200" dirty="0">
                <a:solidFill>
                  <a:srgbClr val="2A3553"/>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a:solidFill>
                  <a:srgbClr val="2A3553"/>
                </a:solidFill>
                <a:latin typeface="微软雅黑" panose="020B0503020204020204" pitchFamily="34" charset="-122"/>
                <a:ea typeface="微软雅黑" panose="020B0503020204020204" pitchFamily="34" charset="-122"/>
              </a:rPr>
              <a:t>您的容打在这里，或者通过复制您的文本后，在此框中选择粘贴，并选择只保留文字。</a:t>
            </a:r>
            <a:endParaRPr lang="en-US" altLang="zh-CN" sz="1200" dirty="0">
              <a:solidFill>
                <a:srgbClr val="2A3553"/>
              </a:solidFill>
              <a:latin typeface="微软雅黑" panose="020B0503020204020204" pitchFamily="34" charset="-122"/>
              <a:ea typeface="微软雅黑" panose="020B0503020204020204" pitchFamily="34" charset="-122"/>
            </a:endParaRPr>
          </a:p>
        </p:txBody>
      </p:sp>
      <p:sp>
        <p:nvSpPr>
          <p:cNvPr id="11" name="矩形 10"/>
          <p:cNvSpPr/>
          <p:nvPr/>
        </p:nvSpPr>
        <p:spPr>
          <a:xfrm>
            <a:off x="2660960" y="3851756"/>
            <a:ext cx="1569661" cy="369332"/>
          </a:xfrm>
          <a:prstGeom prst="rect">
            <a:avLst/>
          </a:prstGeom>
        </p:spPr>
        <p:txBody>
          <a:bodyPr wrap="none">
            <a:spAutoFit/>
          </a:bodyPr>
          <a:lstStyle/>
          <a:p>
            <a:pPr algn="ctr"/>
            <a:r>
              <a:rPr lang="zh-CN" altLang="en-US" b="1" dirty="0">
                <a:solidFill>
                  <a:srgbClr val="2A3553"/>
                </a:solidFill>
                <a:latin typeface="微软雅黑" panose="020B0503020204020204" pitchFamily="34" charset="-122"/>
                <a:ea typeface="微软雅黑" panose="020B0503020204020204" pitchFamily="34" charset="-122"/>
              </a:rPr>
              <a:t>商务英语培训</a:t>
            </a:r>
            <a:endParaRPr lang="en-US" altLang="zh-CN" b="1" i="0" dirty="0">
              <a:solidFill>
                <a:srgbClr val="2A3553"/>
              </a:solidFill>
              <a:effectLst/>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6B249706-A79D-469F-872B-2B43485B34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8452" y="1243390"/>
            <a:ext cx="3637340" cy="2420120"/>
          </a:xfrm>
          <a:prstGeom prst="rect">
            <a:avLst/>
          </a:prstGeom>
        </p:spPr>
      </p:pic>
      <p:sp>
        <p:nvSpPr>
          <p:cNvPr id="10" name="矩形 9"/>
          <p:cNvSpPr/>
          <p:nvPr/>
        </p:nvSpPr>
        <p:spPr>
          <a:xfrm>
            <a:off x="7926860" y="3851756"/>
            <a:ext cx="1569661" cy="369332"/>
          </a:xfrm>
          <a:prstGeom prst="rect">
            <a:avLst/>
          </a:prstGeom>
        </p:spPr>
        <p:txBody>
          <a:bodyPr wrap="none">
            <a:spAutoFit/>
          </a:bodyPr>
          <a:lstStyle/>
          <a:p>
            <a:pPr algn="ctr"/>
            <a:r>
              <a:rPr lang="zh-CN" altLang="en-US" b="1" dirty="0">
                <a:solidFill>
                  <a:srgbClr val="2A3553"/>
                </a:solidFill>
                <a:latin typeface="微软雅黑" panose="020B0503020204020204" pitchFamily="34" charset="-122"/>
                <a:ea typeface="微软雅黑" panose="020B0503020204020204" pitchFamily="34" charset="-122"/>
              </a:rPr>
              <a:t>沟通技巧培训</a:t>
            </a:r>
            <a:endParaRPr lang="en-US" altLang="zh-CN" b="1" i="0" dirty="0">
              <a:solidFill>
                <a:srgbClr val="2A3553"/>
              </a:solidFill>
              <a:effectLst/>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C5CA79EF-47DD-4C7B-BF8E-C95140F7AF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7932" y="1243390"/>
            <a:ext cx="3630180" cy="2420120"/>
          </a:xfrm>
          <a:prstGeom prst="rect">
            <a:avLst/>
          </a:prstGeom>
        </p:spPr>
      </p:pic>
      <p:grpSp>
        <p:nvGrpSpPr>
          <p:cNvPr id="15" name="组合 14">
            <a:extLst>
              <a:ext uri="{FF2B5EF4-FFF2-40B4-BE49-F238E27FC236}">
                <a16:creationId xmlns:a16="http://schemas.microsoft.com/office/drawing/2014/main" id="{30538C7E-8654-41B7-BFAD-A1546BB21DA3}"/>
              </a:ext>
            </a:extLst>
          </p:cNvPr>
          <p:cNvGrpSpPr/>
          <p:nvPr/>
        </p:nvGrpSpPr>
        <p:grpSpPr>
          <a:xfrm>
            <a:off x="660400" y="-44538"/>
            <a:ext cx="2507750" cy="1057275"/>
            <a:chOff x="-11859" y="-28575"/>
            <a:chExt cx="2507750" cy="1057275"/>
          </a:xfrm>
        </p:grpSpPr>
        <p:sp>
          <p:nvSpPr>
            <p:cNvPr id="16" name="平行四边形 15">
              <a:extLst>
                <a:ext uri="{FF2B5EF4-FFF2-40B4-BE49-F238E27FC236}">
                  <a16:creationId xmlns:a16="http://schemas.microsoft.com/office/drawing/2014/main" id="{093E52E1-0653-42F4-8D43-50725BD1D4A1}"/>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a:extLst>
                <a:ext uri="{FF2B5EF4-FFF2-40B4-BE49-F238E27FC236}">
                  <a16:creationId xmlns:a16="http://schemas.microsoft.com/office/drawing/2014/main" id="{80329753-FB60-42E7-A7DC-A8090767CB6A}"/>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DFE00271-764B-4C21-96B7-B26DF36DEA72}"/>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a:extLst>
                <a:ext uri="{FF2B5EF4-FFF2-40B4-BE49-F238E27FC236}">
                  <a16:creationId xmlns:a16="http://schemas.microsoft.com/office/drawing/2014/main" id="{82E523ED-0A21-4877-9048-8CC835FC8E55}"/>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09D2847E-1EBE-4A03-BCA5-B0453939B395}"/>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3C3366C7-19B3-4990-B098-A8F8F495A481}"/>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a16="http://schemas.microsoft.com/office/drawing/2014/main" id="{5087E6BB-8CFA-4D4A-9BA8-FEA8E84D8A4B}"/>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a:extLst>
                <a:ext uri="{FF2B5EF4-FFF2-40B4-BE49-F238E27FC236}">
                  <a16:creationId xmlns:a16="http://schemas.microsoft.com/office/drawing/2014/main" id="{383B115C-E188-4EFB-A6D1-44E07A87EE4A}"/>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a16="http://schemas.microsoft.com/office/drawing/2014/main" id="{04746DAD-121B-4CE6-80F3-79584D4CFEFC}"/>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A0E638CC-70FB-43FC-BEE3-6862CDED3D70}"/>
              </a:ext>
            </a:extLst>
          </p:cNvPr>
          <p:cNvGrpSpPr/>
          <p:nvPr/>
        </p:nvGrpSpPr>
        <p:grpSpPr>
          <a:xfrm>
            <a:off x="664909" y="6308362"/>
            <a:ext cx="1070304" cy="472172"/>
            <a:chOff x="664909" y="6308362"/>
            <a:chExt cx="1070304" cy="472172"/>
          </a:xfrm>
        </p:grpSpPr>
        <p:sp>
          <p:nvSpPr>
            <p:cNvPr id="26" name="等腰三角形 25">
              <a:extLst>
                <a:ext uri="{FF2B5EF4-FFF2-40B4-BE49-F238E27FC236}">
                  <a16:creationId xmlns:a16="http://schemas.microsoft.com/office/drawing/2014/main" id="{CAED87E7-F3E1-49A7-BB70-61054C21EE4E}"/>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0A8C25EA-2FE6-447F-996E-B1CE66378F66}"/>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9BF08FC8-3A91-4766-BC4B-DDD5B17D28E6}"/>
              </a:ext>
            </a:extLst>
          </p:cNvPr>
          <p:cNvGrpSpPr/>
          <p:nvPr/>
        </p:nvGrpSpPr>
        <p:grpSpPr>
          <a:xfrm>
            <a:off x="10355783" y="386126"/>
            <a:ext cx="1075251" cy="472172"/>
            <a:chOff x="10355783" y="386126"/>
            <a:chExt cx="1075251" cy="472172"/>
          </a:xfrm>
        </p:grpSpPr>
        <p:sp>
          <p:nvSpPr>
            <p:cNvPr id="29" name="等腰三角形 28">
              <a:extLst>
                <a:ext uri="{FF2B5EF4-FFF2-40B4-BE49-F238E27FC236}">
                  <a16:creationId xmlns:a16="http://schemas.microsoft.com/office/drawing/2014/main" id="{09F76BEF-BAA5-4773-B3F0-B8DF24911FA2}"/>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a:extLst>
                <a:ext uri="{FF2B5EF4-FFF2-40B4-BE49-F238E27FC236}">
                  <a16:creationId xmlns:a16="http://schemas.microsoft.com/office/drawing/2014/main" id="{E9BFB63A-F91E-482B-9D66-651AF0DD8EF6}"/>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a:extLst>
              <a:ext uri="{FF2B5EF4-FFF2-40B4-BE49-F238E27FC236}">
                <a16:creationId xmlns:a16="http://schemas.microsoft.com/office/drawing/2014/main" id="{60E1F600-26A6-49CB-9A83-631A0C25F99B}"/>
              </a:ext>
            </a:extLst>
          </p:cNvPr>
          <p:cNvSpPr>
            <a:spLocks noChangeArrowheads="1"/>
          </p:cNvSpPr>
          <p:nvPr/>
        </p:nvSpPr>
        <p:spPr bwMode="auto">
          <a:xfrm flipH="1">
            <a:off x="8577965" y="6459189"/>
            <a:ext cx="2857211" cy="338554"/>
          </a:xfrm>
          <a:prstGeom prst="rect">
            <a:avLst/>
          </a:prstGeom>
          <a:solidFill>
            <a:schemeClr val="bg1"/>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2A3553"/>
                </a:solidFill>
                <a:latin typeface="微软雅黑" panose="020B0503020204020204" pitchFamily="34" charset="-122"/>
                <a:ea typeface="微软雅黑" panose="020B0503020204020204" pitchFamily="34" charset="-122"/>
                <a:sym typeface="方正兰亭黑_GBK" pitchFamily="2" charset="-122"/>
              </a:rPr>
              <a:t>上阶段工作概述      培训情况</a:t>
            </a:r>
            <a:endParaRPr lang="en-US" altLang="zh-CN" sz="105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32" name="组合 31">
            <a:extLst>
              <a:ext uri="{FF2B5EF4-FFF2-40B4-BE49-F238E27FC236}">
                <a16:creationId xmlns:a16="http://schemas.microsoft.com/office/drawing/2014/main" id="{63B7ABA1-4654-4618-B6FD-47D85E02A21D}"/>
              </a:ext>
            </a:extLst>
          </p:cNvPr>
          <p:cNvGrpSpPr/>
          <p:nvPr/>
        </p:nvGrpSpPr>
        <p:grpSpPr>
          <a:xfrm>
            <a:off x="7677965" y="5918236"/>
            <a:ext cx="900000" cy="900000"/>
            <a:chOff x="6455246" y="5205801"/>
            <a:chExt cx="900000" cy="900000"/>
          </a:xfrm>
        </p:grpSpPr>
        <p:sp>
          <p:nvSpPr>
            <p:cNvPr id="33" name="椭圆 32">
              <a:extLst>
                <a:ext uri="{FF2B5EF4-FFF2-40B4-BE49-F238E27FC236}">
                  <a16:creationId xmlns:a16="http://schemas.microsoft.com/office/drawing/2014/main" id="{43795C99-5704-49E2-B846-87CF87CC7EBA}"/>
                </a:ext>
              </a:extLst>
            </p:cNvPr>
            <p:cNvSpPr/>
            <p:nvPr/>
          </p:nvSpPr>
          <p:spPr>
            <a:xfrm>
              <a:off x="6455246" y="5205801"/>
              <a:ext cx="900000" cy="900000"/>
            </a:xfrm>
            <a:prstGeom prst="ellips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a:extLst>
                <a:ext uri="{FF2B5EF4-FFF2-40B4-BE49-F238E27FC236}">
                  <a16:creationId xmlns:a16="http://schemas.microsoft.com/office/drawing/2014/main" id="{89448108-E7E9-4BB3-91BC-A5C96ABA496E}"/>
                </a:ext>
              </a:extLst>
            </p:cNvPr>
            <p:cNvCxnSpPr>
              <a:cxnSpLocks/>
            </p:cNvCxnSpPr>
            <p:nvPr/>
          </p:nvCxnSpPr>
          <p:spPr>
            <a:xfrm rot="5400000">
              <a:off x="6902181" y="5897745"/>
              <a:ext cx="258258" cy="0"/>
            </a:xfrm>
            <a:prstGeom prst="line">
              <a:avLst/>
            </a:prstGeom>
            <a:ln w="76200">
              <a:solidFill>
                <a:srgbClr val="2A3553"/>
              </a:solidFill>
            </a:ln>
          </p:spPr>
          <p:style>
            <a:lnRef idx="1">
              <a:schemeClr val="accent1"/>
            </a:lnRef>
            <a:fillRef idx="0">
              <a:schemeClr val="accent1"/>
            </a:fillRef>
            <a:effectRef idx="0">
              <a:schemeClr val="accent1"/>
            </a:effectRef>
            <a:fontRef idx="minor">
              <a:schemeClr val="tx1"/>
            </a:fontRef>
          </p:style>
        </p:cxnSp>
      </p:grpSp>
      <p:cxnSp>
        <p:nvCxnSpPr>
          <p:cNvPr id="3" name="连接符: 肘形 2">
            <a:extLst>
              <a:ext uri="{FF2B5EF4-FFF2-40B4-BE49-F238E27FC236}">
                <a16:creationId xmlns:a16="http://schemas.microsoft.com/office/drawing/2014/main" id="{B6B5474E-29FF-41CD-AE28-3DEB8CC1FF4E}"/>
              </a:ext>
            </a:extLst>
          </p:cNvPr>
          <p:cNvCxnSpPr>
            <a:stCxn id="12" idx="1"/>
            <a:endCxn id="11" idx="2"/>
          </p:cNvCxnSpPr>
          <p:nvPr/>
        </p:nvCxnSpPr>
        <p:spPr>
          <a:xfrm rot="10800000">
            <a:off x="3445791" y="4221089"/>
            <a:ext cx="1384474" cy="488087"/>
          </a:xfrm>
          <a:prstGeom prst="bentConnector2">
            <a:avLst/>
          </a:prstGeom>
          <a:ln w="28575">
            <a:solidFill>
              <a:srgbClr val="FFC7CA"/>
            </a:solidFill>
            <a:tailEnd type="oval"/>
          </a:ln>
        </p:spPr>
        <p:style>
          <a:lnRef idx="1">
            <a:schemeClr val="accent1"/>
          </a:lnRef>
          <a:fillRef idx="0">
            <a:schemeClr val="accent1"/>
          </a:fillRef>
          <a:effectRef idx="0">
            <a:schemeClr val="accent1"/>
          </a:effectRef>
          <a:fontRef idx="minor">
            <a:schemeClr val="tx1"/>
          </a:fontRef>
        </p:style>
      </p:cxnSp>
      <p:cxnSp>
        <p:nvCxnSpPr>
          <p:cNvPr id="37" name="连接符: 肘形 36">
            <a:extLst>
              <a:ext uri="{FF2B5EF4-FFF2-40B4-BE49-F238E27FC236}">
                <a16:creationId xmlns:a16="http://schemas.microsoft.com/office/drawing/2014/main" id="{930F36A0-3BAF-4ADD-8825-462EFCD5B9E3}"/>
              </a:ext>
            </a:extLst>
          </p:cNvPr>
          <p:cNvCxnSpPr>
            <a:stCxn id="12" idx="3"/>
            <a:endCxn id="10" idx="2"/>
          </p:cNvCxnSpPr>
          <p:nvPr/>
        </p:nvCxnSpPr>
        <p:spPr>
          <a:xfrm flipV="1">
            <a:off x="7066776" y="4221088"/>
            <a:ext cx="1644915" cy="488087"/>
          </a:xfrm>
          <a:prstGeom prst="bentConnector2">
            <a:avLst/>
          </a:prstGeom>
          <a:ln w="28575">
            <a:solidFill>
              <a:srgbClr val="FFC7CA"/>
            </a:solidFil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ppt_w+.3"/>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animEffect transition="in" filter="fade">
                                      <p:cBhvr>
                                        <p:cTn id="9" dur="500"/>
                                        <p:tgtEl>
                                          <p:spTgt spid="12"/>
                                        </p:tgtEl>
                                      </p:cBhvr>
                                    </p:animEffect>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135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ppt_x"/>
                                          </p:val>
                                        </p:tav>
                                        <p:tav tm="100000">
                                          <p:val>
                                            <p:strVal val="#ppt_x"/>
                                          </p:val>
                                        </p:tav>
                                      </p:tavLst>
                                    </p:anim>
                                    <p:anim calcmode="lin" valueType="num">
                                      <p:cBhvr additive="base">
                                        <p:cTn id="22" dur="500" fill="hold"/>
                                        <p:tgtEl>
                                          <p:spTgt spid="37"/>
                                        </p:tgtEl>
                                        <p:attrNameLst>
                                          <p:attrName>ppt_y</p:attrName>
                                        </p:attrNameLst>
                                      </p:cBhvr>
                                      <p:tavLst>
                                        <p:tav tm="0">
                                          <p:val>
                                            <p:strVal val="1+#ppt_h/2"/>
                                          </p:val>
                                        </p:tav>
                                        <p:tav tm="100000">
                                          <p:val>
                                            <p:strVal val="#ppt_y"/>
                                          </p:val>
                                        </p:tav>
                                      </p:tavLst>
                                    </p:anim>
                                  </p:childTnLst>
                                </p:cTn>
                              </p:par>
                            </p:childTnLst>
                          </p:cTn>
                        </p:par>
                        <p:par>
                          <p:cTn id="23" fill="hold">
                            <p:stCondLst>
                              <p:cond delay="1850"/>
                            </p:stCondLst>
                            <p:childTnLst>
                              <p:par>
                                <p:cTn id="24" presetID="21" presetClass="entr" presetSubtype="1"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heel(1)">
                                      <p:cBhvr>
                                        <p:cTn id="26" dur="2000"/>
                                        <p:tgtEl>
                                          <p:spTgt spid="11"/>
                                        </p:tgtEl>
                                      </p:cBhvr>
                                    </p:animEffect>
                                  </p:childTnLst>
                                </p:cTn>
                              </p:par>
                              <p:par>
                                <p:cTn id="27" presetID="21" presetClass="entr" presetSubtype="1"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2000"/>
                                        <p:tgtEl>
                                          <p:spTgt spid="9"/>
                                        </p:tgtEl>
                                      </p:cBhvr>
                                    </p:animEffect>
                                  </p:childTnLst>
                                </p:cTn>
                              </p:par>
                              <p:par>
                                <p:cTn id="30" presetID="21" presetClass="entr" presetSubtype="1"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2000"/>
                                        <p:tgtEl>
                                          <p:spTgt spid="14"/>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1"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任意多边形: 形状 58">
            <a:extLst>
              <a:ext uri="{FF2B5EF4-FFF2-40B4-BE49-F238E27FC236}">
                <a16:creationId xmlns:a16="http://schemas.microsoft.com/office/drawing/2014/main" id="{1D391D33-503D-4712-AEF6-002246059ED7}"/>
              </a:ext>
            </a:extLst>
          </p:cNvPr>
          <p:cNvSpPr/>
          <p:nvPr/>
        </p:nvSpPr>
        <p:spPr>
          <a:xfrm flipH="1">
            <a:off x="759379" y="1922200"/>
            <a:ext cx="3420000" cy="3420000"/>
          </a:xfrm>
          <a:custGeom>
            <a:avLst/>
            <a:gdLst>
              <a:gd name="connsiteX0" fmla="*/ 264172 w 6087491"/>
              <a:gd name="connsiteY0" fmla="*/ 205288 h 4730576"/>
              <a:gd name="connsiteX1" fmla="*/ 264172 w 6087491"/>
              <a:gd name="connsiteY1" fmla="*/ 4525288 h 4730576"/>
              <a:gd name="connsiteX2" fmla="*/ 5823318 w 6087491"/>
              <a:gd name="connsiteY2" fmla="*/ 4525288 h 4730576"/>
              <a:gd name="connsiteX3" fmla="*/ 5823318 w 6087491"/>
              <a:gd name="connsiteY3" fmla="*/ 205288 h 4730576"/>
              <a:gd name="connsiteX4" fmla="*/ 0 w 6087491"/>
              <a:gd name="connsiteY4" fmla="*/ 0 h 4730576"/>
              <a:gd name="connsiteX5" fmla="*/ 6087491 w 6087491"/>
              <a:gd name="connsiteY5" fmla="*/ 0 h 4730576"/>
              <a:gd name="connsiteX6" fmla="*/ 6087491 w 6087491"/>
              <a:gd name="connsiteY6" fmla="*/ 4730576 h 4730576"/>
              <a:gd name="connsiteX7" fmla="*/ 0 w 6087491"/>
              <a:gd name="connsiteY7" fmla="*/ 4730576 h 473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7491" h="4730576">
                <a:moveTo>
                  <a:pt x="264172" y="205288"/>
                </a:moveTo>
                <a:lnTo>
                  <a:pt x="264172" y="4525288"/>
                </a:lnTo>
                <a:lnTo>
                  <a:pt x="5823318" y="4525288"/>
                </a:lnTo>
                <a:lnTo>
                  <a:pt x="5823318" y="205288"/>
                </a:lnTo>
                <a:close/>
                <a:moveTo>
                  <a:pt x="0" y="0"/>
                </a:moveTo>
                <a:lnTo>
                  <a:pt x="6087491" y="0"/>
                </a:lnTo>
                <a:lnTo>
                  <a:pt x="6087491" y="4730576"/>
                </a:lnTo>
                <a:lnTo>
                  <a:pt x="0" y="4730576"/>
                </a:lnTo>
                <a:close/>
              </a:path>
            </a:pathLst>
          </a:custGeom>
          <a:gradFill>
            <a:gsLst>
              <a:gs pos="100000">
                <a:srgbClr val="91BBF7"/>
              </a:gs>
              <a:gs pos="0">
                <a:srgbClr val="FFC7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22">
            <a:extLst>
              <a:ext uri="{FF2B5EF4-FFF2-40B4-BE49-F238E27FC236}">
                <a16:creationId xmlns:a16="http://schemas.microsoft.com/office/drawing/2014/main" id="{70652E3A-3CE1-4807-B602-EF124BE7737E}"/>
              </a:ext>
            </a:extLst>
          </p:cNvPr>
          <p:cNvSpPr txBox="1"/>
          <p:nvPr/>
        </p:nvSpPr>
        <p:spPr>
          <a:xfrm flipH="1">
            <a:off x="9063580" y="1829988"/>
            <a:ext cx="1445786" cy="1200329"/>
          </a:xfrm>
          <a:prstGeom prst="rect">
            <a:avLst/>
          </a:prstGeom>
          <a:solidFill>
            <a:schemeClr val="bg1"/>
          </a:solidFill>
        </p:spPr>
        <p:txBody>
          <a:bodyPr wrap="square" rtlCol="0">
            <a:spAutoFit/>
          </a:bodyPr>
          <a:lstStyle/>
          <a:p>
            <a:pPr algn="r"/>
            <a:r>
              <a:rPr lang="en-US" altLang="zh-CN" sz="7200" b="1" dirty="0">
                <a:solidFill>
                  <a:srgbClr val="2A3553"/>
                </a:solidFill>
                <a:latin typeface="微软雅黑" panose="020B0503020204020204" pitchFamily="34" charset="-122"/>
                <a:ea typeface="微软雅黑" panose="020B0503020204020204" pitchFamily="34" charset="-122"/>
              </a:rPr>
              <a:t>02</a:t>
            </a:r>
          </a:p>
        </p:txBody>
      </p:sp>
      <p:grpSp>
        <p:nvGrpSpPr>
          <p:cNvPr id="61" name="组合 60">
            <a:extLst>
              <a:ext uri="{FF2B5EF4-FFF2-40B4-BE49-F238E27FC236}">
                <a16:creationId xmlns:a16="http://schemas.microsoft.com/office/drawing/2014/main" id="{E6DC997B-4B54-49F0-9DB8-7B443AC886F6}"/>
              </a:ext>
            </a:extLst>
          </p:cNvPr>
          <p:cNvGrpSpPr/>
          <p:nvPr/>
        </p:nvGrpSpPr>
        <p:grpSpPr>
          <a:xfrm>
            <a:off x="6622686" y="1376202"/>
            <a:ext cx="3731385" cy="360000"/>
            <a:chOff x="6419006" y="1464375"/>
            <a:chExt cx="3731385" cy="360000"/>
          </a:xfrm>
          <a:gradFill flip="none" rotWithShape="1">
            <a:gsLst>
              <a:gs pos="100000">
                <a:srgbClr val="91BBF7"/>
              </a:gs>
              <a:gs pos="0">
                <a:srgbClr val="FFC7CA"/>
              </a:gs>
            </a:gsLst>
            <a:lin ang="10800000" scaled="1"/>
            <a:tileRect/>
          </a:gradFill>
        </p:grpSpPr>
        <p:sp>
          <p:nvSpPr>
            <p:cNvPr id="62" name="椭圆 61">
              <a:extLst>
                <a:ext uri="{FF2B5EF4-FFF2-40B4-BE49-F238E27FC236}">
                  <a16:creationId xmlns:a16="http://schemas.microsoft.com/office/drawing/2014/main" id="{4EB26097-31FD-41BE-80A5-C26A42F917F8}"/>
                </a:ext>
              </a:extLst>
            </p:cNvPr>
            <p:cNvSpPr/>
            <p:nvPr/>
          </p:nvSpPr>
          <p:spPr>
            <a:xfrm>
              <a:off x="6419006"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03425233-ADAF-4D10-B0EE-E7665151E069}"/>
                </a:ext>
              </a:extLst>
            </p:cNvPr>
            <p:cNvSpPr/>
            <p:nvPr/>
          </p:nvSpPr>
          <p:spPr>
            <a:xfrm>
              <a:off x="6980904"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3ADE01BD-3E37-44B7-96DB-844D353701AE}"/>
                </a:ext>
              </a:extLst>
            </p:cNvPr>
            <p:cNvSpPr/>
            <p:nvPr/>
          </p:nvSpPr>
          <p:spPr>
            <a:xfrm>
              <a:off x="7542802"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E29EB8FF-70D7-4116-9C27-7436A967CB74}"/>
                </a:ext>
              </a:extLst>
            </p:cNvPr>
            <p:cNvSpPr/>
            <p:nvPr/>
          </p:nvSpPr>
          <p:spPr>
            <a:xfrm>
              <a:off x="8104700"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ECE3C939-9DA6-4242-91E6-FEAA2B7D4DB8}"/>
                </a:ext>
              </a:extLst>
            </p:cNvPr>
            <p:cNvSpPr/>
            <p:nvPr/>
          </p:nvSpPr>
          <p:spPr>
            <a:xfrm>
              <a:off x="8666598"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C3D1EDFA-BE9D-42A6-8364-596C465ED233}"/>
                </a:ext>
              </a:extLst>
            </p:cNvPr>
            <p:cNvSpPr/>
            <p:nvPr/>
          </p:nvSpPr>
          <p:spPr>
            <a:xfrm>
              <a:off x="9228496"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88A4AC2E-4841-4226-9545-FBCA4E4C0AC3}"/>
                </a:ext>
              </a:extLst>
            </p:cNvPr>
            <p:cNvSpPr/>
            <p:nvPr/>
          </p:nvSpPr>
          <p:spPr>
            <a:xfrm>
              <a:off x="9790391" y="1464375"/>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id="{2966513A-A0E0-4E99-A7E7-A0775C0594E2}"/>
              </a:ext>
            </a:extLst>
          </p:cNvPr>
          <p:cNvGrpSpPr/>
          <p:nvPr/>
        </p:nvGrpSpPr>
        <p:grpSpPr>
          <a:xfrm>
            <a:off x="10753926" y="1130301"/>
            <a:ext cx="641055" cy="5003800"/>
            <a:chOff x="8630023" y="4893701"/>
            <a:chExt cx="641055" cy="1028700"/>
          </a:xfrm>
        </p:grpSpPr>
        <p:sp>
          <p:nvSpPr>
            <p:cNvPr id="70" name="平行四边形 69">
              <a:extLst>
                <a:ext uri="{FF2B5EF4-FFF2-40B4-BE49-F238E27FC236}">
                  <a16:creationId xmlns:a16="http://schemas.microsoft.com/office/drawing/2014/main" id="{38BB55AC-9851-43AC-B27C-5768D730879D}"/>
                </a:ext>
              </a:extLst>
            </p:cNvPr>
            <p:cNvSpPr/>
            <p:nvPr/>
          </p:nvSpPr>
          <p:spPr>
            <a:xfrm flipH="1">
              <a:off x="8630023"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平行四边形 70">
              <a:extLst>
                <a:ext uri="{FF2B5EF4-FFF2-40B4-BE49-F238E27FC236}">
                  <a16:creationId xmlns:a16="http://schemas.microsoft.com/office/drawing/2014/main" id="{7E167139-4897-4014-BF90-FE8AA0BE0550}"/>
                </a:ext>
              </a:extLst>
            </p:cNvPr>
            <p:cNvSpPr/>
            <p:nvPr/>
          </p:nvSpPr>
          <p:spPr>
            <a:xfrm flipH="1">
              <a:off x="8882313"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平行四边形 71">
              <a:extLst>
                <a:ext uri="{FF2B5EF4-FFF2-40B4-BE49-F238E27FC236}">
                  <a16:creationId xmlns:a16="http://schemas.microsoft.com/office/drawing/2014/main" id="{A49B4DCE-7E54-4E92-A382-846571EA2793}"/>
                </a:ext>
              </a:extLst>
            </p:cNvPr>
            <p:cNvSpPr/>
            <p:nvPr/>
          </p:nvSpPr>
          <p:spPr>
            <a:xfrm flipH="1">
              <a:off x="9141599" y="4893701"/>
              <a:ext cx="129479" cy="1028700"/>
            </a:xfrm>
            <a:prstGeom prst="parallelogram">
              <a:avLst>
                <a:gd name="adj" fmla="val 0"/>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a:extLst>
              <a:ext uri="{FF2B5EF4-FFF2-40B4-BE49-F238E27FC236}">
                <a16:creationId xmlns:a16="http://schemas.microsoft.com/office/drawing/2014/main" id="{49D0D3A4-9AB3-45D8-80C3-A555643B6967}"/>
              </a:ext>
            </a:extLst>
          </p:cNvPr>
          <p:cNvGrpSpPr/>
          <p:nvPr/>
        </p:nvGrpSpPr>
        <p:grpSpPr>
          <a:xfrm>
            <a:off x="7926482" y="2855028"/>
            <a:ext cx="2582884" cy="1228029"/>
            <a:chOff x="3850192" y="2471279"/>
            <a:chExt cx="2582884" cy="1228029"/>
          </a:xfrm>
        </p:grpSpPr>
        <p:sp>
          <p:nvSpPr>
            <p:cNvPr id="74" name="TextBox 22">
              <a:extLst>
                <a:ext uri="{FF2B5EF4-FFF2-40B4-BE49-F238E27FC236}">
                  <a16:creationId xmlns:a16="http://schemas.microsoft.com/office/drawing/2014/main" id="{763966CC-7FD7-4859-BA7F-AAAC51037760}"/>
                </a:ext>
              </a:extLst>
            </p:cNvPr>
            <p:cNvSpPr txBox="1"/>
            <p:nvPr/>
          </p:nvSpPr>
          <p:spPr>
            <a:xfrm flipH="1">
              <a:off x="3913378" y="2471279"/>
              <a:ext cx="2519698" cy="769441"/>
            </a:xfrm>
            <a:prstGeom prst="rect">
              <a:avLst/>
            </a:prstGeom>
            <a:solidFill>
              <a:schemeClr val="bg1"/>
            </a:solidFill>
          </p:spPr>
          <p:txBody>
            <a:bodyPr wrap="square" rtlCol="0">
              <a:spAutoFit/>
            </a:bodyPr>
            <a:lstStyle/>
            <a:p>
              <a:pPr algn="r"/>
              <a:r>
                <a:rPr lang="zh-CN" altLang="en-US" sz="4400" b="1" spc="100" dirty="0">
                  <a:solidFill>
                    <a:srgbClr val="2A3553"/>
                  </a:solidFill>
                  <a:latin typeface="微软雅黑" panose="020B0503020204020204" pitchFamily="34" charset="-122"/>
                  <a:ea typeface="微软雅黑" panose="020B0503020204020204" pitchFamily="34" charset="-122"/>
                </a:rPr>
                <a:t>工作评价</a:t>
              </a:r>
            </a:p>
          </p:txBody>
        </p:sp>
        <p:sp>
          <p:nvSpPr>
            <p:cNvPr id="75" name="TextBox 22">
              <a:extLst>
                <a:ext uri="{FF2B5EF4-FFF2-40B4-BE49-F238E27FC236}">
                  <a16:creationId xmlns:a16="http://schemas.microsoft.com/office/drawing/2014/main" id="{F8BFB77F-85BD-43F7-B092-65745ACBB325}"/>
                </a:ext>
              </a:extLst>
            </p:cNvPr>
            <p:cNvSpPr txBox="1"/>
            <p:nvPr/>
          </p:nvSpPr>
          <p:spPr>
            <a:xfrm flipH="1">
              <a:off x="3850192" y="3237643"/>
              <a:ext cx="2519698" cy="461665"/>
            </a:xfrm>
            <a:prstGeom prst="rect">
              <a:avLst/>
            </a:prstGeom>
            <a:solidFill>
              <a:schemeClr val="bg1"/>
            </a:solidFill>
          </p:spPr>
          <p:txBody>
            <a:bodyPr wrap="square" rtlCol="0">
              <a:spAutoFit/>
            </a:bodyPr>
            <a:lstStyle/>
            <a:p>
              <a:pPr algn="r"/>
              <a:r>
                <a:rPr lang="en-US" altLang="zh-CN" sz="2400" spc="100" dirty="0">
                  <a:solidFill>
                    <a:srgbClr val="2A3553"/>
                  </a:solidFill>
                  <a:latin typeface="微软雅黑" panose="020B0503020204020204" pitchFamily="34" charset="-122"/>
                  <a:ea typeface="微软雅黑" panose="020B0503020204020204" pitchFamily="34" charset="-122"/>
                </a:rPr>
                <a:t>Job Review</a:t>
              </a:r>
              <a:endParaRPr lang="zh-CN" altLang="en-US" sz="2400" spc="100" dirty="0">
                <a:solidFill>
                  <a:srgbClr val="2A3553"/>
                </a:solidFill>
                <a:latin typeface="微软雅黑" panose="020B0503020204020204" pitchFamily="34" charset="-122"/>
                <a:ea typeface="微软雅黑" panose="020B0503020204020204" pitchFamily="34" charset="-122"/>
              </a:endParaRPr>
            </a:p>
          </p:txBody>
        </p:sp>
      </p:grpSp>
      <p:sp>
        <p:nvSpPr>
          <p:cNvPr id="76" name="TextBox 7">
            <a:extLst>
              <a:ext uri="{FF2B5EF4-FFF2-40B4-BE49-F238E27FC236}">
                <a16:creationId xmlns:a16="http://schemas.microsoft.com/office/drawing/2014/main" id="{3518573C-7FE2-4C43-944B-8BA61C756B7F}"/>
              </a:ext>
            </a:extLst>
          </p:cNvPr>
          <p:cNvSpPr>
            <a:spLocks noChangeArrowheads="1"/>
          </p:cNvSpPr>
          <p:nvPr/>
        </p:nvSpPr>
        <p:spPr bwMode="auto">
          <a:xfrm>
            <a:off x="2945317" y="2420888"/>
            <a:ext cx="219581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dirty="0">
                <a:solidFill>
                  <a:srgbClr val="2A3553"/>
                </a:solidFill>
                <a:latin typeface="微软雅黑" panose="020B0503020204020204" pitchFamily="34" charset="-122"/>
                <a:ea typeface="微软雅黑" panose="020B0503020204020204" pitchFamily="34" charset="-122"/>
                <a:sym typeface="方正兰亭黑_GBK" pitchFamily="2" charset="-122"/>
              </a:rPr>
              <a:t>工作中的自我感悟</a:t>
            </a:r>
            <a:endParaRPr lang="en-US" altLang="zh-CN" sz="1200" dirty="0">
              <a:solidFill>
                <a:srgbClr val="2A3553"/>
              </a:solidFill>
              <a:latin typeface="微软雅黑" panose="020B0503020204020204" pitchFamily="34" charset="-122"/>
              <a:ea typeface="微软雅黑" panose="020B0503020204020204" pitchFamily="34" charset="-122"/>
              <a:sym typeface="方正兰亭黑_GBK" pitchFamily="2" charset="-122"/>
            </a:endParaRPr>
          </a:p>
        </p:txBody>
      </p:sp>
      <p:sp>
        <p:nvSpPr>
          <p:cNvPr id="77" name="Rectangle 4">
            <a:extLst>
              <a:ext uri="{FF2B5EF4-FFF2-40B4-BE49-F238E27FC236}">
                <a16:creationId xmlns:a16="http://schemas.microsoft.com/office/drawing/2014/main" id="{7E178A19-09FC-4726-89B8-18E8E2A0994A}"/>
              </a:ext>
            </a:extLst>
          </p:cNvPr>
          <p:cNvSpPr txBox="1">
            <a:spLocks noChangeArrowheads="1"/>
          </p:cNvSpPr>
          <p:nvPr/>
        </p:nvSpPr>
        <p:spPr bwMode="auto">
          <a:xfrm>
            <a:off x="2913701" y="3074703"/>
            <a:ext cx="2933865" cy="11149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b="0" dirty="0">
                <a:solidFill>
                  <a:srgbClr val="2A3553"/>
                </a:solidFill>
                <a:latin typeface="微软雅黑" panose="020B0503020204020204" pitchFamily="34" charset="-122"/>
                <a:ea typeface="微软雅黑" panose="020B0503020204020204" pitchFamily="34" charset="-122"/>
              </a:rPr>
              <a:t>Introduction Of Atmospheric</a:t>
            </a:r>
          </a:p>
          <a:p>
            <a:pPr algn="l"/>
            <a:r>
              <a:rPr lang="en-US" altLang="zh-CN" b="0" dirty="0">
                <a:solidFill>
                  <a:srgbClr val="2A3553"/>
                </a:solidFill>
                <a:latin typeface="微软雅黑" panose="020B0503020204020204" pitchFamily="34" charset="-122"/>
                <a:ea typeface="微软雅黑" panose="020B0503020204020204" pitchFamily="34" charset="-122"/>
              </a:rPr>
              <a:t>Business Plan Start up Plan PPT Template, </a:t>
            </a:r>
          </a:p>
          <a:p>
            <a:pPr algn="l"/>
            <a:r>
              <a:rPr lang="en-US" altLang="zh-CN" b="0" dirty="0">
                <a:solidFill>
                  <a:srgbClr val="2A3553"/>
                </a:solidFill>
                <a:latin typeface="微软雅黑" panose="020B0503020204020204" pitchFamily="34" charset="-122"/>
                <a:ea typeface="微软雅黑" panose="020B0503020204020204" pitchFamily="34" charset="-122"/>
              </a:rPr>
              <a:t>Complete Framework</a:t>
            </a:r>
            <a:endParaRPr lang="zh-CN" b="0" dirty="0">
              <a:solidFill>
                <a:srgbClr val="2A3553"/>
              </a:solidFill>
              <a:latin typeface="微软雅黑" panose="020B0503020204020204" pitchFamily="34" charset="-122"/>
              <a:ea typeface="微软雅黑" panose="020B0503020204020204" pitchFamily="34" charset="-122"/>
            </a:endParaRPr>
          </a:p>
        </p:txBody>
      </p:sp>
      <p:grpSp>
        <p:nvGrpSpPr>
          <p:cNvPr id="78" name="组合 77">
            <a:extLst>
              <a:ext uri="{FF2B5EF4-FFF2-40B4-BE49-F238E27FC236}">
                <a16:creationId xmlns:a16="http://schemas.microsoft.com/office/drawing/2014/main" id="{E5F4BE2C-C871-4AA4-9159-6E3A5317B57F}"/>
              </a:ext>
            </a:extLst>
          </p:cNvPr>
          <p:cNvGrpSpPr/>
          <p:nvPr/>
        </p:nvGrpSpPr>
        <p:grpSpPr>
          <a:xfrm>
            <a:off x="660400" y="-44538"/>
            <a:ext cx="2507750" cy="1057275"/>
            <a:chOff x="-11859" y="-28575"/>
            <a:chExt cx="2507750" cy="1057275"/>
          </a:xfrm>
        </p:grpSpPr>
        <p:sp>
          <p:nvSpPr>
            <p:cNvPr id="79" name="平行四边形 78">
              <a:extLst>
                <a:ext uri="{FF2B5EF4-FFF2-40B4-BE49-F238E27FC236}">
                  <a16:creationId xmlns:a16="http://schemas.microsoft.com/office/drawing/2014/main" id="{E571DFDE-0A77-492A-9D91-BE34AB3FEF93}"/>
                </a:ext>
              </a:extLst>
            </p:cNvPr>
            <p:cNvSpPr/>
            <p:nvPr/>
          </p:nvSpPr>
          <p:spPr>
            <a:xfrm flipH="1">
              <a:off x="497035"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平行四边形 79">
              <a:extLst>
                <a:ext uri="{FF2B5EF4-FFF2-40B4-BE49-F238E27FC236}">
                  <a16:creationId xmlns:a16="http://schemas.microsoft.com/office/drawing/2014/main" id="{D0DC6F06-421A-4BA2-93EA-43C7034FBE16}"/>
                </a:ext>
              </a:extLst>
            </p:cNvPr>
            <p:cNvSpPr/>
            <p:nvPr/>
          </p:nvSpPr>
          <p:spPr>
            <a:xfrm flipH="1">
              <a:off x="242588"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平行四边形 80">
              <a:extLst>
                <a:ext uri="{FF2B5EF4-FFF2-40B4-BE49-F238E27FC236}">
                  <a16:creationId xmlns:a16="http://schemas.microsoft.com/office/drawing/2014/main" id="{5A79A5FD-B130-487D-AA9D-FDCE9E8C3562}"/>
                </a:ext>
              </a:extLst>
            </p:cNvPr>
            <p:cNvSpPr/>
            <p:nvPr/>
          </p:nvSpPr>
          <p:spPr>
            <a:xfrm flipH="1">
              <a:off x="-1185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平行四边形 81">
              <a:extLst>
                <a:ext uri="{FF2B5EF4-FFF2-40B4-BE49-F238E27FC236}">
                  <a16:creationId xmlns:a16="http://schemas.microsoft.com/office/drawing/2014/main" id="{BCDADB20-4FF0-480C-972B-DBCB9E47B64F}"/>
                </a:ext>
              </a:extLst>
            </p:cNvPr>
            <p:cNvSpPr/>
            <p:nvPr/>
          </p:nvSpPr>
          <p:spPr>
            <a:xfrm flipH="1">
              <a:off x="1260376"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平行四边形 82">
              <a:extLst>
                <a:ext uri="{FF2B5EF4-FFF2-40B4-BE49-F238E27FC236}">
                  <a16:creationId xmlns:a16="http://schemas.microsoft.com/office/drawing/2014/main" id="{ECA61B03-5F7D-40DB-AE19-1BF8C57C7B76}"/>
                </a:ext>
              </a:extLst>
            </p:cNvPr>
            <p:cNvSpPr/>
            <p:nvPr/>
          </p:nvSpPr>
          <p:spPr>
            <a:xfrm flipH="1">
              <a:off x="1005929"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平行四边形 83">
              <a:extLst>
                <a:ext uri="{FF2B5EF4-FFF2-40B4-BE49-F238E27FC236}">
                  <a16:creationId xmlns:a16="http://schemas.microsoft.com/office/drawing/2014/main" id="{F11455A4-CA51-44EB-874D-2A573E8CB5B0}"/>
                </a:ext>
              </a:extLst>
            </p:cNvPr>
            <p:cNvSpPr/>
            <p:nvPr/>
          </p:nvSpPr>
          <p:spPr>
            <a:xfrm flipH="1">
              <a:off x="751482" y="0"/>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平行四边形 84">
              <a:extLst>
                <a:ext uri="{FF2B5EF4-FFF2-40B4-BE49-F238E27FC236}">
                  <a16:creationId xmlns:a16="http://schemas.microsoft.com/office/drawing/2014/main" id="{3AE01DD6-F67C-4CFF-B7FC-8E2670B856A9}"/>
                </a:ext>
              </a:extLst>
            </p:cNvPr>
            <p:cNvSpPr/>
            <p:nvPr/>
          </p:nvSpPr>
          <p:spPr>
            <a:xfrm flipH="1">
              <a:off x="2023719"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平行四边形 85">
              <a:extLst>
                <a:ext uri="{FF2B5EF4-FFF2-40B4-BE49-F238E27FC236}">
                  <a16:creationId xmlns:a16="http://schemas.microsoft.com/office/drawing/2014/main" id="{0822FC24-C123-43EB-BBD0-A7E762643DA4}"/>
                </a:ext>
              </a:extLst>
            </p:cNvPr>
            <p:cNvSpPr/>
            <p:nvPr/>
          </p:nvSpPr>
          <p:spPr>
            <a:xfrm flipH="1">
              <a:off x="1769270"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平行四边形 86">
              <a:extLst>
                <a:ext uri="{FF2B5EF4-FFF2-40B4-BE49-F238E27FC236}">
                  <a16:creationId xmlns:a16="http://schemas.microsoft.com/office/drawing/2014/main" id="{1528C007-7B90-46B6-B180-96B1D65BE527}"/>
                </a:ext>
              </a:extLst>
            </p:cNvPr>
            <p:cNvSpPr/>
            <p:nvPr/>
          </p:nvSpPr>
          <p:spPr>
            <a:xfrm flipH="1">
              <a:off x="1514823" y="-28575"/>
              <a:ext cx="472172" cy="1028700"/>
            </a:xfrm>
            <a:prstGeom prst="parallelogram">
              <a:avLst>
                <a:gd name="adj" fmla="val 73415"/>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a:extLst>
              <a:ext uri="{FF2B5EF4-FFF2-40B4-BE49-F238E27FC236}">
                <a16:creationId xmlns:a16="http://schemas.microsoft.com/office/drawing/2014/main" id="{58BC5705-31C8-459A-9F67-3AA0FAAAFBB9}"/>
              </a:ext>
            </a:extLst>
          </p:cNvPr>
          <p:cNvGrpSpPr/>
          <p:nvPr/>
        </p:nvGrpSpPr>
        <p:grpSpPr>
          <a:xfrm>
            <a:off x="664909" y="6308362"/>
            <a:ext cx="1070304" cy="472172"/>
            <a:chOff x="664909" y="6308362"/>
            <a:chExt cx="1070304" cy="472172"/>
          </a:xfrm>
        </p:grpSpPr>
        <p:sp>
          <p:nvSpPr>
            <p:cNvPr id="89" name="等腰三角形 88">
              <a:extLst>
                <a:ext uri="{FF2B5EF4-FFF2-40B4-BE49-F238E27FC236}">
                  <a16:creationId xmlns:a16="http://schemas.microsoft.com/office/drawing/2014/main" id="{8445592C-464B-4833-B4D6-DDAB2AC409B7}"/>
                </a:ext>
              </a:extLst>
            </p:cNvPr>
            <p:cNvSpPr/>
            <p:nvPr/>
          </p:nvSpPr>
          <p:spPr>
            <a:xfrm rot="16200000" flipH="1">
              <a:off x="696399" y="6276872"/>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a:extLst>
                <a:ext uri="{FF2B5EF4-FFF2-40B4-BE49-F238E27FC236}">
                  <a16:creationId xmlns:a16="http://schemas.microsoft.com/office/drawing/2014/main" id="{BAA72187-4511-4AD4-9B08-A312681A2AB5}"/>
                </a:ext>
              </a:extLst>
            </p:cNvPr>
            <p:cNvSpPr/>
            <p:nvPr/>
          </p:nvSpPr>
          <p:spPr>
            <a:xfrm rot="16200000" flipH="1">
              <a:off x="1231551" y="6276872"/>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a:extLst>
              <a:ext uri="{FF2B5EF4-FFF2-40B4-BE49-F238E27FC236}">
                <a16:creationId xmlns:a16="http://schemas.microsoft.com/office/drawing/2014/main" id="{CDA90804-29B0-48C5-9B04-F9C03BF3C3B8}"/>
              </a:ext>
            </a:extLst>
          </p:cNvPr>
          <p:cNvGrpSpPr/>
          <p:nvPr/>
        </p:nvGrpSpPr>
        <p:grpSpPr>
          <a:xfrm>
            <a:off x="10355783" y="386126"/>
            <a:ext cx="1075251" cy="472172"/>
            <a:chOff x="10355783" y="386126"/>
            <a:chExt cx="1075251" cy="472172"/>
          </a:xfrm>
        </p:grpSpPr>
        <p:sp>
          <p:nvSpPr>
            <p:cNvPr id="92" name="等腰三角形 91">
              <a:extLst>
                <a:ext uri="{FF2B5EF4-FFF2-40B4-BE49-F238E27FC236}">
                  <a16:creationId xmlns:a16="http://schemas.microsoft.com/office/drawing/2014/main" id="{97D59CE8-3803-43CE-A3ED-0F723D8F7468}"/>
                </a:ext>
              </a:extLst>
            </p:cNvPr>
            <p:cNvSpPr/>
            <p:nvPr/>
          </p:nvSpPr>
          <p:spPr>
            <a:xfrm rot="5400000">
              <a:off x="10927372" y="354636"/>
              <a:ext cx="472172" cy="535152"/>
            </a:xfrm>
            <a:prstGeom prst="triangle">
              <a:avLst/>
            </a:prstGeom>
            <a:solidFill>
              <a:srgbClr val="91B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a:extLst>
                <a:ext uri="{FF2B5EF4-FFF2-40B4-BE49-F238E27FC236}">
                  <a16:creationId xmlns:a16="http://schemas.microsoft.com/office/drawing/2014/main" id="{DCCACFA7-E79E-4DF1-9408-434838C5E852}"/>
                </a:ext>
              </a:extLst>
            </p:cNvPr>
            <p:cNvSpPr/>
            <p:nvPr/>
          </p:nvSpPr>
          <p:spPr>
            <a:xfrm rot="5400000">
              <a:off x="10387273" y="354636"/>
              <a:ext cx="472172" cy="535152"/>
            </a:xfrm>
            <a:prstGeom prst="triangle">
              <a:avLst/>
            </a:prstGeom>
            <a:solidFill>
              <a:srgbClr val="FFC7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1000"/>
                                        <p:tgtEl>
                                          <p:spTgt spid="76"/>
                                        </p:tgtEl>
                                      </p:cBhvr>
                                    </p:animEffect>
                                    <p:anim calcmode="lin" valueType="num">
                                      <p:cBhvr>
                                        <p:cTn id="8" dur="1000" fill="hold"/>
                                        <p:tgtEl>
                                          <p:spTgt spid="76"/>
                                        </p:tgtEl>
                                        <p:attrNameLst>
                                          <p:attrName>ppt_x</p:attrName>
                                        </p:attrNameLst>
                                      </p:cBhvr>
                                      <p:tavLst>
                                        <p:tav tm="0">
                                          <p:val>
                                            <p:strVal val="#ppt_x"/>
                                          </p:val>
                                        </p:tav>
                                        <p:tav tm="100000">
                                          <p:val>
                                            <p:strVal val="#ppt_x"/>
                                          </p:val>
                                        </p:tav>
                                      </p:tavLst>
                                    </p:anim>
                                    <p:anim calcmode="lin" valueType="num">
                                      <p:cBhvr>
                                        <p:cTn id="9" dur="1000" fill="hold"/>
                                        <p:tgtEl>
                                          <p:spTgt spid="7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1000"/>
                                        <p:tgtEl>
                                          <p:spTgt spid="77"/>
                                        </p:tgtEl>
                                      </p:cBhvr>
                                    </p:animEffect>
                                    <p:anim calcmode="lin" valueType="num">
                                      <p:cBhvr>
                                        <p:cTn id="13" dur="1000" fill="hold"/>
                                        <p:tgtEl>
                                          <p:spTgt spid="77"/>
                                        </p:tgtEl>
                                        <p:attrNameLst>
                                          <p:attrName>ppt_x</p:attrName>
                                        </p:attrNameLst>
                                      </p:cBhvr>
                                      <p:tavLst>
                                        <p:tav tm="0">
                                          <p:val>
                                            <p:strVal val="#ppt_x"/>
                                          </p:val>
                                        </p:tav>
                                        <p:tav tm="100000">
                                          <p:val>
                                            <p:strVal val="#ppt_x"/>
                                          </p:val>
                                        </p:tav>
                                      </p:tavLst>
                                    </p:anim>
                                    <p:anim calcmode="lin" valueType="num">
                                      <p:cBhvr>
                                        <p:cTn id="14" dur="1000" fill="hold"/>
                                        <p:tgtEl>
                                          <p:spTgt spid="7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1000"/>
                                        <p:tgtEl>
                                          <p:spTgt spid="73"/>
                                        </p:tgtEl>
                                      </p:cBhvr>
                                    </p:animEffect>
                                    <p:anim calcmode="lin" valueType="num">
                                      <p:cBhvr>
                                        <p:cTn id="18" dur="1000" fill="hold"/>
                                        <p:tgtEl>
                                          <p:spTgt spid="73"/>
                                        </p:tgtEl>
                                        <p:attrNameLst>
                                          <p:attrName>ppt_x</p:attrName>
                                        </p:attrNameLst>
                                      </p:cBhvr>
                                      <p:tavLst>
                                        <p:tav tm="0">
                                          <p:val>
                                            <p:strVal val="#ppt_x"/>
                                          </p:val>
                                        </p:tav>
                                        <p:tav tm="100000">
                                          <p:val>
                                            <p:strVal val="#ppt_x"/>
                                          </p:val>
                                        </p:tav>
                                      </p:tavLst>
                                    </p:anim>
                                    <p:anim calcmode="lin" valueType="num">
                                      <p:cBhvr>
                                        <p:cTn id="19" dur="1000" fill="hold"/>
                                        <p:tgtEl>
                                          <p:spTgt spid="7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1000"/>
                                        <p:tgtEl>
                                          <p:spTgt spid="60"/>
                                        </p:tgtEl>
                                      </p:cBhvr>
                                    </p:animEffect>
                                    <p:anim calcmode="lin" valueType="num">
                                      <p:cBhvr>
                                        <p:cTn id="23" dur="1000" fill="hold"/>
                                        <p:tgtEl>
                                          <p:spTgt spid="60"/>
                                        </p:tgtEl>
                                        <p:attrNameLst>
                                          <p:attrName>ppt_x</p:attrName>
                                        </p:attrNameLst>
                                      </p:cBhvr>
                                      <p:tavLst>
                                        <p:tav tm="0">
                                          <p:val>
                                            <p:strVal val="#ppt_x"/>
                                          </p:val>
                                        </p:tav>
                                        <p:tav tm="100000">
                                          <p:val>
                                            <p:strVal val="#ppt_x"/>
                                          </p:val>
                                        </p:tav>
                                      </p:tavLst>
                                    </p:anim>
                                    <p:anim calcmode="lin" valueType="num">
                                      <p:cBhvr>
                                        <p:cTn id="24"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76" grpId="0"/>
      <p:bldP spid="7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474</TotalTime>
  <Words>2854</Words>
  <Application>Microsoft Office PowerPoint</Application>
  <PresentationFormat>自定义</PresentationFormat>
  <Paragraphs>277</Paragraphs>
  <Slides>26</Slides>
  <Notes>26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Arial Unicode MS</vt:lpstr>
      <vt:lpstr>Gill Sans</vt:lpstr>
      <vt:lpstr>Lato Regular</vt:lpstr>
      <vt:lpstr>Raleway</vt:lpstr>
      <vt:lpstr>Raleway Light</vt:lpstr>
      <vt:lpstr>方正兰亭黑_GBK</vt:lpstr>
      <vt:lpstr>华文黑体</vt:lpstr>
      <vt:lpstr>宋体</vt:lpstr>
      <vt:lpstr>微软雅黑</vt:lpstr>
      <vt:lpstr>Agency FB</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manman</dc:creator>
  <cp:lastModifiedBy>manman</cp:lastModifiedBy>
  <cp:revision>1</cp:revision>
  <dcterms:created xsi:type="dcterms:W3CDTF">2016-06-02T00:46:00Z</dcterms:created>
  <dcterms:modified xsi:type="dcterms:W3CDTF">2019-02-21T08:56:53Z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