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0" r:id="rId5"/>
    <p:sldId id="259" r:id="rId6"/>
    <p:sldId id="261" r:id="rId7"/>
    <p:sldId id="262" r:id="rId8"/>
    <p:sldId id="263" r:id="rId9"/>
    <p:sldId id="267"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1" r:id="rId26"/>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AC07"/>
    <a:srgbClr val="FBEEEC"/>
    <a:srgbClr val="CCE9F4"/>
    <a:srgbClr val="C00000"/>
    <a:srgbClr val="A0107D"/>
    <a:srgbClr val="4B01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EBAC07"/>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C0000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ser>
        <c:dLbls>
          <c:showLegendKey val="0"/>
          <c:showVal val="0"/>
          <c:showCatName val="0"/>
          <c:showSerName val="0"/>
          <c:showPercent val="0"/>
          <c:showBubbleSize val="0"/>
        </c:dLbls>
        <c:gapWidth val="150"/>
        <c:overlap val="100"/>
        <c:axId val="645566880"/>
        <c:axId val="645567272"/>
      </c:barChart>
      <c:catAx>
        <c:axId val="645566880"/>
        <c:scaling>
          <c:orientation val="minMax"/>
        </c:scaling>
        <c:delete val="1"/>
        <c:axPos val="b"/>
        <c:numFmt formatCode="General" sourceLinked="1"/>
        <c:majorTickMark val="none"/>
        <c:minorTickMark val="none"/>
        <c:tickLblPos val="none"/>
        <c:crossAx val="645567272"/>
        <c:crosses val="autoZero"/>
        <c:auto val="1"/>
        <c:lblAlgn val="ctr"/>
        <c:lblOffset val="100"/>
        <c:noMultiLvlLbl val="0"/>
      </c:catAx>
      <c:valAx>
        <c:axId val="645567272"/>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64556688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EEE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2017/10/8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0.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12.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ecc8f88fe104e4a6fcb5f0d65cfe2ca1"/>
          <p:cNvPicPr>
            <a:picLocks noChangeAspect="1"/>
          </p:cNvPicPr>
          <p:nvPr/>
        </p:nvPicPr>
        <p:blipFill>
          <a:blip r:embed="rId2"/>
          <a:stretch>
            <a:fillRect/>
          </a:stretch>
        </p:blipFill>
        <p:spPr>
          <a:xfrm>
            <a:off x="-13970" y="-15875"/>
            <a:ext cx="12222480" cy="6944360"/>
          </a:xfrm>
          <a:prstGeom prst="rect">
            <a:avLst/>
          </a:prstGeom>
        </p:spPr>
      </p:pic>
      <p:pic>
        <p:nvPicPr>
          <p:cNvPr id="6" name="图片 5" descr="81"/>
          <p:cNvPicPr>
            <a:picLocks noChangeAspect="1"/>
          </p:cNvPicPr>
          <p:nvPr/>
        </p:nvPicPr>
        <p:blipFill>
          <a:blip r:embed="rId3"/>
          <a:stretch>
            <a:fillRect/>
          </a:stretch>
        </p:blipFill>
        <p:spPr>
          <a:xfrm>
            <a:off x="1520825" y="1668145"/>
            <a:ext cx="8770620" cy="2515235"/>
          </a:xfrm>
          <a:prstGeom prst="rect">
            <a:avLst/>
          </a:prstGeom>
        </p:spPr>
      </p:pic>
      <p:pic>
        <p:nvPicPr>
          <p:cNvPr id="8" name="图片 7" descr="中秋 页面 (8)"/>
          <p:cNvPicPr>
            <a:picLocks noChangeAspect="1"/>
          </p:cNvPicPr>
          <p:nvPr/>
        </p:nvPicPr>
        <p:blipFill>
          <a:blip r:embed="rId4"/>
          <a:stretch>
            <a:fillRect/>
          </a:stretch>
        </p:blipFill>
        <p:spPr>
          <a:xfrm>
            <a:off x="9035415" y="237490"/>
            <a:ext cx="2145030" cy="1600200"/>
          </a:xfrm>
          <a:prstGeom prst="rect">
            <a:avLst/>
          </a:prstGeom>
        </p:spPr>
      </p:pic>
      <p:sp>
        <p:nvSpPr>
          <p:cNvPr id="10" name="文本框 28"/>
          <p:cNvSpPr txBox="1"/>
          <p:nvPr/>
        </p:nvSpPr>
        <p:spPr>
          <a:xfrm>
            <a:off x="3875405" y="3761105"/>
            <a:ext cx="4409440" cy="518160"/>
          </a:xfrm>
          <a:prstGeom prst="rect">
            <a:avLst/>
          </a:prstGeom>
          <a:noFill/>
          <a:ln w="9525">
            <a:noFill/>
          </a:ln>
        </p:spPr>
        <p:txBody>
          <a:bodyPr wrap="square" anchor="t">
            <a:spAutoFit/>
          </a:bodyPr>
          <a:lstStyle/>
          <a:p>
            <a:pPr lvl="0" indent="0" algn="dist" eaLnBrk="1" hangingPunct="1"/>
            <a:r>
              <a:rPr lang="zh-CN" altLang="en-US" sz="2800" b="1" dirty="0">
                <a:solidFill>
                  <a:srgbClr val="A0107D"/>
                </a:solidFill>
                <a:latin typeface="华文中宋" panose="02010600040101010101" pitchFamily="2" charset="-122"/>
                <a:ea typeface="华文中宋" panose="02010600040101010101" pitchFamily="2" charset="-122"/>
              </a:rPr>
              <a:t>我的中国梦</a:t>
            </a:r>
            <a:r>
              <a:rPr lang="en-US" altLang="zh-CN" sz="2800" b="1" dirty="0">
                <a:solidFill>
                  <a:srgbClr val="A0107D"/>
                </a:solidFill>
                <a:latin typeface="华文中宋" panose="02010600040101010101" pitchFamily="2" charset="-122"/>
                <a:ea typeface="华文中宋" panose="02010600040101010101" pitchFamily="2" charset="-122"/>
              </a:rPr>
              <a:t>PPT</a:t>
            </a:r>
            <a:r>
              <a:rPr lang="zh-CN" altLang="en-US" sz="2800" b="1" dirty="0">
                <a:solidFill>
                  <a:srgbClr val="A0107D"/>
                </a:solidFill>
                <a:latin typeface="华文中宋" panose="02010600040101010101" pitchFamily="2" charset="-122"/>
                <a:ea typeface="华文中宋" panose="02010600040101010101" pitchFamily="2" charset="-122"/>
              </a:rPr>
              <a:t>模板</a:t>
            </a:r>
          </a:p>
        </p:txBody>
      </p:sp>
      <p:sp>
        <p:nvSpPr>
          <p:cNvPr id="4108" name="矩形 31"/>
          <p:cNvSpPr/>
          <p:nvPr/>
        </p:nvSpPr>
        <p:spPr>
          <a:xfrm>
            <a:off x="3661410" y="4211320"/>
            <a:ext cx="4834255" cy="396240"/>
          </a:xfrm>
          <a:prstGeom prst="rect">
            <a:avLst/>
          </a:prstGeom>
          <a:noFill/>
          <a:ln w="9525">
            <a:noFill/>
          </a:ln>
        </p:spPr>
        <p:txBody>
          <a:bodyPr wrap="square" anchor="t">
            <a:spAutoFit/>
          </a:bodyPr>
          <a:lstStyle/>
          <a:p>
            <a:pPr lvl="0" indent="0" algn="ctr" eaLnBrk="1" hangingPunct="1"/>
            <a:r>
              <a:rPr lang="en-US" altLang="zh-CN" sz="1000" dirty="0">
                <a:solidFill>
                  <a:srgbClr val="A0107D"/>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tx1"/>
                </a:solidFill>
                <a:latin typeface="华文中宋" panose="02010600040101010101" pitchFamily="2" charset="-122"/>
                <a:ea typeface="华文中宋" panose="02010600040101010101" pitchFamily="2" charset="-122"/>
              </a:rPr>
              <a:t>01</a:t>
            </a:r>
          </a:p>
        </p:txBody>
      </p:sp>
      <p:sp>
        <p:nvSpPr>
          <p:cNvPr id="45" name="矩形 44"/>
          <p:cNvSpPr>
            <a:spLocks noChangeArrowheads="1"/>
          </p:cNvSpPr>
          <p:nvPr/>
        </p:nvSpPr>
        <p:spPr bwMode="auto">
          <a:xfrm>
            <a:off x="7605783" y="18704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46" name="直接连接符 45"/>
          <p:cNvSpPr>
            <a:spLocks noChangeShapeType="1"/>
          </p:cNvSpPr>
          <p:nvPr/>
        </p:nvSpPr>
        <p:spPr bwMode="auto">
          <a:xfrm>
            <a:off x="7703150" y="2899122"/>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47" name="矩形 46"/>
          <p:cNvSpPr>
            <a:spLocks noChangeArrowheads="1"/>
          </p:cNvSpPr>
          <p:nvPr/>
        </p:nvSpPr>
        <p:spPr bwMode="auto">
          <a:xfrm>
            <a:off x="815516" y="18704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48" name="直接连接符 47"/>
          <p:cNvSpPr>
            <a:spLocks noChangeShapeType="1"/>
          </p:cNvSpPr>
          <p:nvPr/>
        </p:nvSpPr>
        <p:spPr bwMode="auto">
          <a:xfrm>
            <a:off x="912883" y="2899122"/>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49" name="矩形 48"/>
          <p:cNvSpPr>
            <a:spLocks noChangeArrowheads="1"/>
          </p:cNvSpPr>
          <p:nvPr/>
        </p:nvSpPr>
        <p:spPr bwMode="auto">
          <a:xfrm>
            <a:off x="7605783" y="3220855"/>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0" name="直接连接符 49"/>
          <p:cNvSpPr>
            <a:spLocks noChangeShapeType="1"/>
          </p:cNvSpPr>
          <p:nvPr/>
        </p:nvSpPr>
        <p:spPr bwMode="auto">
          <a:xfrm>
            <a:off x="7703150" y="4249555"/>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1" name="矩形 50"/>
          <p:cNvSpPr>
            <a:spLocks noChangeArrowheads="1"/>
          </p:cNvSpPr>
          <p:nvPr/>
        </p:nvSpPr>
        <p:spPr bwMode="auto">
          <a:xfrm>
            <a:off x="815516" y="3220855"/>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2" name="直接连接符 51"/>
          <p:cNvSpPr>
            <a:spLocks noChangeShapeType="1"/>
          </p:cNvSpPr>
          <p:nvPr/>
        </p:nvSpPr>
        <p:spPr bwMode="auto">
          <a:xfrm>
            <a:off x="912883" y="4249555"/>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3" name="矩形 52"/>
          <p:cNvSpPr>
            <a:spLocks noChangeArrowheads="1"/>
          </p:cNvSpPr>
          <p:nvPr/>
        </p:nvSpPr>
        <p:spPr bwMode="auto">
          <a:xfrm>
            <a:off x="7605783" y="46390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4" name="矩形 53"/>
          <p:cNvSpPr>
            <a:spLocks noChangeArrowheads="1"/>
          </p:cNvSpPr>
          <p:nvPr/>
        </p:nvSpPr>
        <p:spPr bwMode="auto">
          <a:xfrm>
            <a:off x="815516" y="46390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grpSp>
        <p:nvGrpSpPr>
          <p:cNvPr id="55" name="组合 54"/>
          <p:cNvGrpSpPr/>
          <p:nvPr/>
        </p:nvGrpSpPr>
        <p:grpSpPr>
          <a:xfrm>
            <a:off x="6282867" y="1578322"/>
            <a:ext cx="1270000" cy="1270000"/>
            <a:chOff x="4711700" y="1321854"/>
            <a:chExt cx="952500" cy="952500"/>
          </a:xfrm>
        </p:grpSpPr>
        <p:sp>
          <p:nvSpPr>
            <p:cNvPr id="56"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57"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58" name="TextBox 682"/>
            <p:cNvSpPr>
              <a:spLocks noChangeArrowheads="1"/>
            </p:cNvSpPr>
            <p:nvPr/>
          </p:nvSpPr>
          <p:spPr bwMode="auto">
            <a:xfrm>
              <a:off x="4928393" y="1544104"/>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82</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59" name="组合 58"/>
          <p:cNvGrpSpPr/>
          <p:nvPr/>
        </p:nvGrpSpPr>
        <p:grpSpPr>
          <a:xfrm>
            <a:off x="4633983" y="1578322"/>
            <a:ext cx="1270000" cy="1270000"/>
            <a:chOff x="3475037" y="1321854"/>
            <a:chExt cx="952500" cy="952500"/>
          </a:xfrm>
        </p:grpSpPr>
        <p:sp>
          <p:nvSpPr>
            <p:cNvPr id="60"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1"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2" name="TextBox 682"/>
            <p:cNvSpPr>
              <a:spLocks noChangeArrowheads="1"/>
            </p:cNvSpPr>
            <p:nvPr/>
          </p:nvSpPr>
          <p:spPr bwMode="auto">
            <a:xfrm>
              <a:off x="3691731" y="1544104"/>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chemeClr val="tx1"/>
                  </a:solidFill>
                  <a:latin typeface="方正中等线简体" pitchFamily="2" charset="-122"/>
                  <a:ea typeface="方正中等线简体" pitchFamily="2" charset="-122"/>
                </a:rPr>
                <a:t>50</a:t>
              </a:r>
              <a:r>
                <a:rPr lang="en-US" sz="2135" dirty="0">
                  <a:solidFill>
                    <a:schemeClr val="tx1"/>
                  </a:solidFill>
                  <a:latin typeface="方正中等线简体" pitchFamily="2" charset="-122"/>
                  <a:ea typeface="方正中等线简体" pitchFamily="2" charset="-122"/>
                </a:rPr>
                <a:t>%</a:t>
              </a:r>
              <a:endParaRPr lang="en-US" altLang="en-US" sz="2135" dirty="0">
                <a:solidFill>
                  <a:schemeClr val="tx1"/>
                </a:solidFill>
                <a:latin typeface="方正中等线简体" pitchFamily="2" charset="-122"/>
                <a:ea typeface="方正中等线简体" pitchFamily="2" charset="-122"/>
              </a:endParaRPr>
            </a:p>
          </p:txBody>
        </p:sp>
      </p:grpSp>
      <p:grpSp>
        <p:nvGrpSpPr>
          <p:cNvPr id="63" name="组合 62"/>
          <p:cNvGrpSpPr/>
          <p:nvPr/>
        </p:nvGrpSpPr>
        <p:grpSpPr>
          <a:xfrm>
            <a:off x="6282867" y="2968971"/>
            <a:ext cx="1270000" cy="1270000"/>
            <a:chOff x="4711700" y="2364841"/>
            <a:chExt cx="952500" cy="952500"/>
          </a:xfrm>
        </p:grpSpPr>
        <p:sp>
          <p:nvSpPr>
            <p:cNvPr id="64"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5"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66" name="TextBox 682"/>
            <p:cNvSpPr>
              <a:spLocks noChangeArrowheads="1"/>
            </p:cNvSpPr>
            <p:nvPr/>
          </p:nvSpPr>
          <p:spPr bwMode="auto">
            <a:xfrm>
              <a:off x="4928393" y="2556929"/>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75</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67" name="组合 66"/>
          <p:cNvGrpSpPr/>
          <p:nvPr/>
        </p:nvGrpSpPr>
        <p:grpSpPr>
          <a:xfrm>
            <a:off x="4633983" y="2964738"/>
            <a:ext cx="1270000" cy="1274233"/>
            <a:chOff x="3475037" y="2361666"/>
            <a:chExt cx="952500" cy="955675"/>
          </a:xfrm>
        </p:grpSpPr>
        <p:sp>
          <p:nvSpPr>
            <p:cNvPr id="68"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9"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0" name="TextBox 682"/>
            <p:cNvSpPr>
              <a:spLocks noChangeArrowheads="1"/>
            </p:cNvSpPr>
            <p:nvPr/>
          </p:nvSpPr>
          <p:spPr bwMode="auto">
            <a:xfrm>
              <a:off x="3691731" y="2556929"/>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28</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71" name="组合 70"/>
          <p:cNvGrpSpPr/>
          <p:nvPr/>
        </p:nvGrpSpPr>
        <p:grpSpPr>
          <a:xfrm>
            <a:off x="6213016" y="4283422"/>
            <a:ext cx="1409700" cy="1409700"/>
            <a:chOff x="4659312" y="3350679"/>
            <a:chExt cx="1057275" cy="1057275"/>
          </a:xfrm>
        </p:grpSpPr>
        <p:sp>
          <p:nvSpPr>
            <p:cNvPr id="72"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3"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74" name="TextBox 682"/>
            <p:cNvSpPr>
              <a:spLocks noChangeArrowheads="1"/>
            </p:cNvSpPr>
            <p:nvPr/>
          </p:nvSpPr>
          <p:spPr bwMode="auto">
            <a:xfrm>
              <a:off x="4928393" y="3644366"/>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61</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75" name="组合 74"/>
          <p:cNvGrpSpPr/>
          <p:nvPr/>
        </p:nvGrpSpPr>
        <p:grpSpPr>
          <a:xfrm>
            <a:off x="4633983" y="4353271"/>
            <a:ext cx="1270000" cy="1270000"/>
            <a:chOff x="3475037" y="3403066"/>
            <a:chExt cx="952500" cy="952500"/>
          </a:xfrm>
        </p:grpSpPr>
        <p:sp>
          <p:nvSpPr>
            <p:cNvPr id="76"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77"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8" name="TextBox 682"/>
            <p:cNvSpPr>
              <a:spLocks noChangeArrowheads="1"/>
            </p:cNvSpPr>
            <p:nvPr/>
          </p:nvSpPr>
          <p:spPr bwMode="auto">
            <a:xfrm>
              <a:off x="3691731" y="3644366"/>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15</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528"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anim calcmode="lin" valueType="num">
                                      <p:cBhvr>
                                        <p:cTn id="24" dur="500" fill="hold"/>
                                        <p:tgtEl>
                                          <p:spTgt spid="59"/>
                                        </p:tgtEl>
                                        <p:attrNameLst>
                                          <p:attrName>ppt_x</p:attrName>
                                        </p:attrNameLst>
                                      </p:cBhvr>
                                      <p:tavLst>
                                        <p:tav tm="0">
                                          <p:val>
                                            <p:fltVal val="0.5"/>
                                          </p:val>
                                        </p:tav>
                                        <p:tav tm="100000">
                                          <p:val>
                                            <p:strVal val="#ppt_x"/>
                                          </p:val>
                                        </p:tav>
                                      </p:tavLst>
                                    </p:anim>
                                    <p:anim calcmode="lin" valueType="num">
                                      <p:cBhvr>
                                        <p:cTn id="25" dur="500" fill="hold"/>
                                        <p:tgtEl>
                                          <p:spTgt spid="5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67"/>
                                        </p:tgtEl>
                                        <p:attrNameLst>
                                          <p:attrName>style.visibility</p:attrName>
                                        </p:attrNameLst>
                                      </p:cBhvr>
                                      <p:to>
                                        <p:strVal val="visible"/>
                                      </p:to>
                                    </p:set>
                                    <p:anim calcmode="lin" valueType="num">
                                      <p:cBhvr>
                                        <p:cTn id="28" dur="500" fill="hold"/>
                                        <p:tgtEl>
                                          <p:spTgt spid="67"/>
                                        </p:tgtEl>
                                        <p:attrNameLst>
                                          <p:attrName>ppt_w</p:attrName>
                                        </p:attrNameLst>
                                      </p:cBhvr>
                                      <p:tavLst>
                                        <p:tav tm="0">
                                          <p:val>
                                            <p:fltVal val="0"/>
                                          </p:val>
                                        </p:tav>
                                        <p:tav tm="100000">
                                          <p:val>
                                            <p:strVal val="#ppt_w"/>
                                          </p:val>
                                        </p:tav>
                                      </p:tavLst>
                                    </p:anim>
                                    <p:anim calcmode="lin" valueType="num">
                                      <p:cBhvr>
                                        <p:cTn id="29" dur="500" fill="hold"/>
                                        <p:tgtEl>
                                          <p:spTgt spid="67"/>
                                        </p:tgtEl>
                                        <p:attrNameLst>
                                          <p:attrName>ppt_h</p:attrName>
                                        </p:attrNameLst>
                                      </p:cBhvr>
                                      <p:tavLst>
                                        <p:tav tm="0">
                                          <p:val>
                                            <p:fltVal val="0"/>
                                          </p:val>
                                        </p:tav>
                                        <p:tav tm="100000">
                                          <p:val>
                                            <p:strVal val="#ppt_h"/>
                                          </p:val>
                                        </p:tav>
                                      </p:tavLst>
                                    </p:anim>
                                    <p:animEffect transition="in" filter="fade">
                                      <p:cBhvr>
                                        <p:cTn id="30" dur="500"/>
                                        <p:tgtEl>
                                          <p:spTgt spid="67"/>
                                        </p:tgtEl>
                                      </p:cBhvr>
                                    </p:animEffect>
                                    <p:anim calcmode="lin" valueType="num">
                                      <p:cBhvr>
                                        <p:cTn id="31" dur="500" fill="hold"/>
                                        <p:tgtEl>
                                          <p:spTgt spid="67"/>
                                        </p:tgtEl>
                                        <p:attrNameLst>
                                          <p:attrName>ppt_x</p:attrName>
                                        </p:attrNameLst>
                                      </p:cBhvr>
                                      <p:tavLst>
                                        <p:tav tm="0">
                                          <p:val>
                                            <p:fltVal val="0.5"/>
                                          </p:val>
                                        </p:tav>
                                        <p:tav tm="100000">
                                          <p:val>
                                            <p:strVal val="#ppt_x"/>
                                          </p:val>
                                        </p:tav>
                                      </p:tavLst>
                                    </p:anim>
                                    <p:anim calcmode="lin" valueType="num">
                                      <p:cBhvr>
                                        <p:cTn id="32" dur="500" fill="hold"/>
                                        <p:tgtEl>
                                          <p:spTgt spid="6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 calcmode="lin" valueType="num">
                                      <p:cBhvr>
                                        <p:cTn id="35" dur="500" fill="hold"/>
                                        <p:tgtEl>
                                          <p:spTgt spid="75"/>
                                        </p:tgtEl>
                                        <p:attrNameLst>
                                          <p:attrName>ppt_w</p:attrName>
                                        </p:attrNameLst>
                                      </p:cBhvr>
                                      <p:tavLst>
                                        <p:tav tm="0">
                                          <p:val>
                                            <p:fltVal val="0"/>
                                          </p:val>
                                        </p:tav>
                                        <p:tav tm="100000">
                                          <p:val>
                                            <p:strVal val="#ppt_w"/>
                                          </p:val>
                                        </p:tav>
                                      </p:tavLst>
                                    </p:anim>
                                    <p:anim calcmode="lin" valueType="num">
                                      <p:cBhvr>
                                        <p:cTn id="36" dur="500" fill="hold"/>
                                        <p:tgtEl>
                                          <p:spTgt spid="75"/>
                                        </p:tgtEl>
                                        <p:attrNameLst>
                                          <p:attrName>ppt_h</p:attrName>
                                        </p:attrNameLst>
                                      </p:cBhvr>
                                      <p:tavLst>
                                        <p:tav tm="0">
                                          <p:val>
                                            <p:fltVal val="0"/>
                                          </p:val>
                                        </p:tav>
                                        <p:tav tm="100000">
                                          <p:val>
                                            <p:strVal val="#ppt_h"/>
                                          </p:val>
                                        </p:tav>
                                      </p:tavLst>
                                    </p:anim>
                                    <p:animEffect transition="in" filter="fade">
                                      <p:cBhvr>
                                        <p:cTn id="37" dur="500"/>
                                        <p:tgtEl>
                                          <p:spTgt spid="75"/>
                                        </p:tgtEl>
                                      </p:cBhvr>
                                    </p:animEffect>
                                    <p:anim calcmode="lin" valueType="num">
                                      <p:cBhvr>
                                        <p:cTn id="38" dur="500" fill="hold"/>
                                        <p:tgtEl>
                                          <p:spTgt spid="75"/>
                                        </p:tgtEl>
                                        <p:attrNameLst>
                                          <p:attrName>ppt_x</p:attrName>
                                        </p:attrNameLst>
                                      </p:cBhvr>
                                      <p:tavLst>
                                        <p:tav tm="0">
                                          <p:val>
                                            <p:fltVal val="0.5"/>
                                          </p:val>
                                        </p:tav>
                                        <p:tav tm="100000">
                                          <p:val>
                                            <p:strVal val="#ppt_x"/>
                                          </p:val>
                                        </p:tav>
                                      </p:tavLst>
                                    </p:anim>
                                    <p:anim calcmode="lin" valueType="num">
                                      <p:cBhvr>
                                        <p:cTn id="39" dur="500" fill="hold"/>
                                        <p:tgtEl>
                                          <p:spTgt spid="75"/>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anim calcmode="lin" valueType="num">
                                      <p:cBhvr>
                                        <p:cTn id="45" dur="500" fill="hold"/>
                                        <p:tgtEl>
                                          <p:spTgt spid="55"/>
                                        </p:tgtEl>
                                        <p:attrNameLst>
                                          <p:attrName>ppt_x</p:attrName>
                                        </p:attrNameLst>
                                      </p:cBhvr>
                                      <p:tavLst>
                                        <p:tav tm="0">
                                          <p:val>
                                            <p:fltVal val="0.5"/>
                                          </p:val>
                                        </p:tav>
                                        <p:tav tm="100000">
                                          <p:val>
                                            <p:strVal val="#ppt_x"/>
                                          </p:val>
                                        </p:tav>
                                      </p:tavLst>
                                    </p:anim>
                                    <p:anim calcmode="lin" valueType="num">
                                      <p:cBhvr>
                                        <p:cTn id="46" dur="500" fill="hold"/>
                                        <p:tgtEl>
                                          <p:spTgt spid="55"/>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anim calcmode="lin" valueType="num">
                                      <p:cBhvr>
                                        <p:cTn id="52" dur="500" fill="hold"/>
                                        <p:tgtEl>
                                          <p:spTgt spid="63"/>
                                        </p:tgtEl>
                                        <p:attrNameLst>
                                          <p:attrName>ppt_x</p:attrName>
                                        </p:attrNameLst>
                                      </p:cBhvr>
                                      <p:tavLst>
                                        <p:tav tm="0">
                                          <p:val>
                                            <p:fltVal val="0.5"/>
                                          </p:val>
                                        </p:tav>
                                        <p:tav tm="100000">
                                          <p:val>
                                            <p:strVal val="#ppt_x"/>
                                          </p:val>
                                        </p:tav>
                                      </p:tavLst>
                                    </p:anim>
                                    <p:anim calcmode="lin" valueType="num">
                                      <p:cBhvr>
                                        <p:cTn id="53" dur="500" fill="hold"/>
                                        <p:tgtEl>
                                          <p:spTgt spid="63"/>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25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anim calcmode="lin" valueType="num">
                                      <p:cBhvr>
                                        <p:cTn id="59" dur="500" fill="hold"/>
                                        <p:tgtEl>
                                          <p:spTgt spid="71"/>
                                        </p:tgtEl>
                                        <p:attrNameLst>
                                          <p:attrName>ppt_x</p:attrName>
                                        </p:attrNameLst>
                                      </p:cBhvr>
                                      <p:tavLst>
                                        <p:tav tm="0">
                                          <p:val>
                                            <p:fltVal val="0.5"/>
                                          </p:val>
                                        </p:tav>
                                        <p:tav tm="100000">
                                          <p:val>
                                            <p:strVal val="#ppt_x"/>
                                          </p:val>
                                        </p:tav>
                                      </p:tavLst>
                                    </p:anim>
                                    <p:anim calcmode="lin" valueType="num">
                                      <p:cBhvr>
                                        <p:cTn id="60" dur="500" fill="hold"/>
                                        <p:tgtEl>
                                          <p:spTgt spid="71"/>
                                        </p:tgtEl>
                                        <p:attrNameLst>
                                          <p:attrName>ppt_y</p:attrName>
                                        </p:attrNameLst>
                                      </p:cBhvr>
                                      <p:tavLst>
                                        <p:tav tm="0">
                                          <p:val>
                                            <p:fltVal val="0.5"/>
                                          </p:val>
                                        </p:tav>
                                        <p:tav tm="100000">
                                          <p:val>
                                            <p:strVal val="#ppt_y"/>
                                          </p:val>
                                        </p:tav>
                                      </p:tavLst>
                                    </p:anim>
                                  </p:childTnLst>
                                </p:cTn>
                              </p:par>
                              <p:par>
                                <p:cTn id="61" presetID="8" presetClass="emph" presetSubtype="0" fill="hold" nodeType="withEffect">
                                  <p:stCondLst>
                                    <p:cond delay="0"/>
                                  </p:stCondLst>
                                  <p:childTnLst>
                                    <p:animRot by="-21600000">
                                      <p:cBhvr>
                                        <p:cTn id="62" dur="500" fill="hold"/>
                                        <p:tgtEl>
                                          <p:spTgt spid="59"/>
                                        </p:tgtEl>
                                        <p:attrNameLst>
                                          <p:attrName>r</p:attrName>
                                        </p:attrNameLst>
                                      </p:cBhvr>
                                    </p:animRot>
                                  </p:childTnLst>
                                </p:cTn>
                              </p:par>
                              <p:par>
                                <p:cTn id="63" presetID="8" presetClass="emph" presetSubtype="0" fill="hold" nodeType="withEffect">
                                  <p:stCondLst>
                                    <p:cond delay="250"/>
                                  </p:stCondLst>
                                  <p:childTnLst>
                                    <p:animRot by="-21600000">
                                      <p:cBhvr>
                                        <p:cTn id="64" dur="500" fill="hold"/>
                                        <p:tgtEl>
                                          <p:spTgt spid="67"/>
                                        </p:tgtEl>
                                        <p:attrNameLst>
                                          <p:attrName>r</p:attrName>
                                        </p:attrNameLst>
                                      </p:cBhvr>
                                    </p:animRot>
                                  </p:childTnLst>
                                </p:cTn>
                              </p:par>
                              <p:par>
                                <p:cTn id="65" presetID="8" presetClass="emph" presetSubtype="0" fill="hold" nodeType="withEffect">
                                  <p:stCondLst>
                                    <p:cond delay="0"/>
                                  </p:stCondLst>
                                  <p:childTnLst>
                                    <p:animRot by="-21600000">
                                      <p:cBhvr>
                                        <p:cTn id="66" dur="500" fill="hold"/>
                                        <p:tgtEl>
                                          <p:spTgt spid="75"/>
                                        </p:tgtEl>
                                        <p:attrNameLst>
                                          <p:attrName>r</p:attrName>
                                        </p:attrNameLst>
                                      </p:cBhvr>
                                    </p:animRot>
                                  </p:childTnLst>
                                </p:cTn>
                              </p:par>
                              <p:par>
                                <p:cTn id="67" presetID="8" presetClass="emph" presetSubtype="0" fill="hold" nodeType="withEffect">
                                  <p:stCondLst>
                                    <p:cond delay="250"/>
                                  </p:stCondLst>
                                  <p:childTnLst>
                                    <p:animRot by="-21600000">
                                      <p:cBhvr>
                                        <p:cTn id="68" dur="500" fill="hold"/>
                                        <p:tgtEl>
                                          <p:spTgt spid="55"/>
                                        </p:tgtEl>
                                        <p:attrNameLst>
                                          <p:attrName>r</p:attrName>
                                        </p:attrNameLst>
                                      </p:cBhvr>
                                    </p:animRot>
                                  </p:childTnLst>
                                </p:cTn>
                              </p:par>
                              <p:par>
                                <p:cTn id="69" presetID="8" presetClass="emph" presetSubtype="0" fill="hold" nodeType="withEffect">
                                  <p:stCondLst>
                                    <p:cond delay="0"/>
                                  </p:stCondLst>
                                  <p:childTnLst>
                                    <p:animRot by="-21600000">
                                      <p:cBhvr>
                                        <p:cTn id="70" dur="500" fill="hold"/>
                                        <p:tgtEl>
                                          <p:spTgt spid="63"/>
                                        </p:tgtEl>
                                        <p:attrNameLst>
                                          <p:attrName>r</p:attrName>
                                        </p:attrNameLst>
                                      </p:cBhvr>
                                    </p:animRot>
                                  </p:childTnLst>
                                </p:cTn>
                              </p:par>
                              <p:par>
                                <p:cTn id="71" presetID="8" presetClass="emph" presetSubtype="0" fill="hold" nodeType="withEffect">
                                  <p:stCondLst>
                                    <p:cond delay="250"/>
                                  </p:stCondLst>
                                  <p:childTnLst>
                                    <p:animRot by="-21600000">
                                      <p:cBhvr>
                                        <p:cTn id="72" dur="500" fill="hold"/>
                                        <p:tgtEl>
                                          <p:spTgt spid="71"/>
                                        </p:tgtEl>
                                        <p:attrNameLst>
                                          <p:attrName>r</p:attrName>
                                        </p:attrNameLst>
                                      </p:cBhvr>
                                    </p:animRot>
                                  </p:childTnLst>
                                </p:cTn>
                              </p:par>
                            </p:childTnLst>
                          </p:cTn>
                        </p:par>
                        <p:par>
                          <p:cTn id="73" fill="hold">
                            <p:stCondLst>
                              <p:cond delay="2000"/>
                            </p:stCondLst>
                            <p:childTnLst>
                              <p:par>
                                <p:cTn id="74" presetID="12" presetClass="entr" presetSubtype="8"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p:tgtEl>
                                          <p:spTgt spid="46"/>
                                        </p:tgtEl>
                                        <p:attrNameLst>
                                          <p:attrName>ppt_x</p:attrName>
                                        </p:attrNameLst>
                                      </p:cBhvr>
                                      <p:tavLst>
                                        <p:tav tm="0">
                                          <p:val>
                                            <p:strVal val="#ppt_x-#ppt_w*1.125000"/>
                                          </p:val>
                                        </p:tav>
                                        <p:tav tm="100000">
                                          <p:val>
                                            <p:strVal val="#ppt_x"/>
                                          </p:val>
                                        </p:tav>
                                      </p:tavLst>
                                    </p:anim>
                                    <p:animEffect transition="in" filter="wipe(right)">
                                      <p:cBhvr>
                                        <p:cTn id="77" dur="500"/>
                                        <p:tgtEl>
                                          <p:spTgt spid="46"/>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 calcmode="lin" valueType="num">
                                      <p:cBhvr additive="base">
                                        <p:cTn id="80" dur="500"/>
                                        <p:tgtEl>
                                          <p:spTgt spid="50"/>
                                        </p:tgtEl>
                                        <p:attrNameLst>
                                          <p:attrName>ppt_x</p:attrName>
                                        </p:attrNameLst>
                                      </p:cBhvr>
                                      <p:tavLst>
                                        <p:tav tm="0">
                                          <p:val>
                                            <p:strVal val="#ppt_x-#ppt_w*1.125000"/>
                                          </p:val>
                                        </p:tav>
                                        <p:tav tm="100000">
                                          <p:val>
                                            <p:strVal val="#ppt_x"/>
                                          </p:val>
                                        </p:tav>
                                      </p:tavLst>
                                    </p:anim>
                                    <p:animEffect transition="in" filter="wipe(right)">
                                      <p:cBhvr>
                                        <p:cTn id="81" dur="500"/>
                                        <p:tgtEl>
                                          <p:spTgt spid="50"/>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additive="base">
                                        <p:cTn id="84" dur="500"/>
                                        <p:tgtEl>
                                          <p:spTgt spid="48"/>
                                        </p:tgtEl>
                                        <p:attrNameLst>
                                          <p:attrName>ppt_x</p:attrName>
                                        </p:attrNameLst>
                                      </p:cBhvr>
                                      <p:tavLst>
                                        <p:tav tm="0">
                                          <p:val>
                                            <p:strVal val="#ppt_x+#ppt_w*1.125000"/>
                                          </p:val>
                                        </p:tav>
                                        <p:tav tm="100000">
                                          <p:val>
                                            <p:strVal val="#ppt_x"/>
                                          </p:val>
                                        </p:tav>
                                      </p:tavLst>
                                    </p:anim>
                                    <p:animEffect transition="in" filter="wipe(left)">
                                      <p:cBhvr>
                                        <p:cTn id="85" dur="500"/>
                                        <p:tgtEl>
                                          <p:spTgt spid="48"/>
                                        </p:tgtEl>
                                      </p:cBhvr>
                                    </p:animEffect>
                                  </p:childTnLst>
                                </p:cTn>
                              </p:par>
                              <p:par>
                                <p:cTn id="86" presetID="12" presetClass="entr" presetSubtype="2"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 calcmode="lin" valueType="num">
                                      <p:cBhvr additive="base">
                                        <p:cTn id="88" dur="500"/>
                                        <p:tgtEl>
                                          <p:spTgt spid="52"/>
                                        </p:tgtEl>
                                        <p:attrNameLst>
                                          <p:attrName>ppt_x</p:attrName>
                                        </p:attrNameLst>
                                      </p:cBhvr>
                                      <p:tavLst>
                                        <p:tav tm="0">
                                          <p:val>
                                            <p:strVal val="#ppt_x+#ppt_w*1.125000"/>
                                          </p:val>
                                        </p:tav>
                                        <p:tav tm="100000">
                                          <p:val>
                                            <p:strVal val="#ppt_x"/>
                                          </p:val>
                                        </p:tav>
                                      </p:tavLst>
                                    </p:anim>
                                    <p:animEffect transition="in" filter="wipe(left)">
                                      <p:cBhvr>
                                        <p:cTn id="89" dur="500"/>
                                        <p:tgtEl>
                                          <p:spTgt spid="52"/>
                                        </p:tgtEl>
                                      </p:cBhvr>
                                    </p:animEffect>
                                  </p:childTnLst>
                                </p:cTn>
                              </p:par>
                            </p:childTnLst>
                          </p:cTn>
                        </p:par>
                        <p:par>
                          <p:cTn id="90" fill="hold">
                            <p:stCondLst>
                              <p:cond delay="2500"/>
                            </p:stCondLst>
                            <p:childTnLst>
                              <p:par>
                                <p:cTn id="91" presetID="10"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500"/>
                                        <p:tgtEl>
                                          <p:spTgt spid="5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500"/>
                                        <p:tgtEl>
                                          <p:spTgt spid="5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500"/>
                                        <p:tgtEl>
                                          <p:spTgt spid="4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childTnLst>
                          </p:cTn>
                        </p:par>
                        <p:par>
                          <p:cTn id="109" fill="hold">
                            <p:stCondLst>
                              <p:cond delay="3000"/>
                            </p:stCondLst>
                            <p:childTnLst>
                              <p:par>
                                <p:cTn id="110" presetID="26" presetClass="emph" presetSubtype="0" fill="hold" nodeType="afterEffect">
                                  <p:stCondLst>
                                    <p:cond delay="0"/>
                                  </p:stCondLst>
                                  <p:childTnLst>
                                    <p:animEffect transition="out" filter="fade">
                                      <p:cBhvr>
                                        <p:cTn id="111" dur="500" tmFilter="0, 0; .2, .5; .8, .5; 1, 0"/>
                                        <p:tgtEl>
                                          <p:spTgt spid="59"/>
                                        </p:tgtEl>
                                      </p:cBhvr>
                                    </p:animEffect>
                                    <p:animScale>
                                      <p:cBhvr>
                                        <p:cTn id="112" dur="250" autoRev="1" fill="hold"/>
                                        <p:tgtEl>
                                          <p:spTgt spid="59"/>
                                        </p:tgtEl>
                                      </p:cBhvr>
                                      <p:by x="105000" y="105000"/>
                                    </p:animScale>
                                  </p:childTnLst>
                                </p:cTn>
                              </p:par>
                              <p:par>
                                <p:cTn id="113" presetID="26" presetClass="emph" presetSubtype="0" fill="hold" nodeType="withEffect">
                                  <p:stCondLst>
                                    <p:cond delay="250"/>
                                  </p:stCondLst>
                                  <p:childTnLst>
                                    <p:animEffect transition="out" filter="fade">
                                      <p:cBhvr>
                                        <p:cTn id="114" dur="500" tmFilter="0, 0; .2, .5; .8, .5; 1, 0"/>
                                        <p:tgtEl>
                                          <p:spTgt spid="67"/>
                                        </p:tgtEl>
                                      </p:cBhvr>
                                    </p:animEffect>
                                    <p:animScale>
                                      <p:cBhvr>
                                        <p:cTn id="115" dur="250" autoRev="1" fill="hold"/>
                                        <p:tgtEl>
                                          <p:spTgt spid="67"/>
                                        </p:tgtEl>
                                      </p:cBhvr>
                                      <p:by x="105000" y="105000"/>
                                    </p:animScale>
                                  </p:childTnLst>
                                </p:cTn>
                              </p:par>
                              <p:par>
                                <p:cTn id="116" presetID="26" presetClass="emph" presetSubtype="0" fill="hold" nodeType="withEffect">
                                  <p:stCondLst>
                                    <p:cond delay="500"/>
                                  </p:stCondLst>
                                  <p:childTnLst>
                                    <p:animEffect transition="out" filter="fade">
                                      <p:cBhvr>
                                        <p:cTn id="117" dur="500" tmFilter="0, 0; .2, .5; .8, .5; 1, 0"/>
                                        <p:tgtEl>
                                          <p:spTgt spid="75"/>
                                        </p:tgtEl>
                                      </p:cBhvr>
                                    </p:animEffect>
                                    <p:animScale>
                                      <p:cBhvr>
                                        <p:cTn id="118" dur="250" autoRev="1" fill="hold"/>
                                        <p:tgtEl>
                                          <p:spTgt spid="75"/>
                                        </p:tgtEl>
                                      </p:cBhvr>
                                      <p:by x="105000" y="105000"/>
                                    </p:animScale>
                                  </p:childTnLst>
                                </p:cTn>
                              </p:par>
                              <p:par>
                                <p:cTn id="119" presetID="26" presetClass="emph" presetSubtype="0" fill="hold" nodeType="withEffect">
                                  <p:stCondLst>
                                    <p:cond delay="750"/>
                                  </p:stCondLst>
                                  <p:childTnLst>
                                    <p:animEffect transition="out" filter="fade">
                                      <p:cBhvr>
                                        <p:cTn id="120" dur="500" tmFilter="0, 0; .2, .5; .8, .5; 1, 0"/>
                                        <p:tgtEl>
                                          <p:spTgt spid="55"/>
                                        </p:tgtEl>
                                      </p:cBhvr>
                                    </p:animEffect>
                                    <p:animScale>
                                      <p:cBhvr>
                                        <p:cTn id="121" dur="250" autoRev="1" fill="hold"/>
                                        <p:tgtEl>
                                          <p:spTgt spid="55"/>
                                        </p:tgtEl>
                                      </p:cBhvr>
                                      <p:by x="105000" y="105000"/>
                                    </p:animScale>
                                  </p:childTnLst>
                                </p:cTn>
                              </p:par>
                              <p:par>
                                <p:cTn id="122" presetID="26" presetClass="emph" presetSubtype="0" fill="hold" nodeType="withEffect">
                                  <p:stCondLst>
                                    <p:cond delay="1000"/>
                                  </p:stCondLst>
                                  <p:childTnLst>
                                    <p:animEffect transition="out" filter="fade">
                                      <p:cBhvr>
                                        <p:cTn id="123" dur="500" tmFilter="0, 0; .2, .5; .8, .5; 1, 0"/>
                                        <p:tgtEl>
                                          <p:spTgt spid="63"/>
                                        </p:tgtEl>
                                      </p:cBhvr>
                                    </p:animEffect>
                                    <p:animScale>
                                      <p:cBhvr>
                                        <p:cTn id="124" dur="250" autoRev="1" fill="hold"/>
                                        <p:tgtEl>
                                          <p:spTgt spid="63"/>
                                        </p:tgtEl>
                                      </p:cBhvr>
                                      <p:by x="105000" y="105000"/>
                                    </p:animScale>
                                  </p:childTnLst>
                                </p:cTn>
                              </p:par>
                              <p:par>
                                <p:cTn id="125" presetID="26" presetClass="emph" presetSubtype="0" fill="hold" nodeType="withEffect">
                                  <p:stCondLst>
                                    <p:cond delay="1250"/>
                                  </p:stCondLst>
                                  <p:childTnLst>
                                    <p:animEffect transition="out" filter="fade">
                                      <p:cBhvr>
                                        <p:cTn id="126" dur="500" tmFilter="0, 0; .2, .5; .8, .5; 1, 0"/>
                                        <p:tgtEl>
                                          <p:spTgt spid="71"/>
                                        </p:tgtEl>
                                      </p:cBhvr>
                                    </p:animEffect>
                                    <p:animScale>
                                      <p:cBhvr>
                                        <p:cTn id="127" dur="250" autoRev="1" fill="hold"/>
                                        <p:tgtEl>
                                          <p:spTgt spid="7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45" grpId="0"/>
      <p:bldP spid="46" grpId="0" bldLvl="0" animBg="1"/>
      <p:bldP spid="47" grpId="0"/>
      <p:bldP spid="48" grpId="0" bldLvl="0" animBg="1"/>
      <p:bldP spid="49" grpId="0"/>
      <p:bldP spid="50" grpId="0" bldLvl="0" animBg="1"/>
      <p:bldP spid="51" grpId="0"/>
      <p:bldP spid="52" grpId="0" bldLvl="0" animBg="1"/>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47" name="Rectangle 7"/>
          <p:cNvSpPr>
            <a:spLocks noChangeArrowheads="1"/>
          </p:cNvSpPr>
          <p:nvPr/>
        </p:nvSpPr>
        <p:spPr bwMode="auto">
          <a:xfrm>
            <a:off x="600" y="3543902"/>
            <a:ext cx="12192000" cy="24000"/>
          </a:xfrm>
          <a:prstGeom prst="rect">
            <a:avLst/>
          </a:prstGeom>
          <a:solidFill>
            <a:srgbClr val="C00000"/>
          </a:solidFill>
          <a:ln>
            <a:noFill/>
          </a:ln>
        </p:spPr>
        <p:txBody>
          <a:bodyPr/>
          <a:lstStyle/>
          <a:p>
            <a:pPr eaLnBrk="1" hangingPunct="1"/>
            <a:endParaRPr lang="zh-CN" altLang="zh-CN" sz="2400"/>
          </a:p>
        </p:txBody>
      </p:sp>
      <p:grpSp>
        <p:nvGrpSpPr>
          <p:cNvPr id="2" name="组合 1"/>
          <p:cNvGrpSpPr/>
          <p:nvPr/>
        </p:nvGrpSpPr>
        <p:grpSpPr>
          <a:xfrm>
            <a:off x="2327940" y="2719990"/>
            <a:ext cx="206375" cy="938212"/>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48" name="Oval 8"/>
            <p:cNvSpPr>
              <a:spLocks noChangeArrowheads="1"/>
            </p:cNvSpPr>
            <p:nvPr/>
          </p:nvSpPr>
          <p:spPr bwMode="auto">
            <a:xfrm>
              <a:off x="1745505"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5" name="组合 4"/>
          <p:cNvGrpSpPr/>
          <p:nvPr/>
        </p:nvGrpSpPr>
        <p:grpSpPr>
          <a:xfrm>
            <a:off x="3991872" y="3450239"/>
            <a:ext cx="206375" cy="938213"/>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4" name="Oval 14"/>
            <p:cNvSpPr>
              <a:spLocks noChangeArrowheads="1"/>
            </p:cNvSpPr>
            <p:nvPr/>
          </p:nvSpPr>
          <p:spPr bwMode="auto">
            <a:xfrm>
              <a:off x="2993454"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7" name="组合 6"/>
          <p:cNvGrpSpPr/>
          <p:nvPr/>
        </p:nvGrpSpPr>
        <p:grpSpPr>
          <a:xfrm>
            <a:off x="5420390" y="2719990"/>
            <a:ext cx="207963" cy="938212"/>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8" name="Oval 18"/>
            <p:cNvSpPr>
              <a:spLocks noChangeArrowheads="1"/>
            </p:cNvSpPr>
            <p:nvPr/>
          </p:nvSpPr>
          <p:spPr bwMode="auto">
            <a:xfrm>
              <a:off x="4064842"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9" name="组合 8"/>
          <p:cNvGrpSpPr/>
          <p:nvPr/>
        </p:nvGrpSpPr>
        <p:grpSpPr>
          <a:xfrm>
            <a:off x="6923652" y="3450239"/>
            <a:ext cx="207963" cy="938213"/>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9" name="Oval 19"/>
            <p:cNvSpPr>
              <a:spLocks noChangeArrowheads="1"/>
            </p:cNvSpPr>
            <p:nvPr/>
          </p:nvSpPr>
          <p:spPr bwMode="auto">
            <a:xfrm>
              <a:off x="5192289"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11" name="组合 10"/>
          <p:cNvGrpSpPr/>
          <p:nvPr/>
        </p:nvGrpSpPr>
        <p:grpSpPr>
          <a:xfrm>
            <a:off x="8360274" y="2719990"/>
            <a:ext cx="207963" cy="938212"/>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3" name="Oval 268"/>
            <p:cNvSpPr>
              <a:spLocks noChangeArrowheads="1"/>
            </p:cNvSpPr>
            <p:nvPr/>
          </p:nvSpPr>
          <p:spPr bwMode="auto">
            <a:xfrm>
              <a:off x="6269755"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4" name="组合 3"/>
          <p:cNvGrpSpPr/>
          <p:nvPr/>
        </p:nvGrpSpPr>
        <p:grpSpPr>
          <a:xfrm>
            <a:off x="10210307" y="3450239"/>
            <a:ext cx="207963" cy="938213"/>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5" name="Oval 270"/>
            <p:cNvSpPr>
              <a:spLocks noChangeArrowheads="1"/>
            </p:cNvSpPr>
            <p:nvPr/>
          </p:nvSpPr>
          <p:spPr bwMode="auto">
            <a:xfrm>
              <a:off x="7657280"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6" name="组合 5"/>
          <p:cNvGrpSpPr/>
          <p:nvPr/>
        </p:nvGrpSpPr>
        <p:grpSpPr>
          <a:xfrm>
            <a:off x="2119979" y="2337402"/>
            <a:ext cx="622300" cy="701040"/>
            <a:chOff x="1589534" y="1933550"/>
            <a:chExt cx="466725" cy="525780"/>
          </a:xfrm>
        </p:grpSpPr>
        <p:sp>
          <p:nvSpPr>
            <p:cNvPr id="153" name="Oval 13"/>
            <p:cNvSpPr>
              <a:spLocks noChangeArrowheads="1"/>
            </p:cNvSpPr>
            <p:nvPr/>
          </p:nvSpPr>
          <p:spPr bwMode="auto">
            <a:xfrm>
              <a:off x="1589534"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1" name="Rectangle 33"/>
            <p:cNvSpPr>
              <a:spLocks noChangeArrowheads="1"/>
            </p:cNvSpPr>
            <p:nvPr/>
          </p:nvSpPr>
          <p:spPr bwMode="auto">
            <a:xfrm>
              <a:off x="1649065" y="1933550"/>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1</a:t>
              </a:r>
              <a:endParaRPr lang="id-ID" altLang="zh-CN" sz="4000" b="1" dirty="0">
                <a:solidFill>
                  <a:schemeClr val="bg1"/>
                </a:solidFill>
                <a:latin typeface="黑体" panose="02010600030101010101" charset="-122"/>
                <a:ea typeface="黑体" panose="02010600030101010101" charset="-122"/>
              </a:endParaRPr>
            </a:p>
          </p:txBody>
        </p:sp>
      </p:grpSp>
      <p:grpSp>
        <p:nvGrpSpPr>
          <p:cNvPr id="8" name="组合 7"/>
          <p:cNvGrpSpPr/>
          <p:nvPr/>
        </p:nvGrpSpPr>
        <p:grpSpPr>
          <a:xfrm>
            <a:off x="5214015" y="2350102"/>
            <a:ext cx="622300" cy="701040"/>
            <a:chOff x="3910061" y="1943075"/>
            <a:chExt cx="466725" cy="525780"/>
          </a:xfrm>
        </p:grpSpPr>
        <p:sp>
          <p:nvSpPr>
            <p:cNvPr id="170" name="Oval 20"/>
            <p:cNvSpPr>
              <a:spLocks noChangeArrowheads="1"/>
            </p:cNvSpPr>
            <p:nvPr/>
          </p:nvSpPr>
          <p:spPr bwMode="auto">
            <a:xfrm>
              <a:off x="3910061"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2" name="Rectangle 34"/>
            <p:cNvSpPr>
              <a:spLocks noChangeArrowheads="1"/>
            </p:cNvSpPr>
            <p:nvPr/>
          </p:nvSpPr>
          <p:spPr bwMode="auto">
            <a:xfrm>
              <a:off x="3986261"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3</a:t>
              </a:r>
              <a:endParaRPr lang="id-ID" altLang="zh-CN" sz="4000" b="1" dirty="0">
                <a:solidFill>
                  <a:schemeClr val="bg1"/>
                </a:solidFill>
                <a:latin typeface="黑体" panose="02010600030101010101" charset="-122"/>
                <a:ea typeface="黑体" panose="02010600030101010101" charset="-122"/>
              </a:endParaRPr>
            </a:p>
          </p:txBody>
        </p:sp>
      </p:grpSp>
      <p:grpSp>
        <p:nvGrpSpPr>
          <p:cNvPr id="12" name="组合 11"/>
          <p:cNvGrpSpPr/>
          <p:nvPr/>
        </p:nvGrpSpPr>
        <p:grpSpPr>
          <a:xfrm>
            <a:off x="8153899" y="2350102"/>
            <a:ext cx="622300" cy="701040"/>
            <a:chOff x="6114974" y="1943075"/>
            <a:chExt cx="466725" cy="525780"/>
          </a:xfrm>
        </p:grpSpPr>
        <p:sp>
          <p:nvSpPr>
            <p:cNvPr id="164" name="Oval 269"/>
            <p:cNvSpPr>
              <a:spLocks noChangeArrowheads="1"/>
            </p:cNvSpPr>
            <p:nvPr/>
          </p:nvSpPr>
          <p:spPr bwMode="auto">
            <a:xfrm>
              <a:off x="6114974"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3" name="Rectangle 35"/>
            <p:cNvSpPr>
              <a:spLocks noChangeArrowheads="1"/>
            </p:cNvSpPr>
            <p:nvPr/>
          </p:nvSpPr>
          <p:spPr bwMode="auto">
            <a:xfrm>
              <a:off x="6181649"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5</a:t>
              </a:r>
              <a:endParaRPr lang="id-ID" altLang="zh-CN" sz="4000" b="1" dirty="0">
                <a:solidFill>
                  <a:schemeClr val="bg1"/>
                </a:solidFill>
                <a:latin typeface="黑体" panose="02010600030101010101" charset="-122"/>
                <a:ea typeface="黑体" panose="02010600030101010101" charset="-122"/>
              </a:endParaRPr>
            </a:p>
          </p:txBody>
        </p:sp>
      </p:grpSp>
      <p:grpSp>
        <p:nvGrpSpPr>
          <p:cNvPr id="10" name="组合 9"/>
          <p:cNvGrpSpPr/>
          <p:nvPr/>
        </p:nvGrpSpPr>
        <p:grpSpPr>
          <a:xfrm>
            <a:off x="3783911" y="4023327"/>
            <a:ext cx="622300" cy="701040"/>
            <a:chOff x="2837483" y="3197994"/>
            <a:chExt cx="466725" cy="525780"/>
          </a:xfrm>
        </p:grpSpPr>
        <p:sp>
          <p:nvSpPr>
            <p:cNvPr id="155" name="Oval 15"/>
            <p:cNvSpPr>
              <a:spLocks noChangeArrowheads="1"/>
            </p:cNvSpPr>
            <p:nvPr/>
          </p:nvSpPr>
          <p:spPr bwMode="auto">
            <a:xfrm>
              <a:off x="2837483" y="3237285"/>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5" name="Rectangle 37"/>
            <p:cNvSpPr>
              <a:spLocks noChangeArrowheads="1"/>
            </p:cNvSpPr>
            <p:nvPr/>
          </p:nvSpPr>
          <p:spPr bwMode="auto">
            <a:xfrm>
              <a:off x="2904158" y="3197994"/>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2</a:t>
              </a:r>
              <a:endParaRPr lang="id-ID" altLang="zh-CN" sz="4000" b="1" dirty="0">
                <a:solidFill>
                  <a:schemeClr val="bg1"/>
                </a:solidFill>
                <a:latin typeface="黑体" panose="02010600030101010101" charset="-122"/>
                <a:ea typeface="黑体" panose="02010600030101010101" charset="-122"/>
              </a:endParaRPr>
            </a:p>
          </p:txBody>
        </p:sp>
      </p:grpSp>
      <p:grpSp>
        <p:nvGrpSpPr>
          <p:cNvPr id="14" name="组合 13"/>
          <p:cNvGrpSpPr/>
          <p:nvPr/>
        </p:nvGrpSpPr>
        <p:grpSpPr>
          <a:xfrm>
            <a:off x="6717278" y="4018564"/>
            <a:ext cx="622300" cy="701040"/>
            <a:chOff x="5037508" y="3194422"/>
            <a:chExt cx="466725" cy="525780"/>
          </a:xfrm>
        </p:grpSpPr>
        <p:sp>
          <p:nvSpPr>
            <p:cNvPr id="160" name="Oval 20"/>
            <p:cNvSpPr>
              <a:spLocks noChangeArrowheads="1"/>
            </p:cNvSpPr>
            <p:nvPr/>
          </p:nvSpPr>
          <p:spPr bwMode="auto">
            <a:xfrm>
              <a:off x="5037508" y="3237285"/>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6" name="Rectangle 38"/>
            <p:cNvSpPr>
              <a:spLocks noChangeArrowheads="1"/>
            </p:cNvSpPr>
            <p:nvPr/>
          </p:nvSpPr>
          <p:spPr bwMode="auto">
            <a:xfrm>
              <a:off x="5105373" y="3194422"/>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4</a:t>
              </a:r>
              <a:endParaRPr lang="id-ID" altLang="zh-CN" sz="4000" b="1" dirty="0">
                <a:solidFill>
                  <a:schemeClr val="bg1"/>
                </a:solidFill>
                <a:latin typeface="黑体" panose="02010600030101010101" charset="-122"/>
                <a:ea typeface="黑体" panose="02010600030101010101" charset="-122"/>
              </a:endParaRPr>
            </a:p>
          </p:txBody>
        </p:sp>
      </p:grpSp>
      <p:grpSp>
        <p:nvGrpSpPr>
          <p:cNvPr id="15" name="组合 14"/>
          <p:cNvGrpSpPr/>
          <p:nvPr/>
        </p:nvGrpSpPr>
        <p:grpSpPr>
          <a:xfrm>
            <a:off x="10003932" y="4031264"/>
            <a:ext cx="620712" cy="701040"/>
            <a:chOff x="7502499" y="3203947"/>
            <a:chExt cx="465534" cy="525780"/>
          </a:xfrm>
        </p:grpSpPr>
        <p:sp>
          <p:nvSpPr>
            <p:cNvPr id="166" name="Oval 271"/>
            <p:cNvSpPr>
              <a:spLocks noChangeArrowheads="1"/>
            </p:cNvSpPr>
            <p:nvPr/>
          </p:nvSpPr>
          <p:spPr bwMode="auto">
            <a:xfrm>
              <a:off x="7502499" y="3237285"/>
              <a:ext cx="465534"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7" name="Rectangle 39"/>
            <p:cNvSpPr>
              <a:spLocks noChangeArrowheads="1"/>
            </p:cNvSpPr>
            <p:nvPr/>
          </p:nvSpPr>
          <p:spPr bwMode="auto">
            <a:xfrm>
              <a:off x="7576318" y="3203947"/>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6</a:t>
              </a:r>
              <a:endParaRPr lang="id-ID" altLang="zh-CN" sz="4000" b="1" dirty="0">
                <a:solidFill>
                  <a:schemeClr val="bg1"/>
                </a:solidFill>
                <a:latin typeface="黑体" panose="02010600030101010101" charset="-122"/>
                <a:ea typeface="黑体" panose="02010600030101010101" charset="-122"/>
              </a:endParaRPr>
            </a:p>
          </p:txBody>
        </p:sp>
      </p:grpSp>
      <p:sp>
        <p:nvSpPr>
          <p:cNvPr id="34" name="TextBox 33"/>
          <p:cNvSpPr txBox="1"/>
          <p:nvPr/>
        </p:nvSpPr>
        <p:spPr>
          <a:xfrm>
            <a:off x="1629779"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5" name="TextBox 34"/>
          <p:cNvSpPr txBox="1"/>
          <p:nvPr/>
        </p:nvSpPr>
        <p:spPr>
          <a:xfrm>
            <a:off x="1584099" y="159360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36" name="TextBox 35"/>
          <p:cNvSpPr txBox="1"/>
          <p:nvPr/>
        </p:nvSpPr>
        <p:spPr>
          <a:xfrm>
            <a:off x="4722802"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7" name="TextBox 36"/>
          <p:cNvSpPr txBox="1"/>
          <p:nvPr/>
        </p:nvSpPr>
        <p:spPr>
          <a:xfrm>
            <a:off x="4677122" y="159360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38" name="TextBox 37"/>
          <p:cNvSpPr txBox="1"/>
          <p:nvPr/>
        </p:nvSpPr>
        <p:spPr>
          <a:xfrm>
            <a:off x="7622999"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9" name="TextBox 38"/>
          <p:cNvSpPr txBox="1"/>
          <p:nvPr/>
        </p:nvSpPr>
        <p:spPr>
          <a:xfrm>
            <a:off x="7577319" y="159360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0" name="TextBox 39"/>
          <p:cNvSpPr txBox="1"/>
          <p:nvPr/>
        </p:nvSpPr>
        <p:spPr>
          <a:xfrm>
            <a:off x="3242692"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1" name="TextBox 40"/>
          <p:cNvSpPr txBox="1"/>
          <p:nvPr/>
        </p:nvSpPr>
        <p:spPr>
          <a:xfrm>
            <a:off x="3197012" y="519294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2" name="TextBox 41"/>
          <p:cNvSpPr txBox="1"/>
          <p:nvPr/>
        </p:nvSpPr>
        <p:spPr>
          <a:xfrm>
            <a:off x="6238291"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3" name="TextBox 42"/>
          <p:cNvSpPr txBox="1"/>
          <p:nvPr/>
        </p:nvSpPr>
        <p:spPr>
          <a:xfrm>
            <a:off x="6192611" y="519294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4" name="TextBox 43"/>
          <p:cNvSpPr txBox="1"/>
          <p:nvPr/>
        </p:nvSpPr>
        <p:spPr>
          <a:xfrm>
            <a:off x="9502654"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5" name="TextBox 44"/>
          <p:cNvSpPr txBox="1"/>
          <p:nvPr/>
        </p:nvSpPr>
        <p:spPr>
          <a:xfrm>
            <a:off x="9456974" y="519294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wipe(left)">
                                      <p:cBhvr>
                                        <p:cTn id="21" dur="6000"/>
                                        <p:tgtEl>
                                          <p:spTgt spid="147"/>
                                        </p:tgtEl>
                                      </p:cBhvr>
                                    </p:animEffect>
                                  </p:childTnLst>
                                </p:cTn>
                              </p:par>
                              <p:par>
                                <p:cTn id="22" presetID="22" presetClass="entr" presetSubtype="4" fill="hold" nodeType="withEffect">
                                  <p:stCondLst>
                                    <p:cond delay="100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par>
                                <p:cTn id="25" presetID="23" presetClass="entr" presetSubtype="288" fill="hold" nodeType="withEffect">
                                  <p:stCondLst>
                                    <p:cond delay="1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strVal val="4/3*#ppt_w"/>
                                          </p:val>
                                        </p:tav>
                                        <p:tav tm="100000">
                                          <p:val>
                                            <p:strVal val="#ppt_w"/>
                                          </p:val>
                                        </p:tav>
                                      </p:tavLst>
                                    </p:anim>
                                    <p:anim calcmode="lin" valueType="num">
                                      <p:cBhvr>
                                        <p:cTn id="28" dur="500" fill="hold"/>
                                        <p:tgtEl>
                                          <p:spTgt spid="6"/>
                                        </p:tgtEl>
                                        <p:attrNameLst>
                                          <p:attrName>ppt_h</p:attrName>
                                        </p:attrNameLst>
                                      </p:cBhvr>
                                      <p:tavLst>
                                        <p:tav tm="0">
                                          <p:val>
                                            <p:strVal val="4/3*#ppt_h"/>
                                          </p:val>
                                        </p:tav>
                                        <p:tav tm="100000">
                                          <p:val>
                                            <p:strVal val="#ppt_h"/>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1" fill="hold" nodeType="withEffect">
                                  <p:stCondLst>
                                    <p:cond delay="20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par>
                                <p:cTn id="38" presetID="23" presetClass="entr" presetSubtype="288" fill="hold" nodeType="withEffect">
                                  <p:stCondLst>
                                    <p:cond delay="2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4/3*#ppt_w"/>
                                          </p:val>
                                        </p:tav>
                                        <p:tav tm="100000">
                                          <p:val>
                                            <p:strVal val="#ppt_w"/>
                                          </p:val>
                                        </p:tav>
                                      </p:tavLst>
                                    </p:anim>
                                    <p:anim calcmode="lin" valueType="num">
                                      <p:cBhvr>
                                        <p:cTn id="41" dur="500" fill="hold"/>
                                        <p:tgtEl>
                                          <p:spTgt spid="10"/>
                                        </p:tgtEl>
                                        <p:attrNameLst>
                                          <p:attrName>ppt_h</p:attrName>
                                        </p:attrNameLst>
                                      </p:cBhvr>
                                      <p:tavLst>
                                        <p:tav tm="0">
                                          <p:val>
                                            <p:strVal val="4/3*#ppt_h"/>
                                          </p:val>
                                        </p:tav>
                                        <p:tav tm="100000">
                                          <p:val>
                                            <p:strVal val="#ppt_h"/>
                                          </p:val>
                                        </p:tav>
                                      </p:tavLst>
                                    </p:anim>
                                  </p:childTnLst>
                                </p:cTn>
                              </p:par>
                              <p:par>
                                <p:cTn id="42" presetID="10" presetClass="entr" presetSubtype="0" fill="hold" grpId="0" nodeType="withEffect">
                                  <p:stCondLst>
                                    <p:cond delay="250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2" presetClass="entr" presetSubtype="4" fill="hold" nodeType="withEffect">
                                  <p:stCondLst>
                                    <p:cond delay="300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3" presetClass="entr" presetSubtype="288" fill="hold" nodeType="withEffect">
                                  <p:stCondLst>
                                    <p:cond delay="30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strVal val="4/3*#ppt_w"/>
                                          </p:val>
                                        </p:tav>
                                        <p:tav tm="100000">
                                          <p:val>
                                            <p:strVal val="#ppt_w"/>
                                          </p:val>
                                        </p:tav>
                                      </p:tavLst>
                                    </p:anim>
                                    <p:anim calcmode="lin" valueType="num">
                                      <p:cBhvr>
                                        <p:cTn id="54" dur="500" fill="hold"/>
                                        <p:tgtEl>
                                          <p:spTgt spid="8"/>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30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22" presetClass="entr" presetSubtype="1" fill="hold" nodeType="withEffect">
                                  <p:stCondLst>
                                    <p:cond delay="350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par>
                                <p:cTn id="64" presetID="23" presetClass="entr" presetSubtype="288" fill="hold" nodeType="withEffect">
                                  <p:stCondLst>
                                    <p:cond delay="40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strVal val="4/3*#ppt_w"/>
                                          </p:val>
                                        </p:tav>
                                        <p:tav tm="100000">
                                          <p:val>
                                            <p:strVal val="#ppt_w"/>
                                          </p:val>
                                        </p:tav>
                                      </p:tavLst>
                                    </p:anim>
                                    <p:anim calcmode="lin" valueType="num">
                                      <p:cBhvr>
                                        <p:cTn id="67" dur="500" fill="hold"/>
                                        <p:tgtEl>
                                          <p:spTgt spid="14"/>
                                        </p:tgtEl>
                                        <p:attrNameLst>
                                          <p:attrName>ppt_h</p:attrName>
                                        </p:attrNameLst>
                                      </p:cBhvr>
                                      <p:tavLst>
                                        <p:tav tm="0">
                                          <p:val>
                                            <p:strVal val="4/3*#ppt_h"/>
                                          </p:val>
                                        </p:tav>
                                        <p:tav tm="100000">
                                          <p:val>
                                            <p:strVal val="#ppt_h"/>
                                          </p:val>
                                        </p:tav>
                                      </p:tavLst>
                                    </p:anim>
                                  </p:childTnLst>
                                </p:cTn>
                              </p:par>
                              <p:par>
                                <p:cTn id="68" presetID="10" presetClass="entr" presetSubtype="0" fill="hold" grpId="0" nodeType="withEffect">
                                  <p:stCondLst>
                                    <p:cond delay="400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22" presetClass="entr" presetSubtype="4" fill="hold" nodeType="withEffect">
                                  <p:stCondLst>
                                    <p:cond delay="450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23" presetClass="entr" presetSubtype="288" fill="hold" nodeType="withEffect">
                                  <p:stCondLst>
                                    <p:cond delay="50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strVal val="4/3*#ppt_w"/>
                                          </p:val>
                                        </p:tav>
                                        <p:tav tm="100000">
                                          <p:val>
                                            <p:strVal val="#ppt_w"/>
                                          </p:val>
                                        </p:tav>
                                      </p:tavLst>
                                    </p:anim>
                                    <p:anim calcmode="lin" valueType="num">
                                      <p:cBhvr>
                                        <p:cTn id="80" dur="500" fill="hold"/>
                                        <p:tgtEl>
                                          <p:spTgt spid="12"/>
                                        </p:tgtEl>
                                        <p:attrNameLst>
                                          <p:attrName>ppt_h</p:attrName>
                                        </p:attrNameLst>
                                      </p:cBhvr>
                                      <p:tavLst>
                                        <p:tav tm="0">
                                          <p:val>
                                            <p:strVal val="4/3*#ppt_h"/>
                                          </p:val>
                                        </p:tav>
                                        <p:tav tm="100000">
                                          <p:val>
                                            <p:strVal val="#ppt_h"/>
                                          </p:val>
                                        </p:tav>
                                      </p:tavLst>
                                    </p:anim>
                                  </p:childTnLst>
                                </p:cTn>
                              </p:par>
                              <p:par>
                                <p:cTn id="81" presetID="10" presetClass="entr" presetSubtype="0" fill="hold" grpId="0" nodeType="withEffect">
                                  <p:stCondLst>
                                    <p:cond delay="50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par>
                                <p:cTn id="84" presetID="10" presetClass="entr" presetSubtype="0" fill="hold" grpId="0" nodeType="withEffect">
                                  <p:stCondLst>
                                    <p:cond delay="500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22" presetClass="entr" presetSubtype="1" fill="hold" nodeType="withEffect">
                                  <p:stCondLst>
                                    <p:cond delay="5500"/>
                                  </p:stCondLst>
                                  <p:childTnLst>
                                    <p:set>
                                      <p:cBhvr>
                                        <p:cTn id="88" dur="1" fill="hold">
                                          <p:stCondLst>
                                            <p:cond delay="0"/>
                                          </p:stCondLst>
                                        </p:cTn>
                                        <p:tgtEl>
                                          <p:spTgt spid="4"/>
                                        </p:tgtEl>
                                        <p:attrNameLst>
                                          <p:attrName>style.visibility</p:attrName>
                                        </p:attrNameLst>
                                      </p:cBhvr>
                                      <p:to>
                                        <p:strVal val="visible"/>
                                      </p:to>
                                    </p:set>
                                    <p:animEffect transition="in" filter="wipe(up)">
                                      <p:cBhvr>
                                        <p:cTn id="89" dur="500"/>
                                        <p:tgtEl>
                                          <p:spTgt spid="4"/>
                                        </p:tgtEl>
                                      </p:cBhvr>
                                    </p:animEffect>
                                  </p:childTnLst>
                                </p:cTn>
                              </p:par>
                              <p:par>
                                <p:cTn id="90" presetID="23" presetClass="entr" presetSubtype="288" fill="hold" nodeType="withEffect">
                                  <p:stCondLst>
                                    <p:cond delay="6000"/>
                                  </p:stCondLst>
                                  <p:childTnLst>
                                    <p:set>
                                      <p:cBhvr>
                                        <p:cTn id="91" dur="1" fill="hold">
                                          <p:stCondLst>
                                            <p:cond delay="0"/>
                                          </p:stCondLst>
                                        </p:cTn>
                                        <p:tgtEl>
                                          <p:spTgt spid="15"/>
                                        </p:tgtEl>
                                        <p:attrNameLst>
                                          <p:attrName>style.visibility</p:attrName>
                                        </p:attrNameLst>
                                      </p:cBhvr>
                                      <p:to>
                                        <p:strVal val="visible"/>
                                      </p:to>
                                    </p:set>
                                    <p:anim calcmode="lin" valueType="num">
                                      <p:cBhvr>
                                        <p:cTn id="92" dur="500" fill="hold"/>
                                        <p:tgtEl>
                                          <p:spTgt spid="15"/>
                                        </p:tgtEl>
                                        <p:attrNameLst>
                                          <p:attrName>ppt_w</p:attrName>
                                        </p:attrNameLst>
                                      </p:cBhvr>
                                      <p:tavLst>
                                        <p:tav tm="0">
                                          <p:val>
                                            <p:strVal val="4/3*#ppt_w"/>
                                          </p:val>
                                        </p:tav>
                                        <p:tav tm="100000">
                                          <p:val>
                                            <p:strVal val="#ppt_w"/>
                                          </p:val>
                                        </p:tav>
                                      </p:tavLst>
                                    </p:anim>
                                    <p:anim calcmode="lin" valueType="num">
                                      <p:cBhvr>
                                        <p:cTn id="93" dur="500" fill="hold"/>
                                        <p:tgtEl>
                                          <p:spTgt spid="15"/>
                                        </p:tgtEl>
                                        <p:attrNameLst>
                                          <p:attrName>ppt_h</p:attrName>
                                        </p:attrNameLst>
                                      </p:cBhvr>
                                      <p:tavLst>
                                        <p:tav tm="0">
                                          <p:val>
                                            <p:strVal val="4/3*#ppt_h"/>
                                          </p:val>
                                        </p:tav>
                                        <p:tav tm="100000">
                                          <p:val>
                                            <p:strVal val="#ppt_h"/>
                                          </p:val>
                                        </p:tav>
                                      </p:tavLst>
                                    </p:anim>
                                  </p:childTnLst>
                                </p:cTn>
                              </p:par>
                              <p:par>
                                <p:cTn id="94" presetID="10" presetClass="entr" presetSubtype="0" fill="hold" grpId="0" nodeType="withEffect">
                                  <p:stCondLst>
                                    <p:cond delay="600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600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47" grpId="0" bldLvl="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47" name="Rectangle 7"/>
          <p:cNvSpPr>
            <a:spLocks noChangeArrowheads="1"/>
          </p:cNvSpPr>
          <p:nvPr/>
        </p:nvSpPr>
        <p:spPr bwMode="auto">
          <a:xfrm>
            <a:off x="600" y="3501992"/>
            <a:ext cx="12192000" cy="24000"/>
          </a:xfrm>
          <a:prstGeom prst="rect">
            <a:avLst/>
          </a:prstGeom>
          <a:solidFill>
            <a:srgbClr val="C00000"/>
          </a:solidFill>
          <a:ln>
            <a:noFill/>
          </a:ln>
        </p:spPr>
        <p:txBody>
          <a:bodyPr/>
          <a:lstStyle/>
          <a:p>
            <a:pPr eaLnBrk="1" hangingPunct="1"/>
            <a:endParaRPr lang="zh-CN" altLang="zh-CN" sz="2400"/>
          </a:p>
        </p:txBody>
      </p:sp>
      <p:grpSp>
        <p:nvGrpSpPr>
          <p:cNvPr id="2" name="组合 1"/>
          <p:cNvGrpSpPr/>
          <p:nvPr/>
        </p:nvGrpSpPr>
        <p:grpSpPr>
          <a:xfrm>
            <a:off x="2327940" y="2678080"/>
            <a:ext cx="206375" cy="938212"/>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48" name="Oval 8"/>
            <p:cNvSpPr>
              <a:spLocks noChangeArrowheads="1"/>
            </p:cNvSpPr>
            <p:nvPr/>
          </p:nvSpPr>
          <p:spPr bwMode="auto">
            <a:xfrm>
              <a:off x="1745505"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5" name="组合 4"/>
          <p:cNvGrpSpPr/>
          <p:nvPr/>
        </p:nvGrpSpPr>
        <p:grpSpPr>
          <a:xfrm>
            <a:off x="3991872" y="3408329"/>
            <a:ext cx="206375" cy="938213"/>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4" name="Oval 14"/>
            <p:cNvSpPr>
              <a:spLocks noChangeArrowheads="1"/>
            </p:cNvSpPr>
            <p:nvPr/>
          </p:nvSpPr>
          <p:spPr bwMode="auto">
            <a:xfrm>
              <a:off x="2993454"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7" name="组合 6"/>
          <p:cNvGrpSpPr/>
          <p:nvPr/>
        </p:nvGrpSpPr>
        <p:grpSpPr>
          <a:xfrm>
            <a:off x="5420390" y="2678080"/>
            <a:ext cx="207963" cy="938212"/>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8" name="Oval 18"/>
            <p:cNvSpPr>
              <a:spLocks noChangeArrowheads="1"/>
            </p:cNvSpPr>
            <p:nvPr/>
          </p:nvSpPr>
          <p:spPr bwMode="auto">
            <a:xfrm>
              <a:off x="4064842"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9" name="组合 8"/>
          <p:cNvGrpSpPr/>
          <p:nvPr/>
        </p:nvGrpSpPr>
        <p:grpSpPr>
          <a:xfrm>
            <a:off x="6923652" y="3408329"/>
            <a:ext cx="207963" cy="938213"/>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9" name="Oval 19"/>
            <p:cNvSpPr>
              <a:spLocks noChangeArrowheads="1"/>
            </p:cNvSpPr>
            <p:nvPr/>
          </p:nvSpPr>
          <p:spPr bwMode="auto">
            <a:xfrm>
              <a:off x="5192289"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11" name="组合 10"/>
          <p:cNvGrpSpPr/>
          <p:nvPr/>
        </p:nvGrpSpPr>
        <p:grpSpPr>
          <a:xfrm>
            <a:off x="8360274" y="2678080"/>
            <a:ext cx="207963" cy="938212"/>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3" name="Oval 268"/>
            <p:cNvSpPr>
              <a:spLocks noChangeArrowheads="1"/>
            </p:cNvSpPr>
            <p:nvPr/>
          </p:nvSpPr>
          <p:spPr bwMode="auto">
            <a:xfrm>
              <a:off x="6269755"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4" name="组合 3"/>
          <p:cNvGrpSpPr/>
          <p:nvPr/>
        </p:nvGrpSpPr>
        <p:grpSpPr>
          <a:xfrm>
            <a:off x="10210307" y="3408329"/>
            <a:ext cx="207963" cy="938213"/>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5" name="Oval 270"/>
            <p:cNvSpPr>
              <a:spLocks noChangeArrowheads="1"/>
            </p:cNvSpPr>
            <p:nvPr/>
          </p:nvSpPr>
          <p:spPr bwMode="auto">
            <a:xfrm>
              <a:off x="7657280"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6" name="组合 5"/>
          <p:cNvGrpSpPr/>
          <p:nvPr/>
        </p:nvGrpSpPr>
        <p:grpSpPr>
          <a:xfrm>
            <a:off x="2119979" y="2308192"/>
            <a:ext cx="622300" cy="701040"/>
            <a:chOff x="1589534" y="1943075"/>
            <a:chExt cx="466725" cy="525780"/>
          </a:xfrm>
        </p:grpSpPr>
        <p:sp>
          <p:nvSpPr>
            <p:cNvPr id="153" name="Oval 13"/>
            <p:cNvSpPr>
              <a:spLocks noChangeArrowheads="1"/>
            </p:cNvSpPr>
            <p:nvPr/>
          </p:nvSpPr>
          <p:spPr bwMode="auto">
            <a:xfrm>
              <a:off x="1589534" y="1985937"/>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1" name="Rectangle 33"/>
            <p:cNvSpPr>
              <a:spLocks noChangeArrowheads="1"/>
            </p:cNvSpPr>
            <p:nvPr/>
          </p:nvSpPr>
          <p:spPr bwMode="auto">
            <a:xfrm>
              <a:off x="1687165"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4000" b="1" dirty="0">
                  <a:solidFill>
                    <a:schemeClr val="bg1"/>
                  </a:solidFill>
                  <a:latin typeface="黑体" panose="02010600030101010101" charset="-122"/>
                  <a:ea typeface="黑体" panose="02010600030101010101" charset="-122"/>
                </a:rPr>
                <a:t>7</a:t>
              </a:r>
              <a:endParaRPr lang="en-US" altLang="zh-CN" sz="4000" b="1" dirty="0">
                <a:solidFill>
                  <a:schemeClr val="bg1"/>
                </a:solidFill>
                <a:latin typeface="黑体" panose="02010600030101010101" charset="-122"/>
                <a:ea typeface="黑体" panose="02010600030101010101" charset="-122"/>
              </a:endParaRPr>
            </a:p>
          </p:txBody>
        </p:sp>
      </p:grpSp>
      <p:grpSp>
        <p:nvGrpSpPr>
          <p:cNvPr id="8" name="组合 7"/>
          <p:cNvGrpSpPr/>
          <p:nvPr/>
        </p:nvGrpSpPr>
        <p:grpSpPr>
          <a:xfrm>
            <a:off x="5214015" y="2308192"/>
            <a:ext cx="622300" cy="701040"/>
            <a:chOff x="3910061" y="1943075"/>
            <a:chExt cx="466725" cy="525780"/>
          </a:xfrm>
        </p:grpSpPr>
        <p:sp>
          <p:nvSpPr>
            <p:cNvPr id="170" name="Oval 20"/>
            <p:cNvSpPr>
              <a:spLocks noChangeArrowheads="1"/>
            </p:cNvSpPr>
            <p:nvPr/>
          </p:nvSpPr>
          <p:spPr bwMode="auto">
            <a:xfrm>
              <a:off x="3910061" y="1985937"/>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2" name="Rectangle 34"/>
            <p:cNvSpPr>
              <a:spLocks noChangeArrowheads="1"/>
            </p:cNvSpPr>
            <p:nvPr/>
          </p:nvSpPr>
          <p:spPr bwMode="auto">
            <a:xfrm>
              <a:off x="3986261"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4000" b="1" dirty="0">
                  <a:solidFill>
                    <a:schemeClr val="bg1"/>
                  </a:solidFill>
                  <a:latin typeface="黑体" panose="02010600030101010101" charset="-122"/>
                  <a:ea typeface="黑体" panose="02010600030101010101" charset="-122"/>
                </a:rPr>
                <a:t>9</a:t>
              </a:r>
              <a:endParaRPr lang="en-US" altLang="zh-CN" sz="4000" b="1" dirty="0">
                <a:solidFill>
                  <a:schemeClr val="bg1"/>
                </a:solidFill>
                <a:latin typeface="黑体" panose="02010600030101010101" charset="-122"/>
                <a:ea typeface="黑体" panose="02010600030101010101" charset="-122"/>
              </a:endParaRPr>
            </a:p>
          </p:txBody>
        </p:sp>
      </p:grpSp>
      <p:grpSp>
        <p:nvGrpSpPr>
          <p:cNvPr id="12" name="组合 11"/>
          <p:cNvGrpSpPr/>
          <p:nvPr/>
        </p:nvGrpSpPr>
        <p:grpSpPr>
          <a:xfrm>
            <a:off x="8153899" y="2365341"/>
            <a:ext cx="622300" cy="625475"/>
            <a:chOff x="6114974" y="1985937"/>
            <a:chExt cx="466725" cy="469106"/>
          </a:xfrm>
        </p:grpSpPr>
        <p:sp>
          <p:nvSpPr>
            <p:cNvPr id="164" name="Oval 269"/>
            <p:cNvSpPr>
              <a:spLocks noChangeArrowheads="1"/>
            </p:cNvSpPr>
            <p:nvPr/>
          </p:nvSpPr>
          <p:spPr bwMode="auto">
            <a:xfrm>
              <a:off x="6114974" y="1985937"/>
              <a:ext cx="466725" cy="469106"/>
            </a:xfrm>
            <a:prstGeom prst="ellipse">
              <a:avLst/>
            </a:prstGeom>
            <a:solidFill>
              <a:srgbClr val="EBAC07"/>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3" name="Rectangle 35"/>
            <p:cNvSpPr>
              <a:spLocks noChangeArrowheads="1"/>
            </p:cNvSpPr>
            <p:nvPr/>
          </p:nvSpPr>
          <p:spPr bwMode="auto">
            <a:xfrm>
              <a:off x="6123322" y="1988795"/>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11</a:t>
              </a:r>
              <a:endParaRPr lang="en-US" altLang="zh-CN" sz="3200" b="1" dirty="0">
                <a:solidFill>
                  <a:schemeClr val="bg1"/>
                </a:solidFill>
                <a:latin typeface="黑体" panose="02010600030101010101" charset="-122"/>
                <a:ea typeface="黑体" panose="02010600030101010101" charset="-122"/>
              </a:endParaRPr>
            </a:p>
          </p:txBody>
        </p:sp>
      </p:grpSp>
      <p:grpSp>
        <p:nvGrpSpPr>
          <p:cNvPr id="10" name="组合 9"/>
          <p:cNvGrpSpPr/>
          <p:nvPr/>
        </p:nvGrpSpPr>
        <p:grpSpPr>
          <a:xfrm>
            <a:off x="3783911" y="3981417"/>
            <a:ext cx="622300" cy="701040"/>
            <a:chOff x="2837483" y="3197994"/>
            <a:chExt cx="466725" cy="525780"/>
          </a:xfrm>
        </p:grpSpPr>
        <p:sp>
          <p:nvSpPr>
            <p:cNvPr id="155" name="Oval 15"/>
            <p:cNvSpPr>
              <a:spLocks noChangeArrowheads="1"/>
            </p:cNvSpPr>
            <p:nvPr/>
          </p:nvSpPr>
          <p:spPr bwMode="auto">
            <a:xfrm>
              <a:off x="2837483" y="3237285"/>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5" name="Rectangle 37"/>
            <p:cNvSpPr>
              <a:spLocks noChangeArrowheads="1"/>
            </p:cNvSpPr>
            <p:nvPr/>
          </p:nvSpPr>
          <p:spPr bwMode="auto">
            <a:xfrm>
              <a:off x="2904158" y="3197994"/>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altLang="zh-CN" sz="4000" b="1" dirty="0">
                  <a:solidFill>
                    <a:schemeClr val="bg1"/>
                  </a:solidFill>
                  <a:latin typeface="黑体" panose="02010600030101010101" charset="-122"/>
                  <a:ea typeface="黑体" panose="02010600030101010101" charset="-122"/>
                </a:rPr>
                <a:t>8</a:t>
              </a:r>
            </a:p>
          </p:txBody>
        </p:sp>
      </p:grpSp>
      <p:grpSp>
        <p:nvGrpSpPr>
          <p:cNvPr id="14" name="组合 13"/>
          <p:cNvGrpSpPr/>
          <p:nvPr/>
        </p:nvGrpSpPr>
        <p:grpSpPr>
          <a:xfrm>
            <a:off x="6685364" y="4033805"/>
            <a:ext cx="654213" cy="625475"/>
            <a:chOff x="5013573" y="3237285"/>
            <a:chExt cx="490660" cy="469106"/>
          </a:xfrm>
        </p:grpSpPr>
        <p:sp>
          <p:nvSpPr>
            <p:cNvPr id="160" name="Oval 20"/>
            <p:cNvSpPr>
              <a:spLocks noChangeArrowheads="1"/>
            </p:cNvSpPr>
            <p:nvPr/>
          </p:nvSpPr>
          <p:spPr bwMode="auto">
            <a:xfrm>
              <a:off x="5037508" y="3237285"/>
              <a:ext cx="466725" cy="469106"/>
            </a:xfrm>
            <a:prstGeom prst="ellipse">
              <a:avLst/>
            </a:prstGeom>
            <a:solidFill>
              <a:srgbClr val="C00000"/>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6" name="Rectangle 38"/>
            <p:cNvSpPr>
              <a:spLocks noChangeArrowheads="1"/>
            </p:cNvSpPr>
            <p:nvPr/>
          </p:nvSpPr>
          <p:spPr bwMode="auto">
            <a:xfrm>
              <a:off x="5013573" y="3248397"/>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10</a:t>
              </a:r>
              <a:endParaRPr lang="en-US" altLang="zh-CN" sz="3200" b="1" dirty="0">
                <a:solidFill>
                  <a:schemeClr val="bg1"/>
                </a:solidFill>
                <a:latin typeface="黑体" panose="02010600030101010101" charset="-122"/>
                <a:ea typeface="黑体" panose="02010600030101010101" charset="-122"/>
              </a:endParaRPr>
            </a:p>
          </p:txBody>
        </p:sp>
      </p:grpSp>
      <p:grpSp>
        <p:nvGrpSpPr>
          <p:cNvPr id="15" name="组合 14"/>
          <p:cNvGrpSpPr/>
          <p:nvPr/>
        </p:nvGrpSpPr>
        <p:grpSpPr>
          <a:xfrm>
            <a:off x="10003932" y="4033805"/>
            <a:ext cx="620712" cy="625475"/>
            <a:chOff x="7502499" y="3237285"/>
            <a:chExt cx="465534" cy="469106"/>
          </a:xfrm>
        </p:grpSpPr>
        <p:sp>
          <p:nvSpPr>
            <p:cNvPr id="166" name="Oval 271"/>
            <p:cNvSpPr>
              <a:spLocks noChangeArrowheads="1"/>
            </p:cNvSpPr>
            <p:nvPr/>
          </p:nvSpPr>
          <p:spPr bwMode="auto">
            <a:xfrm>
              <a:off x="7502499" y="3237285"/>
              <a:ext cx="465534" cy="469106"/>
            </a:xfrm>
            <a:prstGeom prst="ellipse">
              <a:avLst/>
            </a:prstGeom>
            <a:solidFill>
              <a:srgbClr val="C00000"/>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7" name="Rectangle 39"/>
            <p:cNvSpPr>
              <a:spLocks noChangeArrowheads="1"/>
            </p:cNvSpPr>
            <p:nvPr/>
          </p:nvSpPr>
          <p:spPr bwMode="auto">
            <a:xfrm>
              <a:off x="7509643" y="3242047"/>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12</a:t>
              </a:r>
              <a:endParaRPr lang="en-US" altLang="zh-CN" sz="3200" b="1" dirty="0">
                <a:solidFill>
                  <a:schemeClr val="bg1"/>
                </a:solidFill>
                <a:latin typeface="黑体" panose="02010600030101010101" charset="-122"/>
                <a:ea typeface="黑体" panose="02010600030101010101" charset="-122"/>
              </a:endParaRPr>
            </a:p>
          </p:txBody>
        </p:sp>
      </p:grpSp>
      <p:sp>
        <p:nvSpPr>
          <p:cNvPr id="34" name="TextBox 33"/>
          <p:cNvSpPr txBox="1"/>
          <p:nvPr/>
        </p:nvSpPr>
        <p:spPr>
          <a:xfrm>
            <a:off x="1629779"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5" name="TextBox 34"/>
          <p:cNvSpPr txBox="1"/>
          <p:nvPr/>
        </p:nvSpPr>
        <p:spPr>
          <a:xfrm>
            <a:off x="1584099" y="155169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36" name="TextBox 35"/>
          <p:cNvSpPr txBox="1"/>
          <p:nvPr/>
        </p:nvSpPr>
        <p:spPr>
          <a:xfrm>
            <a:off x="4722802"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7" name="TextBox 36"/>
          <p:cNvSpPr txBox="1"/>
          <p:nvPr/>
        </p:nvSpPr>
        <p:spPr>
          <a:xfrm>
            <a:off x="4677122" y="155169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38" name="TextBox 37"/>
          <p:cNvSpPr txBox="1"/>
          <p:nvPr/>
        </p:nvSpPr>
        <p:spPr>
          <a:xfrm>
            <a:off x="7622999"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9" name="TextBox 38"/>
          <p:cNvSpPr txBox="1"/>
          <p:nvPr/>
        </p:nvSpPr>
        <p:spPr>
          <a:xfrm>
            <a:off x="7577319" y="1551696"/>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0" name="TextBox 39"/>
          <p:cNvSpPr txBox="1"/>
          <p:nvPr/>
        </p:nvSpPr>
        <p:spPr>
          <a:xfrm>
            <a:off x="3242692"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1" name="TextBox 40"/>
          <p:cNvSpPr txBox="1"/>
          <p:nvPr/>
        </p:nvSpPr>
        <p:spPr>
          <a:xfrm>
            <a:off x="3197012" y="515103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2" name="TextBox 41"/>
          <p:cNvSpPr txBox="1"/>
          <p:nvPr/>
        </p:nvSpPr>
        <p:spPr>
          <a:xfrm>
            <a:off x="6238291"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3" name="TextBox 42"/>
          <p:cNvSpPr txBox="1"/>
          <p:nvPr/>
        </p:nvSpPr>
        <p:spPr>
          <a:xfrm>
            <a:off x="6192611" y="515103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
        <p:nvSpPr>
          <p:cNvPr id="44" name="TextBox 43"/>
          <p:cNvSpPr txBox="1"/>
          <p:nvPr/>
        </p:nvSpPr>
        <p:spPr>
          <a:xfrm>
            <a:off x="9502654"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5" name="TextBox 44"/>
          <p:cNvSpPr txBox="1"/>
          <p:nvPr/>
        </p:nvSpPr>
        <p:spPr>
          <a:xfrm>
            <a:off x="9456974" y="5151034"/>
            <a:ext cx="1769021" cy="753110"/>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065" dirty="0">
                <a:solidFill>
                  <a:schemeClr val="tx1"/>
                </a:solidFill>
                <a:latin typeface="微软雅黑" panose="020B0503020204020204" charset="-122"/>
                <a:ea typeface="微软雅黑" panose="020B0503020204020204" charset="-122"/>
              </a:rPr>
              <a:t>licai2011</a:t>
            </a:r>
            <a:r>
              <a:rPr lang="zh-CN" altLang="en-US" sz="1065" dirty="0">
                <a:solidFill>
                  <a:schemeClr val="tx1"/>
                </a:solidFill>
                <a:latin typeface="微软雅黑" panose="020B0503020204020204" charset="-122"/>
                <a:ea typeface="微软雅黑" panose="020B0503020204020204" charset="-122"/>
              </a:rPr>
              <a:t>专业设计</a:t>
            </a:r>
            <a:r>
              <a:rPr lang="en-US" altLang="zh-CN" sz="1065" dirty="0">
                <a:solidFill>
                  <a:schemeClr val="tx1"/>
                </a:solidFill>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wipe(left)">
                                      <p:cBhvr>
                                        <p:cTn id="21" dur="6000"/>
                                        <p:tgtEl>
                                          <p:spTgt spid="147"/>
                                        </p:tgtEl>
                                      </p:cBhvr>
                                    </p:animEffect>
                                  </p:childTnLst>
                                </p:cTn>
                              </p:par>
                              <p:par>
                                <p:cTn id="22" presetID="22" presetClass="entr" presetSubtype="4" fill="hold" nodeType="withEffect">
                                  <p:stCondLst>
                                    <p:cond delay="100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par>
                                <p:cTn id="25" presetID="23" presetClass="entr" presetSubtype="288" fill="hold" nodeType="withEffect">
                                  <p:stCondLst>
                                    <p:cond delay="1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strVal val="4/3*#ppt_w"/>
                                          </p:val>
                                        </p:tav>
                                        <p:tav tm="100000">
                                          <p:val>
                                            <p:strVal val="#ppt_w"/>
                                          </p:val>
                                        </p:tav>
                                      </p:tavLst>
                                    </p:anim>
                                    <p:anim calcmode="lin" valueType="num">
                                      <p:cBhvr>
                                        <p:cTn id="28" dur="500" fill="hold"/>
                                        <p:tgtEl>
                                          <p:spTgt spid="6"/>
                                        </p:tgtEl>
                                        <p:attrNameLst>
                                          <p:attrName>ppt_h</p:attrName>
                                        </p:attrNameLst>
                                      </p:cBhvr>
                                      <p:tavLst>
                                        <p:tav tm="0">
                                          <p:val>
                                            <p:strVal val="4/3*#ppt_h"/>
                                          </p:val>
                                        </p:tav>
                                        <p:tav tm="100000">
                                          <p:val>
                                            <p:strVal val="#ppt_h"/>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1" fill="hold" nodeType="withEffect">
                                  <p:stCondLst>
                                    <p:cond delay="20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par>
                                <p:cTn id="38" presetID="23" presetClass="entr" presetSubtype="288" fill="hold" nodeType="withEffect">
                                  <p:stCondLst>
                                    <p:cond delay="2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4/3*#ppt_w"/>
                                          </p:val>
                                        </p:tav>
                                        <p:tav tm="100000">
                                          <p:val>
                                            <p:strVal val="#ppt_w"/>
                                          </p:val>
                                        </p:tav>
                                      </p:tavLst>
                                    </p:anim>
                                    <p:anim calcmode="lin" valueType="num">
                                      <p:cBhvr>
                                        <p:cTn id="41" dur="500" fill="hold"/>
                                        <p:tgtEl>
                                          <p:spTgt spid="10"/>
                                        </p:tgtEl>
                                        <p:attrNameLst>
                                          <p:attrName>ppt_h</p:attrName>
                                        </p:attrNameLst>
                                      </p:cBhvr>
                                      <p:tavLst>
                                        <p:tav tm="0">
                                          <p:val>
                                            <p:strVal val="4/3*#ppt_h"/>
                                          </p:val>
                                        </p:tav>
                                        <p:tav tm="100000">
                                          <p:val>
                                            <p:strVal val="#ppt_h"/>
                                          </p:val>
                                        </p:tav>
                                      </p:tavLst>
                                    </p:anim>
                                  </p:childTnLst>
                                </p:cTn>
                              </p:par>
                              <p:par>
                                <p:cTn id="42" presetID="10" presetClass="entr" presetSubtype="0" fill="hold" grpId="0" nodeType="withEffect">
                                  <p:stCondLst>
                                    <p:cond delay="250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2" presetClass="entr" presetSubtype="4" fill="hold" nodeType="withEffect">
                                  <p:stCondLst>
                                    <p:cond delay="300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3" presetClass="entr" presetSubtype="288" fill="hold" nodeType="withEffect">
                                  <p:stCondLst>
                                    <p:cond delay="30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strVal val="4/3*#ppt_w"/>
                                          </p:val>
                                        </p:tav>
                                        <p:tav tm="100000">
                                          <p:val>
                                            <p:strVal val="#ppt_w"/>
                                          </p:val>
                                        </p:tav>
                                      </p:tavLst>
                                    </p:anim>
                                    <p:anim calcmode="lin" valueType="num">
                                      <p:cBhvr>
                                        <p:cTn id="54" dur="500" fill="hold"/>
                                        <p:tgtEl>
                                          <p:spTgt spid="8"/>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30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22" presetClass="entr" presetSubtype="1" fill="hold" nodeType="withEffect">
                                  <p:stCondLst>
                                    <p:cond delay="350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par>
                                <p:cTn id="64" presetID="23" presetClass="entr" presetSubtype="288" fill="hold" nodeType="withEffect">
                                  <p:stCondLst>
                                    <p:cond delay="40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strVal val="4/3*#ppt_w"/>
                                          </p:val>
                                        </p:tav>
                                        <p:tav tm="100000">
                                          <p:val>
                                            <p:strVal val="#ppt_w"/>
                                          </p:val>
                                        </p:tav>
                                      </p:tavLst>
                                    </p:anim>
                                    <p:anim calcmode="lin" valueType="num">
                                      <p:cBhvr>
                                        <p:cTn id="67" dur="500" fill="hold"/>
                                        <p:tgtEl>
                                          <p:spTgt spid="14"/>
                                        </p:tgtEl>
                                        <p:attrNameLst>
                                          <p:attrName>ppt_h</p:attrName>
                                        </p:attrNameLst>
                                      </p:cBhvr>
                                      <p:tavLst>
                                        <p:tav tm="0">
                                          <p:val>
                                            <p:strVal val="4/3*#ppt_h"/>
                                          </p:val>
                                        </p:tav>
                                        <p:tav tm="100000">
                                          <p:val>
                                            <p:strVal val="#ppt_h"/>
                                          </p:val>
                                        </p:tav>
                                      </p:tavLst>
                                    </p:anim>
                                  </p:childTnLst>
                                </p:cTn>
                              </p:par>
                              <p:par>
                                <p:cTn id="68" presetID="10" presetClass="entr" presetSubtype="0" fill="hold" grpId="0" nodeType="withEffect">
                                  <p:stCondLst>
                                    <p:cond delay="400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22" presetClass="entr" presetSubtype="4" fill="hold" nodeType="withEffect">
                                  <p:stCondLst>
                                    <p:cond delay="450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23" presetClass="entr" presetSubtype="288" fill="hold" nodeType="withEffect">
                                  <p:stCondLst>
                                    <p:cond delay="50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strVal val="4/3*#ppt_w"/>
                                          </p:val>
                                        </p:tav>
                                        <p:tav tm="100000">
                                          <p:val>
                                            <p:strVal val="#ppt_w"/>
                                          </p:val>
                                        </p:tav>
                                      </p:tavLst>
                                    </p:anim>
                                    <p:anim calcmode="lin" valueType="num">
                                      <p:cBhvr>
                                        <p:cTn id="80" dur="500" fill="hold"/>
                                        <p:tgtEl>
                                          <p:spTgt spid="12"/>
                                        </p:tgtEl>
                                        <p:attrNameLst>
                                          <p:attrName>ppt_h</p:attrName>
                                        </p:attrNameLst>
                                      </p:cBhvr>
                                      <p:tavLst>
                                        <p:tav tm="0">
                                          <p:val>
                                            <p:strVal val="4/3*#ppt_h"/>
                                          </p:val>
                                        </p:tav>
                                        <p:tav tm="100000">
                                          <p:val>
                                            <p:strVal val="#ppt_h"/>
                                          </p:val>
                                        </p:tav>
                                      </p:tavLst>
                                    </p:anim>
                                  </p:childTnLst>
                                </p:cTn>
                              </p:par>
                              <p:par>
                                <p:cTn id="81" presetID="10" presetClass="entr" presetSubtype="0" fill="hold" grpId="0" nodeType="withEffect">
                                  <p:stCondLst>
                                    <p:cond delay="50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par>
                                <p:cTn id="84" presetID="10" presetClass="entr" presetSubtype="0" fill="hold" grpId="0" nodeType="withEffect">
                                  <p:stCondLst>
                                    <p:cond delay="500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22" presetClass="entr" presetSubtype="1" fill="hold" nodeType="withEffect">
                                  <p:stCondLst>
                                    <p:cond delay="5500"/>
                                  </p:stCondLst>
                                  <p:childTnLst>
                                    <p:set>
                                      <p:cBhvr>
                                        <p:cTn id="88" dur="1" fill="hold">
                                          <p:stCondLst>
                                            <p:cond delay="0"/>
                                          </p:stCondLst>
                                        </p:cTn>
                                        <p:tgtEl>
                                          <p:spTgt spid="4"/>
                                        </p:tgtEl>
                                        <p:attrNameLst>
                                          <p:attrName>style.visibility</p:attrName>
                                        </p:attrNameLst>
                                      </p:cBhvr>
                                      <p:to>
                                        <p:strVal val="visible"/>
                                      </p:to>
                                    </p:set>
                                    <p:animEffect transition="in" filter="wipe(up)">
                                      <p:cBhvr>
                                        <p:cTn id="89" dur="500"/>
                                        <p:tgtEl>
                                          <p:spTgt spid="4"/>
                                        </p:tgtEl>
                                      </p:cBhvr>
                                    </p:animEffect>
                                  </p:childTnLst>
                                </p:cTn>
                              </p:par>
                              <p:par>
                                <p:cTn id="90" presetID="23" presetClass="entr" presetSubtype="288" fill="hold" nodeType="withEffect">
                                  <p:stCondLst>
                                    <p:cond delay="6000"/>
                                  </p:stCondLst>
                                  <p:childTnLst>
                                    <p:set>
                                      <p:cBhvr>
                                        <p:cTn id="91" dur="1" fill="hold">
                                          <p:stCondLst>
                                            <p:cond delay="0"/>
                                          </p:stCondLst>
                                        </p:cTn>
                                        <p:tgtEl>
                                          <p:spTgt spid="15"/>
                                        </p:tgtEl>
                                        <p:attrNameLst>
                                          <p:attrName>style.visibility</p:attrName>
                                        </p:attrNameLst>
                                      </p:cBhvr>
                                      <p:to>
                                        <p:strVal val="visible"/>
                                      </p:to>
                                    </p:set>
                                    <p:anim calcmode="lin" valueType="num">
                                      <p:cBhvr>
                                        <p:cTn id="92" dur="500" fill="hold"/>
                                        <p:tgtEl>
                                          <p:spTgt spid="15"/>
                                        </p:tgtEl>
                                        <p:attrNameLst>
                                          <p:attrName>ppt_w</p:attrName>
                                        </p:attrNameLst>
                                      </p:cBhvr>
                                      <p:tavLst>
                                        <p:tav tm="0">
                                          <p:val>
                                            <p:strVal val="4/3*#ppt_w"/>
                                          </p:val>
                                        </p:tav>
                                        <p:tav tm="100000">
                                          <p:val>
                                            <p:strVal val="#ppt_w"/>
                                          </p:val>
                                        </p:tav>
                                      </p:tavLst>
                                    </p:anim>
                                    <p:anim calcmode="lin" valueType="num">
                                      <p:cBhvr>
                                        <p:cTn id="93" dur="500" fill="hold"/>
                                        <p:tgtEl>
                                          <p:spTgt spid="15"/>
                                        </p:tgtEl>
                                        <p:attrNameLst>
                                          <p:attrName>ppt_h</p:attrName>
                                        </p:attrNameLst>
                                      </p:cBhvr>
                                      <p:tavLst>
                                        <p:tav tm="0">
                                          <p:val>
                                            <p:strVal val="4/3*#ppt_h"/>
                                          </p:val>
                                        </p:tav>
                                        <p:tav tm="100000">
                                          <p:val>
                                            <p:strVal val="#ppt_h"/>
                                          </p:val>
                                        </p:tav>
                                      </p:tavLst>
                                    </p:anim>
                                  </p:childTnLst>
                                </p:cTn>
                              </p:par>
                              <p:par>
                                <p:cTn id="94" presetID="10" presetClass="entr" presetSubtype="0" fill="hold" grpId="0" nodeType="withEffect">
                                  <p:stCondLst>
                                    <p:cond delay="600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600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47" grpId="0" bldLvl="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2" name="Rectangle 6"/>
          <p:cNvSpPr/>
          <p:nvPr/>
        </p:nvSpPr>
        <p:spPr>
          <a:xfrm>
            <a:off x="600" y="1579563"/>
            <a:ext cx="12192000" cy="33210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endParaRPr lang="zh-CN" altLang="zh-CN" sz="2400">
              <a:solidFill>
                <a:srgbClr val="FFFFFF"/>
              </a:solidFill>
            </a:endParaRPr>
          </a:p>
        </p:txBody>
      </p:sp>
      <p:grpSp>
        <p:nvGrpSpPr>
          <p:cNvPr id="22" name="Group 7"/>
          <p:cNvGrpSpPr/>
          <p:nvPr/>
        </p:nvGrpSpPr>
        <p:grpSpPr bwMode="auto">
          <a:xfrm>
            <a:off x="-207364" y="1531938"/>
            <a:ext cx="6688139" cy="4356100"/>
            <a:chOff x="2003612" y="1089213"/>
            <a:chExt cx="8001000" cy="5768788"/>
          </a:xfrm>
        </p:grpSpPr>
        <p:pic>
          <p:nvPicPr>
            <p:cNvPr id="23" name="Picture 8"/>
            <p:cNvPicPr>
              <a:picLocks noChangeAspect="1"/>
            </p:cNvPicPr>
            <p:nvPr/>
          </p:nvPicPr>
          <p:blipFill>
            <a:blip r:embed="rId3">
              <a:extLst>
                <a:ext uri="{28A0092B-C50C-407E-A947-70E740481C1C}">
                  <a14:useLocalDpi xmlns:a14="http://schemas.microsoft.com/office/drawing/2010/main" val="0"/>
                </a:ext>
              </a:extLst>
            </a:blip>
            <a:srcRect l="9486" t="6898" r="10791" b="8984"/>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p:cNvSpPr/>
            <p:nvPr/>
          </p:nvSpPr>
          <p:spPr>
            <a:xfrm>
              <a:off x="3483028" y="2031056"/>
              <a:ext cx="5148519" cy="380521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2400">
                <a:solidFill>
                  <a:srgbClr val="FFFFFF"/>
                </a:solidFill>
              </a:endParaRPr>
            </a:p>
          </p:txBody>
        </p:sp>
      </p:grpSp>
      <p:grpSp>
        <p:nvGrpSpPr>
          <p:cNvPr id="5" name="Group 12"/>
          <p:cNvGrpSpPr/>
          <p:nvPr/>
        </p:nvGrpSpPr>
        <p:grpSpPr bwMode="auto">
          <a:xfrm>
            <a:off x="6361714" y="3071813"/>
            <a:ext cx="707488" cy="764840"/>
            <a:chOff x="4459441" y="3503594"/>
            <a:chExt cx="707454" cy="764880"/>
          </a:xfrm>
        </p:grpSpPr>
        <p:sp>
          <p:nvSpPr>
            <p:cNvPr id="6" name="Rectangle 18"/>
            <p:cNvSpPr/>
            <p:nvPr/>
          </p:nvSpPr>
          <p:spPr>
            <a:xfrm>
              <a:off x="4459441" y="3521057"/>
              <a:ext cx="701642" cy="747753"/>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7"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1</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8" name="Group 13"/>
          <p:cNvGrpSpPr/>
          <p:nvPr/>
        </p:nvGrpSpPr>
        <p:grpSpPr bwMode="auto">
          <a:xfrm>
            <a:off x="6361714" y="4016710"/>
            <a:ext cx="707488" cy="764840"/>
            <a:chOff x="5400121" y="3503594"/>
            <a:chExt cx="707454" cy="764880"/>
          </a:xfrm>
        </p:grpSpPr>
        <p:sp>
          <p:nvSpPr>
            <p:cNvPr id="9" name="Rectangle 16"/>
            <p:cNvSpPr/>
            <p:nvPr/>
          </p:nvSpPr>
          <p:spPr>
            <a:xfrm>
              <a:off x="5400121" y="3520722"/>
              <a:ext cx="701642" cy="7477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10"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2</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sp>
        <p:nvSpPr>
          <p:cNvPr id="11" name="Content Placeholder 2"/>
          <p:cNvSpPr txBox="1"/>
          <p:nvPr/>
        </p:nvSpPr>
        <p:spPr bwMode="auto">
          <a:xfrm>
            <a:off x="6300923" y="2035175"/>
            <a:ext cx="5748339"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sz="2800">
                <a:solidFill>
                  <a:schemeClr val="tx1"/>
                </a:solidFill>
                <a:latin typeface="Calibri" panose="020F0502020204030204" charset="0"/>
              </a:defRPr>
            </a:lvl1pPr>
            <a:lvl2pPr marL="742950" indent="-285750">
              <a:defRPr sz="2400">
                <a:solidFill>
                  <a:schemeClr val="tx1"/>
                </a:solidFill>
                <a:latin typeface="Calibri" panose="020F0502020204030204" charset="0"/>
              </a:defRPr>
            </a:lvl2pPr>
            <a:lvl3pPr>
              <a:defRPr sz="2000">
                <a:solidFill>
                  <a:schemeClr val="tx1"/>
                </a:solidFill>
                <a:latin typeface="Calibri" panose="020F0502020204030204" charset="0"/>
              </a:defRPr>
            </a:lvl3pPr>
            <a:lvl4pPr>
              <a:defRPr>
                <a:solidFill>
                  <a:schemeClr val="tx1"/>
                </a:solidFill>
                <a:latin typeface="Calibri" panose="020F0502020204030204" charset="0"/>
              </a:defRPr>
            </a:lvl4pPr>
            <a:lvl5pPr>
              <a:defRPr>
                <a:solidFill>
                  <a:schemeClr val="tx1"/>
                </a:solidFill>
                <a:latin typeface="Calibri" panose="020F0502020204030204" charset="0"/>
              </a:defRPr>
            </a:lvl5pPr>
            <a:lvl6pPr fontAlgn="base">
              <a:spcAft>
                <a:spcPct val="0"/>
              </a:spcAft>
              <a:defRPr>
                <a:solidFill>
                  <a:schemeClr val="tx1"/>
                </a:solidFill>
                <a:latin typeface="Calibri" panose="020F0502020204030204" charset="0"/>
              </a:defRPr>
            </a:lvl6pPr>
            <a:lvl7pPr fontAlgn="base">
              <a:spcAft>
                <a:spcPct val="0"/>
              </a:spcAft>
              <a:defRPr>
                <a:solidFill>
                  <a:schemeClr val="tx1"/>
                </a:solidFill>
                <a:latin typeface="Calibri" panose="020F0502020204030204" charset="0"/>
              </a:defRPr>
            </a:lvl7pPr>
            <a:lvl8pPr fontAlgn="base">
              <a:spcAft>
                <a:spcPct val="0"/>
              </a:spcAft>
              <a:defRPr>
                <a:solidFill>
                  <a:schemeClr val="tx1"/>
                </a:solidFill>
                <a:latin typeface="Calibri" panose="020F0502020204030204" charset="0"/>
              </a:defRPr>
            </a:lvl8pPr>
            <a:lvl9pPr fontAlgn="base">
              <a:spcAft>
                <a:spcPct val="0"/>
              </a:spcAft>
              <a:defRPr>
                <a:solidFill>
                  <a:schemeClr val="tx1"/>
                </a:solidFill>
                <a:latin typeface="Calibri" panose="020F0502020204030204" charset="0"/>
              </a:defRPr>
            </a:lvl9p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400" dirty="0">
                <a:solidFill>
                  <a:schemeClr val="tx1"/>
                </a:solidFill>
                <a:latin typeface="微软雅黑" panose="020B0503020204020204" charset="-122"/>
                <a:ea typeface="微软雅黑" panose="020B0503020204020204" charset="-122"/>
              </a:rPr>
              <a:t>licai2011</a:t>
            </a:r>
            <a:r>
              <a:rPr lang="zh-CN" altLang="en-US" sz="1400" dirty="0">
                <a:solidFill>
                  <a:schemeClr val="tx1"/>
                </a:solidFill>
                <a:latin typeface="微软雅黑" panose="020B0503020204020204" charset="-122"/>
                <a:ea typeface="微软雅黑" panose="020B0503020204020204" charset="-122"/>
              </a:rPr>
              <a:t>专业设计</a:t>
            </a:r>
            <a:r>
              <a:rPr lang="en-US" altLang="zh-CN" sz="1400" dirty="0">
                <a:solidFill>
                  <a:schemeClr val="tx1"/>
                </a:solidFill>
                <a:latin typeface="微软雅黑" panose="020B0503020204020204" charset="-122"/>
                <a:ea typeface="微软雅黑" panose="020B0503020204020204" charset="-122"/>
              </a:rPr>
              <a:t>……</a:t>
            </a:r>
          </a:p>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400" dirty="0">
                <a:solidFill>
                  <a:schemeClr val="tx1"/>
                </a:solidFill>
                <a:latin typeface="微软雅黑" panose="020B0503020204020204" charset="-122"/>
                <a:ea typeface="微软雅黑" panose="020B0503020204020204" charset="-122"/>
              </a:rPr>
              <a:t>licai2011</a:t>
            </a:r>
            <a:r>
              <a:rPr lang="zh-CN" altLang="en-US" sz="1400" dirty="0">
                <a:solidFill>
                  <a:schemeClr val="tx1"/>
                </a:solidFill>
                <a:latin typeface="微软雅黑" panose="020B0503020204020204" charset="-122"/>
                <a:ea typeface="微软雅黑" panose="020B0503020204020204" charset="-122"/>
              </a:rPr>
              <a:t>专业设计</a:t>
            </a:r>
            <a:r>
              <a:rPr lang="en-US" altLang="zh-CN" sz="1400" dirty="0">
                <a:solidFill>
                  <a:schemeClr val="tx1"/>
                </a:solidFill>
                <a:latin typeface="微软雅黑" panose="020B0503020204020204" charset="-122"/>
                <a:ea typeface="微软雅黑" panose="020B0503020204020204" charset="-122"/>
              </a:rPr>
              <a:t>……</a:t>
            </a:r>
          </a:p>
          <a:p>
            <a:endParaRPr lang="en-US" altLang="zh-CN" sz="1400" dirty="0">
              <a:solidFill>
                <a:schemeClr val="tx1"/>
              </a:solidFill>
              <a:latin typeface="微软雅黑" panose="020B0503020204020204" charset="-122"/>
              <a:ea typeface="微软雅黑" panose="020B0503020204020204" charset="-122"/>
            </a:endParaRPr>
          </a:p>
        </p:txBody>
      </p:sp>
      <p:sp>
        <p:nvSpPr>
          <p:cNvPr id="12" name="TextBox 16"/>
          <p:cNvSpPr txBox="1"/>
          <p:nvPr/>
        </p:nvSpPr>
        <p:spPr>
          <a:xfrm>
            <a:off x="7157368" y="3055422"/>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14" name="TextBox 17"/>
          <p:cNvSpPr txBox="1"/>
          <p:nvPr/>
        </p:nvSpPr>
        <p:spPr>
          <a:xfrm>
            <a:off x="7157368" y="3369437"/>
            <a:ext cx="3289133" cy="46990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
        <p:nvSpPr>
          <p:cNvPr id="15" name="TextBox 18"/>
          <p:cNvSpPr txBox="1"/>
          <p:nvPr/>
        </p:nvSpPr>
        <p:spPr>
          <a:xfrm>
            <a:off x="7157368" y="3984103"/>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16" name="TextBox 19"/>
          <p:cNvSpPr txBox="1"/>
          <p:nvPr/>
        </p:nvSpPr>
        <p:spPr>
          <a:xfrm>
            <a:off x="7157368" y="4298118"/>
            <a:ext cx="3289133" cy="46990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par>
                          <p:cTn id="32" fill="hold">
                            <p:stCondLst>
                              <p:cond delay="3500"/>
                            </p:stCondLst>
                            <p:childTnLst>
                              <p:par>
                                <p:cTn id="33" presetID="2" presetClass="entr" presetSubtype="4"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6" presetClass="entr" presetSubtype="2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Vertical)">
                                      <p:cBhvr>
                                        <p:cTn id="44" dur="500"/>
                                        <p:tgtEl>
                                          <p:spTgt spid="1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500"/>
                            </p:stCondLst>
                            <p:childTnLst>
                              <p:par>
                                <p:cTn id="49" presetID="16" presetClass="entr" presetSubtype="2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inVertical)">
                                      <p:cBhvr>
                                        <p:cTn id="51" dur="500"/>
                                        <p:tgtEl>
                                          <p:spTgt spid="1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 grpId="0" bldLvl="0" animBg="1"/>
      <p:bldP spid="11" grpId="0"/>
      <p:bldP spid="12"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a:t>
            </a:r>
            <a:r>
              <a:rPr lang="en-US" sz="4800" dirty="0">
                <a:solidFill>
                  <a:schemeClr val="bg1"/>
                </a:solidFill>
                <a:latin typeface="华文中宋" panose="02010600040101010101" pitchFamily="2" charset="-122"/>
                <a:ea typeface="华文中宋" panose="02010600040101010101" pitchFamily="2" charset="-122"/>
              </a:rPr>
              <a:t>3</a:t>
            </a: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pic>
        <p:nvPicPr>
          <p:cNvPr id="68" name="Picture 5" descr="C:\Users\Administrator\Desktop\rt\QQ截图20170215152137.jpgQQ截图20170215152137"/>
          <p:cNvPicPr>
            <a:picLocks noChangeAspect="1" noChangeArrowheads="1"/>
          </p:cNvPicPr>
          <p:nvPr/>
        </p:nvPicPr>
        <p:blipFill>
          <a:blip r:embed="rId3"/>
          <a:srcRect/>
          <a:stretch>
            <a:fillRect/>
          </a:stretch>
        </p:blipFill>
        <p:spPr bwMode="auto">
          <a:xfrm>
            <a:off x="5773420" y="1777365"/>
            <a:ext cx="5696585" cy="3681730"/>
          </a:xfrm>
          <a:prstGeom prst="rect">
            <a:avLst/>
          </a:prstGeom>
          <a:noFill/>
          <a:ln w="19050" cmpd="sng">
            <a:solidFill>
              <a:srgbClr val="F2F2F2"/>
            </a:solidFill>
            <a:bevel/>
          </a:ln>
          <a:extLst>
            <a:ext uri="{909E8E84-426E-40DD-AFC4-6F175D3DCCD1}">
              <a14:hiddenFill xmlns:a14="http://schemas.microsoft.com/office/drawing/2010/main">
                <a:solidFill>
                  <a:srgbClr val="FFFFFF"/>
                </a:solidFill>
              </a14:hiddenFill>
            </a:ext>
          </a:extLst>
        </p:spPr>
      </p:pic>
      <p:grpSp>
        <p:nvGrpSpPr>
          <p:cNvPr id="69" name="组合 12"/>
          <p:cNvGrpSpPr/>
          <p:nvPr/>
        </p:nvGrpSpPr>
        <p:grpSpPr bwMode="auto">
          <a:xfrm>
            <a:off x="534066" y="1681816"/>
            <a:ext cx="3141663" cy="590551"/>
            <a:chOff x="0" y="0"/>
            <a:chExt cx="3141314" cy="590550"/>
          </a:xfrm>
        </p:grpSpPr>
        <p:sp>
          <p:nvSpPr>
            <p:cNvPr id="70" name="TextBox 1"/>
            <p:cNvSpPr>
              <a:spLocks noChangeArrowheads="1"/>
            </p:cNvSpPr>
            <p:nvPr/>
          </p:nvSpPr>
          <p:spPr bwMode="auto">
            <a:xfrm>
              <a:off x="0" y="0"/>
              <a:ext cx="391117" cy="54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chemeClr val="tx1"/>
                  </a:solidFill>
                  <a:latin typeface="微软雅黑" panose="020B0503020204020204" charset="-122"/>
                  <a:ea typeface="微软雅黑" panose="020B0503020204020204" charset="-122"/>
                  <a:sym typeface="Impact" panose="020B0806030902050204" pitchFamily="34" charset="0"/>
                </a:rPr>
                <a:t>1</a:t>
              </a:r>
              <a:endParaRPr lang="en-US" altLang="en-US" sz="2800" dirty="0">
                <a:solidFill>
                  <a:schemeClr val="tx1"/>
                </a:solidFill>
                <a:latin typeface="微软雅黑" panose="020B0503020204020204" charset="-122"/>
                <a:ea typeface="微软雅黑" panose="020B0503020204020204" charset="-122"/>
                <a:sym typeface="Impact" panose="020B0806030902050204" pitchFamily="34" charset="0"/>
              </a:endParaRPr>
            </a:p>
          </p:txBody>
        </p:sp>
        <p:sp>
          <p:nvSpPr>
            <p:cNvPr id="71" name="直接连接符 15"/>
            <p:cNvSpPr>
              <a:spLocks noChangeShapeType="1"/>
            </p:cNvSpPr>
            <p:nvPr/>
          </p:nvSpPr>
          <p:spPr bwMode="auto">
            <a:xfrm flipH="1">
              <a:off x="0" y="0"/>
              <a:ext cx="590550" cy="590550"/>
            </a:xfrm>
            <a:prstGeom prst="line">
              <a:avLst/>
            </a:prstGeom>
            <a:noFill/>
            <a:ln w="9525" cap="flat" cmpd="sng">
              <a:solidFill>
                <a:srgbClr val="C00000"/>
              </a:solidFill>
              <a:bevel/>
            </a:ln>
            <a:extLst>
              <a:ext uri="{909E8E84-426E-40DD-AFC4-6F175D3DCCD1}">
                <a14:hiddenFill xmlns:a14="http://schemas.microsoft.com/office/drawing/2010/main">
                  <a:noFill/>
                </a14:hiddenFill>
              </a:ext>
            </a:extLst>
          </p:spPr>
          <p:txBody>
            <a:bodyPr/>
            <a:lstStyle/>
            <a:p>
              <a:endParaRPr lang="zh-CN" altLang="en-US" sz="2400">
                <a:latin typeface="微软雅黑" panose="020B0503020204020204" charset="-122"/>
                <a:ea typeface="微软雅黑" panose="020B0503020204020204" charset="-122"/>
              </a:endParaRPr>
            </a:p>
          </p:txBody>
        </p:sp>
        <p:sp>
          <p:nvSpPr>
            <p:cNvPr id="72" name="矩形 7"/>
            <p:cNvSpPr>
              <a:spLocks noChangeArrowheads="1"/>
            </p:cNvSpPr>
            <p:nvPr/>
          </p:nvSpPr>
          <p:spPr bwMode="auto">
            <a:xfrm>
              <a:off x="452436" y="95251"/>
              <a:ext cx="2688878" cy="48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dirty="0">
                  <a:solidFill>
                    <a:schemeClr val="tx1"/>
                  </a:solidFill>
                  <a:latin typeface="微软雅黑" panose="020B0503020204020204" charset="-122"/>
                  <a:ea typeface="微软雅黑" panose="020B0503020204020204" charset="-122"/>
                </a:rPr>
                <a:t>经验分享</a:t>
              </a:r>
            </a:p>
          </p:txBody>
        </p:sp>
      </p:grpSp>
      <p:sp>
        <p:nvSpPr>
          <p:cNvPr id="73" name="矩形 8"/>
          <p:cNvSpPr>
            <a:spLocks noChangeArrowheads="1"/>
          </p:cNvSpPr>
          <p:nvPr/>
        </p:nvSpPr>
        <p:spPr bwMode="auto">
          <a:xfrm>
            <a:off x="986503" y="2259665"/>
            <a:ext cx="4344988"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chemeClr val="tx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a:t>
            </a:r>
          </a:p>
        </p:txBody>
      </p:sp>
      <p:grpSp>
        <p:nvGrpSpPr>
          <p:cNvPr id="74" name="组合 18"/>
          <p:cNvGrpSpPr/>
          <p:nvPr/>
        </p:nvGrpSpPr>
        <p:grpSpPr bwMode="auto">
          <a:xfrm>
            <a:off x="538827" y="3745567"/>
            <a:ext cx="1849779" cy="590551"/>
            <a:chOff x="0" y="0"/>
            <a:chExt cx="1849684" cy="590550"/>
          </a:xfrm>
        </p:grpSpPr>
        <p:sp>
          <p:nvSpPr>
            <p:cNvPr id="75" name="TextBox 10"/>
            <p:cNvSpPr>
              <a:spLocks noChangeArrowheads="1"/>
            </p:cNvSpPr>
            <p:nvPr/>
          </p:nvSpPr>
          <p:spPr bwMode="auto">
            <a:xfrm>
              <a:off x="0" y="0"/>
              <a:ext cx="391140" cy="54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chemeClr val="tx1"/>
                  </a:solidFill>
                  <a:latin typeface="微软雅黑" panose="020B0503020204020204" charset="-122"/>
                  <a:ea typeface="微软雅黑" panose="020B0503020204020204" charset="-122"/>
                  <a:sym typeface="Impact" panose="020B0806030902050204" pitchFamily="34" charset="0"/>
                </a:rPr>
                <a:t>2</a:t>
              </a:r>
              <a:endParaRPr lang="en-US" altLang="en-US" sz="2800" dirty="0">
                <a:solidFill>
                  <a:schemeClr val="tx1"/>
                </a:solidFill>
                <a:latin typeface="微软雅黑" panose="020B0503020204020204" charset="-122"/>
                <a:ea typeface="微软雅黑" panose="020B0503020204020204" charset="-122"/>
                <a:sym typeface="Impact" panose="020B0806030902050204" pitchFamily="34" charset="0"/>
              </a:endParaRPr>
            </a:p>
          </p:txBody>
        </p:sp>
        <p:sp>
          <p:nvSpPr>
            <p:cNvPr id="76" name="直接连接符 20"/>
            <p:cNvSpPr>
              <a:spLocks noChangeShapeType="1"/>
            </p:cNvSpPr>
            <p:nvPr/>
          </p:nvSpPr>
          <p:spPr bwMode="auto">
            <a:xfrm flipH="1">
              <a:off x="0" y="0"/>
              <a:ext cx="590550" cy="590550"/>
            </a:xfrm>
            <a:prstGeom prst="line">
              <a:avLst/>
            </a:prstGeom>
            <a:noFill/>
            <a:ln w="9525" cap="flat" cmpd="sng">
              <a:solidFill>
                <a:srgbClr val="C00000"/>
              </a:solidFill>
              <a:bevel/>
            </a:ln>
            <a:extLst>
              <a:ext uri="{909E8E84-426E-40DD-AFC4-6F175D3DCCD1}">
                <a14:hiddenFill xmlns:a14="http://schemas.microsoft.com/office/drawing/2010/main">
                  <a:noFill/>
                </a14:hiddenFill>
              </a:ext>
            </a:extLst>
          </p:spPr>
          <p:txBody>
            <a:bodyPr/>
            <a:lstStyle/>
            <a:p>
              <a:endParaRPr lang="zh-CN" altLang="en-US" sz="2400">
                <a:latin typeface="微软雅黑" panose="020B0503020204020204" charset="-122"/>
                <a:ea typeface="微软雅黑" panose="020B0503020204020204" charset="-122"/>
              </a:endParaRPr>
            </a:p>
          </p:txBody>
        </p:sp>
        <p:sp>
          <p:nvSpPr>
            <p:cNvPr id="77" name="矩形 12"/>
            <p:cNvSpPr>
              <a:spLocks noChangeArrowheads="1"/>
            </p:cNvSpPr>
            <p:nvPr/>
          </p:nvSpPr>
          <p:spPr bwMode="auto">
            <a:xfrm>
              <a:off x="447676" y="95251"/>
              <a:ext cx="1402008" cy="48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zh-CN" altLang="en-US" sz="2400" b="1" dirty="0">
                  <a:solidFill>
                    <a:schemeClr val="tx1"/>
                  </a:solidFill>
                  <a:latin typeface="微软雅黑" panose="020B0503020204020204" charset="-122"/>
                  <a:ea typeface="微软雅黑" panose="020B0503020204020204" charset="-122"/>
                </a:rPr>
                <a:t>经验分享</a:t>
              </a:r>
            </a:p>
          </p:txBody>
        </p:sp>
      </p:grpSp>
      <p:sp>
        <p:nvSpPr>
          <p:cNvPr id="78" name="矩形 9"/>
          <p:cNvSpPr>
            <a:spLocks noChangeArrowheads="1"/>
          </p:cNvSpPr>
          <p:nvPr/>
        </p:nvSpPr>
        <p:spPr bwMode="auto">
          <a:xfrm>
            <a:off x="986503" y="4269441"/>
            <a:ext cx="4344988"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chemeClr val="tx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childTnLst>
                                </p:cTn>
                              </p:par>
                            </p:childTnLst>
                          </p:cTn>
                        </p:par>
                        <p:par>
                          <p:cTn id="24" fill="hold">
                            <p:stCondLst>
                              <p:cond delay="2000"/>
                            </p:stCondLst>
                            <p:childTnLst>
                              <p:par>
                                <p:cTn id="25" presetID="26" presetClass="emph" presetSubtype="0" fill="hold" nodeType="afterEffect">
                                  <p:stCondLst>
                                    <p:cond delay="0"/>
                                  </p:stCondLst>
                                  <p:childTnLst>
                                    <p:animEffect transition="out" filter="fade">
                                      <p:cBhvr>
                                        <p:cTn id="26" dur="500" tmFilter="0, 0; .2, .5; .8, .5; 1, 0"/>
                                        <p:tgtEl>
                                          <p:spTgt spid="68"/>
                                        </p:tgtEl>
                                      </p:cBhvr>
                                    </p:animEffect>
                                    <p:animScale>
                                      <p:cBhvr>
                                        <p:cTn id="27" dur="250" autoRev="1" fill="hold"/>
                                        <p:tgtEl>
                                          <p:spTgt spid="68"/>
                                        </p:tgtEl>
                                      </p:cBhvr>
                                      <p:by x="105000" y="105000"/>
                                    </p:animScale>
                                  </p:childTnLst>
                                </p:cTn>
                              </p:par>
                            </p:childTnLst>
                          </p:cTn>
                        </p:par>
                        <p:par>
                          <p:cTn id="28" fill="hold">
                            <p:stCondLst>
                              <p:cond delay="2500"/>
                            </p:stCondLst>
                            <p:childTnLst>
                              <p:par>
                                <p:cTn id="29" presetID="2" presetClass="entr" presetSubtype="2" decel="100000" fill="hold" nodeType="after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ppt_x</p:attrName>
                                        </p:attrNameLst>
                                      </p:cBhvr>
                                      <p:tavLst>
                                        <p:tav tm="0">
                                          <p:val>
                                            <p:strVal val="1+#ppt_w/2"/>
                                          </p:val>
                                        </p:tav>
                                        <p:tav tm="100000">
                                          <p:val>
                                            <p:strVal val="#ppt_x"/>
                                          </p:val>
                                        </p:tav>
                                      </p:tavLst>
                                    </p:anim>
                                    <p:anim calcmode="lin" valueType="num">
                                      <p:cBhvr>
                                        <p:cTn id="32" dur="500" fill="hold"/>
                                        <p:tgtEl>
                                          <p:spTgt spid="69"/>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 calcmode="lin" valueType="num">
                                      <p:cBhvr>
                                        <p:cTn id="35" dur="500" fill="hold"/>
                                        <p:tgtEl>
                                          <p:spTgt spid="73"/>
                                        </p:tgtEl>
                                        <p:attrNameLst>
                                          <p:attrName>ppt_x</p:attrName>
                                        </p:attrNameLst>
                                      </p:cBhvr>
                                      <p:tavLst>
                                        <p:tav tm="0">
                                          <p:val>
                                            <p:strVal val="0-#ppt_w/2"/>
                                          </p:val>
                                        </p:tav>
                                        <p:tav tm="100000">
                                          <p:val>
                                            <p:strVal val="#ppt_x"/>
                                          </p:val>
                                        </p:tav>
                                      </p:tavLst>
                                    </p:anim>
                                    <p:anim calcmode="lin" valueType="num">
                                      <p:cBhvr>
                                        <p:cTn id="36" dur="500" fill="hold"/>
                                        <p:tgtEl>
                                          <p:spTgt spid="7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2" decel="100000"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 calcmode="lin" valueType="num">
                                      <p:cBhvr>
                                        <p:cTn id="40" dur="500" fill="hold"/>
                                        <p:tgtEl>
                                          <p:spTgt spid="74"/>
                                        </p:tgtEl>
                                        <p:attrNameLst>
                                          <p:attrName>ppt_x</p:attrName>
                                        </p:attrNameLst>
                                      </p:cBhvr>
                                      <p:tavLst>
                                        <p:tav tm="0">
                                          <p:val>
                                            <p:strVal val="1+#ppt_w/2"/>
                                          </p:val>
                                        </p:tav>
                                        <p:tav tm="100000">
                                          <p:val>
                                            <p:strVal val="#ppt_x"/>
                                          </p:val>
                                        </p:tav>
                                      </p:tavLst>
                                    </p:anim>
                                    <p:anim calcmode="lin" valueType="num">
                                      <p:cBhvr>
                                        <p:cTn id="41" dur="500" fill="hold"/>
                                        <p:tgtEl>
                                          <p:spTgt spid="7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78"/>
                                        </p:tgtEl>
                                        <p:attrNameLst>
                                          <p:attrName>style.visibility</p:attrName>
                                        </p:attrNameLst>
                                      </p:cBhvr>
                                      <p:to>
                                        <p:strVal val="visible"/>
                                      </p:to>
                                    </p:set>
                                    <p:anim calcmode="lin" valueType="num">
                                      <p:cBhvr>
                                        <p:cTn id="44" dur="500" fill="hold"/>
                                        <p:tgtEl>
                                          <p:spTgt spid="78"/>
                                        </p:tgtEl>
                                        <p:attrNameLst>
                                          <p:attrName>ppt_x</p:attrName>
                                        </p:attrNameLst>
                                      </p:cBhvr>
                                      <p:tavLst>
                                        <p:tav tm="0">
                                          <p:val>
                                            <p:strVal val="0-#ppt_w/2"/>
                                          </p:val>
                                        </p:tav>
                                        <p:tav tm="100000">
                                          <p:val>
                                            <p:strVal val="#ppt_x"/>
                                          </p:val>
                                        </p:tav>
                                      </p:tavLst>
                                    </p:anim>
                                    <p:anim calcmode="lin" valueType="num">
                                      <p:cBhvr>
                                        <p:cTn id="45"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73" grpId="0" bldLvl="0" autoUpdateAnimBg="0"/>
      <p:bldP spid="78"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9" name="원호 10"/>
          <p:cNvSpPr/>
          <p:nvPr/>
        </p:nvSpPr>
        <p:spPr>
          <a:xfrm flipH="1">
            <a:off x="1497724" y="1745929"/>
            <a:ext cx="3681079" cy="3681077"/>
          </a:xfrm>
          <a:prstGeom prst="arc">
            <a:avLst>
              <a:gd name="adj1" fmla="val 16200000"/>
              <a:gd name="adj2" fmla="val 16115733"/>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0" name="원호 11"/>
          <p:cNvSpPr/>
          <p:nvPr/>
        </p:nvSpPr>
        <p:spPr>
          <a:xfrm flipH="1">
            <a:off x="1913408" y="2171250"/>
            <a:ext cx="2830439" cy="2830436"/>
          </a:xfrm>
          <a:prstGeom prst="arc">
            <a:avLst>
              <a:gd name="adj1" fmla="val 16200000"/>
              <a:gd name="adj2" fmla="val 16141882"/>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1" name="원호 12"/>
          <p:cNvSpPr/>
          <p:nvPr/>
        </p:nvSpPr>
        <p:spPr>
          <a:xfrm flipH="1">
            <a:off x="1488088" y="1745929"/>
            <a:ext cx="3681079" cy="3681077"/>
          </a:xfrm>
          <a:prstGeom prst="arc">
            <a:avLst>
              <a:gd name="adj1" fmla="val 16200000"/>
              <a:gd name="adj2" fmla="val 9400271"/>
            </a:avLst>
          </a:prstGeom>
          <a:ln w="276225" cap="rnd">
            <a:solidFill>
              <a:srgbClr val="EBAC07"/>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2" name="원호 13"/>
          <p:cNvSpPr/>
          <p:nvPr/>
        </p:nvSpPr>
        <p:spPr>
          <a:xfrm flipH="1">
            <a:off x="2040408" y="2298250"/>
            <a:ext cx="2830439" cy="2830436"/>
          </a:xfrm>
          <a:prstGeom prst="arc">
            <a:avLst>
              <a:gd name="adj1" fmla="val 16200000"/>
              <a:gd name="adj2" fmla="val 5418629"/>
            </a:avLst>
          </a:prstGeom>
          <a:ln w="276225" cap="rnd">
            <a:solidFill>
              <a:srgbClr val="C00000"/>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3" name="원호 14"/>
          <p:cNvSpPr/>
          <p:nvPr/>
        </p:nvSpPr>
        <p:spPr>
          <a:xfrm flipH="1">
            <a:off x="2342188" y="2600030"/>
            <a:ext cx="1972879" cy="1972875"/>
          </a:xfrm>
          <a:prstGeom prst="arc">
            <a:avLst>
              <a:gd name="adj1" fmla="val 16200000"/>
              <a:gd name="adj2" fmla="val 16147260"/>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 name="원호 15"/>
          <p:cNvSpPr/>
          <p:nvPr/>
        </p:nvSpPr>
        <p:spPr>
          <a:xfrm flipH="1">
            <a:off x="2469188" y="2727030"/>
            <a:ext cx="1972879" cy="1972875"/>
          </a:xfrm>
          <a:prstGeom prst="arc">
            <a:avLst>
              <a:gd name="adj1" fmla="val 16200000"/>
              <a:gd name="adj2" fmla="val 20963023"/>
            </a:avLst>
          </a:prstGeom>
          <a:ln w="276225" cap="rnd">
            <a:solidFill>
              <a:srgbClr val="EBAC07"/>
            </a:solidFill>
          </a:ln>
          <a:effectLst>
            <a:outerShdw blurRad="50800" dist="38100" dir="5400000" algn="t"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cxnSp>
        <p:nvCxnSpPr>
          <p:cNvPr id="25" name="직선 화살표 연결선 16"/>
          <p:cNvCxnSpPr/>
          <p:nvPr/>
        </p:nvCxnSpPr>
        <p:spPr>
          <a:xfrm>
            <a:off x="3507508" y="1745929"/>
            <a:ext cx="3538331"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직선 화살표 연결선 24"/>
          <p:cNvCxnSpPr/>
          <p:nvPr/>
        </p:nvCxnSpPr>
        <p:spPr>
          <a:xfrm>
            <a:off x="3507510" y="2175648"/>
            <a:ext cx="3202767"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직선 연결선 25"/>
          <p:cNvCxnSpPr/>
          <p:nvPr/>
        </p:nvCxnSpPr>
        <p:spPr>
          <a:xfrm>
            <a:off x="6710276" y="2175648"/>
            <a:ext cx="0" cy="1065196"/>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직선 화살표 연결선 26"/>
          <p:cNvCxnSpPr/>
          <p:nvPr/>
        </p:nvCxnSpPr>
        <p:spPr>
          <a:xfrm flipH="1">
            <a:off x="6710280" y="3240844"/>
            <a:ext cx="335557"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직선 화살표 연결선 28"/>
          <p:cNvCxnSpPr/>
          <p:nvPr/>
        </p:nvCxnSpPr>
        <p:spPr>
          <a:xfrm>
            <a:off x="3507507" y="2599717"/>
            <a:ext cx="2585673"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직선 연결선 29"/>
          <p:cNvCxnSpPr/>
          <p:nvPr/>
        </p:nvCxnSpPr>
        <p:spPr>
          <a:xfrm>
            <a:off x="6093180" y="2599717"/>
            <a:ext cx="0" cy="2160529"/>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직선 화살표 연결선 30"/>
          <p:cNvCxnSpPr/>
          <p:nvPr/>
        </p:nvCxnSpPr>
        <p:spPr>
          <a:xfrm flipH="1">
            <a:off x="6093186" y="4760246"/>
            <a:ext cx="926149"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Freeform 17"/>
          <p:cNvSpPr>
            <a:spLocks noEditPoints="1"/>
          </p:cNvSpPr>
          <p:nvPr/>
        </p:nvSpPr>
        <p:spPr bwMode="auto">
          <a:xfrm flipH="1">
            <a:off x="3005628" y="3100414"/>
            <a:ext cx="809139" cy="86562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0000"/>
          </a:solidFill>
          <a:ln>
            <a:noFill/>
          </a:ln>
        </p:spPr>
        <p:txBody>
          <a:bodyPr vert="horz" wrap="square" lIns="91416" tIns="45708" rIns="91416" bIns="45708" numCol="1" anchor="t" anchorCtr="0" compatLnSpc="1"/>
          <a:lstStyle/>
          <a:p>
            <a:endParaRPr lang="zh-CN" altLang="en-US" sz="2400"/>
          </a:p>
        </p:txBody>
      </p:sp>
      <p:sp>
        <p:nvSpPr>
          <p:cNvPr id="50" name="TextBox 49"/>
          <p:cNvSpPr txBox="1"/>
          <p:nvPr/>
        </p:nvSpPr>
        <p:spPr>
          <a:xfrm>
            <a:off x="7204562" y="1543914"/>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59" name="TextBox 58"/>
          <p:cNvSpPr txBox="1"/>
          <p:nvPr/>
        </p:nvSpPr>
        <p:spPr>
          <a:xfrm>
            <a:off x="7204562" y="1957216"/>
            <a:ext cx="3289133" cy="746125"/>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400" dirty="0">
                <a:solidFill>
                  <a:schemeClr val="tx1"/>
                </a:solidFill>
                <a:latin typeface="微软雅黑" panose="020B0503020204020204" charset="-122"/>
                <a:ea typeface="微软雅黑" panose="020B0503020204020204" charset="-122"/>
              </a:rPr>
              <a:t>licai2011</a:t>
            </a:r>
            <a:r>
              <a:rPr lang="zh-CN" altLang="en-US" sz="1400" dirty="0">
                <a:solidFill>
                  <a:schemeClr val="tx1"/>
                </a:solidFill>
                <a:latin typeface="微软雅黑" panose="020B0503020204020204" charset="-122"/>
                <a:ea typeface="微软雅黑" panose="020B0503020204020204" charset="-122"/>
              </a:rPr>
              <a:t>专业设计</a:t>
            </a:r>
            <a:r>
              <a:rPr lang="en-US" altLang="zh-CN" sz="1400" dirty="0">
                <a:solidFill>
                  <a:schemeClr val="tx1"/>
                </a:solidFill>
                <a:latin typeface="微软雅黑" panose="020B0503020204020204" charset="-122"/>
                <a:ea typeface="微软雅黑" panose="020B0503020204020204" charset="-122"/>
              </a:rPr>
              <a:t>……</a:t>
            </a:r>
          </a:p>
        </p:txBody>
      </p:sp>
      <p:sp>
        <p:nvSpPr>
          <p:cNvPr id="60" name="TextBox 59"/>
          <p:cNvSpPr txBox="1"/>
          <p:nvPr/>
        </p:nvSpPr>
        <p:spPr>
          <a:xfrm>
            <a:off x="7204562" y="3002384"/>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61" name="TextBox 60"/>
          <p:cNvSpPr txBox="1"/>
          <p:nvPr/>
        </p:nvSpPr>
        <p:spPr>
          <a:xfrm>
            <a:off x="7204562" y="3397376"/>
            <a:ext cx="3289133" cy="746125"/>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400" dirty="0">
                <a:solidFill>
                  <a:schemeClr val="tx1"/>
                </a:solidFill>
                <a:latin typeface="微软雅黑" panose="020B0503020204020204" charset="-122"/>
                <a:ea typeface="微软雅黑" panose="020B0503020204020204" charset="-122"/>
              </a:rPr>
              <a:t>licai2011</a:t>
            </a:r>
            <a:r>
              <a:rPr lang="zh-CN" altLang="en-US" sz="1400" dirty="0">
                <a:solidFill>
                  <a:schemeClr val="tx1"/>
                </a:solidFill>
                <a:latin typeface="微软雅黑" panose="020B0503020204020204" charset="-122"/>
                <a:ea typeface="微软雅黑" panose="020B0503020204020204" charset="-122"/>
              </a:rPr>
              <a:t>专业设计</a:t>
            </a:r>
            <a:r>
              <a:rPr lang="en-US" altLang="zh-CN" sz="1400" dirty="0">
                <a:solidFill>
                  <a:schemeClr val="tx1"/>
                </a:solidFill>
                <a:latin typeface="微软雅黑" panose="020B0503020204020204" charset="-122"/>
                <a:ea typeface="微软雅黑" panose="020B0503020204020204" charset="-122"/>
              </a:rPr>
              <a:t>……</a:t>
            </a:r>
          </a:p>
        </p:txBody>
      </p:sp>
      <p:sp>
        <p:nvSpPr>
          <p:cNvPr id="62" name="TextBox 61"/>
          <p:cNvSpPr txBox="1"/>
          <p:nvPr/>
        </p:nvSpPr>
        <p:spPr>
          <a:xfrm>
            <a:off x="7204562" y="4453493"/>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63" name="TextBox 62"/>
          <p:cNvSpPr txBox="1"/>
          <p:nvPr/>
        </p:nvSpPr>
        <p:spPr>
          <a:xfrm>
            <a:off x="7204562" y="4837536"/>
            <a:ext cx="3289133" cy="746125"/>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400" dirty="0">
                <a:solidFill>
                  <a:schemeClr val="tx1"/>
                </a:solidFill>
                <a:latin typeface="微软雅黑" panose="020B0503020204020204" charset="-122"/>
                <a:ea typeface="微软雅黑" panose="020B0503020204020204" charset="-122"/>
              </a:rPr>
              <a:t>licai2011</a:t>
            </a:r>
            <a:r>
              <a:rPr lang="zh-CN" altLang="en-US" sz="1400" dirty="0">
                <a:solidFill>
                  <a:schemeClr val="tx1"/>
                </a:solidFill>
                <a:latin typeface="微软雅黑" panose="020B0503020204020204" charset="-122"/>
                <a:ea typeface="微软雅黑" panose="020B0503020204020204" charset="-122"/>
              </a:rPr>
              <a:t>专业设计</a:t>
            </a:r>
            <a:r>
              <a:rPr lang="en-US" altLang="zh-CN" sz="1400" dirty="0">
                <a:solidFill>
                  <a:schemeClr val="tx1"/>
                </a:solidFill>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1000" fill="hold"/>
                                        <p:tgtEl>
                                          <p:spTgt spid="42"/>
                                        </p:tgtEl>
                                        <p:attrNameLst>
                                          <p:attrName>ppt_w</p:attrName>
                                        </p:attrNameLst>
                                      </p:cBhvr>
                                      <p:tavLst>
                                        <p:tav tm="0">
                                          <p:val>
                                            <p:fltVal val="0"/>
                                          </p:val>
                                        </p:tav>
                                        <p:tav tm="100000">
                                          <p:val>
                                            <p:strVal val="#ppt_w"/>
                                          </p:val>
                                        </p:tav>
                                      </p:tavLst>
                                    </p:anim>
                                    <p:anim calcmode="lin" valueType="num">
                                      <p:cBhvr>
                                        <p:cTn id="37" dur="1000" fill="hold"/>
                                        <p:tgtEl>
                                          <p:spTgt spid="42"/>
                                        </p:tgtEl>
                                        <p:attrNameLst>
                                          <p:attrName>ppt_h</p:attrName>
                                        </p:attrNameLst>
                                      </p:cBhvr>
                                      <p:tavLst>
                                        <p:tav tm="0">
                                          <p:val>
                                            <p:fltVal val="0"/>
                                          </p:val>
                                        </p:tav>
                                        <p:tav tm="100000">
                                          <p:val>
                                            <p:strVal val="#ppt_h"/>
                                          </p:val>
                                        </p:tav>
                                      </p:tavLst>
                                    </p:anim>
                                    <p:animEffect transition="in" filter="fade">
                                      <p:cBhvr>
                                        <p:cTn id="38" dur="1000"/>
                                        <p:tgtEl>
                                          <p:spTgt spid="42"/>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up)">
                                      <p:cBhvr>
                                        <p:cTn id="42" dur="500"/>
                                        <p:tgtEl>
                                          <p:spTgt spid="2"/>
                                        </p:tgtEl>
                                      </p:cBhvr>
                                    </p:animEffect>
                                  </p:childTnLst>
                                </p:cTn>
                              </p:par>
                              <p:par>
                                <p:cTn id="43" presetID="22" presetClass="entr" presetSubtype="1"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Effect transition="in" filter="wipe(up)">
                                      <p:cBhvr>
                                        <p:cTn id="45" dur="500"/>
                                        <p:tgtEl>
                                          <p:spTgt spid="22"/>
                                        </p:tgtEl>
                                      </p:cBhvr>
                                    </p:animEffect>
                                  </p:childTnLst>
                                </p:cTn>
                              </p:par>
                              <p:par>
                                <p:cTn id="46" presetID="22" presetClass="entr" presetSubtype="1" fill="hold" grpId="0" nodeType="withEffect">
                                  <p:stCondLst>
                                    <p:cond delay="100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par>
                          <p:cTn id="49" fill="hold">
                            <p:stCondLst>
                              <p:cond delay="2500"/>
                            </p:stCondLst>
                            <p:childTnLst>
                              <p:par>
                                <p:cTn id="50" presetID="22" presetClass="entr" presetSubtype="8"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500"/>
                                        <p:tgtEl>
                                          <p:spTgt spid="25"/>
                                        </p:tgtEl>
                                      </p:cBhvr>
                                    </p:animEffect>
                                  </p:childTnLst>
                                </p:cTn>
                              </p:par>
                            </p:childTnLst>
                          </p:cTn>
                        </p:par>
                        <p:par>
                          <p:cTn id="53" fill="hold">
                            <p:stCondLst>
                              <p:cond delay="3000"/>
                            </p:stCondLst>
                            <p:childTnLst>
                              <p:par>
                                <p:cTn id="54" presetID="2" presetClass="entr" presetSubtype="2"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250" fill="hold"/>
                                        <p:tgtEl>
                                          <p:spTgt spid="50"/>
                                        </p:tgtEl>
                                        <p:attrNameLst>
                                          <p:attrName>ppt_x</p:attrName>
                                        </p:attrNameLst>
                                      </p:cBhvr>
                                      <p:tavLst>
                                        <p:tav tm="0">
                                          <p:val>
                                            <p:strVal val="1+#ppt_w/2"/>
                                          </p:val>
                                        </p:tav>
                                        <p:tav tm="100000">
                                          <p:val>
                                            <p:strVal val="#ppt_x"/>
                                          </p:val>
                                        </p:tav>
                                      </p:tavLst>
                                    </p:anim>
                                    <p:anim calcmode="lin" valueType="num">
                                      <p:cBhvr additive="base">
                                        <p:cTn id="57" dur="250" fill="hold"/>
                                        <p:tgtEl>
                                          <p:spTgt spid="50"/>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1"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up)">
                                      <p:cBhvr>
                                        <p:cTn id="61" dur="500"/>
                                        <p:tgtEl>
                                          <p:spTgt spid="59"/>
                                        </p:tgtEl>
                                      </p:cBhvr>
                                    </p:animEffect>
                                  </p:child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childTnLst>
                          </p:cTn>
                        </p:par>
                        <p:par>
                          <p:cTn id="66" fill="hold">
                            <p:stCondLst>
                              <p:cond delay="4500"/>
                            </p:stCondLst>
                            <p:childTnLst>
                              <p:par>
                                <p:cTn id="67" presetID="22" presetClass="entr" presetSubtype="1" fill="hold"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250" fill="hold"/>
                                        <p:tgtEl>
                                          <p:spTgt spid="60"/>
                                        </p:tgtEl>
                                        <p:attrNameLst>
                                          <p:attrName>ppt_x</p:attrName>
                                        </p:attrNameLst>
                                      </p:cBhvr>
                                      <p:tavLst>
                                        <p:tav tm="0">
                                          <p:val>
                                            <p:strVal val="1+#ppt_w/2"/>
                                          </p:val>
                                        </p:tav>
                                        <p:tav tm="100000">
                                          <p:val>
                                            <p:strVal val="#ppt_x"/>
                                          </p:val>
                                        </p:tav>
                                      </p:tavLst>
                                    </p:anim>
                                    <p:anim calcmode="lin" valueType="num">
                                      <p:cBhvr additive="base">
                                        <p:cTn id="78" dur="250" fill="hold"/>
                                        <p:tgtEl>
                                          <p:spTgt spid="60"/>
                                        </p:tgtEl>
                                        <p:attrNameLst>
                                          <p:attrName>ppt_y</p:attrName>
                                        </p:attrNameLst>
                                      </p:cBhvr>
                                      <p:tavLst>
                                        <p:tav tm="0">
                                          <p:val>
                                            <p:strVal val="#ppt_y"/>
                                          </p:val>
                                        </p:tav>
                                        <p:tav tm="100000">
                                          <p:val>
                                            <p:strVal val="#ppt_y"/>
                                          </p:val>
                                        </p:tav>
                                      </p:tavLst>
                                    </p:anim>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wipe(up)">
                                      <p:cBhvr>
                                        <p:cTn id="82" dur="500"/>
                                        <p:tgtEl>
                                          <p:spTgt spid="61"/>
                                        </p:tgtEl>
                                      </p:cBhvr>
                                    </p:animEffect>
                                  </p:childTnLst>
                                </p:cTn>
                              </p:par>
                            </p:childTnLst>
                          </p:cTn>
                        </p:par>
                        <p:par>
                          <p:cTn id="83" fill="hold">
                            <p:stCondLst>
                              <p:cond delay="6500"/>
                            </p:stCondLst>
                            <p:childTnLst>
                              <p:par>
                                <p:cTn id="84" presetID="22" presetClass="entr" presetSubtype="8"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left)">
                                      <p:cBhvr>
                                        <p:cTn id="86" dur="500"/>
                                        <p:tgtEl>
                                          <p:spTgt spid="31"/>
                                        </p:tgtEl>
                                      </p:cBhvr>
                                    </p:animEffect>
                                  </p:childTnLst>
                                </p:cTn>
                              </p:par>
                            </p:childTnLst>
                          </p:cTn>
                        </p:par>
                        <p:par>
                          <p:cTn id="87" fill="hold">
                            <p:stCondLst>
                              <p:cond delay="7000"/>
                            </p:stCondLst>
                            <p:childTnLst>
                              <p:par>
                                <p:cTn id="88" presetID="22" presetClass="entr" presetSubtype="1" fill="hold"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wipe(up)">
                                      <p:cBhvr>
                                        <p:cTn id="90" dur="500"/>
                                        <p:tgtEl>
                                          <p:spTgt spid="32"/>
                                        </p:tgtEl>
                                      </p:cBhvr>
                                    </p:animEffect>
                                  </p:childTnLst>
                                </p:cTn>
                              </p:par>
                            </p:childTnLst>
                          </p:cTn>
                        </p:par>
                        <p:par>
                          <p:cTn id="91" fill="hold">
                            <p:stCondLst>
                              <p:cond delay="7500"/>
                            </p:stCondLst>
                            <p:childTnLst>
                              <p:par>
                                <p:cTn id="92" presetID="22" presetClass="entr" presetSubtype="8"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wipe(left)">
                                      <p:cBhvr>
                                        <p:cTn id="94" dur="500"/>
                                        <p:tgtEl>
                                          <p:spTgt spid="33"/>
                                        </p:tgtEl>
                                      </p:cBhvr>
                                    </p:animEffect>
                                  </p:childTnLst>
                                </p:cTn>
                              </p:par>
                            </p:childTnLst>
                          </p:cTn>
                        </p:par>
                        <p:par>
                          <p:cTn id="95" fill="hold">
                            <p:stCondLst>
                              <p:cond delay="80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250" fill="hold"/>
                                        <p:tgtEl>
                                          <p:spTgt spid="62"/>
                                        </p:tgtEl>
                                        <p:attrNameLst>
                                          <p:attrName>ppt_x</p:attrName>
                                        </p:attrNameLst>
                                      </p:cBhvr>
                                      <p:tavLst>
                                        <p:tav tm="0">
                                          <p:val>
                                            <p:strVal val="1+#ppt_w/2"/>
                                          </p:val>
                                        </p:tav>
                                        <p:tav tm="100000">
                                          <p:val>
                                            <p:strVal val="#ppt_x"/>
                                          </p:val>
                                        </p:tav>
                                      </p:tavLst>
                                    </p:anim>
                                    <p:anim calcmode="lin" valueType="num">
                                      <p:cBhvr additive="base">
                                        <p:cTn id="99" dur="250" fill="hold"/>
                                        <p:tgtEl>
                                          <p:spTgt spid="62"/>
                                        </p:tgtEl>
                                        <p:attrNameLst>
                                          <p:attrName>ppt_y</p:attrName>
                                        </p:attrNameLst>
                                      </p:cBhvr>
                                      <p:tavLst>
                                        <p:tav tm="0">
                                          <p:val>
                                            <p:strVal val="#ppt_y"/>
                                          </p:val>
                                        </p:tav>
                                        <p:tav tm="100000">
                                          <p:val>
                                            <p:strVal val="#ppt_y"/>
                                          </p:val>
                                        </p:tav>
                                      </p:tavLst>
                                    </p:anim>
                                  </p:childTnLst>
                                </p:cTn>
                              </p:par>
                            </p:childTnLst>
                          </p:cTn>
                        </p:par>
                        <p:par>
                          <p:cTn id="100" fill="hold">
                            <p:stCondLst>
                              <p:cond delay="8500"/>
                            </p:stCondLst>
                            <p:childTnLst>
                              <p:par>
                                <p:cTn id="101" presetID="22" presetClass="entr" presetSubtype="1"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up)">
                                      <p:cBhvr>
                                        <p:cTn id="10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9" grpId="0" bldLvl="0" animBg="1"/>
      <p:bldP spid="20" grpId="0" bldLvl="0" animBg="1"/>
      <p:bldP spid="21" grpId="0" bldLvl="0" animBg="1"/>
      <p:bldP spid="22" grpId="0" bldLvl="0" animBg="1"/>
      <p:bldP spid="23" grpId="0" bldLvl="0" animBg="1"/>
      <p:bldP spid="2" grpId="0" bldLvl="0" animBg="1"/>
      <p:bldP spid="42" grpId="0" bldLvl="0" animBg="1"/>
      <p:bldP spid="50" grpId="0"/>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54" name="组合 53"/>
          <p:cNvGrpSpPr/>
          <p:nvPr/>
        </p:nvGrpSpPr>
        <p:grpSpPr>
          <a:xfrm>
            <a:off x="1830926" y="2676517"/>
            <a:ext cx="1210768" cy="1153112"/>
            <a:chOff x="971600" y="2565539"/>
            <a:chExt cx="1210768" cy="1153112"/>
          </a:xfrm>
        </p:grpSpPr>
        <p:sp>
          <p:nvSpPr>
            <p:cNvPr id="55" name="正五边形 54"/>
            <p:cNvSpPr/>
            <p:nvPr/>
          </p:nvSpPr>
          <p:spPr>
            <a:xfrm>
              <a:off x="971600" y="2565539"/>
              <a:ext cx="1210768" cy="1153112"/>
            </a:xfrm>
            <a:prstGeom prst="pentagon">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dirty="0">
                <a:latin typeface="黑体" panose="02010600030101010101" charset="-122"/>
                <a:ea typeface="黑体" panose="02010600030101010101" charset="-122"/>
              </a:endParaRPr>
            </a:p>
          </p:txBody>
        </p:sp>
        <p:sp>
          <p:nvSpPr>
            <p:cNvPr id="65" name="TextBox 64"/>
            <p:cNvSpPr txBox="1"/>
            <p:nvPr/>
          </p:nvSpPr>
          <p:spPr>
            <a:xfrm>
              <a:off x="1299624" y="2956794"/>
              <a:ext cx="554720" cy="375920"/>
            </a:xfrm>
            <a:prstGeom prst="rect">
              <a:avLst/>
            </a:prstGeom>
            <a:no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03</a:t>
              </a:r>
            </a:p>
          </p:txBody>
        </p:sp>
      </p:grpSp>
      <p:grpSp>
        <p:nvGrpSpPr>
          <p:cNvPr id="66" name="组合 65"/>
          <p:cNvGrpSpPr/>
          <p:nvPr/>
        </p:nvGrpSpPr>
        <p:grpSpPr>
          <a:xfrm>
            <a:off x="3079064" y="3145064"/>
            <a:ext cx="1210768" cy="1153112"/>
            <a:chOff x="2010514" y="3034085"/>
            <a:chExt cx="1210768" cy="1153112"/>
          </a:xfrm>
          <a:solidFill>
            <a:srgbClr val="EBAC07"/>
          </a:solidFill>
        </p:grpSpPr>
        <p:sp>
          <p:nvSpPr>
            <p:cNvPr id="67" name="正五边形 66"/>
            <p:cNvSpPr/>
            <p:nvPr/>
          </p:nvSpPr>
          <p:spPr>
            <a:xfrm flipV="1">
              <a:off x="2010514" y="3034085"/>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dirty="0">
                <a:latin typeface="黑体" panose="02010600030101010101" charset="-122"/>
                <a:ea typeface="黑体" panose="02010600030101010101" charset="-122"/>
              </a:endParaRPr>
            </a:p>
          </p:txBody>
        </p:sp>
        <p:sp>
          <p:nvSpPr>
            <p:cNvPr id="68" name="TextBox 67"/>
            <p:cNvSpPr txBox="1"/>
            <p:nvPr/>
          </p:nvSpPr>
          <p:spPr>
            <a:xfrm>
              <a:off x="2338538" y="3307492"/>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05</a:t>
              </a:r>
            </a:p>
          </p:txBody>
        </p:sp>
      </p:grpSp>
      <p:grpSp>
        <p:nvGrpSpPr>
          <p:cNvPr id="69" name="组合 68"/>
          <p:cNvGrpSpPr/>
          <p:nvPr/>
        </p:nvGrpSpPr>
        <p:grpSpPr>
          <a:xfrm>
            <a:off x="4294659" y="2675883"/>
            <a:ext cx="1210768" cy="1153112"/>
            <a:chOff x="3049428" y="2564904"/>
            <a:chExt cx="1210768" cy="1153112"/>
          </a:xfrm>
          <a:solidFill>
            <a:srgbClr val="C80000"/>
          </a:solidFill>
        </p:grpSpPr>
        <p:sp>
          <p:nvSpPr>
            <p:cNvPr id="70" name="正五边形 69"/>
            <p:cNvSpPr/>
            <p:nvPr/>
          </p:nvSpPr>
          <p:spPr>
            <a:xfrm>
              <a:off x="304942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1" name="TextBox 70"/>
            <p:cNvSpPr txBox="1"/>
            <p:nvPr/>
          </p:nvSpPr>
          <p:spPr>
            <a:xfrm>
              <a:off x="3377452" y="2959149"/>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07</a:t>
              </a:r>
            </a:p>
          </p:txBody>
        </p:sp>
      </p:grpSp>
      <p:grpSp>
        <p:nvGrpSpPr>
          <p:cNvPr id="72" name="组合 71"/>
          <p:cNvGrpSpPr/>
          <p:nvPr/>
        </p:nvGrpSpPr>
        <p:grpSpPr>
          <a:xfrm>
            <a:off x="5551547" y="3137731"/>
            <a:ext cx="1210768" cy="1153112"/>
            <a:chOff x="4074952" y="3026752"/>
            <a:chExt cx="1210768" cy="1153112"/>
          </a:xfrm>
          <a:solidFill>
            <a:srgbClr val="EBAC07"/>
          </a:solidFill>
        </p:grpSpPr>
        <p:sp>
          <p:nvSpPr>
            <p:cNvPr id="73" name="正五边形 72"/>
            <p:cNvSpPr/>
            <p:nvPr/>
          </p:nvSpPr>
          <p:spPr>
            <a:xfrm flipV="1">
              <a:off x="4074952"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4" name="TextBox 73"/>
            <p:cNvSpPr txBox="1"/>
            <p:nvPr/>
          </p:nvSpPr>
          <p:spPr>
            <a:xfrm>
              <a:off x="4402976" y="3349319"/>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09</a:t>
              </a:r>
            </a:p>
          </p:txBody>
        </p:sp>
      </p:grpSp>
      <p:grpSp>
        <p:nvGrpSpPr>
          <p:cNvPr id="75" name="组合 74"/>
          <p:cNvGrpSpPr/>
          <p:nvPr/>
        </p:nvGrpSpPr>
        <p:grpSpPr>
          <a:xfrm>
            <a:off x="6859651" y="2676517"/>
            <a:ext cx="1210768" cy="1153112"/>
            <a:chOff x="5099352" y="2565539"/>
            <a:chExt cx="1210768" cy="1153112"/>
          </a:xfrm>
          <a:solidFill>
            <a:srgbClr val="C80000"/>
          </a:solidFill>
        </p:grpSpPr>
        <p:sp>
          <p:nvSpPr>
            <p:cNvPr id="76" name="正五边形 75"/>
            <p:cNvSpPr/>
            <p:nvPr/>
          </p:nvSpPr>
          <p:spPr>
            <a:xfrm>
              <a:off x="5099352"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7" name="TextBox 76"/>
            <p:cNvSpPr txBox="1"/>
            <p:nvPr/>
          </p:nvSpPr>
          <p:spPr>
            <a:xfrm>
              <a:off x="5427376" y="2957430"/>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10</a:t>
              </a:r>
            </a:p>
          </p:txBody>
        </p:sp>
      </p:grpSp>
      <p:grpSp>
        <p:nvGrpSpPr>
          <p:cNvPr id="78" name="组合 77"/>
          <p:cNvGrpSpPr/>
          <p:nvPr/>
        </p:nvGrpSpPr>
        <p:grpSpPr>
          <a:xfrm>
            <a:off x="8064114" y="3137731"/>
            <a:ext cx="1210768" cy="1153112"/>
            <a:chOff x="6138268" y="3026752"/>
            <a:chExt cx="1210768" cy="1153112"/>
          </a:xfrm>
          <a:solidFill>
            <a:srgbClr val="EBAC07"/>
          </a:solidFill>
        </p:grpSpPr>
        <p:sp>
          <p:nvSpPr>
            <p:cNvPr id="79" name="正五边形 78"/>
            <p:cNvSpPr/>
            <p:nvPr/>
          </p:nvSpPr>
          <p:spPr>
            <a:xfrm flipV="1">
              <a:off x="6138268"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80" name="TextBox 79"/>
            <p:cNvSpPr txBox="1"/>
            <p:nvPr/>
          </p:nvSpPr>
          <p:spPr>
            <a:xfrm>
              <a:off x="6466292" y="3307491"/>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11</a:t>
              </a:r>
            </a:p>
          </p:txBody>
        </p:sp>
      </p:grpSp>
      <p:grpSp>
        <p:nvGrpSpPr>
          <p:cNvPr id="81" name="组合 80"/>
          <p:cNvGrpSpPr/>
          <p:nvPr/>
        </p:nvGrpSpPr>
        <p:grpSpPr>
          <a:xfrm>
            <a:off x="9209267" y="2675883"/>
            <a:ext cx="1210768" cy="1153112"/>
            <a:chOff x="7177678" y="2564904"/>
            <a:chExt cx="1210768" cy="1153112"/>
          </a:xfrm>
          <a:solidFill>
            <a:srgbClr val="C80000"/>
          </a:solidFill>
        </p:grpSpPr>
        <p:sp>
          <p:nvSpPr>
            <p:cNvPr id="82" name="正五边形 81"/>
            <p:cNvSpPr/>
            <p:nvPr/>
          </p:nvSpPr>
          <p:spPr>
            <a:xfrm>
              <a:off x="717767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83" name="TextBox 82"/>
            <p:cNvSpPr txBox="1"/>
            <p:nvPr/>
          </p:nvSpPr>
          <p:spPr>
            <a:xfrm>
              <a:off x="7505702" y="2982343"/>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12</a:t>
              </a:r>
            </a:p>
          </p:txBody>
        </p:sp>
      </p:grpSp>
      <p:grpSp>
        <p:nvGrpSpPr>
          <p:cNvPr id="84" name="组合 83"/>
          <p:cNvGrpSpPr/>
          <p:nvPr/>
        </p:nvGrpSpPr>
        <p:grpSpPr>
          <a:xfrm>
            <a:off x="1584099" y="3913972"/>
            <a:ext cx="1758995" cy="1763656"/>
            <a:chOff x="724774" y="3802992"/>
            <a:chExt cx="1758994" cy="1763656"/>
          </a:xfrm>
        </p:grpSpPr>
        <p:cxnSp>
          <p:nvCxnSpPr>
            <p:cNvPr id="85" name="直接连接符 84"/>
            <p:cNvCxnSpPr/>
            <p:nvPr/>
          </p:nvCxnSpPr>
          <p:spPr>
            <a:xfrm>
              <a:off x="1216652"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576984"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724774"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88" name="组合 87"/>
          <p:cNvGrpSpPr/>
          <p:nvPr/>
        </p:nvGrpSpPr>
        <p:grpSpPr>
          <a:xfrm>
            <a:off x="4049574" y="3913972"/>
            <a:ext cx="1758995" cy="1763656"/>
            <a:chOff x="2804343" y="3802992"/>
            <a:chExt cx="1758994" cy="1763656"/>
          </a:xfrm>
        </p:grpSpPr>
        <p:cxnSp>
          <p:nvCxnSpPr>
            <p:cNvPr id="89" name="直接连接符 88"/>
            <p:cNvCxnSpPr/>
            <p:nvPr/>
          </p:nvCxnSpPr>
          <p:spPr>
            <a:xfrm>
              <a:off x="329622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365655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2804343"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92" name="组合 91"/>
          <p:cNvGrpSpPr/>
          <p:nvPr/>
        </p:nvGrpSpPr>
        <p:grpSpPr>
          <a:xfrm>
            <a:off x="6641862" y="3913972"/>
            <a:ext cx="1758995" cy="1763656"/>
            <a:chOff x="4881563" y="3802992"/>
            <a:chExt cx="1758994" cy="1763656"/>
          </a:xfrm>
        </p:grpSpPr>
        <p:cxnSp>
          <p:nvCxnSpPr>
            <p:cNvPr id="93" name="直接连接符 92"/>
            <p:cNvCxnSpPr/>
            <p:nvPr/>
          </p:nvCxnSpPr>
          <p:spPr>
            <a:xfrm>
              <a:off x="537344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73377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4881563"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96" name="组合 95"/>
          <p:cNvGrpSpPr/>
          <p:nvPr/>
        </p:nvGrpSpPr>
        <p:grpSpPr>
          <a:xfrm>
            <a:off x="9007723" y="3923100"/>
            <a:ext cx="1758995" cy="1763656"/>
            <a:chOff x="6976135" y="3812120"/>
            <a:chExt cx="1758994" cy="1763656"/>
          </a:xfrm>
        </p:grpSpPr>
        <p:cxnSp>
          <p:nvCxnSpPr>
            <p:cNvPr id="97" name="直接连接符 96"/>
            <p:cNvCxnSpPr/>
            <p:nvPr/>
          </p:nvCxnSpPr>
          <p:spPr>
            <a:xfrm>
              <a:off x="7468013" y="3812120"/>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7828345" y="3812120"/>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9" name="矩形 98"/>
            <p:cNvSpPr/>
            <p:nvPr/>
          </p:nvSpPr>
          <p:spPr>
            <a:xfrm>
              <a:off x="6976135" y="4590256"/>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0" name="组合 99"/>
          <p:cNvGrpSpPr/>
          <p:nvPr/>
        </p:nvGrpSpPr>
        <p:grpSpPr>
          <a:xfrm>
            <a:off x="2801435" y="1356767"/>
            <a:ext cx="1758995" cy="1679156"/>
            <a:chOff x="1732886" y="1245788"/>
            <a:chExt cx="1758994" cy="1679156"/>
          </a:xfrm>
        </p:grpSpPr>
        <p:cxnSp>
          <p:nvCxnSpPr>
            <p:cNvPr id="101" name="直接连接符 100"/>
            <p:cNvCxnSpPr/>
            <p:nvPr/>
          </p:nvCxnSpPr>
          <p:spPr>
            <a:xfrm>
              <a:off x="2255566" y="291997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2615898" y="220486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矩形 102"/>
            <p:cNvSpPr/>
            <p:nvPr/>
          </p:nvSpPr>
          <p:spPr>
            <a:xfrm>
              <a:off x="1732886"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4" name="组合 103"/>
          <p:cNvGrpSpPr/>
          <p:nvPr/>
        </p:nvGrpSpPr>
        <p:grpSpPr>
          <a:xfrm>
            <a:off x="5297712" y="1356767"/>
            <a:ext cx="1758995" cy="1711007"/>
            <a:chOff x="3821118" y="1245788"/>
            <a:chExt cx="1758994" cy="1711006"/>
          </a:xfrm>
        </p:grpSpPr>
        <p:cxnSp>
          <p:nvCxnSpPr>
            <p:cNvPr id="105" name="直接连接符 104"/>
            <p:cNvCxnSpPr/>
            <p:nvPr/>
          </p:nvCxnSpPr>
          <p:spPr>
            <a:xfrm>
              <a:off x="4323331" y="295182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4683663" y="223671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3821118"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8" name="组合 107"/>
          <p:cNvGrpSpPr/>
          <p:nvPr/>
        </p:nvGrpSpPr>
        <p:grpSpPr>
          <a:xfrm>
            <a:off x="7793990" y="1356768"/>
            <a:ext cx="1758995" cy="1674187"/>
            <a:chOff x="5868144" y="1245788"/>
            <a:chExt cx="1758994" cy="1674187"/>
          </a:xfrm>
        </p:grpSpPr>
        <p:cxnSp>
          <p:nvCxnSpPr>
            <p:cNvPr id="109" name="直接连接符 108"/>
            <p:cNvCxnSpPr/>
            <p:nvPr/>
          </p:nvCxnSpPr>
          <p:spPr>
            <a:xfrm>
              <a:off x="6383320" y="2915006"/>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743652" y="2199895"/>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1" name="矩形 110"/>
            <p:cNvSpPr/>
            <p:nvPr/>
          </p:nvSpPr>
          <p:spPr>
            <a:xfrm>
              <a:off x="5868144"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par>
                                <p:cTn id="26" presetID="22" presetClass="entr" presetSubtype="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up)">
                                      <p:cBhvr>
                                        <p:cTn id="28" dur="500"/>
                                        <p:tgtEl>
                                          <p:spTgt spid="84"/>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par>
                                <p:cTn id="33" presetID="22" presetClass="entr" presetSubtype="4" fill="hold" nodeType="with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wipe(down)">
                                      <p:cBhvr>
                                        <p:cTn id="35" dur="500"/>
                                        <p:tgtEl>
                                          <p:spTgt spid="100"/>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childTnLst>
                                </p:cTn>
                              </p:par>
                              <p:par>
                                <p:cTn id="40" presetID="22" presetClass="entr" presetSubtype="1"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wipe(up)">
                                      <p:cBhvr>
                                        <p:cTn id="42" dur="500"/>
                                        <p:tgtEl>
                                          <p:spTgt spid="88"/>
                                        </p:tgtEl>
                                      </p:cBhvr>
                                    </p:animEffect>
                                  </p:childTnLst>
                                </p:cTn>
                              </p:par>
                            </p:childTnLst>
                          </p:cTn>
                        </p:par>
                        <p:par>
                          <p:cTn id="43" fill="hold">
                            <p:stCondLst>
                              <p:cond delay="3500"/>
                            </p:stCondLst>
                            <p:childTnLst>
                              <p:par>
                                <p:cTn id="44" presetID="10" presetClass="entr" presetSubtype="0" fill="hold"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22" presetClass="entr" presetSubtype="4"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wipe(down)">
                                      <p:cBhvr>
                                        <p:cTn id="49" dur="500"/>
                                        <p:tgtEl>
                                          <p:spTgt spid="104"/>
                                        </p:tgtEl>
                                      </p:cBhvr>
                                    </p:animEffect>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par>
                                <p:cTn id="54" presetID="22" presetClass="entr" presetSubtype="1" fill="hold" nodeType="withEffect">
                                  <p:stCondLst>
                                    <p:cond delay="0"/>
                                  </p:stCondLst>
                                  <p:childTnLst>
                                    <p:set>
                                      <p:cBhvr>
                                        <p:cTn id="55" dur="1" fill="hold">
                                          <p:stCondLst>
                                            <p:cond delay="0"/>
                                          </p:stCondLst>
                                        </p:cTn>
                                        <p:tgtEl>
                                          <p:spTgt spid="92"/>
                                        </p:tgtEl>
                                        <p:attrNameLst>
                                          <p:attrName>style.visibility</p:attrName>
                                        </p:attrNameLst>
                                      </p:cBhvr>
                                      <p:to>
                                        <p:strVal val="visible"/>
                                      </p:to>
                                    </p:set>
                                    <p:animEffect transition="in" filter="wipe(up)">
                                      <p:cBhvr>
                                        <p:cTn id="56" dur="500"/>
                                        <p:tgtEl>
                                          <p:spTgt spid="92"/>
                                        </p:tgtEl>
                                      </p:cBhvr>
                                    </p:animEffect>
                                  </p:childTnLst>
                                </p:cTn>
                              </p:par>
                            </p:childTnLst>
                          </p:cTn>
                        </p:par>
                        <p:par>
                          <p:cTn id="57" fill="hold">
                            <p:stCondLst>
                              <p:cond delay="4500"/>
                            </p:stCondLst>
                            <p:childTnLst>
                              <p:par>
                                <p:cTn id="58" presetID="10" presetClass="entr" presetSubtype="0" fill="hold"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par>
                                <p:cTn id="61" presetID="22" presetClass="entr" presetSubtype="4" fill="hold" nodeType="with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wipe(down)">
                                      <p:cBhvr>
                                        <p:cTn id="63" dur="500"/>
                                        <p:tgtEl>
                                          <p:spTgt spid="108"/>
                                        </p:tgtEl>
                                      </p:cBhvr>
                                    </p:animEffect>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up)">
                                      <p:cBhvr>
                                        <p:cTn id="6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34" name="Rectangle 9"/>
          <p:cNvSpPr>
            <a:spLocks noChangeArrowheads="1"/>
          </p:cNvSpPr>
          <p:nvPr/>
        </p:nvSpPr>
        <p:spPr bwMode="auto">
          <a:xfrm>
            <a:off x="1249507" y="3847042"/>
            <a:ext cx="5044016" cy="103716"/>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5" name="Freeform 78"/>
          <p:cNvSpPr>
            <a:spLocks noChangeArrowheads="1"/>
          </p:cNvSpPr>
          <p:nvPr/>
        </p:nvSpPr>
        <p:spPr bwMode="auto">
          <a:xfrm>
            <a:off x="1249507" y="3847042"/>
            <a:ext cx="3380316" cy="103716"/>
          </a:xfrm>
          <a:custGeom>
            <a:avLst/>
            <a:gdLst>
              <a:gd name="T0" fmla="*/ 323 w 323"/>
              <a:gd name="T1" fmla="*/ 5 h 10"/>
              <a:gd name="T2" fmla="*/ 319 w 323"/>
              <a:gd name="T3" fmla="*/ 10 h 10"/>
              <a:gd name="T4" fmla="*/ 4 w 323"/>
              <a:gd name="T5" fmla="*/ 10 h 10"/>
              <a:gd name="T6" fmla="*/ 0 w 323"/>
              <a:gd name="T7" fmla="*/ 5 h 10"/>
              <a:gd name="T8" fmla="*/ 0 w 323"/>
              <a:gd name="T9" fmla="*/ 5 h 10"/>
              <a:gd name="T10" fmla="*/ 4 w 323"/>
              <a:gd name="T11" fmla="*/ 0 h 10"/>
              <a:gd name="T12" fmla="*/ 319 w 323"/>
              <a:gd name="T13" fmla="*/ 0 h 10"/>
              <a:gd name="T14" fmla="*/ 323 w 323"/>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323"/>
              <a:gd name="T25" fmla="*/ 0 h 10"/>
              <a:gd name="T26" fmla="*/ 323 w 323"/>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3" h="10">
                <a:moveTo>
                  <a:pt x="323" y="5"/>
                </a:moveTo>
                <a:cubicBezTo>
                  <a:pt x="323" y="8"/>
                  <a:pt x="321" y="10"/>
                  <a:pt x="319" y="10"/>
                </a:cubicBezTo>
                <a:cubicBezTo>
                  <a:pt x="4" y="10"/>
                  <a:pt x="4" y="10"/>
                  <a:pt x="4" y="10"/>
                </a:cubicBezTo>
                <a:cubicBezTo>
                  <a:pt x="2" y="10"/>
                  <a:pt x="0" y="8"/>
                  <a:pt x="0" y="5"/>
                </a:cubicBezTo>
                <a:cubicBezTo>
                  <a:pt x="0" y="5"/>
                  <a:pt x="0" y="5"/>
                  <a:pt x="0" y="5"/>
                </a:cubicBezTo>
                <a:cubicBezTo>
                  <a:pt x="0" y="3"/>
                  <a:pt x="2" y="0"/>
                  <a:pt x="4" y="0"/>
                </a:cubicBezTo>
                <a:cubicBezTo>
                  <a:pt x="319" y="0"/>
                  <a:pt x="319" y="0"/>
                  <a:pt x="319" y="0"/>
                </a:cubicBezTo>
                <a:cubicBezTo>
                  <a:pt x="321" y="0"/>
                  <a:pt x="323" y="3"/>
                  <a:pt x="323" y="5"/>
                </a:cubicBezTo>
                <a:close/>
              </a:path>
            </a:pathLst>
          </a:custGeom>
          <a:solidFill>
            <a:srgbClr val="EBAC07"/>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6" name="Rectangle 79"/>
          <p:cNvSpPr>
            <a:spLocks noChangeArrowheads="1"/>
          </p:cNvSpPr>
          <p:nvPr/>
        </p:nvSpPr>
        <p:spPr bwMode="auto">
          <a:xfrm>
            <a:off x="1249507" y="4293212"/>
            <a:ext cx="5044016" cy="91017"/>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7" name="Freeform 80"/>
          <p:cNvSpPr>
            <a:spLocks noChangeArrowheads="1"/>
          </p:cNvSpPr>
          <p:nvPr/>
        </p:nvSpPr>
        <p:spPr bwMode="auto">
          <a:xfrm>
            <a:off x="1249507" y="4293212"/>
            <a:ext cx="3098800" cy="91017"/>
          </a:xfrm>
          <a:custGeom>
            <a:avLst/>
            <a:gdLst>
              <a:gd name="T0" fmla="*/ 296 w 296"/>
              <a:gd name="T1" fmla="*/ 5 h 9"/>
              <a:gd name="T2" fmla="*/ 292 w 296"/>
              <a:gd name="T3" fmla="*/ 9 h 9"/>
              <a:gd name="T4" fmla="*/ 4 w 296"/>
              <a:gd name="T5" fmla="*/ 9 h 9"/>
              <a:gd name="T6" fmla="*/ 0 w 296"/>
              <a:gd name="T7" fmla="*/ 5 h 9"/>
              <a:gd name="T8" fmla="*/ 0 w 296"/>
              <a:gd name="T9" fmla="*/ 5 h 9"/>
              <a:gd name="T10" fmla="*/ 4 w 296"/>
              <a:gd name="T11" fmla="*/ 0 h 9"/>
              <a:gd name="T12" fmla="*/ 292 w 296"/>
              <a:gd name="T13" fmla="*/ 0 h 9"/>
              <a:gd name="T14" fmla="*/ 296 w 296"/>
              <a:gd name="T15" fmla="*/ 5 h 9"/>
              <a:gd name="T16" fmla="*/ 0 60000 65536"/>
              <a:gd name="T17" fmla="*/ 0 60000 65536"/>
              <a:gd name="T18" fmla="*/ 0 60000 65536"/>
              <a:gd name="T19" fmla="*/ 0 60000 65536"/>
              <a:gd name="T20" fmla="*/ 0 60000 65536"/>
              <a:gd name="T21" fmla="*/ 0 60000 65536"/>
              <a:gd name="T22" fmla="*/ 0 60000 65536"/>
              <a:gd name="T23" fmla="*/ 0 60000 65536"/>
              <a:gd name="T24" fmla="*/ 0 w 296"/>
              <a:gd name="T25" fmla="*/ 0 h 9"/>
              <a:gd name="T26" fmla="*/ 296 w 29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6" h="9">
                <a:moveTo>
                  <a:pt x="296" y="5"/>
                </a:moveTo>
                <a:cubicBezTo>
                  <a:pt x="296" y="7"/>
                  <a:pt x="294" y="9"/>
                  <a:pt x="292" y="9"/>
                </a:cubicBezTo>
                <a:cubicBezTo>
                  <a:pt x="4" y="9"/>
                  <a:pt x="4" y="9"/>
                  <a:pt x="4" y="9"/>
                </a:cubicBezTo>
                <a:cubicBezTo>
                  <a:pt x="2" y="9"/>
                  <a:pt x="0" y="7"/>
                  <a:pt x="0" y="5"/>
                </a:cubicBezTo>
                <a:cubicBezTo>
                  <a:pt x="0" y="5"/>
                  <a:pt x="0" y="5"/>
                  <a:pt x="0" y="5"/>
                </a:cubicBezTo>
                <a:cubicBezTo>
                  <a:pt x="0" y="2"/>
                  <a:pt x="2" y="0"/>
                  <a:pt x="4" y="0"/>
                </a:cubicBezTo>
                <a:cubicBezTo>
                  <a:pt x="292" y="0"/>
                  <a:pt x="292" y="0"/>
                  <a:pt x="292" y="0"/>
                </a:cubicBezTo>
                <a:cubicBezTo>
                  <a:pt x="294" y="0"/>
                  <a:pt x="296" y="2"/>
                  <a:pt x="296" y="5"/>
                </a:cubicBezTo>
                <a:close/>
              </a:path>
            </a:pathLst>
          </a:custGeom>
          <a:solidFill>
            <a:srgbClr val="EBAC07"/>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8" name="Rectangle 81"/>
          <p:cNvSpPr>
            <a:spLocks noChangeArrowheads="1"/>
          </p:cNvSpPr>
          <p:nvPr/>
        </p:nvSpPr>
        <p:spPr bwMode="auto">
          <a:xfrm>
            <a:off x="1249507" y="4779286"/>
            <a:ext cx="5044016" cy="103716"/>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9" name="Freeform 82"/>
          <p:cNvSpPr>
            <a:spLocks noChangeArrowheads="1"/>
          </p:cNvSpPr>
          <p:nvPr/>
        </p:nvSpPr>
        <p:spPr bwMode="auto">
          <a:xfrm>
            <a:off x="1249507" y="4779286"/>
            <a:ext cx="1801283" cy="103716"/>
          </a:xfrm>
          <a:custGeom>
            <a:avLst/>
            <a:gdLst>
              <a:gd name="T0" fmla="*/ 172 w 172"/>
              <a:gd name="T1" fmla="*/ 5 h 10"/>
              <a:gd name="T2" fmla="*/ 169 w 172"/>
              <a:gd name="T3" fmla="*/ 10 h 10"/>
              <a:gd name="T4" fmla="*/ 2 w 172"/>
              <a:gd name="T5" fmla="*/ 10 h 10"/>
              <a:gd name="T6" fmla="*/ 0 w 172"/>
              <a:gd name="T7" fmla="*/ 5 h 10"/>
              <a:gd name="T8" fmla="*/ 0 w 172"/>
              <a:gd name="T9" fmla="*/ 5 h 10"/>
              <a:gd name="T10" fmla="*/ 2 w 172"/>
              <a:gd name="T11" fmla="*/ 0 h 10"/>
              <a:gd name="T12" fmla="*/ 169 w 172"/>
              <a:gd name="T13" fmla="*/ 0 h 10"/>
              <a:gd name="T14" fmla="*/ 172 w 172"/>
              <a:gd name="T15" fmla="*/ 5 h 10"/>
              <a:gd name="T16" fmla="*/ 0 60000 65536"/>
              <a:gd name="T17" fmla="*/ 0 60000 65536"/>
              <a:gd name="T18" fmla="*/ 0 60000 65536"/>
              <a:gd name="T19" fmla="*/ 0 60000 65536"/>
              <a:gd name="T20" fmla="*/ 0 60000 65536"/>
              <a:gd name="T21" fmla="*/ 0 60000 65536"/>
              <a:gd name="T22" fmla="*/ 0 60000 65536"/>
              <a:gd name="T23" fmla="*/ 0 60000 65536"/>
              <a:gd name="T24" fmla="*/ 0 w 172"/>
              <a:gd name="T25" fmla="*/ 0 h 10"/>
              <a:gd name="T26" fmla="*/ 172 w 172"/>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2" h="10">
                <a:moveTo>
                  <a:pt x="172" y="5"/>
                </a:moveTo>
                <a:cubicBezTo>
                  <a:pt x="172" y="8"/>
                  <a:pt x="171" y="10"/>
                  <a:pt x="169" y="10"/>
                </a:cubicBezTo>
                <a:cubicBezTo>
                  <a:pt x="2" y="10"/>
                  <a:pt x="2" y="10"/>
                  <a:pt x="2" y="10"/>
                </a:cubicBezTo>
                <a:cubicBezTo>
                  <a:pt x="1" y="10"/>
                  <a:pt x="0" y="8"/>
                  <a:pt x="0" y="5"/>
                </a:cubicBezTo>
                <a:cubicBezTo>
                  <a:pt x="0" y="5"/>
                  <a:pt x="0" y="5"/>
                  <a:pt x="0" y="5"/>
                </a:cubicBezTo>
                <a:cubicBezTo>
                  <a:pt x="0" y="2"/>
                  <a:pt x="1" y="0"/>
                  <a:pt x="2" y="0"/>
                </a:cubicBezTo>
                <a:cubicBezTo>
                  <a:pt x="169" y="0"/>
                  <a:pt x="169" y="0"/>
                  <a:pt x="169" y="0"/>
                </a:cubicBezTo>
                <a:cubicBezTo>
                  <a:pt x="171" y="0"/>
                  <a:pt x="172" y="2"/>
                  <a:pt x="172" y="5"/>
                </a:cubicBezTo>
                <a:close/>
              </a:path>
            </a:pathLst>
          </a:custGeom>
          <a:solidFill>
            <a:srgbClr val="EBAC07"/>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0" name="Rectangle 83"/>
          <p:cNvSpPr>
            <a:spLocks noChangeArrowheads="1"/>
          </p:cNvSpPr>
          <p:nvPr/>
        </p:nvSpPr>
        <p:spPr bwMode="auto">
          <a:xfrm>
            <a:off x="1249507" y="5221916"/>
            <a:ext cx="5044016" cy="93133"/>
          </a:xfrm>
          <a:prstGeom prst="rect">
            <a:avLst/>
          </a:pr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1" name="Freeform 84"/>
          <p:cNvSpPr>
            <a:spLocks noChangeArrowheads="1"/>
          </p:cNvSpPr>
          <p:nvPr/>
        </p:nvSpPr>
        <p:spPr bwMode="auto">
          <a:xfrm>
            <a:off x="1249507" y="5221916"/>
            <a:ext cx="3884083" cy="93133"/>
          </a:xfrm>
          <a:custGeom>
            <a:avLst/>
            <a:gdLst>
              <a:gd name="T0" fmla="*/ 371 w 371"/>
              <a:gd name="T1" fmla="*/ 4 h 9"/>
              <a:gd name="T2" fmla="*/ 366 w 371"/>
              <a:gd name="T3" fmla="*/ 9 h 9"/>
              <a:gd name="T4" fmla="*/ 5 w 371"/>
              <a:gd name="T5" fmla="*/ 9 h 9"/>
              <a:gd name="T6" fmla="*/ 0 w 371"/>
              <a:gd name="T7" fmla="*/ 4 h 9"/>
              <a:gd name="T8" fmla="*/ 0 w 371"/>
              <a:gd name="T9" fmla="*/ 4 h 9"/>
              <a:gd name="T10" fmla="*/ 5 w 371"/>
              <a:gd name="T11" fmla="*/ 0 h 9"/>
              <a:gd name="T12" fmla="*/ 366 w 371"/>
              <a:gd name="T13" fmla="*/ 0 h 9"/>
              <a:gd name="T14" fmla="*/ 371 w 371"/>
              <a:gd name="T15" fmla="*/ 4 h 9"/>
              <a:gd name="T16" fmla="*/ 0 60000 65536"/>
              <a:gd name="T17" fmla="*/ 0 60000 65536"/>
              <a:gd name="T18" fmla="*/ 0 60000 65536"/>
              <a:gd name="T19" fmla="*/ 0 60000 65536"/>
              <a:gd name="T20" fmla="*/ 0 60000 65536"/>
              <a:gd name="T21" fmla="*/ 0 60000 65536"/>
              <a:gd name="T22" fmla="*/ 0 60000 65536"/>
              <a:gd name="T23" fmla="*/ 0 60000 65536"/>
              <a:gd name="T24" fmla="*/ 0 w 371"/>
              <a:gd name="T25" fmla="*/ 0 h 9"/>
              <a:gd name="T26" fmla="*/ 371 w 371"/>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1" h="9">
                <a:moveTo>
                  <a:pt x="371" y="4"/>
                </a:moveTo>
                <a:cubicBezTo>
                  <a:pt x="371" y="7"/>
                  <a:pt x="368" y="9"/>
                  <a:pt x="366" y="9"/>
                </a:cubicBezTo>
                <a:cubicBezTo>
                  <a:pt x="5" y="9"/>
                  <a:pt x="5" y="9"/>
                  <a:pt x="5" y="9"/>
                </a:cubicBezTo>
                <a:cubicBezTo>
                  <a:pt x="2" y="9"/>
                  <a:pt x="0" y="7"/>
                  <a:pt x="0" y="4"/>
                </a:cubicBezTo>
                <a:cubicBezTo>
                  <a:pt x="0" y="4"/>
                  <a:pt x="0" y="4"/>
                  <a:pt x="0" y="4"/>
                </a:cubicBezTo>
                <a:cubicBezTo>
                  <a:pt x="0" y="2"/>
                  <a:pt x="2" y="0"/>
                  <a:pt x="5" y="0"/>
                </a:cubicBezTo>
                <a:cubicBezTo>
                  <a:pt x="366" y="0"/>
                  <a:pt x="366" y="0"/>
                  <a:pt x="366" y="0"/>
                </a:cubicBezTo>
                <a:cubicBezTo>
                  <a:pt x="368" y="0"/>
                  <a:pt x="371" y="2"/>
                  <a:pt x="371" y="4"/>
                </a:cubicBezTo>
                <a:close/>
              </a:path>
            </a:pathLst>
          </a:custGeom>
          <a:solidFill>
            <a:srgbClr val="EBAC07"/>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2" name="Freeform 91"/>
          <p:cNvSpPr>
            <a:spLocks noChangeArrowheads="1"/>
          </p:cNvSpPr>
          <p:nvPr/>
        </p:nvSpPr>
        <p:spPr bwMode="auto">
          <a:xfrm>
            <a:off x="7893723" y="2234142"/>
            <a:ext cx="757767" cy="1295400"/>
          </a:xfrm>
          <a:custGeom>
            <a:avLst/>
            <a:gdLst>
              <a:gd name="T0" fmla="*/ 0 w 83"/>
              <a:gd name="T1" fmla="*/ 0 h 142"/>
              <a:gd name="T2" fmla="*/ 0 w 83"/>
              <a:gd name="T3" fmla="*/ 25 h 142"/>
              <a:gd name="T4" fmla="*/ 59 w 83"/>
              <a:gd name="T5" fmla="*/ 83 h 142"/>
              <a:gd name="T6" fmla="*/ 41 w 83"/>
              <a:gd name="T7" fmla="*/ 125 h 142"/>
              <a:gd name="T8" fmla="*/ 58 w 83"/>
              <a:gd name="T9" fmla="*/ 142 h 142"/>
              <a:gd name="T10" fmla="*/ 83 w 83"/>
              <a:gd name="T11" fmla="*/ 83 h 142"/>
              <a:gd name="T12" fmla="*/ 0 w 83"/>
              <a:gd name="T13" fmla="*/ 0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0" y="0"/>
                </a:moveTo>
                <a:cubicBezTo>
                  <a:pt x="0" y="25"/>
                  <a:pt x="0" y="25"/>
                  <a:pt x="0" y="25"/>
                </a:cubicBezTo>
                <a:cubicBezTo>
                  <a:pt x="32" y="25"/>
                  <a:pt x="59" y="51"/>
                  <a:pt x="59" y="83"/>
                </a:cubicBezTo>
                <a:cubicBezTo>
                  <a:pt x="59" y="100"/>
                  <a:pt x="52" y="114"/>
                  <a:pt x="41" y="125"/>
                </a:cubicBezTo>
                <a:cubicBezTo>
                  <a:pt x="58" y="142"/>
                  <a:pt x="58" y="142"/>
                  <a:pt x="58" y="142"/>
                </a:cubicBezTo>
                <a:cubicBezTo>
                  <a:pt x="73" y="127"/>
                  <a:pt x="83" y="106"/>
                  <a:pt x="83" y="83"/>
                </a:cubicBezTo>
                <a:cubicBezTo>
                  <a:pt x="83" y="38"/>
                  <a:pt x="45" y="0"/>
                  <a:pt x="0" y="0"/>
                </a:cubicBez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3" name="Freeform 92"/>
          <p:cNvSpPr>
            <a:spLocks noChangeArrowheads="1"/>
          </p:cNvSpPr>
          <p:nvPr/>
        </p:nvSpPr>
        <p:spPr bwMode="auto">
          <a:xfrm>
            <a:off x="7138074" y="2234142"/>
            <a:ext cx="1284816" cy="1521883"/>
          </a:xfrm>
          <a:custGeom>
            <a:avLst/>
            <a:gdLst>
              <a:gd name="T0" fmla="*/ 83 w 141"/>
              <a:gd name="T1" fmla="*/ 142 h 167"/>
              <a:gd name="T2" fmla="*/ 24 w 141"/>
              <a:gd name="T3" fmla="*/ 83 h 167"/>
              <a:gd name="T4" fmla="*/ 83 w 141"/>
              <a:gd name="T5" fmla="*/ 25 h 167"/>
              <a:gd name="T6" fmla="*/ 83 w 141"/>
              <a:gd name="T7" fmla="*/ 0 h 167"/>
              <a:gd name="T8" fmla="*/ 0 w 141"/>
              <a:gd name="T9" fmla="*/ 83 h 167"/>
              <a:gd name="T10" fmla="*/ 83 w 141"/>
              <a:gd name="T11" fmla="*/ 167 h 167"/>
              <a:gd name="T12" fmla="*/ 141 w 141"/>
              <a:gd name="T13" fmla="*/ 142 h 167"/>
              <a:gd name="T14" fmla="*/ 124 w 141"/>
              <a:gd name="T15" fmla="*/ 125 h 167"/>
              <a:gd name="T16" fmla="*/ 83 w 141"/>
              <a:gd name="T17" fmla="*/ 142 h 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67"/>
              <a:gd name="T29" fmla="*/ 141 w 141"/>
              <a:gd name="T30" fmla="*/ 167 h 1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67">
                <a:moveTo>
                  <a:pt x="83" y="142"/>
                </a:moveTo>
                <a:cubicBezTo>
                  <a:pt x="50" y="142"/>
                  <a:pt x="24" y="116"/>
                  <a:pt x="24" y="83"/>
                </a:cubicBezTo>
                <a:cubicBezTo>
                  <a:pt x="24" y="51"/>
                  <a:pt x="50" y="25"/>
                  <a:pt x="83" y="25"/>
                </a:cubicBezTo>
                <a:cubicBezTo>
                  <a:pt x="83" y="0"/>
                  <a:pt x="83" y="0"/>
                  <a:pt x="83" y="0"/>
                </a:cubicBezTo>
                <a:cubicBezTo>
                  <a:pt x="37" y="0"/>
                  <a:pt x="0" y="38"/>
                  <a:pt x="0" y="83"/>
                </a:cubicBezTo>
                <a:cubicBezTo>
                  <a:pt x="0" y="129"/>
                  <a:pt x="37" y="167"/>
                  <a:pt x="83" y="167"/>
                </a:cubicBezTo>
                <a:cubicBezTo>
                  <a:pt x="105" y="167"/>
                  <a:pt x="126" y="157"/>
                  <a:pt x="141" y="142"/>
                </a:cubicBezTo>
                <a:cubicBezTo>
                  <a:pt x="124" y="125"/>
                  <a:pt x="124" y="125"/>
                  <a:pt x="124" y="125"/>
                </a:cubicBezTo>
                <a:cubicBezTo>
                  <a:pt x="114" y="136"/>
                  <a:pt x="99" y="142"/>
                  <a:pt x="83" y="142"/>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4" name="Freeform 97"/>
          <p:cNvSpPr>
            <a:spLocks noChangeArrowheads="1"/>
          </p:cNvSpPr>
          <p:nvPr/>
        </p:nvSpPr>
        <p:spPr bwMode="auto">
          <a:xfrm>
            <a:off x="9599756" y="2234142"/>
            <a:ext cx="755651" cy="1513416"/>
          </a:xfrm>
          <a:custGeom>
            <a:avLst/>
            <a:gdLst>
              <a:gd name="T0" fmla="*/ 83 w 83"/>
              <a:gd name="T1" fmla="*/ 83 h 166"/>
              <a:gd name="T2" fmla="*/ 0 w 83"/>
              <a:gd name="T3" fmla="*/ 0 h 166"/>
              <a:gd name="T4" fmla="*/ 0 w 83"/>
              <a:gd name="T5" fmla="*/ 24 h 166"/>
              <a:gd name="T6" fmla="*/ 59 w 83"/>
              <a:gd name="T7" fmla="*/ 83 h 166"/>
              <a:gd name="T8" fmla="*/ 0 w 83"/>
              <a:gd name="T9" fmla="*/ 142 h 166"/>
              <a:gd name="T10" fmla="*/ 0 w 83"/>
              <a:gd name="T11" fmla="*/ 166 h 166"/>
              <a:gd name="T12" fmla="*/ 83 w 83"/>
              <a:gd name="T13" fmla="*/ 83 h 166"/>
              <a:gd name="T14" fmla="*/ 0 60000 65536"/>
              <a:gd name="T15" fmla="*/ 0 60000 65536"/>
              <a:gd name="T16" fmla="*/ 0 60000 65536"/>
              <a:gd name="T17" fmla="*/ 0 60000 65536"/>
              <a:gd name="T18" fmla="*/ 0 60000 65536"/>
              <a:gd name="T19" fmla="*/ 0 60000 65536"/>
              <a:gd name="T20" fmla="*/ 0 60000 65536"/>
              <a:gd name="T21" fmla="*/ 0 w 83"/>
              <a:gd name="T22" fmla="*/ 0 h 166"/>
              <a:gd name="T23" fmla="*/ 83 w 83"/>
              <a:gd name="T24" fmla="*/ 166 h 1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66">
                <a:moveTo>
                  <a:pt x="83" y="83"/>
                </a:moveTo>
                <a:cubicBezTo>
                  <a:pt x="83" y="37"/>
                  <a:pt x="46" y="0"/>
                  <a:pt x="0" y="0"/>
                </a:cubicBezTo>
                <a:cubicBezTo>
                  <a:pt x="0" y="24"/>
                  <a:pt x="0" y="24"/>
                  <a:pt x="0" y="24"/>
                </a:cubicBezTo>
                <a:cubicBezTo>
                  <a:pt x="33" y="24"/>
                  <a:pt x="59" y="51"/>
                  <a:pt x="59" y="83"/>
                </a:cubicBezTo>
                <a:cubicBezTo>
                  <a:pt x="59" y="116"/>
                  <a:pt x="33" y="142"/>
                  <a:pt x="0" y="142"/>
                </a:cubicBezTo>
                <a:cubicBezTo>
                  <a:pt x="0" y="166"/>
                  <a:pt x="0" y="166"/>
                  <a:pt x="0" y="166"/>
                </a:cubicBezTo>
                <a:cubicBezTo>
                  <a:pt x="46" y="166"/>
                  <a:pt x="83" y="129"/>
                  <a:pt x="83" y="83"/>
                </a:cubicBez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5" name="Freeform 98"/>
          <p:cNvSpPr>
            <a:spLocks noChangeArrowheads="1"/>
          </p:cNvSpPr>
          <p:nvPr/>
        </p:nvSpPr>
        <p:spPr bwMode="auto">
          <a:xfrm>
            <a:off x="8841990" y="2234142"/>
            <a:ext cx="757767" cy="1513416"/>
          </a:xfrm>
          <a:custGeom>
            <a:avLst/>
            <a:gdLst>
              <a:gd name="T0" fmla="*/ 83 w 83"/>
              <a:gd name="T1" fmla="*/ 142 h 166"/>
              <a:gd name="T2" fmla="*/ 24 w 83"/>
              <a:gd name="T3" fmla="*/ 83 h 166"/>
              <a:gd name="T4" fmla="*/ 83 w 83"/>
              <a:gd name="T5" fmla="*/ 24 h 166"/>
              <a:gd name="T6" fmla="*/ 83 w 83"/>
              <a:gd name="T7" fmla="*/ 0 h 166"/>
              <a:gd name="T8" fmla="*/ 0 w 83"/>
              <a:gd name="T9" fmla="*/ 83 h 166"/>
              <a:gd name="T10" fmla="*/ 83 w 83"/>
              <a:gd name="T11" fmla="*/ 166 h 166"/>
              <a:gd name="T12" fmla="*/ 83 w 83"/>
              <a:gd name="T13" fmla="*/ 166 h 166"/>
              <a:gd name="T14" fmla="*/ 83 w 83"/>
              <a:gd name="T15" fmla="*/ 142 h 166"/>
              <a:gd name="T16" fmla="*/ 0 60000 65536"/>
              <a:gd name="T17" fmla="*/ 0 60000 65536"/>
              <a:gd name="T18" fmla="*/ 0 60000 65536"/>
              <a:gd name="T19" fmla="*/ 0 60000 65536"/>
              <a:gd name="T20" fmla="*/ 0 60000 65536"/>
              <a:gd name="T21" fmla="*/ 0 60000 65536"/>
              <a:gd name="T22" fmla="*/ 0 60000 65536"/>
              <a:gd name="T23" fmla="*/ 0 60000 65536"/>
              <a:gd name="T24" fmla="*/ 0 w 83"/>
              <a:gd name="T25" fmla="*/ 0 h 166"/>
              <a:gd name="T26" fmla="*/ 83 w 83"/>
              <a:gd name="T27" fmla="*/ 166 h 1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3" h="166">
                <a:moveTo>
                  <a:pt x="83" y="142"/>
                </a:moveTo>
                <a:cubicBezTo>
                  <a:pt x="51" y="142"/>
                  <a:pt x="24" y="116"/>
                  <a:pt x="24" y="83"/>
                </a:cubicBezTo>
                <a:cubicBezTo>
                  <a:pt x="24" y="51"/>
                  <a:pt x="51" y="24"/>
                  <a:pt x="83" y="24"/>
                </a:cubicBezTo>
                <a:cubicBezTo>
                  <a:pt x="83" y="0"/>
                  <a:pt x="83" y="0"/>
                  <a:pt x="83" y="0"/>
                </a:cubicBezTo>
                <a:cubicBezTo>
                  <a:pt x="37" y="0"/>
                  <a:pt x="0" y="37"/>
                  <a:pt x="0" y="83"/>
                </a:cubicBezTo>
                <a:cubicBezTo>
                  <a:pt x="0" y="129"/>
                  <a:pt x="37" y="166"/>
                  <a:pt x="83" y="166"/>
                </a:cubicBezTo>
                <a:cubicBezTo>
                  <a:pt x="83" y="166"/>
                  <a:pt x="83" y="166"/>
                  <a:pt x="83" y="166"/>
                </a:cubicBezTo>
                <a:cubicBezTo>
                  <a:pt x="83" y="142"/>
                  <a:pt x="83" y="142"/>
                  <a:pt x="83" y="142"/>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6" name="Freeform 103"/>
          <p:cNvSpPr>
            <a:spLocks noChangeArrowheads="1"/>
          </p:cNvSpPr>
          <p:nvPr/>
        </p:nvSpPr>
        <p:spPr bwMode="auto">
          <a:xfrm>
            <a:off x="7356090" y="3847042"/>
            <a:ext cx="1295400" cy="1513416"/>
          </a:xfrm>
          <a:custGeom>
            <a:avLst/>
            <a:gdLst>
              <a:gd name="T0" fmla="*/ 59 w 142"/>
              <a:gd name="T1" fmla="*/ 0 h 166"/>
              <a:gd name="T2" fmla="*/ 59 w 142"/>
              <a:gd name="T3" fmla="*/ 24 h 166"/>
              <a:gd name="T4" fmla="*/ 118 w 142"/>
              <a:gd name="T5" fmla="*/ 83 h 166"/>
              <a:gd name="T6" fmla="*/ 59 w 142"/>
              <a:gd name="T7" fmla="*/ 142 h 166"/>
              <a:gd name="T8" fmla="*/ 17 w 142"/>
              <a:gd name="T9" fmla="*/ 125 h 166"/>
              <a:gd name="T10" fmla="*/ 0 w 142"/>
              <a:gd name="T11" fmla="*/ 142 h 166"/>
              <a:gd name="T12" fmla="*/ 59 w 142"/>
              <a:gd name="T13" fmla="*/ 166 h 166"/>
              <a:gd name="T14" fmla="*/ 142 w 142"/>
              <a:gd name="T15" fmla="*/ 83 h 166"/>
              <a:gd name="T16" fmla="*/ 59 w 142"/>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66"/>
              <a:gd name="T29" fmla="*/ 142 w 142"/>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66">
                <a:moveTo>
                  <a:pt x="59" y="0"/>
                </a:moveTo>
                <a:cubicBezTo>
                  <a:pt x="59" y="24"/>
                  <a:pt x="59" y="24"/>
                  <a:pt x="59" y="24"/>
                </a:cubicBezTo>
                <a:cubicBezTo>
                  <a:pt x="91" y="24"/>
                  <a:pt x="118" y="51"/>
                  <a:pt x="118" y="83"/>
                </a:cubicBezTo>
                <a:cubicBezTo>
                  <a:pt x="118" y="116"/>
                  <a:pt x="91" y="142"/>
                  <a:pt x="59" y="142"/>
                </a:cubicBezTo>
                <a:cubicBezTo>
                  <a:pt x="42" y="142"/>
                  <a:pt x="28" y="136"/>
                  <a:pt x="17" y="125"/>
                </a:cubicBezTo>
                <a:cubicBezTo>
                  <a:pt x="0" y="142"/>
                  <a:pt x="0" y="142"/>
                  <a:pt x="0" y="142"/>
                </a:cubicBezTo>
                <a:cubicBezTo>
                  <a:pt x="15" y="157"/>
                  <a:pt x="36" y="166"/>
                  <a:pt x="59" y="166"/>
                </a:cubicBezTo>
                <a:cubicBezTo>
                  <a:pt x="104" y="166"/>
                  <a:pt x="142" y="129"/>
                  <a:pt x="142" y="83"/>
                </a:cubicBezTo>
                <a:cubicBezTo>
                  <a:pt x="142" y="38"/>
                  <a:pt x="104" y="0"/>
                  <a:pt x="59" y="0"/>
                </a:cubicBez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7" name="Freeform 104"/>
          <p:cNvSpPr>
            <a:spLocks noChangeArrowheads="1"/>
          </p:cNvSpPr>
          <p:nvPr/>
        </p:nvSpPr>
        <p:spPr bwMode="auto">
          <a:xfrm>
            <a:off x="7138074" y="3847042"/>
            <a:ext cx="755649" cy="1295400"/>
          </a:xfrm>
          <a:custGeom>
            <a:avLst/>
            <a:gdLst>
              <a:gd name="T0" fmla="*/ 24 w 83"/>
              <a:gd name="T1" fmla="*/ 83 h 142"/>
              <a:gd name="T2" fmla="*/ 83 w 83"/>
              <a:gd name="T3" fmla="*/ 24 h 142"/>
              <a:gd name="T4" fmla="*/ 83 w 83"/>
              <a:gd name="T5" fmla="*/ 0 h 142"/>
              <a:gd name="T6" fmla="*/ 0 w 83"/>
              <a:gd name="T7" fmla="*/ 83 h 142"/>
              <a:gd name="T8" fmla="*/ 24 w 83"/>
              <a:gd name="T9" fmla="*/ 142 h 142"/>
              <a:gd name="T10" fmla="*/ 41 w 83"/>
              <a:gd name="T11" fmla="*/ 125 h 142"/>
              <a:gd name="T12" fmla="*/ 24 w 83"/>
              <a:gd name="T13" fmla="*/ 83 h 142"/>
              <a:gd name="T14" fmla="*/ 0 60000 65536"/>
              <a:gd name="T15" fmla="*/ 0 60000 65536"/>
              <a:gd name="T16" fmla="*/ 0 60000 65536"/>
              <a:gd name="T17" fmla="*/ 0 60000 65536"/>
              <a:gd name="T18" fmla="*/ 0 60000 65536"/>
              <a:gd name="T19" fmla="*/ 0 60000 65536"/>
              <a:gd name="T20" fmla="*/ 0 60000 65536"/>
              <a:gd name="T21" fmla="*/ 0 w 83"/>
              <a:gd name="T22" fmla="*/ 0 h 142"/>
              <a:gd name="T23" fmla="*/ 83 w 83"/>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142">
                <a:moveTo>
                  <a:pt x="24" y="83"/>
                </a:moveTo>
                <a:cubicBezTo>
                  <a:pt x="24" y="51"/>
                  <a:pt x="50" y="24"/>
                  <a:pt x="83" y="24"/>
                </a:cubicBezTo>
                <a:cubicBezTo>
                  <a:pt x="83" y="0"/>
                  <a:pt x="83" y="0"/>
                  <a:pt x="83" y="0"/>
                </a:cubicBezTo>
                <a:cubicBezTo>
                  <a:pt x="37" y="0"/>
                  <a:pt x="0" y="38"/>
                  <a:pt x="0" y="83"/>
                </a:cubicBezTo>
                <a:cubicBezTo>
                  <a:pt x="0" y="106"/>
                  <a:pt x="9" y="127"/>
                  <a:pt x="24" y="142"/>
                </a:cubicBezTo>
                <a:cubicBezTo>
                  <a:pt x="41" y="125"/>
                  <a:pt x="41" y="125"/>
                  <a:pt x="41" y="125"/>
                </a:cubicBezTo>
                <a:cubicBezTo>
                  <a:pt x="30" y="114"/>
                  <a:pt x="24" y="100"/>
                  <a:pt x="24" y="83"/>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8" name="Freeform 105"/>
          <p:cNvSpPr>
            <a:spLocks noChangeArrowheads="1"/>
          </p:cNvSpPr>
          <p:nvPr/>
        </p:nvSpPr>
        <p:spPr bwMode="auto">
          <a:xfrm>
            <a:off x="8861040" y="3847042"/>
            <a:ext cx="755649" cy="757767"/>
          </a:xfrm>
          <a:custGeom>
            <a:avLst/>
            <a:gdLst>
              <a:gd name="T0" fmla="*/ 83 w 83"/>
              <a:gd name="T1" fmla="*/ 24 h 83"/>
              <a:gd name="T2" fmla="*/ 83 w 83"/>
              <a:gd name="T3" fmla="*/ 0 h 83"/>
              <a:gd name="T4" fmla="*/ 0 w 83"/>
              <a:gd name="T5" fmla="*/ 83 h 83"/>
              <a:gd name="T6" fmla="*/ 24 w 83"/>
              <a:gd name="T7" fmla="*/ 83 h 83"/>
              <a:gd name="T8" fmla="*/ 83 w 83"/>
              <a:gd name="T9" fmla="*/ 24 h 83"/>
              <a:gd name="T10" fmla="*/ 0 60000 65536"/>
              <a:gd name="T11" fmla="*/ 0 60000 65536"/>
              <a:gd name="T12" fmla="*/ 0 60000 65536"/>
              <a:gd name="T13" fmla="*/ 0 60000 65536"/>
              <a:gd name="T14" fmla="*/ 0 60000 65536"/>
              <a:gd name="T15" fmla="*/ 0 w 83"/>
              <a:gd name="T16" fmla="*/ 0 h 83"/>
              <a:gd name="T17" fmla="*/ 83 w 83"/>
              <a:gd name="T18" fmla="*/ 83 h 83"/>
            </a:gdLst>
            <a:ahLst/>
            <a:cxnLst>
              <a:cxn ang="T10">
                <a:pos x="T0" y="T1"/>
              </a:cxn>
              <a:cxn ang="T11">
                <a:pos x="T2" y="T3"/>
              </a:cxn>
              <a:cxn ang="T12">
                <a:pos x="T4" y="T5"/>
              </a:cxn>
              <a:cxn ang="T13">
                <a:pos x="T6" y="T7"/>
              </a:cxn>
              <a:cxn ang="T14">
                <a:pos x="T8" y="T9"/>
              </a:cxn>
            </a:cxnLst>
            <a:rect l="T15" t="T16" r="T17" b="T18"/>
            <a:pathLst>
              <a:path w="83" h="83">
                <a:moveTo>
                  <a:pt x="83" y="24"/>
                </a:moveTo>
                <a:cubicBezTo>
                  <a:pt x="83" y="0"/>
                  <a:pt x="83" y="0"/>
                  <a:pt x="83" y="0"/>
                </a:cubicBezTo>
                <a:cubicBezTo>
                  <a:pt x="37" y="0"/>
                  <a:pt x="0" y="37"/>
                  <a:pt x="0" y="83"/>
                </a:cubicBezTo>
                <a:cubicBezTo>
                  <a:pt x="24" y="83"/>
                  <a:pt x="24" y="83"/>
                  <a:pt x="24" y="83"/>
                </a:cubicBezTo>
                <a:cubicBezTo>
                  <a:pt x="24" y="51"/>
                  <a:pt x="50" y="24"/>
                  <a:pt x="83" y="24"/>
                </a:cubicBez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9" name="Freeform 106"/>
          <p:cNvSpPr>
            <a:spLocks noChangeArrowheads="1"/>
          </p:cNvSpPr>
          <p:nvPr/>
        </p:nvSpPr>
        <p:spPr bwMode="auto">
          <a:xfrm>
            <a:off x="8861040" y="3847042"/>
            <a:ext cx="1513416" cy="1513416"/>
          </a:xfrm>
          <a:custGeom>
            <a:avLst/>
            <a:gdLst>
              <a:gd name="T0" fmla="*/ 83 w 166"/>
              <a:gd name="T1" fmla="*/ 0 h 166"/>
              <a:gd name="T2" fmla="*/ 83 w 166"/>
              <a:gd name="T3" fmla="*/ 24 h 166"/>
              <a:gd name="T4" fmla="*/ 142 w 166"/>
              <a:gd name="T5" fmla="*/ 83 h 166"/>
              <a:gd name="T6" fmla="*/ 83 w 166"/>
              <a:gd name="T7" fmla="*/ 142 h 166"/>
              <a:gd name="T8" fmla="*/ 24 w 166"/>
              <a:gd name="T9" fmla="*/ 83 h 166"/>
              <a:gd name="T10" fmla="*/ 0 w 166"/>
              <a:gd name="T11" fmla="*/ 83 h 166"/>
              <a:gd name="T12" fmla="*/ 83 w 166"/>
              <a:gd name="T13" fmla="*/ 166 h 166"/>
              <a:gd name="T14" fmla="*/ 166 w 166"/>
              <a:gd name="T15" fmla="*/ 83 h 166"/>
              <a:gd name="T16" fmla="*/ 83 w 166"/>
              <a:gd name="T17" fmla="*/ 0 h 1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6"/>
              <a:gd name="T28" fmla="*/ 0 h 166"/>
              <a:gd name="T29" fmla="*/ 166 w 166"/>
              <a:gd name="T30" fmla="*/ 166 h 1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6" h="166">
                <a:moveTo>
                  <a:pt x="83" y="0"/>
                </a:moveTo>
                <a:cubicBezTo>
                  <a:pt x="83" y="24"/>
                  <a:pt x="83" y="24"/>
                  <a:pt x="83" y="24"/>
                </a:cubicBezTo>
                <a:cubicBezTo>
                  <a:pt x="115" y="24"/>
                  <a:pt x="142" y="51"/>
                  <a:pt x="142" y="83"/>
                </a:cubicBezTo>
                <a:cubicBezTo>
                  <a:pt x="142" y="116"/>
                  <a:pt x="115" y="142"/>
                  <a:pt x="83" y="142"/>
                </a:cubicBezTo>
                <a:cubicBezTo>
                  <a:pt x="50" y="142"/>
                  <a:pt x="24" y="116"/>
                  <a:pt x="24" y="83"/>
                </a:cubicBezTo>
                <a:cubicBezTo>
                  <a:pt x="0" y="83"/>
                  <a:pt x="0" y="83"/>
                  <a:pt x="0" y="83"/>
                </a:cubicBezTo>
                <a:cubicBezTo>
                  <a:pt x="0" y="129"/>
                  <a:pt x="37" y="166"/>
                  <a:pt x="83" y="166"/>
                </a:cubicBezTo>
                <a:cubicBezTo>
                  <a:pt x="129" y="166"/>
                  <a:pt x="166" y="129"/>
                  <a:pt x="166" y="83"/>
                </a:cubicBezTo>
                <a:cubicBezTo>
                  <a:pt x="166" y="37"/>
                  <a:pt x="129" y="0"/>
                  <a:pt x="83" y="0"/>
                </a:cubicBezTo>
                <a:close/>
              </a:path>
            </a:pathLst>
          </a:custGeom>
          <a:solidFill>
            <a:srgbClr val="C0000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0" name="矩形 49"/>
          <p:cNvSpPr>
            <a:spLocks noChangeArrowheads="1"/>
          </p:cNvSpPr>
          <p:nvPr/>
        </p:nvSpPr>
        <p:spPr bwMode="auto">
          <a:xfrm>
            <a:off x="1241040" y="2077508"/>
            <a:ext cx="5094816" cy="1315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335"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p>
        </p:txBody>
      </p:sp>
      <p:sp>
        <p:nvSpPr>
          <p:cNvPr id="51" name="直接连接符 50"/>
          <p:cNvSpPr>
            <a:spLocks noChangeShapeType="1"/>
          </p:cNvSpPr>
          <p:nvPr/>
        </p:nvSpPr>
        <p:spPr bwMode="auto">
          <a:xfrm>
            <a:off x="1192356" y="2020358"/>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2" name="TextBox 297"/>
          <p:cNvSpPr>
            <a:spLocks noChangeArrowheads="1"/>
          </p:cNvSpPr>
          <p:nvPr/>
        </p:nvSpPr>
        <p:spPr bwMode="auto">
          <a:xfrm>
            <a:off x="1249507" y="1569508"/>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2135">
                <a:solidFill>
                  <a:srgbClr val="000000"/>
                </a:solidFill>
                <a:latin typeface="微软雅黑" panose="020B0503020204020204" charset="-122"/>
                <a:ea typeface="微软雅黑" panose="020B0503020204020204" charset="-122"/>
                <a:sym typeface="Arial" panose="020B0604020202020204" pitchFamily="34" charset="0"/>
              </a:rPr>
              <a:t>添加标题</a:t>
            </a:r>
            <a:endParaRPr lang="zh-CN" altLang="en-US" sz="2400"/>
          </a:p>
        </p:txBody>
      </p:sp>
      <p:sp>
        <p:nvSpPr>
          <p:cNvPr id="53" name="直接连接符 52"/>
          <p:cNvSpPr>
            <a:spLocks noChangeShapeType="1"/>
          </p:cNvSpPr>
          <p:nvPr/>
        </p:nvSpPr>
        <p:spPr bwMode="auto">
          <a:xfrm>
            <a:off x="1192356" y="5603875"/>
            <a:ext cx="5107517" cy="2116"/>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4" name="直接连接符 53"/>
          <p:cNvSpPr>
            <a:spLocks noChangeShapeType="1"/>
          </p:cNvSpPr>
          <p:nvPr/>
        </p:nvSpPr>
        <p:spPr bwMode="auto">
          <a:xfrm>
            <a:off x="6627956" y="2020358"/>
            <a:ext cx="5107517" cy="0"/>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5" name="TextBox 303"/>
          <p:cNvSpPr>
            <a:spLocks noChangeArrowheads="1"/>
          </p:cNvSpPr>
          <p:nvPr/>
        </p:nvSpPr>
        <p:spPr bwMode="auto">
          <a:xfrm>
            <a:off x="6685107" y="1569508"/>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2135">
                <a:solidFill>
                  <a:srgbClr val="000000"/>
                </a:solidFill>
                <a:latin typeface="微软雅黑" panose="020B0503020204020204" charset="-122"/>
                <a:ea typeface="微软雅黑" panose="020B0503020204020204" charset="-122"/>
                <a:sym typeface="Arial" panose="020B0604020202020204" pitchFamily="34" charset="0"/>
              </a:rPr>
              <a:t>添加标题</a:t>
            </a:r>
            <a:endParaRPr lang="zh-CN" altLang="en-US" sz="2400"/>
          </a:p>
        </p:txBody>
      </p:sp>
      <p:sp>
        <p:nvSpPr>
          <p:cNvPr id="56" name="直接连接符 55"/>
          <p:cNvSpPr>
            <a:spLocks noChangeShapeType="1"/>
          </p:cNvSpPr>
          <p:nvPr/>
        </p:nvSpPr>
        <p:spPr bwMode="auto">
          <a:xfrm>
            <a:off x="6627956" y="5603875"/>
            <a:ext cx="5107517" cy="2116"/>
          </a:xfrm>
          <a:prstGeom prst="line">
            <a:avLst/>
          </a:prstGeom>
          <a:noFill/>
          <a:ln w="15875"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7" name="TextBox 305"/>
          <p:cNvSpPr>
            <a:spLocks noChangeArrowheads="1"/>
          </p:cNvSpPr>
          <p:nvPr/>
        </p:nvSpPr>
        <p:spPr bwMode="auto">
          <a:xfrm>
            <a:off x="1137323" y="4018046"/>
            <a:ext cx="929640" cy="33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65" dirty="0">
                <a:solidFill>
                  <a:srgbClr val="7F7F7F"/>
                </a:solidFill>
                <a:latin typeface="微软雅黑" panose="020B0503020204020204" charset="-122"/>
                <a:ea typeface="微软雅黑" panose="020B0503020204020204" charset="-122"/>
                <a:sym typeface="Arial" panose="020B0604020202020204" pitchFamily="34" charset="0"/>
              </a:rPr>
              <a:t>添加标题</a:t>
            </a:r>
            <a:endParaRPr lang="zh-CN" altLang="en-US" sz="2400" dirty="0"/>
          </a:p>
        </p:txBody>
      </p:sp>
      <p:sp>
        <p:nvSpPr>
          <p:cNvPr id="58" name="TextBox 306"/>
          <p:cNvSpPr>
            <a:spLocks noChangeArrowheads="1"/>
          </p:cNvSpPr>
          <p:nvPr/>
        </p:nvSpPr>
        <p:spPr bwMode="auto">
          <a:xfrm>
            <a:off x="1137323" y="4439858"/>
            <a:ext cx="929640" cy="33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65" dirty="0">
                <a:solidFill>
                  <a:srgbClr val="7F7F7F"/>
                </a:solidFill>
                <a:latin typeface="微软雅黑" panose="020B0503020204020204" charset="-122"/>
                <a:ea typeface="微软雅黑" panose="020B0503020204020204" charset="-122"/>
                <a:sym typeface="Arial" panose="020B0604020202020204" pitchFamily="34" charset="0"/>
              </a:rPr>
              <a:t>添加标题</a:t>
            </a:r>
            <a:endParaRPr lang="zh-CN" altLang="en-US" sz="2400" dirty="0"/>
          </a:p>
        </p:txBody>
      </p:sp>
      <p:sp>
        <p:nvSpPr>
          <p:cNvPr id="59" name="TextBox 307"/>
          <p:cNvSpPr>
            <a:spLocks noChangeArrowheads="1"/>
          </p:cNvSpPr>
          <p:nvPr/>
        </p:nvSpPr>
        <p:spPr bwMode="auto">
          <a:xfrm>
            <a:off x="1137323" y="4871906"/>
            <a:ext cx="929640" cy="33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65" dirty="0">
                <a:solidFill>
                  <a:srgbClr val="7F7F7F"/>
                </a:solidFill>
                <a:latin typeface="微软雅黑" panose="020B0503020204020204" charset="-122"/>
                <a:ea typeface="微软雅黑" panose="020B0503020204020204" charset="-122"/>
                <a:sym typeface="Arial" panose="020B0604020202020204" pitchFamily="34" charset="0"/>
              </a:rPr>
              <a:t>添加标题</a:t>
            </a:r>
            <a:endParaRPr lang="zh-CN" altLang="en-US" sz="2400" dirty="0"/>
          </a:p>
        </p:txBody>
      </p:sp>
      <p:sp>
        <p:nvSpPr>
          <p:cNvPr id="60" name="TextBox 310"/>
          <p:cNvSpPr>
            <a:spLocks noChangeArrowheads="1"/>
          </p:cNvSpPr>
          <p:nvPr/>
        </p:nvSpPr>
        <p:spPr bwMode="auto">
          <a:xfrm>
            <a:off x="7508913" y="2776008"/>
            <a:ext cx="82042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dirty="0">
                <a:solidFill>
                  <a:srgbClr val="7F7F7F"/>
                </a:solidFill>
                <a:latin typeface="微软雅黑" panose="020B0503020204020204" charset="-122"/>
                <a:ea typeface="微软雅黑" panose="020B0503020204020204" charset="-122"/>
                <a:sym typeface="Arial" panose="020B0604020202020204" pitchFamily="34" charset="0"/>
              </a:rPr>
              <a:t>2010</a:t>
            </a:r>
            <a:endParaRPr lang="zh-CN" altLang="en-US" sz="2135" dirty="0">
              <a:solidFill>
                <a:srgbClr val="7F7F7F"/>
              </a:solidFill>
              <a:latin typeface="微软雅黑" panose="020B0503020204020204" charset="-122"/>
              <a:ea typeface="微软雅黑" panose="020B0503020204020204" charset="-122"/>
              <a:sym typeface="Arial" panose="020B0604020202020204" pitchFamily="34" charset="0"/>
            </a:endParaRPr>
          </a:p>
        </p:txBody>
      </p:sp>
      <p:sp>
        <p:nvSpPr>
          <p:cNvPr id="61" name="TextBox 311"/>
          <p:cNvSpPr>
            <a:spLocks noChangeArrowheads="1"/>
          </p:cNvSpPr>
          <p:nvPr/>
        </p:nvSpPr>
        <p:spPr bwMode="auto">
          <a:xfrm>
            <a:off x="9223413" y="2776008"/>
            <a:ext cx="82042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a:solidFill>
                  <a:srgbClr val="7F7F7F"/>
                </a:solidFill>
                <a:latin typeface="微软雅黑" panose="020B0503020204020204" charset="-122"/>
                <a:ea typeface="微软雅黑" panose="020B0503020204020204" charset="-122"/>
                <a:sym typeface="Arial" panose="020B0604020202020204" pitchFamily="34" charset="0"/>
              </a:rPr>
              <a:t>2011</a:t>
            </a:r>
            <a:endParaRPr lang="zh-CN" altLang="en-US" sz="2135">
              <a:solidFill>
                <a:srgbClr val="7F7F7F"/>
              </a:solidFill>
              <a:latin typeface="微软雅黑" panose="020B0503020204020204" charset="-122"/>
              <a:ea typeface="微软雅黑" panose="020B0503020204020204" charset="-122"/>
              <a:sym typeface="Arial" panose="020B0604020202020204" pitchFamily="34" charset="0"/>
            </a:endParaRPr>
          </a:p>
        </p:txBody>
      </p:sp>
      <p:sp>
        <p:nvSpPr>
          <p:cNvPr id="62" name="TextBox 312"/>
          <p:cNvSpPr>
            <a:spLocks noChangeArrowheads="1"/>
          </p:cNvSpPr>
          <p:nvPr/>
        </p:nvSpPr>
        <p:spPr bwMode="auto">
          <a:xfrm>
            <a:off x="7508913" y="4391024"/>
            <a:ext cx="82042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a:solidFill>
                  <a:srgbClr val="7F7F7F"/>
                </a:solidFill>
                <a:latin typeface="微软雅黑" panose="020B0503020204020204" charset="-122"/>
                <a:ea typeface="微软雅黑" panose="020B0503020204020204" charset="-122"/>
                <a:sym typeface="Arial" panose="020B0604020202020204" pitchFamily="34" charset="0"/>
              </a:rPr>
              <a:t>2012</a:t>
            </a:r>
            <a:endParaRPr lang="zh-CN" altLang="en-US" sz="2135">
              <a:solidFill>
                <a:srgbClr val="7F7F7F"/>
              </a:solidFill>
              <a:latin typeface="微软雅黑" panose="020B0503020204020204" charset="-122"/>
              <a:ea typeface="微软雅黑" panose="020B0503020204020204" charset="-122"/>
              <a:sym typeface="Arial" panose="020B0604020202020204" pitchFamily="34" charset="0"/>
            </a:endParaRPr>
          </a:p>
        </p:txBody>
      </p:sp>
      <p:sp>
        <p:nvSpPr>
          <p:cNvPr id="63" name="TextBox 313"/>
          <p:cNvSpPr>
            <a:spLocks noChangeArrowheads="1"/>
          </p:cNvSpPr>
          <p:nvPr/>
        </p:nvSpPr>
        <p:spPr bwMode="auto">
          <a:xfrm>
            <a:off x="9223413" y="4391024"/>
            <a:ext cx="82042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a:solidFill>
                  <a:srgbClr val="7F7F7F"/>
                </a:solidFill>
                <a:latin typeface="微软雅黑" panose="020B0503020204020204" charset="-122"/>
                <a:ea typeface="微软雅黑" panose="020B0503020204020204" charset="-122"/>
                <a:sym typeface="Arial" panose="020B0604020202020204" pitchFamily="34" charset="0"/>
              </a:rPr>
              <a:t>2013</a:t>
            </a:r>
            <a:endParaRPr lang="zh-CN" altLang="en-US" sz="2135">
              <a:solidFill>
                <a:srgbClr val="7F7F7F"/>
              </a:solidFill>
              <a:latin typeface="微软雅黑" panose="020B0503020204020204" charset="-122"/>
              <a:ea typeface="微软雅黑" panose="020B0503020204020204" charset="-122"/>
              <a:sym typeface="Arial" panose="020B0604020202020204" pitchFamily="34" charset="0"/>
            </a:endParaRPr>
          </a:p>
        </p:txBody>
      </p:sp>
      <p:sp>
        <p:nvSpPr>
          <p:cNvPr id="64" name="TextBox 305"/>
          <p:cNvSpPr>
            <a:spLocks noChangeArrowheads="1"/>
          </p:cNvSpPr>
          <p:nvPr/>
        </p:nvSpPr>
        <p:spPr bwMode="auto">
          <a:xfrm>
            <a:off x="1137323" y="3529542"/>
            <a:ext cx="929640" cy="330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65" dirty="0">
                <a:solidFill>
                  <a:srgbClr val="7F7F7F"/>
                </a:solidFill>
                <a:latin typeface="微软雅黑" panose="020B0503020204020204" charset="-122"/>
                <a:ea typeface="微软雅黑" panose="020B0503020204020204" charset="-122"/>
                <a:sym typeface="Arial" panose="020B0604020202020204" pitchFamily="34" charset="0"/>
              </a:rPr>
              <a:t>添加标题</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p:cTn id="21" dur="500" fill="hold"/>
                                        <p:tgtEl>
                                          <p:spTgt spid="42"/>
                                        </p:tgtEl>
                                        <p:attrNameLst>
                                          <p:attrName>ppt_w</p:attrName>
                                        </p:attrNameLst>
                                      </p:cBhvr>
                                      <p:tavLst>
                                        <p:tav tm="0">
                                          <p:val>
                                            <p:fltVal val="0"/>
                                          </p:val>
                                        </p:tav>
                                        <p:tav tm="100000">
                                          <p:val>
                                            <p:strVal val="#ppt_w"/>
                                          </p:val>
                                        </p:tav>
                                      </p:tavLst>
                                    </p:anim>
                                    <p:anim calcmode="lin" valueType="num">
                                      <p:cBhvr>
                                        <p:cTn id="22" dur="500" fill="hold"/>
                                        <p:tgtEl>
                                          <p:spTgt spid="42"/>
                                        </p:tgtEl>
                                        <p:attrNameLst>
                                          <p:attrName>ppt_h</p:attrName>
                                        </p:attrNameLst>
                                      </p:cBhvr>
                                      <p:tavLst>
                                        <p:tav tm="0">
                                          <p:val>
                                            <p:fltVal val="0"/>
                                          </p:val>
                                        </p:tav>
                                        <p:tav tm="100000">
                                          <p:val>
                                            <p:strVal val="#ppt_h"/>
                                          </p:val>
                                        </p:tav>
                                      </p:tavLst>
                                    </p:anim>
                                    <p:animEffect transition="in" filter="fade">
                                      <p:cBhvr>
                                        <p:cTn id="23" dur="500"/>
                                        <p:tgtEl>
                                          <p:spTgt spid="42"/>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43"/>
                                        </p:tgtEl>
                                        <p:attrNameLst>
                                          <p:attrName>style.visibility</p:attrName>
                                        </p:attrNameLst>
                                      </p:cBhvr>
                                      <p:to>
                                        <p:strVal val="visible"/>
                                      </p:to>
                                    </p:set>
                                    <p:anim calcmode="lin" valueType="num">
                                      <p:cBhvr>
                                        <p:cTn id="26" dur="500" fill="hold"/>
                                        <p:tgtEl>
                                          <p:spTgt spid="43"/>
                                        </p:tgtEl>
                                        <p:attrNameLst>
                                          <p:attrName>ppt_w</p:attrName>
                                        </p:attrNameLst>
                                      </p:cBhvr>
                                      <p:tavLst>
                                        <p:tav tm="0">
                                          <p:val>
                                            <p:fltVal val="0"/>
                                          </p:val>
                                        </p:tav>
                                        <p:tav tm="100000">
                                          <p:val>
                                            <p:strVal val="#ppt_w"/>
                                          </p:val>
                                        </p:tav>
                                      </p:tavLst>
                                    </p:anim>
                                    <p:anim calcmode="lin" valueType="num">
                                      <p:cBhvr>
                                        <p:cTn id="27" dur="500" fill="hold"/>
                                        <p:tgtEl>
                                          <p:spTgt spid="43"/>
                                        </p:tgtEl>
                                        <p:attrNameLst>
                                          <p:attrName>ppt_h</p:attrName>
                                        </p:attrNameLst>
                                      </p:cBhvr>
                                      <p:tavLst>
                                        <p:tav tm="0">
                                          <p:val>
                                            <p:fltVal val="0"/>
                                          </p:val>
                                        </p:tav>
                                        <p:tav tm="100000">
                                          <p:val>
                                            <p:strVal val="#ppt_h"/>
                                          </p:val>
                                        </p:tav>
                                      </p:tavLst>
                                    </p:anim>
                                    <p:animEffect transition="in" filter="fade">
                                      <p:cBhvr>
                                        <p:cTn id="28" dur="500"/>
                                        <p:tgtEl>
                                          <p:spTgt spid="4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par>
                                <p:cTn id="49" presetID="53" presetClass="entr" presetSubtype="16" fill="hold" grpId="0" nodeType="withEffect">
                                  <p:stCondLst>
                                    <p:cond delay="25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animEffect transition="in" filter="fade">
                                      <p:cBhvr>
                                        <p:cTn id="53" dur="500"/>
                                        <p:tgtEl>
                                          <p:spTgt spid="4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Effect transition="in" filter="fade">
                                      <p:cBhvr>
                                        <p:cTn id="58" dur="500"/>
                                        <p:tgtEl>
                                          <p:spTgt spid="49"/>
                                        </p:tgtEl>
                                      </p:cBhvr>
                                    </p:animEffect>
                                  </p:childTnLst>
                                </p:cTn>
                              </p:par>
                              <p:par>
                                <p:cTn id="59" presetID="53" presetClass="entr" presetSubtype="16" fill="hold" grpId="0" nodeType="withEffect">
                                  <p:stCondLst>
                                    <p:cond delay="250"/>
                                  </p:stCondLst>
                                  <p:childTnLst>
                                    <p:set>
                                      <p:cBhvr>
                                        <p:cTn id="60" dur="1" fill="hold">
                                          <p:stCondLst>
                                            <p:cond delay="0"/>
                                          </p:stCondLst>
                                        </p:cTn>
                                        <p:tgtEl>
                                          <p:spTgt spid="60"/>
                                        </p:tgtEl>
                                        <p:attrNameLst>
                                          <p:attrName>style.visibility</p:attrName>
                                        </p:attrNameLst>
                                      </p:cBhvr>
                                      <p:to>
                                        <p:strVal val="visible"/>
                                      </p:to>
                                    </p:set>
                                    <p:anim calcmode="lin" valueType="num">
                                      <p:cBhvr>
                                        <p:cTn id="61" dur="500" fill="hold"/>
                                        <p:tgtEl>
                                          <p:spTgt spid="60"/>
                                        </p:tgtEl>
                                        <p:attrNameLst>
                                          <p:attrName>ppt_w</p:attrName>
                                        </p:attrNameLst>
                                      </p:cBhvr>
                                      <p:tavLst>
                                        <p:tav tm="0">
                                          <p:val>
                                            <p:fltVal val="0"/>
                                          </p:val>
                                        </p:tav>
                                        <p:tav tm="100000">
                                          <p:val>
                                            <p:strVal val="#ppt_w"/>
                                          </p:val>
                                        </p:tav>
                                      </p:tavLst>
                                    </p:anim>
                                    <p:anim calcmode="lin" valueType="num">
                                      <p:cBhvr>
                                        <p:cTn id="62" dur="500" fill="hold"/>
                                        <p:tgtEl>
                                          <p:spTgt spid="60"/>
                                        </p:tgtEl>
                                        <p:attrNameLst>
                                          <p:attrName>ppt_h</p:attrName>
                                        </p:attrNameLst>
                                      </p:cBhvr>
                                      <p:tavLst>
                                        <p:tav tm="0">
                                          <p:val>
                                            <p:fltVal val="0"/>
                                          </p:val>
                                        </p:tav>
                                        <p:tav tm="100000">
                                          <p:val>
                                            <p:strVal val="#ppt_h"/>
                                          </p:val>
                                        </p:tav>
                                      </p:tavLst>
                                    </p:anim>
                                    <p:animEffect transition="in" filter="fade">
                                      <p:cBhvr>
                                        <p:cTn id="63" dur="500"/>
                                        <p:tgtEl>
                                          <p:spTgt spid="6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61"/>
                                        </p:tgtEl>
                                        <p:attrNameLst>
                                          <p:attrName>style.visibility</p:attrName>
                                        </p:attrNameLst>
                                      </p:cBhvr>
                                      <p:to>
                                        <p:strVal val="visible"/>
                                      </p:to>
                                    </p:set>
                                    <p:anim calcmode="lin" valueType="num">
                                      <p:cBhvr>
                                        <p:cTn id="66" dur="500" fill="hold"/>
                                        <p:tgtEl>
                                          <p:spTgt spid="61"/>
                                        </p:tgtEl>
                                        <p:attrNameLst>
                                          <p:attrName>ppt_w</p:attrName>
                                        </p:attrNameLst>
                                      </p:cBhvr>
                                      <p:tavLst>
                                        <p:tav tm="0">
                                          <p:val>
                                            <p:fltVal val="0"/>
                                          </p:val>
                                        </p:tav>
                                        <p:tav tm="100000">
                                          <p:val>
                                            <p:strVal val="#ppt_w"/>
                                          </p:val>
                                        </p:tav>
                                      </p:tavLst>
                                    </p:anim>
                                    <p:anim calcmode="lin" valueType="num">
                                      <p:cBhvr>
                                        <p:cTn id="67" dur="500" fill="hold"/>
                                        <p:tgtEl>
                                          <p:spTgt spid="61"/>
                                        </p:tgtEl>
                                        <p:attrNameLst>
                                          <p:attrName>ppt_h</p:attrName>
                                        </p:attrNameLst>
                                      </p:cBhvr>
                                      <p:tavLst>
                                        <p:tav tm="0">
                                          <p:val>
                                            <p:fltVal val="0"/>
                                          </p:val>
                                        </p:tav>
                                        <p:tav tm="100000">
                                          <p:val>
                                            <p:strVal val="#ppt_h"/>
                                          </p:val>
                                        </p:tav>
                                      </p:tavLst>
                                    </p:anim>
                                    <p:animEffect transition="in" filter="fade">
                                      <p:cBhvr>
                                        <p:cTn id="68" dur="500"/>
                                        <p:tgtEl>
                                          <p:spTgt spid="61"/>
                                        </p:tgtEl>
                                      </p:cBhvr>
                                    </p:animEffect>
                                  </p:childTnLst>
                                </p:cTn>
                              </p:par>
                              <p:par>
                                <p:cTn id="69" presetID="53" presetClass="entr" presetSubtype="16" fill="hold" grpId="0" nodeType="withEffect">
                                  <p:stCondLst>
                                    <p:cond delay="25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fltVal val="0"/>
                                          </p:val>
                                        </p:tav>
                                        <p:tav tm="100000">
                                          <p:val>
                                            <p:strVal val="#ppt_w"/>
                                          </p:val>
                                        </p:tav>
                                      </p:tavLst>
                                    </p:anim>
                                    <p:anim calcmode="lin" valueType="num">
                                      <p:cBhvr>
                                        <p:cTn id="72" dur="500" fill="hold"/>
                                        <p:tgtEl>
                                          <p:spTgt spid="62"/>
                                        </p:tgtEl>
                                        <p:attrNameLst>
                                          <p:attrName>ppt_h</p:attrName>
                                        </p:attrNameLst>
                                      </p:cBhvr>
                                      <p:tavLst>
                                        <p:tav tm="0">
                                          <p:val>
                                            <p:fltVal val="0"/>
                                          </p:val>
                                        </p:tav>
                                        <p:tav tm="100000">
                                          <p:val>
                                            <p:strVal val="#ppt_h"/>
                                          </p:val>
                                        </p:tav>
                                      </p:tavLst>
                                    </p:anim>
                                    <p:animEffect transition="in" filter="fade">
                                      <p:cBhvr>
                                        <p:cTn id="73" dur="500"/>
                                        <p:tgtEl>
                                          <p:spTgt spid="6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 calcmode="lin" valueType="num">
                                      <p:cBhvr>
                                        <p:cTn id="76" dur="500" fill="hold"/>
                                        <p:tgtEl>
                                          <p:spTgt spid="63"/>
                                        </p:tgtEl>
                                        <p:attrNameLst>
                                          <p:attrName>ppt_w</p:attrName>
                                        </p:attrNameLst>
                                      </p:cBhvr>
                                      <p:tavLst>
                                        <p:tav tm="0">
                                          <p:val>
                                            <p:fltVal val="0"/>
                                          </p:val>
                                        </p:tav>
                                        <p:tav tm="100000">
                                          <p:val>
                                            <p:strVal val="#ppt_w"/>
                                          </p:val>
                                        </p:tav>
                                      </p:tavLst>
                                    </p:anim>
                                    <p:anim calcmode="lin" valueType="num">
                                      <p:cBhvr>
                                        <p:cTn id="77" dur="500" fill="hold"/>
                                        <p:tgtEl>
                                          <p:spTgt spid="63"/>
                                        </p:tgtEl>
                                        <p:attrNameLst>
                                          <p:attrName>ppt_h</p:attrName>
                                        </p:attrNameLst>
                                      </p:cBhvr>
                                      <p:tavLst>
                                        <p:tav tm="0">
                                          <p:val>
                                            <p:fltVal val="0"/>
                                          </p:val>
                                        </p:tav>
                                        <p:tav tm="100000">
                                          <p:val>
                                            <p:strVal val="#ppt_h"/>
                                          </p:val>
                                        </p:tav>
                                      </p:tavLst>
                                    </p:anim>
                                    <p:animEffect transition="in" filter="fade">
                                      <p:cBhvr>
                                        <p:cTn id="78" dur="500"/>
                                        <p:tgtEl>
                                          <p:spTgt spid="63"/>
                                        </p:tgtEl>
                                      </p:cBhvr>
                                    </p:animEffect>
                                  </p:childTnLst>
                                </p:cTn>
                              </p:par>
                            </p:childTnLst>
                          </p:cTn>
                        </p:par>
                        <p:par>
                          <p:cTn id="79" fill="hold">
                            <p:stCondLst>
                              <p:cond delay="2000"/>
                            </p:stCondLst>
                            <p:childTnLst>
                              <p:par>
                                <p:cTn id="80" presetID="16" presetClass="entr" presetSubtype="21" fill="hold" grpId="0" nodeType="after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barn(inVertical)">
                                      <p:cBhvr>
                                        <p:cTn id="82" dur="500"/>
                                        <p:tgtEl>
                                          <p:spTgt spid="51"/>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barn(inVertical)">
                                      <p:cBhvr>
                                        <p:cTn id="85" dur="500"/>
                                        <p:tgtEl>
                                          <p:spTgt spid="52"/>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barn(inVertical)">
                                      <p:cBhvr>
                                        <p:cTn id="88" dur="500"/>
                                        <p:tgtEl>
                                          <p:spTgt spid="54"/>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barn(inVertical)">
                                      <p:cBhvr>
                                        <p:cTn id="91" dur="500"/>
                                        <p:tgtEl>
                                          <p:spTgt spid="55"/>
                                        </p:tgtEl>
                                      </p:cBhvr>
                                    </p:animEffect>
                                  </p:childTnLst>
                                </p:cTn>
                              </p:par>
                            </p:childTnLst>
                          </p:cTn>
                        </p:par>
                        <p:par>
                          <p:cTn id="92" fill="hold">
                            <p:stCondLst>
                              <p:cond delay="2500"/>
                            </p:stCondLst>
                            <p:childTnLst>
                              <p:par>
                                <p:cTn id="93" presetID="22" presetClass="entr" presetSubtype="1"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wipe(up)">
                                      <p:cBhvr>
                                        <p:cTn id="95" dur="500"/>
                                        <p:tgtEl>
                                          <p:spTgt spid="50"/>
                                        </p:tgtEl>
                                      </p:cBhvr>
                                    </p:animEffect>
                                  </p:childTnLst>
                                </p:cTn>
                              </p:par>
                            </p:childTnLst>
                          </p:cTn>
                        </p:par>
                        <p:par>
                          <p:cTn id="96" fill="hold">
                            <p:stCondLst>
                              <p:cond delay="300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500"/>
                                        <p:tgtEl>
                                          <p:spTgt spid="5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fade">
                                      <p:cBhvr>
                                        <p:cTn id="105" dur="500"/>
                                        <p:tgtEl>
                                          <p:spTgt spid="58"/>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fade">
                                      <p:cBhvr>
                                        <p:cTn id="108" dur="500"/>
                                        <p:tgtEl>
                                          <p:spTgt spid="59"/>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fade">
                                      <p:cBhvr>
                                        <p:cTn id="114" dur="500"/>
                                        <p:tgtEl>
                                          <p:spTgt spid="36"/>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38"/>
                                        </p:tgtEl>
                                        <p:attrNameLst>
                                          <p:attrName>style.visibility</p:attrName>
                                        </p:attrNameLst>
                                      </p:cBhvr>
                                      <p:to>
                                        <p:strVal val="visible"/>
                                      </p:to>
                                    </p:set>
                                    <p:animEffect transition="in" filter="fade">
                                      <p:cBhvr>
                                        <p:cTn id="117" dur="500"/>
                                        <p:tgtEl>
                                          <p:spTgt spid="38"/>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childTnLst>
                          </p:cTn>
                        </p:par>
                        <p:par>
                          <p:cTn id="121" fill="hold">
                            <p:stCondLst>
                              <p:cond delay="3500"/>
                            </p:stCondLst>
                            <p:childTnLst>
                              <p:par>
                                <p:cTn id="122" presetID="22" presetClass="entr" presetSubtype="8" fill="hold" grpId="0" nodeType="afterEffect">
                                  <p:stCondLst>
                                    <p:cond delay="0"/>
                                  </p:stCondLst>
                                  <p:childTnLst>
                                    <p:set>
                                      <p:cBhvr>
                                        <p:cTn id="123" dur="1" fill="hold">
                                          <p:stCondLst>
                                            <p:cond delay="0"/>
                                          </p:stCondLst>
                                        </p:cTn>
                                        <p:tgtEl>
                                          <p:spTgt spid="35"/>
                                        </p:tgtEl>
                                        <p:attrNameLst>
                                          <p:attrName>style.visibility</p:attrName>
                                        </p:attrNameLst>
                                      </p:cBhvr>
                                      <p:to>
                                        <p:strVal val="visible"/>
                                      </p:to>
                                    </p:set>
                                    <p:animEffect transition="in" filter="wipe(left)">
                                      <p:cBhvr>
                                        <p:cTn id="124" dur="500"/>
                                        <p:tgtEl>
                                          <p:spTgt spid="35"/>
                                        </p:tgtEl>
                                      </p:cBhvr>
                                    </p:animEffect>
                                  </p:childTnLst>
                                </p:cTn>
                              </p:par>
                            </p:childTnLst>
                          </p:cTn>
                        </p:par>
                        <p:par>
                          <p:cTn id="125" fill="hold">
                            <p:stCondLst>
                              <p:cond delay="4000"/>
                            </p:stCondLst>
                            <p:childTnLst>
                              <p:par>
                                <p:cTn id="126" presetID="22" presetClass="entr" presetSubtype="8" fill="hold" grpId="0" nodeType="afterEffect">
                                  <p:stCondLst>
                                    <p:cond delay="0"/>
                                  </p:stCondLst>
                                  <p:childTnLst>
                                    <p:set>
                                      <p:cBhvr>
                                        <p:cTn id="127" dur="1" fill="hold">
                                          <p:stCondLst>
                                            <p:cond delay="0"/>
                                          </p:stCondLst>
                                        </p:cTn>
                                        <p:tgtEl>
                                          <p:spTgt spid="37"/>
                                        </p:tgtEl>
                                        <p:attrNameLst>
                                          <p:attrName>style.visibility</p:attrName>
                                        </p:attrNameLst>
                                      </p:cBhvr>
                                      <p:to>
                                        <p:strVal val="visible"/>
                                      </p:to>
                                    </p:set>
                                    <p:animEffect transition="in" filter="wipe(left)">
                                      <p:cBhvr>
                                        <p:cTn id="128" dur="500"/>
                                        <p:tgtEl>
                                          <p:spTgt spid="37"/>
                                        </p:tgtEl>
                                      </p:cBhvr>
                                    </p:animEffect>
                                  </p:childTnLst>
                                </p:cTn>
                              </p:par>
                            </p:childTnLst>
                          </p:cTn>
                        </p:par>
                        <p:par>
                          <p:cTn id="129" fill="hold">
                            <p:stCondLst>
                              <p:cond delay="4500"/>
                            </p:stCondLst>
                            <p:childTnLst>
                              <p:par>
                                <p:cTn id="130" presetID="22" presetClass="entr" presetSubtype="8" fill="hold" grpId="0" nodeType="afterEffect">
                                  <p:stCondLst>
                                    <p:cond delay="0"/>
                                  </p:stCondLst>
                                  <p:childTnLst>
                                    <p:set>
                                      <p:cBhvr>
                                        <p:cTn id="131" dur="1" fill="hold">
                                          <p:stCondLst>
                                            <p:cond delay="0"/>
                                          </p:stCondLst>
                                        </p:cTn>
                                        <p:tgtEl>
                                          <p:spTgt spid="39"/>
                                        </p:tgtEl>
                                        <p:attrNameLst>
                                          <p:attrName>style.visibility</p:attrName>
                                        </p:attrNameLst>
                                      </p:cBhvr>
                                      <p:to>
                                        <p:strVal val="visible"/>
                                      </p:to>
                                    </p:set>
                                    <p:animEffect transition="in" filter="wipe(left)">
                                      <p:cBhvr>
                                        <p:cTn id="132" dur="500"/>
                                        <p:tgtEl>
                                          <p:spTgt spid="39"/>
                                        </p:tgtEl>
                                      </p:cBhvr>
                                    </p:animEffect>
                                  </p:childTnLst>
                                </p:cTn>
                              </p:par>
                            </p:childTnLst>
                          </p:cTn>
                        </p:par>
                        <p:par>
                          <p:cTn id="133" fill="hold">
                            <p:stCondLst>
                              <p:cond delay="5000"/>
                            </p:stCondLst>
                            <p:childTnLst>
                              <p:par>
                                <p:cTn id="134" presetID="22" presetClass="entr" presetSubtype="8" fill="hold" grpId="0" nodeType="afterEffect">
                                  <p:stCondLst>
                                    <p:cond delay="0"/>
                                  </p:stCondLst>
                                  <p:childTnLst>
                                    <p:set>
                                      <p:cBhvr>
                                        <p:cTn id="135" dur="1" fill="hold">
                                          <p:stCondLst>
                                            <p:cond delay="0"/>
                                          </p:stCondLst>
                                        </p:cTn>
                                        <p:tgtEl>
                                          <p:spTgt spid="41"/>
                                        </p:tgtEl>
                                        <p:attrNameLst>
                                          <p:attrName>style.visibility</p:attrName>
                                        </p:attrNameLst>
                                      </p:cBhvr>
                                      <p:to>
                                        <p:strVal val="visible"/>
                                      </p:to>
                                    </p:set>
                                    <p:animEffect transition="in" filter="wipe(left)">
                                      <p:cBhvr>
                                        <p:cTn id="136" dur="500"/>
                                        <p:tgtEl>
                                          <p:spTgt spid="41"/>
                                        </p:tgtEl>
                                      </p:cBhvr>
                                    </p:animEffect>
                                  </p:childTnLst>
                                </p:cTn>
                              </p:par>
                            </p:childTnLst>
                          </p:cTn>
                        </p:par>
                        <p:par>
                          <p:cTn id="137" fill="hold">
                            <p:stCondLst>
                              <p:cond delay="5500"/>
                            </p:stCondLst>
                            <p:childTnLst>
                              <p:par>
                                <p:cTn id="138" presetID="2" presetClass="entr" presetSubtype="4" fill="hold" grpId="0" nodeType="afterEffect">
                                  <p:stCondLst>
                                    <p:cond delay="0"/>
                                  </p:stCondLst>
                                  <p:childTnLst>
                                    <p:set>
                                      <p:cBhvr>
                                        <p:cTn id="139" dur="1" fill="hold">
                                          <p:stCondLst>
                                            <p:cond delay="0"/>
                                          </p:stCondLst>
                                        </p:cTn>
                                        <p:tgtEl>
                                          <p:spTgt spid="53"/>
                                        </p:tgtEl>
                                        <p:attrNameLst>
                                          <p:attrName>style.visibility</p:attrName>
                                        </p:attrNameLst>
                                      </p:cBhvr>
                                      <p:to>
                                        <p:strVal val="visible"/>
                                      </p:to>
                                    </p:set>
                                    <p:anim calcmode="lin" valueType="num">
                                      <p:cBhvr additive="base">
                                        <p:cTn id="140" dur="500" fill="hold"/>
                                        <p:tgtEl>
                                          <p:spTgt spid="53"/>
                                        </p:tgtEl>
                                        <p:attrNameLst>
                                          <p:attrName>ppt_x</p:attrName>
                                        </p:attrNameLst>
                                      </p:cBhvr>
                                      <p:tavLst>
                                        <p:tav tm="0">
                                          <p:val>
                                            <p:strVal val="#ppt_x"/>
                                          </p:val>
                                        </p:tav>
                                        <p:tav tm="100000">
                                          <p:val>
                                            <p:strVal val="#ppt_x"/>
                                          </p:val>
                                        </p:tav>
                                      </p:tavLst>
                                    </p:anim>
                                    <p:anim calcmode="lin" valueType="num">
                                      <p:cBhvr additive="base">
                                        <p:cTn id="141" dur="500" fill="hold"/>
                                        <p:tgtEl>
                                          <p:spTgt spid="53"/>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56"/>
                                        </p:tgtEl>
                                        <p:attrNameLst>
                                          <p:attrName>style.visibility</p:attrName>
                                        </p:attrNameLst>
                                      </p:cBhvr>
                                      <p:to>
                                        <p:strVal val="visible"/>
                                      </p:to>
                                    </p:set>
                                    <p:anim calcmode="lin" valueType="num">
                                      <p:cBhvr additive="base">
                                        <p:cTn id="144" dur="500" fill="hold"/>
                                        <p:tgtEl>
                                          <p:spTgt spid="56"/>
                                        </p:tgtEl>
                                        <p:attrNameLst>
                                          <p:attrName>ppt_x</p:attrName>
                                        </p:attrNameLst>
                                      </p:cBhvr>
                                      <p:tavLst>
                                        <p:tav tm="0">
                                          <p:val>
                                            <p:strVal val="#ppt_x"/>
                                          </p:val>
                                        </p:tav>
                                        <p:tav tm="100000">
                                          <p:val>
                                            <p:strVal val="#ppt_x"/>
                                          </p:val>
                                        </p:tav>
                                      </p:tavLst>
                                    </p:anim>
                                    <p:anim calcmode="lin" valueType="num">
                                      <p:cBhvr additive="base">
                                        <p:cTn id="145"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34"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p:bldP spid="51" grpId="0" bldLvl="0" animBg="1"/>
      <p:bldP spid="52" grpId="0"/>
      <p:bldP spid="53" grpId="0" bldLvl="0" animBg="1"/>
      <p:bldP spid="54" grpId="0" bldLvl="0" animBg="1"/>
      <p:bldP spid="55" grpId="0"/>
      <p:bldP spid="56" grpId="0" bldLvl="0" animBg="1"/>
      <p:bldP spid="57" grpId="0"/>
      <p:bldP spid="58" grpId="0"/>
      <p:bldP spid="59" grpId="0"/>
      <p:bldP spid="60" grpId="0"/>
      <p:bldP spid="61" grpId="0"/>
      <p:bldP spid="62" grpId="0"/>
      <p:bldP spid="6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4" name="组合 19"/>
          <p:cNvGrpSpPr/>
          <p:nvPr/>
        </p:nvGrpSpPr>
        <p:grpSpPr bwMode="auto">
          <a:xfrm>
            <a:off x="1087561" y="3432493"/>
            <a:ext cx="1812925" cy="1146175"/>
            <a:chOff x="1030514" y="3265714"/>
            <a:chExt cx="1812591" cy="1145036"/>
          </a:xfrm>
        </p:grpSpPr>
        <p:cxnSp>
          <p:nvCxnSpPr>
            <p:cNvPr id="8" name="直接连接符 7"/>
            <p:cNvCxnSpPr/>
            <p:nvPr/>
          </p:nvCxnSpPr>
          <p:spPr>
            <a:xfrm>
              <a:off x="1795548" y="3311705"/>
              <a:ext cx="0" cy="1099045"/>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795548" y="4410750"/>
              <a:ext cx="1047557"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030514" y="3265714"/>
              <a:ext cx="1679266"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 name="六边形 11"/>
          <p:cNvSpPr/>
          <p:nvPr/>
        </p:nvSpPr>
        <p:spPr>
          <a:xfrm>
            <a:off x="4578176" y="1086168"/>
            <a:ext cx="2484437" cy="2052637"/>
          </a:xfrm>
          <a:prstGeom prst="hexagon">
            <a:avLst/>
          </a:prstGeom>
          <a:blipFill dpi="0" rotWithShape="1">
            <a:blip r:embed="rId3" cstate="print">
              <a:extLst>
                <a:ext uri="{28A0092B-C50C-407E-A947-70E740481C1C}">
                  <a14:useLocalDpi xmlns:a14="http://schemas.microsoft.com/office/drawing/2010/main" val="0"/>
                </a:ext>
              </a:extLst>
            </a:blip>
            <a:srcRect/>
            <a:stretch>
              <a:fillRect b="-4000"/>
            </a:stretch>
          </a:blip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grpSp>
        <p:nvGrpSpPr>
          <p:cNvPr id="2" name="组合 1"/>
          <p:cNvGrpSpPr/>
          <p:nvPr/>
        </p:nvGrpSpPr>
        <p:grpSpPr>
          <a:xfrm>
            <a:off x="5076651" y="3138805"/>
            <a:ext cx="717550" cy="1681163"/>
            <a:chOff x="5076651" y="3492500"/>
            <a:chExt cx="717550" cy="1681163"/>
          </a:xfrm>
        </p:grpSpPr>
        <p:cxnSp>
          <p:nvCxnSpPr>
            <p:cNvPr id="14" name="直接连接符 13"/>
            <p:cNvCxnSpPr/>
            <p:nvPr/>
          </p:nvCxnSpPr>
          <p:spPr>
            <a:xfrm>
              <a:off x="5076651" y="3492500"/>
              <a:ext cx="0" cy="112395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794201" y="4049713"/>
              <a:ext cx="0" cy="112395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76651" y="4645025"/>
              <a:ext cx="715962"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7" name="六边形 16"/>
          <p:cNvSpPr/>
          <p:nvPr/>
        </p:nvSpPr>
        <p:spPr bwMode="auto">
          <a:xfrm>
            <a:off x="7433210" y="2413721"/>
            <a:ext cx="1898210" cy="1648793"/>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w="73025">
            <a:solidFill>
              <a:srgbClr val="B1010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grpSp>
        <p:nvGrpSpPr>
          <p:cNvPr id="18" name="组合 17"/>
          <p:cNvGrpSpPr/>
          <p:nvPr/>
        </p:nvGrpSpPr>
        <p:grpSpPr>
          <a:xfrm>
            <a:off x="8975526" y="2407371"/>
            <a:ext cx="1861811" cy="819150"/>
            <a:chOff x="8975526" y="2761066"/>
            <a:chExt cx="1861811" cy="819150"/>
          </a:xfrm>
        </p:grpSpPr>
        <p:cxnSp>
          <p:nvCxnSpPr>
            <p:cNvPr id="19" name="直接连接符 18"/>
            <p:cNvCxnSpPr/>
            <p:nvPr/>
          </p:nvCxnSpPr>
          <p:spPr>
            <a:xfrm flipV="1">
              <a:off x="10271670" y="2761066"/>
              <a:ext cx="0" cy="78740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975526" y="2767416"/>
              <a:ext cx="1296144"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9637712" y="3580216"/>
              <a:ext cx="1199625"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087561" y="1995185"/>
            <a:ext cx="1894646" cy="1335527"/>
            <a:chOff x="1304230" y="3440886"/>
            <a:chExt cx="1894646" cy="1335527"/>
          </a:xfrm>
        </p:grpSpPr>
        <p:sp>
          <p:nvSpPr>
            <p:cNvPr id="23" name="矩形 22"/>
            <p:cNvSpPr/>
            <p:nvPr/>
          </p:nvSpPr>
          <p:spPr>
            <a:xfrm>
              <a:off x="1304230" y="3816791"/>
              <a:ext cx="1861811" cy="9596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p:txBody>
        </p:sp>
        <p:sp>
          <p:nvSpPr>
            <p:cNvPr id="5" name="Rectangle 84"/>
            <p:cNvSpPr>
              <a:spLocks noChangeArrowheads="1"/>
            </p:cNvSpPr>
            <p:nvPr/>
          </p:nvSpPr>
          <p:spPr bwMode="auto">
            <a:xfrm>
              <a:off x="1304230" y="3440886"/>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grpSp>
        <p:nvGrpSpPr>
          <p:cNvPr id="25" name="组合 24"/>
          <p:cNvGrpSpPr/>
          <p:nvPr/>
        </p:nvGrpSpPr>
        <p:grpSpPr>
          <a:xfrm>
            <a:off x="5903068" y="3652320"/>
            <a:ext cx="1897339" cy="1353669"/>
            <a:chOff x="1268702" y="4102982"/>
            <a:chExt cx="1897339" cy="1353669"/>
          </a:xfrm>
        </p:grpSpPr>
        <p:sp>
          <p:nvSpPr>
            <p:cNvPr id="26" name="矩形 25"/>
            <p:cNvSpPr/>
            <p:nvPr/>
          </p:nvSpPr>
          <p:spPr>
            <a:xfrm>
              <a:off x="1304230" y="4497029"/>
              <a:ext cx="1861811" cy="9596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p:txBody>
        </p:sp>
        <p:sp>
          <p:nvSpPr>
            <p:cNvPr id="27" name="Rectangle 84"/>
            <p:cNvSpPr>
              <a:spLocks noChangeArrowheads="1"/>
            </p:cNvSpPr>
            <p:nvPr/>
          </p:nvSpPr>
          <p:spPr bwMode="auto">
            <a:xfrm>
              <a:off x="1268702" y="4102982"/>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grpSp>
        <p:nvGrpSpPr>
          <p:cNvPr id="28" name="组合 27"/>
          <p:cNvGrpSpPr/>
          <p:nvPr/>
        </p:nvGrpSpPr>
        <p:grpSpPr>
          <a:xfrm>
            <a:off x="9263558" y="3259908"/>
            <a:ext cx="1894646" cy="1574050"/>
            <a:chOff x="1003108" y="4102982"/>
            <a:chExt cx="1894646" cy="1574050"/>
          </a:xfrm>
        </p:grpSpPr>
        <p:sp>
          <p:nvSpPr>
            <p:cNvPr id="29" name="矩形 28"/>
            <p:cNvSpPr/>
            <p:nvPr/>
          </p:nvSpPr>
          <p:spPr>
            <a:xfrm>
              <a:off x="1005801" y="4497029"/>
              <a:ext cx="1861811" cy="11800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a:p>
              <a:pPr algn="ctr">
                <a:lnSpc>
                  <a:spcPct val="120000"/>
                </a:lnSpc>
              </a:pPr>
              <a:endParaRPr lang="zh-CN" altLang="en-US" sz="1200" dirty="0">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0" name="Rectangle 84"/>
            <p:cNvSpPr>
              <a:spLocks noChangeArrowheads="1"/>
            </p:cNvSpPr>
            <p:nvPr/>
          </p:nvSpPr>
          <p:spPr bwMode="auto">
            <a:xfrm>
              <a:off x="1003108" y="4102982"/>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sp>
        <p:nvSpPr>
          <p:cNvPr id="31" name="六边形 30"/>
          <p:cNvSpPr/>
          <p:nvPr/>
        </p:nvSpPr>
        <p:spPr bwMode="auto">
          <a:xfrm>
            <a:off x="2689549" y="3626084"/>
            <a:ext cx="2195601" cy="1905168"/>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 calcmode="lin" valueType="num">
                                      <p:cBhvr>
                                        <p:cTn id="23" dur="500" fill="hold"/>
                                        <p:tgtEl>
                                          <p:spTgt spid="31"/>
                                        </p:tgtEl>
                                        <p:attrNameLst>
                                          <p:attrName>ppt_x</p:attrName>
                                        </p:attrNameLst>
                                      </p:cBhvr>
                                      <p:tavLst>
                                        <p:tav tm="0">
                                          <p:val>
                                            <p:fltVal val="0.5"/>
                                          </p:val>
                                        </p:tav>
                                        <p:tav tm="100000">
                                          <p:val>
                                            <p:strVal val="#ppt_x"/>
                                          </p:val>
                                        </p:tav>
                                      </p:tavLst>
                                    </p:anim>
                                    <p:anim calcmode="lin" valueType="num">
                                      <p:cBhvr>
                                        <p:cTn id="24" dur="500" fill="hold"/>
                                        <p:tgtEl>
                                          <p:spTgt spid="31"/>
                                        </p:tgtEl>
                                        <p:attrNameLst>
                                          <p:attrName>ppt_y</p:attrName>
                                        </p:attrNameLst>
                                      </p:cBhvr>
                                      <p:tavLst>
                                        <p:tav tm="0">
                                          <p:val>
                                            <p:fltVal val="0.5"/>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4" presetClass="entr" presetSubtype="1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000"/>
                            </p:stCondLst>
                            <p:childTnLst>
                              <p:par>
                                <p:cTn id="36" presetID="23" presetClass="entr" presetSubtype="52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ppt_x</p:attrName>
                                        </p:attrNameLst>
                                      </p:cBhvr>
                                      <p:tavLst>
                                        <p:tav tm="0">
                                          <p:val>
                                            <p:fltVal val="0.5"/>
                                          </p:val>
                                        </p:tav>
                                        <p:tav tm="100000">
                                          <p:val>
                                            <p:strVal val="#ppt_x"/>
                                          </p:val>
                                        </p:tav>
                                      </p:tavLst>
                                    </p:anim>
                                    <p:anim calcmode="lin" valueType="num">
                                      <p:cBhvr>
                                        <p:cTn id="41" dur="500" fill="hold"/>
                                        <p:tgtEl>
                                          <p:spTgt spid="12"/>
                                        </p:tgtEl>
                                        <p:attrNameLst>
                                          <p:attrName>ppt_y</p:attrName>
                                        </p:attrNameLst>
                                      </p:cBhvr>
                                      <p:tavLst>
                                        <p:tav tm="0">
                                          <p:val>
                                            <p:fltVal val="0.5"/>
                                          </p:val>
                                        </p:tav>
                                        <p:tav tm="100000">
                                          <p:val>
                                            <p:strVal val="#ppt_y"/>
                                          </p:val>
                                        </p:tav>
                                      </p:tavLst>
                                    </p:anim>
                                  </p:childTnLst>
                                </p:cTn>
                              </p:par>
                            </p:childTnLst>
                          </p:cTn>
                        </p:par>
                        <p:par>
                          <p:cTn id="42" fill="hold">
                            <p:stCondLst>
                              <p:cond delay="3500"/>
                            </p:stCondLst>
                            <p:childTnLst>
                              <p:par>
                                <p:cTn id="43" presetID="47" presetClass="entr" presetSubtype="0"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anim calcmode="lin" valueType="num">
                                      <p:cBhvr>
                                        <p:cTn id="46" dur="500" fill="hold"/>
                                        <p:tgtEl>
                                          <p:spTgt spid="2"/>
                                        </p:tgtEl>
                                        <p:attrNameLst>
                                          <p:attrName>ppt_x</p:attrName>
                                        </p:attrNameLst>
                                      </p:cBhvr>
                                      <p:tavLst>
                                        <p:tav tm="0">
                                          <p:val>
                                            <p:strVal val="#ppt_x"/>
                                          </p:val>
                                        </p:tav>
                                        <p:tav tm="100000">
                                          <p:val>
                                            <p:strVal val="#ppt_x"/>
                                          </p:val>
                                        </p:tav>
                                      </p:tavLst>
                                    </p:anim>
                                    <p:anim calcmode="lin" valueType="num">
                                      <p:cBhvr>
                                        <p:cTn id="47" dur="500" fill="hold"/>
                                        <p:tgtEl>
                                          <p:spTgt spid="2"/>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4" presetClass="entr" presetSubtype="1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randombar(horizontal)">
                                      <p:cBhvr>
                                        <p:cTn id="51" dur="500"/>
                                        <p:tgtEl>
                                          <p:spTgt spid="25"/>
                                        </p:tgtEl>
                                      </p:cBhvr>
                                    </p:animEffect>
                                  </p:childTnLst>
                                </p:cTn>
                              </p:par>
                            </p:childTnLst>
                          </p:cTn>
                        </p:par>
                        <p:par>
                          <p:cTn id="52" fill="hold">
                            <p:stCondLst>
                              <p:cond delay="4500"/>
                            </p:stCondLst>
                            <p:childTnLst>
                              <p:par>
                                <p:cTn id="53" presetID="23" presetClass="entr" presetSubtype="52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childTnLst>
                          </p:cTn>
                        </p:par>
                        <p:par>
                          <p:cTn id="59" fill="hold">
                            <p:stCondLst>
                              <p:cond delay="5000"/>
                            </p:stCondLst>
                            <p:childTnLst>
                              <p:par>
                                <p:cTn id="60" presetID="42" presetClass="entr" presetSubtype="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14" presetClass="entr" presetSubtype="1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randombar(horizontal)">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2" grpId="0" bldLvl="0" animBg="1"/>
      <p:bldP spid="17" grpId="0" bldLvl="0" animBg="1"/>
      <p:bldP spid="3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4" name="椭圆 5"/>
          <p:cNvSpPr/>
          <p:nvPr/>
        </p:nvSpPr>
        <p:spPr>
          <a:xfrm>
            <a:off x="3537585"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5" name="椭圆 5"/>
          <p:cNvSpPr/>
          <p:nvPr/>
        </p:nvSpPr>
        <p:spPr>
          <a:xfrm>
            <a:off x="5346065"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6" name="椭圆 5"/>
          <p:cNvSpPr/>
          <p:nvPr/>
        </p:nvSpPr>
        <p:spPr>
          <a:xfrm>
            <a:off x="7119620"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7" name="椭圆 5"/>
          <p:cNvSpPr/>
          <p:nvPr/>
        </p:nvSpPr>
        <p:spPr>
          <a:xfrm>
            <a:off x="8893810"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5132" name="文本框 24"/>
          <p:cNvSpPr txBox="1"/>
          <p:nvPr/>
        </p:nvSpPr>
        <p:spPr>
          <a:xfrm>
            <a:off x="3537585"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01</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34" name="组合 28"/>
          <p:cNvGrpSpPr/>
          <p:nvPr/>
        </p:nvGrpSpPr>
        <p:grpSpPr>
          <a:xfrm>
            <a:off x="3384515" y="1771464"/>
            <a:ext cx="941201" cy="3630798"/>
            <a:chOff x="0" y="-1774"/>
            <a:chExt cx="941262" cy="3631622"/>
          </a:xfrm>
        </p:grpSpPr>
        <p:sp>
          <p:nvSpPr>
            <p:cNvPr id="4" name="文本框 26"/>
            <p:cNvSpPr txBox="1"/>
            <p:nvPr/>
          </p:nvSpPr>
          <p:spPr>
            <a:xfrm>
              <a:off x="0" y="123853"/>
              <a:ext cx="754112"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35" name="文本框 27"/>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38" name="文本框 36"/>
          <p:cNvSpPr txBox="1"/>
          <p:nvPr/>
        </p:nvSpPr>
        <p:spPr>
          <a:xfrm>
            <a:off x="5323205" y="1178560"/>
            <a:ext cx="75374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02</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40" name="组合 32"/>
          <p:cNvGrpSpPr/>
          <p:nvPr/>
        </p:nvGrpSpPr>
        <p:grpSpPr>
          <a:xfrm>
            <a:off x="5170453" y="1771464"/>
            <a:ext cx="941201" cy="3630798"/>
            <a:chOff x="0" y="-1774"/>
            <a:chExt cx="941262" cy="3631622"/>
          </a:xfrm>
        </p:grpSpPr>
        <p:sp>
          <p:nvSpPr>
            <p:cNvPr id="6" name="文本框 33"/>
            <p:cNvSpPr txBox="1"/>
            <p:nvPr/>
          </p:nvSpPr>
          <p:spPr>
            <a:xfrm>
              <a:off x="0" y="123853"/>
              <a:ext cx="754111"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41" name="文本框 34"/>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44" name="文本框 43"/>
          <p:cNvSpPr txBox="1"/>
          <p:nvPr/>
        </p:nvSpPr>
        <p:spPr>
          <a:xfrm>
            <a:off x="7107555"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03</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46" name="组合 39"/>
          <p:cNvGrpSpPr/>
          <p:nvPr/>
        </p:nvGrpSpPr>
        <p:grpSpPr>
          <a:xfrm>
            <a:off x="6954803" y="1771464"/>
            <a:ext cx="941201" cy="3630798"/>
            <a:chOff x="0" y="-1774"/>
            <a:chExt cx="941262" cy="3631622"/>
          </a:xfrm>
        </p:grpSpPr>
        <p:sp>
          <p:nvSpPr>
            <p:cNvPr id="8" name="文本框 40"/>
            <p:cNvSpPr txBox="1"/>
            <p:nvPr/>
          </p:nvSpPr>
          <p:spPr>
            <a:xfrm>
              <a:off x="0" y="123853"/>
              <a:ext cx="754111"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47" name="文本框 41"/>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50" name="文本框 50"/>
          <p:cNvSpPr txBox="1"/>
          <p:nvPr/>
        </p:nvSpPr>
        <p:spPr>
          <a:xfrm>
            <a:off x="8893810"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04</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52" name="组合 46"/>
          <p:cNvGrpSpPr/>
          <p:nvPr/>
        </p:nvGrpSpPr>
        <p:grpSpPr>
          <a:xfrm>
            <a:off x="8740740" y="1771464"/>
            <a:ext cx="941201" cy="3630798"/>
            <a:chOff x="0" y="-1774"/>
            <a:chExt cx="941262" cy="3631622"/>
          </a:xfrm>
        </p:grpSpPr>
        <p:sp>
          <p:nvSpPr>
            <p:cNvPr id="10" name="文本框 47"/>
            <p:cNvSpPr txBox="1"/>
            <p:nvPr/>
          </p:nvSpPr>
          <p:spPr>
            <a:xfrm>
              <a:off x="0" y="123853"/>
              <a:ext cx="754112"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53" name="文本框 48"/>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cxnSp>
        <p:nvCxnSpPr>
          <p:cNvPr id="5155" name="直接连接符 51"/>
          <p:cNvCxnSpPr/>
          <p:nvPr/>
        </p:nvCxnSpPr>
        <p:spPr>
          <a:xfrm>
            <a:off x="2826350" y="568325"/>
            <a:ext cx="0" cy="3751263"/>
          </a:xfrm>
          <a:prstGeom prst="line">
            <a:avLst/>
          </a:prstGeom>
          <a:ln w="12700" cap="flat" cmpd="sng">
            <a:solidFill>
              <a:srgbClr val="A6A6A6">
                <a:alpha val="67842"/>
              </a:srgbClr>
            </a:solidFill>
            <a:prstDash val="solid"/>
            <a:round/>
            <a:headEnd type="none" w="med" len="med"/>
            <a:tailEnd type="none" w="med" len="med"/>
          </a:ln>
        </p:spPr>
      </p:cxnSp>
      <p:cxnSp>
        <p:nvCxnSpPr>
          <p:cNvPr id="5156" name="直接连接符 53"/>
          <p:cNvCxnSpPr/>
          <p:nvPr/>
        </p:nvCxnSpPr>
        <p:spPr>
          <a:xfrm>
            <a:off x="6564278" y="1606550"/>
            <a:ext cx="0" cy="3751263"/>
          </a:xfrm>
          <a:prstGeom prst="line">
            <a:avLst/>
          </a:prstGeom>
          <a:ln w="12700" cap="flat" cmpd="sng">
            <a:solidFill>
              <a:srgbClr val="A6A6A6">
                <a:alpha val="67842"/>
              </a:srgbClr>
            </a:solidFill>
            <a:prstDash val="solid"/>
            <a:round/>
            <a:headEnd type="none" w="med" len="med"/>
            <a:tailEnd type="none" w="med" len="med"/>
          </a:ln>
        </p:spPr>
      </p:cxnSp>
      <p:cxnSp>
        <p:nvCxnSpPr>
          <p:cNvPr id="5157" name="直接连接符 54"/>
          <p:cNvCxnSpPr/>
          <p:nvPr/>
        </p:nvCxnSpPr>
        <p:spPr>
          <a:xfrm>
            <a:off x="8364503" y="1606550"/>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110275" y="2102801"/>
            <a:ext cx="1434041" cy="1995692"/>
            <a:chOff x="109694" y="1218292"/>
            <a:chExt cx="1434294" cy="1995248"/>
          </a:xfrm>
        </p:grpSpPr>
        <p:sp>
          <p:nvSpPr>
            <p:cNvPr id="5127" name="文本框 12"/>
            <p:cNvSpPr txBox="1"/>
            <p:nvPr/>
          </p:nvSpPr>
          <p:spPr>
            <a:xfrm>
              <a:off x="571531" y="1218292"/>
              <a:ext cx="972457" cy="1554134"/>
            </a:xfrm>
            <a:prstGeom prst="rect">
              <a:avLst/>
            </a:prstGeom>
            <a:noFill/>
            <a:ln w="9525">
              <a:noFill/>
            </a:ln>
          </p:spPr>
          <p:txBody>
            <a:bodyPr anchor="t">
              <a:spAutoFit/>
            </a:bodyPr>
            <a:lstStyle/>
            <a:p>
              <a:pPr lvl="0" indent="0" algn="ctr" eaLnBrk="1" hangingPunct="1"/>
              <a:r>
                <a:rPr lang="zh-CN" altLang="zh-CN" sz="4800" dirty="0">
                  <a:solidFill>
                    <a:schemeClr val="bg1"/>
                  </a:solidFill>
                  <a:latin typeface="华文中宋" panose="02010600040101010101" pitchFamily="2" charset="-122"/>
                  <a:ea typeface="华文中宋" panose="02010600040101010101" pitchFamily="2" charset="-122"/>
                </a:rPr>
                <a:t>目录</a:t>
              </a:r>
            </a:p>
          </p:txBody>
        </p:sp>
        <p:sp>
          <p:nvSpPr>
            <p:cNvPr id="5128" name="文本框 13"/>
            <p:cNvSpPr txBox="1"/>
            <p:nvPr/>
          </p:nvSpPr>
          <p:spPr>
            <a:xfrm rot="5400000">
              <a:off x="-626866" y="2019699"/>
              <a:ext cx="1930400" cy="457281"/>
            </a:xfrm>
            <a:prstGeom prst="rect">
              <a:avLst/>
            </a:prstGeom>
            <a:noFill/>
            <a:ln w="9525">
              <a:noFill/>
            </a:ln>
          </p:spPr>
          <p:txBody>
            <a:bodyPr anchor="t">
              <a:spAutoFit/>
            </a:bodyPr>
            <a:lstStyle/>
            <a:p>
              <a:pPr lvl="0" indent="0" eaLnBrk="1" hangingPunct="1"/>
              <a:r>
                <a:rPr lang="en-US" altLang="zh-CN" sz="2400" b="1" dirty="0">
                  <a:solidFill>
                    <a:schemeClr val="bg1"/>
                  </a:solidFill>
                  <a:latin typeface="黑体" panose="02010600030101010101" charset="-122"/>
                  <a:ea typeface="黑体" panose="02010600030101010101" charset="-122"/>
                </a:rPr>
                <a:t>CONTENTS</a:t>
              </a:r>
              <a:endParaRPr lang="zh-CN" altLang="en-US" sz="2400" b="1" dirty="0">
                <a:solidFill>
                  <a:schemeClr val="bg1"/>
                </a:solidFill>
                <a:latin typeface="黑体" panose="02010600030101010101" charset="-122"/>
                <a:ea typeface="黑体" panose="02010600030101010101" charset="-122"/>
              </a:endParaRPr>
            </a:p>
          </p:txBody>
        </p:sp>
        <p:cxnSp>
          <p:nvCxnSpPr>
            <p:cNvPr id="5129" name="直接连接符 14"/>
            <p:cNvCxnSpPr/>
            <p:nvPr/>
          </p:nvCxnSpPr>
          <p:spPr>
            <a:xfrm>
              <a:off x="625586" y="1357010"/>
              <a:ext cx="0" cy="1352249"/>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cxnSp>
        <p:nvCxnSpPr>
          <p:cNvPr id="18" name="直接连接符 53"/>
          <p:cNvCxnSpPr/>
          <p:nvPr/>
        </p:nvCxnSpPr>
        <p:spPr>
          <a:xfrm>
            <a:off x="4748178" y="1606550"/>
            <a:ext cx="0" cy="3751263"/>
          </a:xfrm>
          <a:prstGeom prst="line">
            <a:avLst/>
          </a:prstGeom>
          <a:ln w="12700" cap="flat" cmpd="sng">
            <a:solidFill>
              <a:srgbClr val="A6A6A6">
                <a:alpha val="67842"/>
              </a:srgbClr>
            </a:solidFill>
            <a:prstDash val="solid"/>
            <a:round/>
            <a:headEnd type="none" w="med" len="med"/>
            <a:tailEnd type="none" w="med" len="med"/>
          </a:ln>
        </p:spPr>
      </p:cxnSp>
      <p:pic>
        <p:nvPicPr>
          <p:cNvPr id="19" name="图片 18" descr="中秋 页面 (8)"/>
          <p:cNvPicPr>
            <a:picLocks noChangeAspect="1"/>
          </p:cNvPicPr>
          <p:nvPr/>
        </p:nvPicPr>
        <p:blipFill>
          <a:blip r:embed="rId3"/>
          <a:stretch>
            <a:fillRect/>
          </a:stretch>
        </p:blipFill>
        <p:spPr>
          <a:xfrm>
            <a:off x="9624695" y="96520"/>
            <a:ext cx="2145030" cy="1600200"/>
          </a:xfrm>
          <a:prstGeom prst="rect">
            <a:avLst/>
          </a:prstGeom>
        </p:spPr>
      </p:pic>
      <p:pic>
        <p:nvPicPr>
          <p:cNvPr id="21" name="图片 20"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134"/>
                                        </p:tgtEl>
                                        <p:attrNameLst>
                                          <p:attrName>style.visibility</p:attrName>
                                        </p:attrNameLst>
                                      </p:cBhvr>
                                      <p:to>
                                        <p:strVal val="visible"/>
                                      </p:to>
                                    </p:set>
                                    <p:anim calcmode="lin" valueType="num">
                                      <p:cBhvr additive="base">
                                        <p:cTn id="7" dur="500"/>
                                        <p:tgtEl>
                                          <p:spTgt spid="5134"/>
                                        </p:tgtEl>
                                        <p:attrNameLst>
                                          <p:attrName>ppt_x</p:attrName>
                                        </p:attrNameLst>
                                      </p:cBhvr>
                                      <p:tavLst>
                                        <p:tav tm="0">
                                          <p:val>
                                            <p:strVal val="#ppt_x+#ppt_w*1.125000"/>
                                          </p:val>
                                        </p:tav>
                                        <p:tav tm="100000">
                                          <p:val>
                                            <p:strVal val="#ppt_x"/>
                                          </p:val>
                                        </p:tav>
                                      </p:tavLst>
                                    </p:anim>
                                    <p:animEffect transition="in" filter="wipe(left)">
                                      <p:cBhvr>
                                        <p:cTn id="8" dur="500"/>
                                        <p:tgtEl>
                                          <p:spTgt spid="5134"/>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5140"/>
                                        </p:tgtEl>
                                        <p:attrNameLst>
                                          <p:attrName>style.visibility</p:attrName>
                                        </p:attrNameLst>
                                      </p:cBhvr>
                                      <p:to>
                                        <p:strVal val="visible"/>
                                      </p:to>
                                    </p:set>
                                    <p:anim calcmode="lin" valueType="num">
                                      <p:cBhvr additive="base">
                                        <p:cTn id="12" dur="500"/>
                                        <p:tgtEl>
                                          <p:spTgt spid="5140"/>
                                        </p:tgtEl>
                                        <p:attrNameLst>
                                          <p:attrName>ppt_x</p:attrName>
                                        </p:attrNameLst>
                                      </p:cBhvr>
                                      <p:tavLst>
                                        <p:tav tm="0">
                                          <p:val>
                                            <p:strVal val="#ppt_x+#ppt_w*1.125000"/>
                                          </p:val>
                                        </p:tav>
                                        <p:tav tm="100000">
                                          <p:val>
                                            <p:strVal val="#ppt_x"/>
                                          </p:val>
                                        </p:tav>
                                      </p:tavLst>
                                    </p:anim>
                                    <p:animEffect transition="in" filter="wipe(left)">
                                      <p:cBhvr>
                                        <p:cTn id="13" dur="500"/>
                                        <p:tgtEl>
                                          <p:spTgt spid="5140"/>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5146"/>
                                        </p:tgtEl>
                                        <p:attrNameLst>
                                          <p:attrName>style.visibility</p:attrName>
                                        </p:attrNameLst>
                                      </p:cBhvr>
                                      <p:to>
                                        <p:strVal val="visible"/>
                                      </p:to>
                                    </p:set>
                                    <p:anim calcmode="lin" valueType="num">
                                      <p:cBhvr additive="base">
                                        <p:cTn id="17" dur="500"/>
                                        <p:tgtEl>
                                          <p:spTgt spid="5146"/>
                                        </p:tgtEl>
                                        <p:attrNameLst>
                                          <p:attrName>ppt_x</p:attrName>
                                        </p:attrNameLst>
                                      </p:cBhvr>
                                      <p:tavLst>
                                        <p:tav tm="0">
                                          <p:val>
                                            <p:strVal val="#ppt_x+#ppt_w*1.125000"/>
                                          </p:val>
                                        </p:tav>
                                        <p:tav tm="100000">
                                          <p:val>
                                            <p:strVal val="#ppt_x"/>
                                          </p:val>
                                        </p:tav>
                                      </p:tavLst>
                                    </p:anim>
                                    <p:animEffect transition="in" filter="wipe(left)">
                                      <p:cBhvr>
                                        <p:cTn id="18" dur="500"/>
                                        <p:tgtEl>
                                          <p:spTgt spid="5146"/>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5152"/>
                                        </p:tgtEl>
                                        <p:attrNameLst>
                                          <p:attrName>style.visibility</p:attrName>
                                        </p:attrNameLst>
                                      </p:cBhvr>
                                      <p:to>
                                        <p:strVal val="visible"/>
                                      </p:to>
                                    </p:set>
                                    <p:anim calcmode="lin" valueType="num">
                                      <p:cBhvr additive="base">
                                        <p:cTn id="22" dur="500"/>
                                        <p:tgtEl>
                                          <p:spTgt spid="5152"/>
                                        </p:tgtEl>
                                        <p:attrNameLst>
                                          <p:attrName>ppt_x</p:attrName>
                                        </p:attrNameLst>
                                      </p:cBhvr>
                                      <p:tavLst>
                                        <p:tav tm="0">
                                          <p:val>
                                            <p:strVal val="#ppt_x+#ppt_w*1.125000"/>
                                          </p:val>
                                        </p:tav>
                                        <p:tav tm="100000">
                                          <p:val>
                                            <p:strVal val="#ppt_x"/>
                                          </p:val>
                                        </p:tav>
                                      </p:tavLst>
                                    </p:anim>
                                    <p:animEffect transition="in" filter="wipe(left)">
                                      <p:cBhvr>
                                        <p:cTn id="23" dur="500"/>
                                        <p:tgtEl>
                                          <p:spTgt spid="5152"/>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5155"/>
                                        </p:tgtEl>
                                        <p:attrNameLst>
                                          <p:attrName>style.visibility</p:attrName>
                                        </p:attrNameLst>
                                      </p:cBhvr>
                                      <p:to>
                                        <p:strVal val="visible"/>
                                      </p:to>
                                    </p:set>
                                    <p:animEffect transition="in" filter="wipe(up)">
                                      <p:cBhvr>
                                        <p:cTn id="27" dur="500"/>
                                        <p:tgtEl>
                                          <p:spTgt spid="5155"/>
                                        </p:tgtEl>
                                      </p:cBhvr>
                                    </p:animEffect>
                                  </p:childTnLst>
                                </p:cTn>
                              </p:par>
                              <p:par>
                                <p:cTn id="28" presetID="22" presetClass="entr" presetSubtype="1" fill="hold" nodeType="withEffect">
                                  <p:stCondLst>
                                    <p:cond delay="0"/>
                                  </p:stCondLst>
                                  <p:childTnLst>
                                    <p:set>
                                      <p:cBhvr>
                                        <p:cTn id="29" dur="1" fill="hold">
                                          <p:stCondLst>
                                            <p:cond delay="0"/>
                                          </p:stCondLst>
                                        </p:cTn>
                                        <p:tgtEl>
                                          <p:spTgt spid="5156"/>
                                        </p:tgtEl>
                                        <p:attrNameLst>
                                          <p:attrName>style.visibility</p:attrName>
                                        </p:attrNameLst>
                                      </p:cBhvr>
                                      <p:to>
                                        <p:strVal val="visible"/>
                                      </p:to>
                                    </p:set>
                                    <p:animEffect transition="in" filter="wipe(up)">
                                      <p:cBhvr>
                                        <p:cTn id="30" dur="500"/>
                                        <p:tgtEl>
                                          <p:spTgt spid="5156"/>
                                        </p:tgtEl>
                                      </p:cBhvr>
                                    </p:animEffect>
                                  </p:childTnLst>
                                </p:cTn>
                              </p:par>
                              <p:par>
                                <p:cTn id="31" presetID="22" presetClass="entr" presetSubtype="1" fill="hold" nodeType="withEffect">
                                  <p:stCondLst>
                                    <p:cond delay="0"/>
                                  </p:stCondLst>
                                  <p:childTnLst>
                                    <p:set>
                                      <p:cBhvr>
                                        <p:cTn id="32" dur="1" fill="hold">
                                          <p:stCondLst>
                                            <p:cond delay="0"/>
                                          </p:stCondLst>
                                        </p:cTn>
                                        <p:tgtEl>
                                          <p:spTgt spid="5157"/>
                                        </p:tgtEl>
                                        <p:attrNameLst>
                                          <p:attrName>style.visibility</p:attrName>
                                        </p:attrNameLst>
                                      </p:cBhvr>
                                      <p:to>
                                        <p:strVal val="visible"/>
                                      </p:to>
                                    </p:set>
                                    <p:animEffect transition="in" filter="wipe(up)">
                                      <p:cBhvr>
                                        <p:cTn id="33" dur="500"/>
                                        <p:tgtEl>
                                          <p:spTgt spid="5157"/>
                                        </p:tgtEl>
                                      </p:cBhvr>
                                    </p:animEffect>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5126"/>
                                        </p:tgtEl>
                                        <p:attrNameLst>
                                          <p:attrName>style.visibility</p:attrName>
                                        </p:attrNameLst>
                                      </p:cBhvr>
                                      <p:to>
                                        <p:strVal val="visible"/>
                                      </p:to>
                                    </p:set>
                                    <p:anim calcmode="lin" valueType="num">
                                      <p:cBhvr additive="base">
                                        <p:cTn id="37" dur="750" fill="hold"/>
                                        <p:tgtEl>
                                          <p:spTgt spid="5126"/>
                                        </p:tgtEl>
                                        <p:attrNameLst>
                                          <p:attrName>ppt_x</p:attrName>
                                        </p:attrNameLst>
                                      </p:cBhvr>
                                      <p:tavLst>
                                        <p:tav tm="0">
                                          <p:val>
                                            <p:strVal val="0-#ppt_w/2"/>
                                          </p:val>
                                        </p:tav>
                                        <p:tav tm="100000">
                                          <p:val>
                                            <p:strVal val="#ppt_x"/>
                                          </p:val>
                                        </p:tav>
                                      </p:tavLst>
                                    </p:anim>
                                    <p:anim calcmode="lin" valueType="num">
                                      <p:cBhvr additive="base">
                                        <p:cTn id="38" dur="750" fill="hold"/>
                                        <p:tgtEl>
                                          <p:spTgt spid="512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childTnLst>
                                </p:cTn>
                              </p:par>
                              <p:par>
                                <p:cTn id="59" presetID="22" presetClass="entr" presetSubtype="1"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04</a:t>
            </a:r>
            <a:endParaRPr lang="zh-CN" altLang="en-US" sz="4800" dirty="0">
              <a:solidFill>
                <a:schemeClr val="bg1"/>
              </a:solidFill>
              <a:latin typeface="华文中宋" panose="02010600040101010101" pitchFamily="2" charset="-122"/>
              <a:ea typeface="华文中宋" panose="02010600040101010101" pitchFamily="2" charset="-122"/>
            </a:endParaRP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35" name="Rectangle 10"/>
          <p:cNvSpPr/>
          <p:nvPr/>
        </p:nvSpPr>
        <p:spPr>
          <a:xfrm flipH="1">
            <a:off x="4989095" y="1410335"/>
            <a:ext cx="5983705" cy="4267200"/>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5">
              <a:tabLst>
                <a:tab pos="2455545" algn="l"/>
              </a:tabLst>
            </a:pPr>
            <a:endParaRPr lang="en-US" dirty="0">
              <a:solidFill>
                <a:schemeClr val="tx1">
                  <a:lumMod val="85000"/>
                  <a:lumOff val="15000"/>
                </a:schemeClr>
              </a:solidFill>
            </a:endParaRPr>
          </a:p>
        </p:txBody>
      </p:sp>
      <p:sp>
        <p:nvSpPr>
          <p:cNvPr id="36" name="Rectangle 22"/>
          <p:cNvSpPr/>
          <p:nvPr/>
        </p:nvSpPr>
        <p:spPr>
          <a:xfrm>
            <a:off x="1219201" y="2270012"/>
            <a:ext cx="5486400" cy="149919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矩形 47"/>
          <p:cNvSpPr>
            <a:spLocks noChangeArrowheads="1"/>
          </p:cNvSpPr>
          <p:nvPr/>
        </p:nvSpPr>
        <p:spPr bwMode="auto">
          <a:xfrm>
            <a:off x="1503838" y="2834636"/>
            <a:ext cx="5089468"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anose="020B0503020204020204" charset="-122"/>
                <a:ea typeface="微软雅黑" panose="020B0503020204020204" charset="-122"/>
                <a:sym typeface="微软雅黑" panose="020B0503020204020204" charset="-122"/>
              </a:rPr>
              <a:t>右键点击图片选择设置图片格式可直接替换</a:t>
            </a:r>
            <a:r>
              <a:rPr lang="zh-CN" altLang="en-US" sz="14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图片。</a:t>
            </a:r>
            <a:r>
              <a:rPr lang="zh-CN" altLang="en-US" sz="1400" dirty="0">
                <a:solidFill>
                  <a:schemeClr val="bg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smtClean="0">
                <a:solidFill>
                  <a:schemeClr val="bg1"/>
                </a:solidFill>
                <a:latin typeface="微软雅黑" panose="020B0503020204020204" charset="-122"/>
                <a:ea typeface="微软雅黑" panose="020B0503020204020204" charset="-122"/>
              </a:rPr>
              <a:t>。</a:t>
            </a:r>
            <a:endParaRPr lang="en-US" altLang="zh-CN" sz="14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45" name="矩形 3"/>
          <p:cNvSpPr>
            <a:spLocks noChangeArrowheads="1"/>
          </p:cNvSpPr>
          <p:nvPr/>
        </p:nvSpPr>
        <p:spPr bwMode="auto">
          <a:xfrm>
            <a:off x="1503838" y="2377753"/>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200" b="1" dirty="0" smtClean="0">
                <a:solidFill>
                  <a:schemeClr val="bg1">
                    <a:lumMod val="95000"/>
                  </a:schemeClr>
                </a:solidFill>
                <a:latin typeface="Arial" panose="020B0604020202020204" pitchFamily="34" charset="0"/>
                <a:ea typeface="微软雅黑" panose="020B050302020402020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anose="020B0503020204020204" charset="-122"/>
              <a:cs typeface="Arial" panose="020B0604020202020204" pitchFamily="34" charset="0"/>
            </a:endParaRPr>
          </a:p>
        </p:txBody>
      </p:sp>
      <p:sp>
        <p:nvSpPr>
          <p:cNvPr id="46" name="TextBox 14"/>
          <p:cNvSpPr txBox="1"/>
          <p:nvPr/>
        </p:nvSpPr>
        <p:spPr>
          <a:xfrm>
            <a:off x="1219200" y="1559873"/>
            <a:ext cx="3723432" cy="606320"/>
          </a:xfrm>
          <a:prstGeom prst="rect">
            <a:avLst/>
          </a:prstGeom>
          <a:noFill/>
        </p:spPr>
        <p:txBody>
          <a:bodyPr wrap="square" rtlCol="0">
            <a:spAutoFit/>
          </a:bodyPr>
          <a:lstStyle/>
          <a:p>
            <a:pPr marL="36195" algn="r">
              <a:lnSpc>
                <a:spcPct val="125000"/>
              </a:lnSpc>
              <a:spcBef>
                <a:spcPct val="0"/>
              </a:spcBef>
            </a:pP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录入上述图表的综合描述说明，在此录入上述图表的综合描述说明</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a:t>
            </a:r>
          </a:p>
        </p:txBody>
      </p:sp>
      <p:graphicFrame>
        <p:nvGraphicFramePr>
          <p:cNvPr id="5" name="图表 4"/>
          <p:cNvGraphicFramePr/>
          <p:nvPr/>
        </p:nvGraphicFramePr>
        <p:xfrm>
          <a:off x="1219200" y="3839542"/>
          <a:ext cx="3769895" cy="194573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1000" fill="hold"/>
                                        <p:tgtEl>
                                          <p:spTgt spid="36"/>
                                        </p:tgtEl>
                                        <p:attrNameLst>
                                          <p:attrName>ppt_w</p:attrName>
                                        </p:attrNameLst>
                                      </p:cBhvr>
                                      <p:tavLst>
                                        <p:tav tm="0">
                                          <p:val>
                                            <p:strVal val="#ppt_w+.3"/>
                                          </p:val>
                                        </p:tav>
                                        <p:tav tm="100000">
                                          <p:val>
                                            <p:strVal val="#ppt_w"/>
                                          </p:val>
                                        </p:tav>
                                      </p:tavLst>
                                    </p:anim>
                                    <p:anim calcmode="lin" valueType="num">
                                      <p:cBhvr>
                                        <p:cTn id="23" dur="1000" fill="hold"/>
                                        <p:tgtEl>
                                          <p:spTgt spid="36"/>
                                        </p:tgtEl>
                                        <p:attrNameLst>
                                          <p:attrName>ppt_h</p:attrName>
                                        </p:attrNameLst>
                                      </p:cBhvr>
                                      <p:tavLst>
                                        <p:tav tm="0">
                                          <p:val>
                                            <p:strVal val="#ppt_h"/>
                                          </p:val>
                                        </p:tav>
                                        <p:tav tm="100000">
                                          <p:val>
                                            <p:strVal val="#ppt_h"/>
                                          </p:val>
                                        </p:tav>
                                      </p:tavLst>
                                    </p:anim>
                                    <p:animEffect transition="in" filter="fade">
                                      <p:cBhvr>
                                        <p:cTn id="24" dur="1000"/>
                                        <p:tgtEl>
                                          <p:spTgt spid="36"/>
                                        </p:tgtEl>
                                      </p:cBhvr>
                                    </p:animEffect>
                                  </p:childTnLst>
                                </p:cTn>
                              </p:par>
                              <p:par>
                                <p:cTn id="25" presetID="50" presetClass="entr" presetSubtype="0" decel="10000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1000" fill="hold"/>
                                        <p:tgtEl>
                                          <p:spTgt spid="44"/>
                                        </p:tgtEl>
                                        <p:attrNameLst>
                                          <p:attrName>ppt_w</p:attrName>
                                        </p:attrNameLst>
                                      </p:cBhvr>
                                      <p:tavLst>
                                        <p:tav tm="0">
                                          <p:val>
                                            <p:strVal val="#ppt_w+.3"/>
                                          </p:val>
                                        </p:tav>
                                        <p:tav tm="100000">
                                          <p:val>
                                            <p:strVal val="#ppt_w"/>
                                          </p:val>
                                        </p:tav>
                                      </p:tavLst>
                                    </p:anim>
                                    <p:anim calcmode="lin" valueType="num">
                                      <p:cBhvr>
                                        <p:cTn id="28" dur="1000" fill="hold"/>
                                        <p:tgtEl>
                                          <p:spTgt spid="44"/>
                                        </p:tgtEl>
                                        <p:attrNameLst>
                                          <p:attrName>ppt_h</p:attrName>
                                        </p:attrNameLst>
                                      </p:cBhvr>
                                      <p:tavLst>
                                        <p:tav tm="0">
                                          <p:val>
                                            <p:strVal val="#ppt_h"/>
                                          </p:val>
                                        </p:tav>
                                        <p:tav tm="100000">
                                          <p:val>
                                            <p:strVal val="#ppt_h"/>
                                          </p:val>
                                        </p:tav>
                                      </p:tavLst>
                                    </p:anim>
                                    <p:animEffect transition="in" filter="fade">
                                      <p:cBhvr>
                                        <p:cTn id="29" dur="1000"/>
                                        <p:tgtEl>
                                          <p:spTgt spid="44"/>
                                        </p:tgtEl>
                                      </p:cBhvr>
                                    </p:animEffect>
                                  </p:childTnLst>
                                </p:cTn>
                              </p:par>
                              <p:par>
                                <p:cTn id="30" presetID="50" presetClass="entr" presetSubtype="0" decel="10000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1000" fill="hold"/>
                                        <p:tgtEl>
                                          <p:spTgt spid="45"/>
                                        </p:tgtEl>
                                        <p:attrNameLst>
                                          <p:attrName>ppt_w</p:attrName>
                                        </p:attrNameLst>
                                      </p:cBhvr>
                                      <p:tavLst>
                                        <p:tav tm="0">
                                          <p:val>
                                            <p:strVal val="#ppt_w+.3"/>
                                          </p:val>
                                        </p:tav>
                                        <p:tav tm="100000">
                                          <p:val>
                                            <p:strVal val="#ppt_w"/>
                                          </p:val>
                                        </p:tav>
                                      </p:tavLst>
                                    </p:anim>
                                    <p:anim calcmode="lin" valueType="num">
                                      <p:cBhvr>
                                        <p:cTn id="33" dur="1000" fill="hold"/>
                                        <p:tgtEl>
                                          <p:spTgt spid="45"/>
                                        </p:tgtEl>
                                        <p:attrNameLst>
                                          <p:attrName>ppt_h</p:attrName>
                                        </p:attrNameLst>
                                      </p:cBhvr>
                                      <p:tavLst>
                                        <p:tav tm="0">
                                          <p:val>
                                            <p:strVal val="#ppt_h"/>
                                          </p:val>
                                        </p:tav>
                                        <p:tav tm="100000">
                                          <p:val>
                                            <p:strVal val="#ppt_h"/>
                                          </p:val>
                                        </p:tav>
                                      </p:tavLst>
                                    </p:anim>
                                    <p:animEffect transition="in" filter="fade">
                                      <p:cBhvr>
                                        <p:cTn id="34" dur="1000"/>
                                        <p:tgtEl>
                                          <p:spTgt spid="45"/>
                                        </p:tgtEl>
                                      </p:cBhvr>
                                    </p:animEffect>
                                  </p:childTnLst>
                                </p:cTn>
                              </p:par>
                              <p:par>
                                <p:cTn id="35" presetID="50" presetClass="entr" presetSubtype="0" decel="10000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1000" fill="hold"/>
                                        <p:tgtEl>
                                          <p:spTgt spid="35"/>
                                        </p:tgtEl>
                                        <p:attrNameLst>
                                          <p:attrName>ppt_w</p:attrName>
                                        </p:attrNameLst>
                                      </p:cBhvr>
                                      <p:tavLst>
                                        <p:tav tm="0">
                                          <p:val>
                                            <p:strVal val="#ppt_w+.3"/>
                                          </p:val>
                                        </p:tav>
                                        <p:tav tm="100000">
                                          <p:val>
                                            <p:strVal val="#ppt_w"/>
                                          </p:val>
                                        </p:tav>
                                      </p:tavLst>
                                    </p:anim>
                                    <p:anim calcmode="lin" valueType="num">
                                      <p:cBhvr>
                                        <p:cTn id="38" dur="1000" fill="hold"/>
                                        <p:tgtEl>
                                          <p:spTgt spid="35"/>
                                        </p:tgtEl>
                                        <p:attrNameLst>
                                          <p:attrName>ppt_h</p:attrName>
                                        </p:attrNameLst>
                                      </p:cBhvr>
                                      <p:tavLst>
                                        <p:tav tm="0">
                                          <p:val>
                                            <p:strVal val="#ppt_h"/>
                                          </p:val>
                                        </p:tav>
                                        <p:tav tm="100000">
                                          <p:val>
                                            <p:strVal val="#ppt_h"/>
                                          </p:val>
                                        </p:tav>
                                      </p:tavLst>
                                    </p:anim>
                                    <p:animEffect transition="in" filter="fade">
                                      <p:cBhvr>
                                        <p:cTn id="39" dur="1000"/>
                                        <p:tgtEl>
                                          <p:spTgt spid="35"/>
                                        </p:tgtEl>
                                      </p:cBhvr>
                                    </p:animEffect>
                                  </p:childTnLst>
                                </p:cTn>
                              </p:par>
                            </p:childTnLst>
                          </p:cTn>
                        </p:par>
                      </p:childTnLst>
                    </p:cTn>
                  </p:par>
                  <p:par>
                    <p:cTn id="40" fill="hold">
                      <p:stCondLst>
                        <p:cond delay="indefinite"/>
                      </p:stCondLst>
                      <p:childTnLst>
                        <p:par>
                          <p:cTn id="41" fill="hold">
                            <p:stCondLst>
                              <p:cond delay="0"/>
                            </p:stCondLst>
                            <p:childTnLst>
                              <p:par>
                                <p:cTn id="42" presetID="29" presetClass="entr" presetSubtype="0"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1000" fill="hold"/>
                                        <p:tgtEl>
                                          <p:spTgt spid="46"/>
                                        </p:tgtEl>
                                        <p:attrNameLst>
                                          <p:attrName>ppt_x</p:attrName>
                                        </p:attrNameLst>
                                      </p:cBhvr>
                                      <p:tavLst>
                                        <p:tav tm="0">
                                          <p:val>
                                            <p:strVal val="#ppt_x-.2"/>
                                          </p:val>
                                        </p:tav>
                                        <p:tav tm="100000">
                                          <p:val>
                                            <p:strVal val="#ppt_x"/>
                                          </p:val>
                                        </p:tav>
                                      </p:tavLst>
                                    </p:anim>
                                    <p:anim calcmode="lin" valueType="num">
                                      <p:cBhvr>
                                        <p:cTn id="45" dur="10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46" dur="100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35" grpId="0" bldLvl="0" animBg="1"/>
      <p:bldP spid="36" grpId="0" bldLvl="0" animBg="1"/>
      <p:bldP spid="44" grpId="0"/>
      <p:bldP spid="45" grpId="0"/>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331" name="组合 330"/>
          <p:cNvGrpSpPr/>
          <p:nvPr/>
        </p:nvGrpSpPr>
        <p:grpSpPr>
          <a:xfrm>
            <a:off x="4249746" y="1442037"/>
            <a:ext cx="3692510" cy="3699606"/>
            <a:chOff x="3814386" y="1600200"/>
            <a:chExt cx="4563229" cy="4572000"/>
          </a:xfrm>
        </p:grpSpPr>
        <p:sp>
          <p:nvSpPr>
            <p:cNvPr id="332" name="Freeform 5"/>
            <p:cNvSpPr/>
            <p:nvPr/>
          </p:nvSpPr>
          <p:spPr bwMode="auto">
            <a:xfrm>
              <a:off x="6995616" y="2780475"/>
              <a:ext cx="1381999" cy="2166344"/>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3" name="Freeform 6"/>
            <p:cNvSpPr/>
            <p:nvPr/>
          </p:nvSpPr>
          <p:spPr bwMode="auto">
            <a:xfrm>
              <a:off x="6167419" y="1610223"/>
              <a:ext cx="1881925" cy="170150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4" name="Freeform 7"/>
            <p:cNvSpPr/>
            <p:nvPr/>
          </p:nvSpPr>
          <p:spPr bwMode="auto">
            <a:xfrm>
              <a:off x="6154889" y="4460676"/>
              <a:ext cx="1865636" cy="1711524"/>
            </a:xfrm>
            <a:custGeom>
              <a:avLst/>
              <a:gdLst>
                <a:gd name="T0" fmla="*/ 7 w 987"/>
                <a:gd name="T1" fmla="*/ 357 h 905"/>
                <a:gd name="T2" fmla="*/ 23 w 987"/>
                <a:gd name="T3" fmla="*/ 808 h 905"/>
                <a:gd name="T4" fmla="*/ 242 w 987"/>
                <a:gd name="T5" fmla="*/ 844 h 905"/>
                <a:gd name="T6" fmla="*/ 894 w 987"/>
                <a:gd name="T7" fmla="*/ 420 h 905"/>
                <a:gd name="T8" fmla="*/ 901 w 987"/>
                <a:gd name="T9" fmla="*/ 261 h 905"/>
                <a:gd name="T10" fmla="*/ 477 w 987"/>
                <a:gd name="T11" fmla="*/ 36 h 905"/>
                <a:gd name="T12" fmla="*/ 366 w 987"/>
                <a:gd name="T13" fmla="*/ 43 h 905"/>
                <a:gd name="T14" fmla="*/ 124 w 987"/>
                <a:gd name="T15" fmla="*/ 206 h 905"/>
                <a:gd name="T16" fmla="*/ 7 w 987"/>
                <a:gd name="T17" fmla="*/ 35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7" h="905">
                  <a:moveTo>
                    <a:pt x="7" y="357"/>
                  </a:moveTo>
                  <a:cubicBezTo>
                    <a:pt x="11" y="430"/>
                    <a:pt x="23" y="808"/>
                    <a:pt x="23" y="808"/>
                  </a:cubicBezTo>
                  <a:cubicBezTo>
                    <a:pt x="23" y="808"/>
                    <a:pt x="11" y="905"/>
                    <a:pt x="242" y="844"/>
                  </a:cubicBezTo>
                  <a:cubicBezTo>
                    <a:pt x="470" y="783"/>
                    <a:pt x="714" y="658"/>
                    <a:pt x="894" y="420"/>
                  </a:cubicBezTo>
                  <a:cubicBezTo>
                    <a:pt x="917" y="389"/>
                    <a:pt x="987" y="304"/>
                    <a:pt x="901" y="261"/>
                  </a:cubicBezTo>
                  <a:cubicBezTo>
                    <a:pt x="815" y="217"/>
                    <a:pt x="477" y="36"/>
                    <a:pt x="477" y="36"/>
                  </a:cubicBezTo>
                  <a:cubicBezTo>
                    <a:pt x="477" y="36"/>
                    <a:pt x="413" y="0"/>
                    <a:pt x="366" y="43"/>
                  </a:cubicBezTo>
                  <a:cubicBezTo>
                    <a:pt x="318" y="85"/>
                    <a:pt x="219" y="173"/>
                    <a:pt x="124" y="206"/>
                  </a:cubicBezTo>
                  <a:cubicBezTo>
                    <a:pt x="38" y="237"/>
                    <a:pt x="0" y="232"/>
                    <a:pt x="7" y="357"/>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5" name="Freeform 8"/>
            <p:cNvSpPr/>
            <p:nvPr/>
          </p:nvSpPr>
          <p:spPr bwMode="auto">
            <a:xfrm>
              <a:off x="4146417" y="4436870"/>
              <a:ext cx="1886936" cy="1697742"/>
            </a:xfrm>
            <a:custGeom>
              <a:avLst/>
              <a:gdLst>
                <a:gd name="T0" fmla="*/ 477 w 998"/>
                <a:gd name="T1" fmla="*/ 67 h 898"/>
                <a:gd name="T2" fmla="*/ 90 w 998"/>
                <a:gd name="T3" fmla="*/ 299 h 898"/>
                <a:gd name="T4" fmla="*/ 165 w 998"/>
                <a:gd name="T5" fmla="*/ 508 h 898"/>
                <a:gd name="T6" fmla="*/ 851 w 998"/>
                <a:gd name="T7" fmla="*/ 873 h 898"/>
                <a:gd name="T8" fmla="*/ 995 w 998"/>
                <a:gd name="T9" fmla="*/ 802 h 898"/>
                <a:gd name="T10" fmla="*/ 986 w 998"/>
                <a:gd name="T11" fmla="*/ 323 h 898"/>
                <a:gd name="T12" fmla="*/ 926 w 998"/>
                <a:gd name="T13" fmla="*/ 229 h 898"/>
                <a:gd name="T14" fmla="*/ 666 w 998"/>
                <a:gd name="T15" fmla="*/ 96 h 898"/>
                <a:gd name="T16" fmla="*/ 477 w 998"/>
                <a:gd name="T17" fmla="*/ 67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8" h="898">
                  <a:moveTo>
                    <a:pt x="477" y="67"/>
                  </a:moveTo>
                  <a:cubicBezTo>
                    <a:pt x="415" y="106"/>
                    <a:pt x="90" y="299"/>
                    <a:pt x="90" y="299"/>
                  </a:cubicBezTo>
                  <a:cubicBezTo>
                    <a:pt x="90" y="299"/>
                    <a:pt x="0" y="336"/>
                    <a:pt x="165" y="508"/>
                  </a:cubicBezTo>
                  <a:cubicBezTo>
                    <a:pt x="328" y="679"/>
                    <a:pt x="556" y="831"/>
                    <a:pt x="851" y="873"/>
                  </a:cubicBezTo>
                  <a:cubicBezTo>
                    <a:pt x="890" y="878"/>
                    <a:pt x="998" y="898"/>
                    <a:pt x="995" y="802"/>
                  </a:cubicBezTo>
                  <a:cubicBezTo>
                    <a:pt x="991" y="706"/>
                    <a:pt x="986" y="323"/>
                    <a:pt x="986" y="323"/>
                  </a:cubicBezTo>
                  <a:cubicBezTo>
                    <a:pt x="986" y="323"/>
                    <a:pt x="986" y="250"/>
                    <a:pt x="926" y="229"/>
                  </a:cubicBezTo>
                  <a:cubicBezTo>
                    <a:pt x="866" y="208"/>
                    <a:pt x="741" y="163"/>
                    <a:pt x="666" y="96"/>
                  </a:cubicBezTo>
                  <a:cubicBezTo>
                    <a:pt x="597" y="36"/>
                    <a:pt x="582" y="0"/>
                    <a:pt x="477" y="6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6" name="Freeform 11"/>
            <p:cNvSpPr/>
            <p:nvPr/>
          </p:nvSpPr>
          <p:spPr bwMode="auto">
            <a:xfrm>
              <a:off x="3814386" y="2785487"/>
              <a:ext cx="1381999" cy="2167597"/>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7" name="Freeform 14"/>
            <p:cNvSpPr/>
            <p:nvPr/>
          </p:nvSpPr>
          <p:spPr bwMode="auto">
            <a:xfrm>
              <a:off x="4161452" y="1600200"/>
              <a:ext cx="1883178" cy="1682706"/>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grpSp>
      <p:grpSp>
        <p:nvGrpSpPr>
          <p:cNvPr id="338" name="组合 337"/>
          <p:cNvGrpSpPr/>
          <p:nvPr/>
        </p:nvGrpSpPr>
        <p:grpSpPr>
          <a:xfrm>
            <a:off x="4619291" y="1950877"/>
            <a:ext cx="2938118" cy="2674880"/>
            <a:chOff x="4309529" y="2263228"/>
            <a:chExt cx="3557641" cy="3238898"/>
          </a:xfrm>
        </p:grpSpPr>
        <p:sp>
          <p:nvSpPr>
            <p:cNvPr id="339" name="Freeform 41"/>
            <p:cNvSpPr/>
            <p:nvPr/>
          </p:nvSpPr>
          <p:spPr bwMode="auto">
            <a:xfrm>
              <a:off x="5089885" y="2269856"/>
              <a:ext cx="400768" cy="376634"/>
            </a:xfrm>
            <a:custGeom>
              <a:avLst/>
              <a:gdLst>
                <a:gd name="T0" fmla="*/ 107 w 400"/>
                <a:gd name="T1" fmla="*/ 376 h 376"/>
                <a:gd name="T2" fmla="*/ 147 w 400"/>
                <a:gd name="T3" fmla="*/ 376 h 376"/>
                <a:gd name="T4" fmla="*/ 237 w 400"/>
                <a:gd name="T5" fmla="*/ 216 h 376"/>
                <a:gd name="T6" fmla="*/ 340 w 400"/>
                <a:gd name="T7" fmla="*/ 216 h 376"/>
                <a:gd name="T8" fmla="*/ 400 w 400"/>
                <a:gd name="T9" fmla="*/ 188 h 376"/>
                <a:gd name="T10" fmla="*/ 340 w 400"/>
                <a:gd name="T11" fmla="*/ 160 h 376"/>
                <a:gd name="T12" fmla="*/ 237 w 400"/>
                <a:gd name="T13" fmla="*/ 160 h 376"/>
                <a:gd name="T14" fmla="*/ 147 w 400"/>
                <a:gd name="T15" fmla="*/ 0 h 376"/>
                <a:gd name="T16" fmla="*/ 107 w 400"/>
                <a:gd name="T17" fmla="*/ 0 h 376"/>
                <a:gd name="T18" fmla="*/ 157 w 400"/>
                <a:gd name="T19" fmla="*/ 160 h 376"/>
                <a:gd name="T20" fmla="*/ 85 w 400"/>
                <a:gd name="T21" fmla="*/ 160 h 376"/>
                <a:gd name="T22" fmla="*/ 40 w 400"/>
                <a:gd name="T23" fmla="*/ 120 h 376"/>
                <a:gd name="T24" fmla="*/ 0 w 400"/>
                <a:gd name="T25" fmla="*/ 120 h 376"/>
                <a:gd name="T26" fmla="*/ 32 w 400"/>
                <a:gd name="T27" fmla="*/ 188 h 376"/>
                <a:gd name="T28" fmla="*/ 0 w 400"/>
                <a:gd name="T29" fmla="*/ 256 h 376"/>
                <a:gd name="T30" fmla="*/ 40 w 400"/>
                <a:gd name="T31" fmla="*/ 256 h 376"/>
                <a:gd name="T32" fmla="*/ 85 w 400"/>
                <a:gd name="T33" fmla="*/ 216 h 376"/>
                <a:gd name="T34" fmla="*/ 157 w 400"/>
                <a:gd name="T35" fmla="*/ 216 h 376"/>
                <a:gd name="T36" fmla="*/ 107 w 400"/>
                <a:gd name="T37" fmla="*/ 37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 h="376">
                  <a:moveTo>
                    <a:pt x="107" y="376"/>
                  </a:moveTo>
                  <a:cubicBezTo>
                    <a:pt x="147" y="376"/>
                    <a:pt x="147" y="376"/>
                    <a:pt x="147" y="376"/>
                  </a:cubicBezTo>
                  <a:cubicBezTo>
                    <a:pt x="237" y="216"/>
                    <a:pt x="237" y="216"/>
                    <a:pt x="237" y="216"/>
                  </a:cubicBezTo>
                  <a:cubicBezTo>
                    <a:pt x="340" y="216"/>
                    <a:pt x="340" y="216"/>
                    <a:pt x="340" y="216"/>
                  </a:cubicBezTo>
                  <a:cubicBezTo>
                    <a:pt x="340" y="216"/>
                    <a:pt x="400" y="216"/>
                    <a:pt x="400" y="188"/>
                  </a:cubicBezTo>
                  <a:cubicBezTo>
                    <a:pt x="400" y="160"/>
                    <a:pt x="340" y="160"/>
                    <a:pt x="340" y="160"/>
                  </a:cubicBezTo>
                  <a:cubicBezTo>
                    <a:pt x="237" y="160"/>
                    <a:pt x="237" y="160"/>
                    <a:pt x="237" y="160"/>
                  </a:cubicBezTo>
                  <a:cubicBezTo>
                    <a:pt x="147" y="0"/>
                    <a:pt x="147" y="0"/>
                    <a:pt x="147" y="0"/>
                  </a:cubicBezTo>
                  <a:cubicBezTo>
                    <a:pt x="107" y="0"/>
                    <a:pt x="107" y="0"/>
                    <a:pt x="107" y="0"/>
                  </a:cubicBezTo>
                  <a:cubicBezTo>
                    <a:pt x="157" y="160"/>
                    <a:pt x="157" y="160"/>
                    <a:pt x="157" y="160"/>
                  </a:cubicBezTo>
                  <a:cubicBezTo>
                    <a:pt x="85" y="160"/>
                    <a:pt x="85" y="160"/>
                    <a:pt x="85" y="160"/>
                  </a:cubicBezTo>
                  <a:cubicBezTo>
                    <a:pt x="40" y="120"/>
                    <a:pt x="40" y="120"/>
                    <a:pt x="40" y="120"/>
                  </a:cubicBezTo>
                  <a:cubicBezTo>
                    <a:pt x="0" y="120"/>
                    <a:pt x="0" y="120"/>
                    <a:pt x="0" y="120"/>
                  </a:cubicBezTo>
                  <a:cubicBezTo>
                    <a:pt x="32" y="188"/>
                    <a:pt x="32" y="188"/>
                    <a:pt x="32" y="188"/>
                  </a:cubicBezTo>
                  <a:cubicBezTo>
                    <a:pt x="0" y="256"/>
                    <a:pt x="0" y="256"/>
                    <a:pt x="0" y="256"/>
                  </a:cubicBezTo>
                  <a:cubicBezTo>
                    <a:pt x="40" y="256"/>
                    <a:pt x="40" y="256"/>
                    <a:pt x="40" y="256"/>
                  </a:cubicBezTo>
                  <a:cubicBezTo>
                    <a:pt x="85" y="216"/>
                    <a:pt x="85" y="216"/>
                    <a:pt x="85" y="216"/>
                  </a:cubicBezTo>
                  <a:cubicBezTo>
                    <a:pt x="157" y="216"/>
                    <a:pt x="157" y="216"/>
                    <a:pt x="157" y="216"/>
                  </a:cubicBezTo>
                  <a:lnTo>
                    <a:pt x="107" y="376"/>
                  </a:ln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0" name="Freeform 73"/>
            <p:cNvSpPr>
              <a:spLocks noEditPoints="1"/>
            </p:cNvSpPr>
            <p:nvPr/>
          </p:nvSpPr>
          <p:spPr bwMode="auto">
            <a:xfrm>
              <a:off x="6705634" y="2263228"/>
              <a:ext cx="362443" cy="374309"/>
            </a:xfrm>
            <a:custGeom>
              <a:avLst/>
              <a:gdLst>
                <a:gd name="T0" fmla="*/ 117 w 320"/>
                <a:gd name="T1" fmla="*/ 262 h 328"/>
                <a:gd name="T2" fmla="*/ 101 w 320"/>
                <a:gd name="T3" fmla="*/ 278 h 328"/>
                <a:gd name="T4" fmla="*/ 50 w 320"/>
                <a:gd name="T5" fmla="*/ 278 h 328"/>
                <a:gd name="T6" fmla="*/ 39 w 320"/>
                <a:gd name="T7" fmla="*/ 253 h 328"/>
                <a:gd name="T8" fmla="*/ 50 w 320"/>
                <a:gd name="T9" fmla="*/ 228 h 328"/>
                <a:gd name="T10" fmla="*/ 109 w 320"/>
                <a:gd name="T11" fmla="*/ 169 h 328"/>
                <a:gd name="T12" fmla="*/ 162 w 320"/>
                <a:gd name="T13" fmla="*/ 155 h 328"/>
                <a:gd name="T14" fmla="*/ 190 w 320"/>
                <a:gd name="T15" fmla="*/ 155 h 328"/>
                <a:gd name="T16" fmla="*/ 190 w 320"/>
                <a:gd name="T17" fmla="*/ 127 h 328"/>
                <a:gd name="T18" fmla="*/ 82 w 320"/>
                <a:gd name="T19" fmla="*/ 141 h 328"/>
                <a:gd name="T20" fmla="*/ 22 w 320"/>
                <a:gd name="T21" fmla="*/ 200 h 328"/>
                <a:gd name="T22" fmla="*/ 0 w 320"/>
                <a:gd name="T23" fmla="*/ 253 h 328"/>
                <a:gd name="T24" fmla="*/ 22 w 320"/>
                <a:gd name="T25" fmla="*/ 306 h 328"/>
                <a:gd name="T26" fmla="*/ 75 w 320"/>
                <a:gd name="T27" fmla="*/ 328 h 328"/>
                <a:gd name="T28" fmla="*/ 129 w 320"/>
                <a:gd name="T29" fmla="*/ 306 h 328"/>
                <a:gd name="T30" fmla="*/ 145 w 320"/>
                <a:gd name="T31" fmla="*/ 290 h 328"/>
                <a:gd name="T32" fmla="*/ 145 w 320"/>
                <a:gd name="T33" fmla="*/ 262 h 328"/>
                <a:gd name="T34" fmla="*/ 117 w 320"/>
                <a:gd name="T35" fmla="*/ 262 h 328"/>
                <a:gd name="T36" fmla="*/ 298 w 320"/>
                <a:gd name="T37" fmla="*/ 32 h 328"/>
                <a:gd name="T38" fmla="*/ 195 w 320"/>
                <a:gd name="T39" fmla="*/ 28 h 328"/>
                <a:gd name="T40" fmla="*/ 175 w 320"/>
                <a:gd name="T41" fmla="*/ 48 h 328"/>
                <a:gd name="T42" fmla="*/ 175 w 320"/>
                <a:gd name="T43" fmla="*/ 76 h 328"/>
                <a:gd name="T44" fmla="*/ 203 w 320"/>
                <a:gd name="T45" fmla="*/ 76 h 328"/>
                <a:gd name="T46" fmla="*/ 223 w 320"/>
                <a:gd name="T47" fmla="*/ 56 h 328"/>
                <a:gd name="T48" fmla="*/ 270 w 320"/>
                <a:gd name="T49" fmla="*/ 60 h 328"/>
                <a:gd name="T50" fmla="*/ 280 w 320"/>
                <a:gd name="T51" fmla="*/ 85 h 328"/>
                <a:gd name="T52" fmla="*/ 270 w 320"/>
                <a:gd name="T53" fmla="*/ 110 h 328"/>
                <a:gd name="T54" fmla="*/ 206 w 320"/>
                <a:gd name="T55" fmla="*/ 173 h 328"/>
                <a:gd name="T56" fmla="*/ 158 w 320"/>
                <a:gd name="T57" fmla="*/ 183 h 328"/>
                <a:gd name="T58" fmla="*/ 129 w 320"/>
                <a:gd name="T59" fmla="*/ 183 h 328"/>
                <a:gd name="T60" fmla="*/ 130 w 320"/>
                <a:gd name="T61" fmla="*/ 211 h 328"/>
                <a:gd name="T62" fmla="*/ 174 w 320"/>
                <a:gd name="T63" fmla="*/ 231 h 328"/>
                <a:gd name="T64" fmla="*/ 234 w 320"/>
                <a:gd name="T65" fmla="*/ 202 h 328"/>
                <a:gd name="T66" fmla="*/ 298 w 320"/>
                <a:gd name="T67" fmla="*/ 138 h 328"/>
                <a:gd name="T68" fmla="*/ 320 w 320"/>
                <a:gd name="T69" fmla="*/ 85 h 328"/>
                <a:gd name="T70" fmla="*/ 298 w 320"/>
                <a:gd name="T71" fmla="*/ 32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328">
                  <a:moveTo>
                    <a:pt x="117" y="262"/>
                  </a:moveTo>
                  <a:cubicBezTo>
                    <a:pt x="101" y="278"/>
                    <a:pt x="101" y="278"/>
                    <a:pt x="101" y="278"/>
                  </a:cubicBezTo>
                  <a:cubicBezTo>
                    <a:pt x="87" y="292"/>
                    <a:pt x="64" y="292"/>
                    <a:pt x="50" y="278"/>
                  </a:cubicBezTo>
                  <a:cubicBezTo>
                    <a:pt x="43" y="271"/>
                    <a:pt x="39" y="262"/>
                    <a:pt x="39" y="253"/>
                  </a:cubicBezTo>
                  <a:cubicBezTo>
                    <a:pt x="39" y="243"/>
                    <a:pt x="43" y="234"/>
                    <a:pt x="50" y="228"/>
                  </a:cubicBezTo>
                  <a:cubicBezTo>
                    <a:pt x="109" y="169"/>
                    <a:pt x="109" y="169"/>
                    <a:pt x="109" y="169"/>
                  </a:cubicBezTo>
                  <a:cubicBezTo>
                    <a:pt x="122" y="156"/>
                    <a:pt x="145" y="138"/>
                    <a:pt x="162" y="155"/>
                  </a:cubicBezTo>
                  <a:cubicBezTo>
                    <a:pt x="170" y="163"/>
                    <a:pt x="182" y="163"/>
                    <a:pt x="190" y="155"/>
                  </a:cubicBezTo>
                  <a:cubicBezTo>
                    <a:pt x="198" y="147"/>
                    <a:pt x="198" y="135"/>
                    <a:pt x="190" y="127"/>
                  </a:cubicBezTo>
                  <a:cubicBezTo>
                    <a:pt x="161" y="98"/>
                    <a:pt x="119" y="104"/>
                    <a:pt x="82" y="141"/>
                  </a:cubicBezTo>
                  <a:cubicBezTo>
                    <a:pt x="22" y="200"/>
                    <a:pt x="22" y="200"/>
                    <a:pt x="22" y="200"/>
                  </a:cubicBezTo>
                  <a:cubicBezTo>
                    <a:pt x="8" y="214"/>
                    <a:pt x="0" y="233"/>
                    <a:pt x="0" y="253"/>
                  </a:cubicBezTo>
                  <a:cubicBezTo>
                    <a:pt x="0" y="273"/>
                    <a:pt x="8" y="292"/>
                    <a:pt x="22" y="306"/>
                  </a:cubicBezTo>
                  <a:cubicBezTo>
                    <a:pt x="37" y="321"/>
                    <a:pt x="56" y="328"/>
                    <a:pt x="75" y="328"/>
                  </a:cubicBezTo>
                  <a:cubicBezTo>
                    <a:pt x="95" y="328"/>
                    <a:pt x="114" y="321"/>
                    <a:pt x="129" y="306"/>
                  </a:cubicBezTo>
                  <a:cubicBezTo>
                    <a:pt x="145" y="290"/>
                    <a:pt x="145" y="290"/>
                    <a:pt x="145" y="290"/>
                  </a:cubicBezTo>
                  <a:cubicBezTo>
                    <a:pt x="153" y="282"/>
                    <a:pt x="153" y="270"/>
                    <a:pt x="145" y="262"/>
                  </a:cubicBezTo>
                  <a:cubicBezTo>
                    <a:pt x="137" y="254"/>
                    <a:pt x="125" y="254"/>
                    <a:pt x="117" y="262"/>
                  </a:cubicBezTo>
                  <a:close/>
                  <a:moveTo>
                    <a:pt x="298" y="32"/>
                  </a:moveTo>
                  <a:cubicBezTo>
                    <a:pt x="267" y="1"/>
                    <a:pt x="223" y="0"/>
                    <a:pt x="195" y="28"/>
                  </a:cubicBezTo>
                  <a:cubicBezTo>
                    <a:pt x="175" y="48"/>
                    <a:pt x="175" y="48"/>
                    <a:pt x="175" y="48"/>
                  </a:cubicBezTo>
                  <a:cubicBezTo>
                    <a:pt x="167" y="56"/>
                    <a:pt x="167" y="68"/>
                    <a:pt x="175" y="76"/>
                  </a:cubicBezTo>
                  <a:cubicBezTo>
                    <a:pt x="182" y="84"/>
                    <a:pt x="195" y="84"/>
                    <a:pt x="203" y="76"/>
                  </a:cubicBezTo>
                  <a:cubicBezTo>
                    <a:pt x="223" y="56"/>
                    <a:pt x="223" y="56"/>
                    <a:pt x="223" y="56"/>
                  </a:cubicBezTo>
                  <a:cubicBezTo>
                    <a:pt x="238" y="42"/>
                    <a:pt x="257" y="48"/>
                    <a:pt x="270" y="60"/>
                  </a:cubicBezTo>
                  <a:cubicBezTo>
                    <a:pt x="276" y="67"/>
                    <a:pt x="280" y="76"/>
                    <a:pt x="280" y="85"/>
                  </a:cubicBezTo>
                  <a:cubicBezTo>
                    <a:pt x="280" y="95"/>
                    <a:pt x="276" y="104"/>
                    <a:pt x="270" y="110"/>
                  </a:cubicBezTo>
                  <a:cubicBezTo>
                    <a:pt x="206" y="173"/>
                    <a:pt x="206" y="173"/>
                    <a:pt x="206" y="173"/>
                  </a:cubicBezTo>
                  <a:cubicBezTo>
                    <a:pt x="177" y="202"/>
                    <a:pt x="163" y="189"/>
                    <a:pt x="158" y="183"/>
                  </a:cubicBezTo>
                  <a:cubicBezTo>
                    <a:pt x="150" y="175"/>
                    <a:pt x="137" y="175"/>
                    <a:pt x="129" y="183"/>
                  </a:cubicBezTo>
                  <a:cubicBezTo>
                    <a:pt x="122" y="191"/>
                    <a:pt x="122" y="203"/>
                    <a:pt x="130" y="211"/>
                  </a:cubicBezTo>
                  <a:cubicBezTo>
                    <a:pt x="143" y="224"/>
                    <a:pt x="158" y="231"/>
                    <a:pt x="174" y="231"/>
                  </a:cubicBezTo>
                  <a:cubicBezTo>
                    <a:pt x="194" y="231"/>
                    <a:pt x="214" y="221"/>
                    <a:pt x="234" y="202"/>
                  </a:cubicBezTo>
                  <a:cubicBezTo>
                    <a:pt x="298" y="138"/>
                    <a:pt x="298" y="138"/>
                    <a:pt x="298" y="138"/>
                  </a:cubicBezTo>
                  <a:cubicBezTo>
                    <a:pt x="312" y="124"/>
                    <a:pt x="320" y="105"/>
                    <a:pt x="320" y="85"/>
                  </a:cubicBezTo>
                  <a:cubicBezTo>
                    <a:pt x="320" y="65"/>
                    <a:pt x="312" y="46"/>
                    <a:pt x="298" y="32"/>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1" name="Freeform 146"/>
            <p:cNvSpPr>
              <a:spLocks noEditPoints="1"/>
            </p:cNvSpPr>
            <p:nvPr/>
          </p:nvSpPr>
          <p:spPr bwMode="auto">
            <a:xfrm>
              <a:off x="5081886" y="5069356"/>
              <a:ext cx="347865" cy="432770"/>
            </a:xfrm>
            <a:custGeom>
              <a:avLst/>
              <a:gdLst>
                <a:gd name="T0" fmla="*/ 274 w 280"/>
                <a:gd name="T1" fmla="*/ 233 h 352"/>
                <a:gd name="T2" fmla="*/ 140 w 280"/>
                <a:gd name="T3" fmla="*/ 280 h 352"/>
                <a:gd name="T4" fmla="*/ 5 w 280"/>
                <a:gd name="T5" fmla="*/ 233 h 352"/>
                <a:gd name="T6" fmla="*/ 0 w 280"/>
                <a:gd name="T7" fmla="*/ 233 h 352"/>
                <a:gd name="T8" fmla="*/ 0 w 280"/>
                <a:gd name="T9" fmla="*/ 273 h 352"/>
                <a:gd name="T10" fmla="*/ 140 w 280"/>
                <a:gd name="T11" fmla="*/ 352 h 352"/>
                <a:gd name="T12" fmla="*/ 280 w 280"/>
                <a:gd name="T13" fmla="*/ 273 h 352"/>
                <a:gd name="T14" fmla="*/ 280 w 280"/>
                <a:gd name="T15" fmla="*/ 233 h 352"/>
                <a:gd name="T16" fmla="*/ 274 w 280"/>
                <a:gd name="T17" fmla="*/ 233 h 352"/>
                <a:gd name="T18" fmla="*/ 275 w 280"/>
                <a:gd name="T19" fmla="*/ 130 h 352"/>
                <a:gd name="T20" fmla="*/ 140 w 280"/>
                <a:gd name="T21" fmla="*/ 172 h 352"/>
                <a:gd name="T22" fmla="*/ 5 w 280"/>
                <a:gd name="T23" fmla="*/ 130 h 352"/>
                <a:gd name="T24" fmla="*/ 0 w 280"/>
                <a:gd name="T25" fmla="*/ 130 h 352"/>
                <a:gd name="T26" fmla="*/ 0 w 280"/>
                <a:gd name="T27" fmla="*/ 177 h 352"/>
                <a:gd name="T28" fmla="*/ 140 w 280"/>
                <a:gd name="T29" fmla="*/ 241 h 352"/>
                <a:gd name="T30" fmla="*/ 280 w 280"/>
                <a:gd name="T31" fmla="*/ 177 h 352"/>
                <a:gd name="T32" fmla="*/ 280 w 280"/>
                <a:gd name="T33" fmla="*/ 130 h 352"/>
                <a:gd name="T34" fmla="*/ 275 w 280"/>
                <a:gd name="T35" fmla="*/ 130 h 352"/>
                <a:gd name="T36" fmla="*/ 140 w 280"/>
                <a:gd name="T37" fmla="*/ 0 h 352"/>
                <a:gd name="T38" fmla="*/ 0 w 280"/>
                <a:gd name="T39" fmla="*/ 53 h 352"/>
                <a:gd name="T40" fmla="*/ 0 w 280"/>
                <a:gd name="T41" fmla="*/ 78 h 352"/>
                <a:gd name="T42" fmla="*/ 140 w 280"/>
                <a:gd name="T43" fmla="*/ 134 h 352"/>
                <a:gd name="T44" fmla="*/ 280 w 280"/>
                <a:gd name="T45" fmla="*/ 78 h 352"/>
                <a:gd name="T46" fmla="*/ 280 w 280"/>
                <a:gd name="T47" fmla="*/ 53 h 352"/>
                <a:gd name="T48" fmla="*/ 140 w 280"/>
                <a:gd name="T49"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352">
                  <a:moveTo>
                    <a:pt x="274" y="233"/>
                  </a:moveTo>
                  <a:cubicBezTo>
                    <a:pt x="257" y="260"/>
                    <a:pt x="204" y="280"/>
                    <a:pt x="140" y="280"/>
                  </a:cubicBezTo>
                  <a:cubicBezTo>
                    <a:pt x="76" y="280"/>
                    <a:pt x="22" y="260"/>
                    <a:pt x="5" y="233"/>
                  </a:cubicBezTo>
                  <a:cubicBezTo>
                    <a:pt x="2" y="227"/>
                    <a:pt x="0" y="230"/>
                    <a:pt x="0" y="233"/>
                  </a:cubicBezTo>
                  <a:cubicBezTo>
                    <a:pt x="0" y="236"/>
                    <a:pt x="0" y="273"/>
                    <a:pt x="0" y="273"/>
                  </a:cubicBezTo>
                  <a:cubicBezTo>
                    <a:pt x="0" y="312"/>
                    <a:pt x="62" y="352"/>
                    <a:pt x="140" y="352"/>
                  </a:cubicBezTo>
                  <a:cubicBezTo>
                    <a:pt x="217" y="352"/>
                    <a:pt x="280" y="312"/>
                    <a:pt x="280" y="273"/>
                  </a:cubicBezTo>
                  <a:cubicBezTo>
                    <a:pt x="280" y="273"/>
                    <a:pt x="280" y="236"/>
                    <a:pt x="280" y="233"/>
                  </a:cubicBezTo>
                  <a:cubicBezTo>
                    <a:pt x="280" y="230"/>
                    <a:pt x="278" y="227"/>
                    <a:pt x="274" y="233"/>
                  </a:cubicBezTo>
                  <a:close/>
                  <a:moveTo>
                    <a:pt x="275" y="130"/>
                  </a:moveTo>
                  <a:cubicBezTo>
                    <a:pt x="258" y="155"/>
                    <a:pt x="204" y="172"/>
                    <a:pt x="140" y="172"/>
                  </a:cubicBezTo>
                  <a:cubicBezTo>
                    <a:pt x="76" y="172"/>
                    <a:pt x="22" y="155"/>
                    <a:pt x="5" y="130"/>
                  </a:cubicBezTo>
                  <a:cubicBezTo>
                    <a:pt x="2" y="125"/>
                    <a:pt x="0" y="128"/>
                    <a:pt x="0" y="130"/>
                  </a:cubicBezTo>
                  <a:cubicBezTo>
                    <a:pt x="0" y="133"/>
                    <a:pt x="0" y="177"/>
                    <a:pt x="0" y="177"/>
                  </a:cubicBezTo>
                  <a:cubicBezTo>
                    <a:pt x="0" y="213"/>
                    <a:pt x="62" y="241"/>
                    <a:pt x="140" y="241"/>
                  </a:cubicBezTo>
                  <a:cubicBezTo>
                    <a:pt x="217" y="241"/>
                    <a:pt x="280" y="213"/>
                    <a:pt x="280" y="177"/>
                  </a:cubicBezTo>
                  <a:cubicBezTo>
                    <a:pt x="280" y="177"/>
                    <a:pt x="280" y="133"/>
                    <a:pt x="280" y="130"/>
                  </a:cubicBezTo>
                  <a:cubicBezTo>
                    <a:pt x="280" y="128"/>
                    <a:pt x="278" y="125"/>
                    <a:pt x="275" y="130"/>
                  </a:cubicBezTo>
                  <a:close/>
                  <a:moveTo>
                    <a:pt x="140" y="0"/>
                  </a:moveTo>
                  <a:cubicBezTo>
                    <a:pt x="62" y="0"/>
                    <a:pt x="0" y="23"/>
                    <a:pt x="0" y="53"/>
                  </a:cubicBezTo>
                  <a:cubicBezTo>
                    <a:pt x="0" y="78"/>
                    <a:pt x="0" y="78"/>
                    <a:pt x="0" y="78"/>
                  </a:cubicBezTo>
                  <a:cubicBezTo>
                    <a:pt x="0" y="109"/>
                    <a:pt x="62" y="134"/>
                    <a:pt x="140" y="134"/>
                  </a:cubicBezTo>
                  <a:cubicBezTo>
                    <a:pt x="217" y="134"/>
                    <a:pt x="280" y="109"/>
                    <a:pt x="280" y="78"/>
                  </a:cubicBezTo>
                  <a:cubicBezTo>
                    <a:pt x="280" y="53"/>
                    <a:pt x="280" y="53"/>
                    <a:pt x="280" y="53"/>
                  </a:cubicBezTo>
                  <a:cubicBezTo>
                    <a:pt x="280" y="23"/>
                    <a:pt x="217" y="0"/>
                    <a:pt x="140" y="0"/>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2" name="Freeform 153"/>
            <p:cNvSpPr>
              <a:spLocks noEditPoints="1"/>
            </p:cNvSpPr>
            <p:nvPr/>
          </p:nvSpPr>
          <p:spPr bwMode="auto">
            <a:xfrm>
              <a:off x="4309529" y="3660098"/>
              <a:ext cx="334550" cy="359250"/>
            </a:xfrm>
            <a:custGeom>
              <a:avLst/>
              <a:gdLst>
                <a:gd name="T0" fmla="*/ 207 w 328"/>
                <a:gd name="T1" fmla="*/ 333 h 352"/>
                <a:gd name="T2" fmla="*/ 218 w 328"/>
                <a:gd name="T3" fmla="*/ 345 h 352"/>
                <a:gd name="T4" fmla="*/ 298 w 328"/>
                <a:gd name="T5" fmla="*/ 352 h 352"/>
                <a:gd name="T6" fmla="*/ 311 w 328"/>
                <a:gd name="T7" fmla="*/ 342 h 352"/>
                <a:gd name="T8" fmla="*/ 317 w 328"/>
                <a:gd name="T9" fmla="*/ 276 h 352"/>
                <a:gd name="T10" fmla="*/ 213 w 328"/>
                <a:gd name="T11" fmla="*/ 267 h 352"/>
                <a:gd name="T12" fmla="*/ 207 w 328"/>
                <a:gd name="T13" fmla="*/ 333 h 352"/>
                <a:gd name="T14" fmla="*/ 11 w 328"/>
                <a:gd name="T15" fmla="*/ 276 h 352"/>
                <a:gd name="T16" fmla="*/ 17 w 328"/>
                <a:gd name="T17" fmla="*/ 342 h 352"/>
                <a:gd name="T18" fmla="*/ 30 w 328"/>
                <a:gd name="T19" fmla="*/ 352 h 352"/>
                <a:gd name="T20" fmla="*/ 110 w 328"/>
                <a:gd name="T21" fmla="*/ 345 h 352"/>
                <a:gd name="T22" fmla="*/ 120 w 328"/>
                <a:gd name="T23" fmla="*/ 333 h 352"/>
                <a:gd name="T24" fmla="*/ 114 w 328"/>
                <a:gd name="T25" fmla="*/ 267 h 352"/>
                <a:gd name="T26" fmla="*/ 11 w 328"/>
                <a:gd name="T27" fmla="*/ 276 h 352"/>
                <a:gd name="T28" fmla="*/ 0 w 328"/>
                <a:gd name="T29" fmla="*/ 168 h 352"/>
                <a:gd name="T30" fmla="*/ 7 w 328"/>
                <a:gd name="T31" fmla="*/ 235 h 352"/>
                <a:gd name="T32" fmla="*/ 110 w 328"/>
                <a:gd name="T33" fmla="*/ 227 h 352"/>
                <a:gd name="T34" fmla="*/ 104 w 328"/>
                <a:gd name="T35" fmla="*/ 159 h 352"/>
                <a:gd name="T36" fmla="*/ 104 w 328"/>
                <a:gd name="T37" fmla="*/ 154 h 352"/>
                <a:gd name="T38" fmla="*/ 164 w 328"/>
                <a:gd name="T39" fmla="*/ 98 h 352"/>
                <a:gd name="T40" fmla="*/ 224 w 328"/>
                <a:gd name="T41" fmla="*/ 154 h 352"/>
                <a:gd name="T42" fmla="*/ 224 w 328"/>
                <a:gd name="T43" fmla="*/ 159 h 352"/>
                <a:gd name="T44" fmla="*/ 217 w 328"/>
                <a:gd name="T45" fmla="*/ 227 h 352"/>
                <a:gd name="T46" fmla="*/ 321 w 328"/>
                <a:gd name="T47" fmla="*/ 235 h 352"/>
                <a:gd name="T48" fmla="*/ 327 w 328"/>
                <a:gd name="T49" fmla="*/ 168 h 352"/>
                <a:gd name="T50" fmla="*/ 328 w 328"/>
                <a:gd name="T51" fmla="*/ 154 h 352"/>
                <a:gd name="T52" fmla="*/ 164 w 328"/>
                <a:gd name="T53" fmla="*/ 0 h 352"/>
                <a:gd name="T54" fmla="*/ 0 w 328"/>
                <a:gd name="T55" fmla="*/ 154 h 352"/>
                <a:gd name="T56" fmla="*/ 0 w 328"/>
                <a:gd name="T57" fmla="*/ 16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8" h="352">
                  <a:moveTo>
                    <a:pt x="207" y="333"/>
                  </a:moveTo>
                  <a:cubicBezTo>
                    <a:pt x="206" y="339"/>
                    <a:pt x="211" y="345"/>
                    <a:pt x="218" y="345"/>
                  </a:cubicBezTo>
                  <a:cubicBezTo>
                    <a:pt x="298" y="352"/>
                    <a:pt x="298" y="352"/>
                    <a:pt x="298" y="352"/>
                  </a:cubicBezTo>
                  <a:cubicBezTo>
                    <a:pt x="304" y="352"/>
                    <a:pt x="310" y="348"/>
                    <a:pt x="311" y="342"/>
                  </a:cubicBezTo>
                  <a:cubicBezTo>
                    <a:pt x="317" y="276"/>
                    <a:pt x="317" y="276"/>
                    <a:pt x="317" y="276"/>
                  </a:cubicBezTo>
                  <a:cubicBezTo>
                    <a:pt x="213" y="267"/>
                    <a:pt x="213" y="267"/>
                    <a:pt x="213" y="267"/>
                  </a:cubicBezTo>
                  <a:lnTo>
                    <a:pt x="207" y="333"/>
                  </a:lnTo>
                  <a:close/>
                  <a:moveTo>
                    <a:pt x="11" y="276"/>
                  </a:moveTo>
                  <a:cubicBezTo>
                    <a:pt x="17" y="342"/>
                    <a:pt x="17" y="342"/>
                    <a:pt x="17" y="342"/>
                  </a:cubicBezTo>
                  <a:cubicBezTo>
                    <a:pt x="17" y="348"/>
                    <a:pt x="23" y="352"/>
                    <a:pt x="30" y="352"/>
                  </a:cubicBezTo>
                  <a:cubicBezTo>
                    <a:pt x="110" y="345"/>
                    <a:pt x="110" y="345"/>
                    <a:pt x="110" y="345"/>
                  </a:cubicBezTo>
                  <a:cubicBezTo>
                    <a:pt x="116" y="345"/>
                    <a:pt x="121" y="339"/>
                    <a:pt x="120" y="333"/>
                  </a:cubicBezTo>
                  <a:cubicBezTo>
                    <a:pt x="114" y="267"/>
                    <a:pt x="114" y="267"/>
                    <a:pt x="114" y="267"/>
                  </a:cubicBezTo>
                  <a:lnTo>
                    <a:pt x="11" y="276"/>
                  </a:lnTo>
                  <a:close/>
                  <a:moveTo>
                    <a:pt x="0" y="168"/>
                  </a:moveTo>
                  <a:cubicBezTo>
                    <a:pt x="7" y="235"/>
                    <a:pt x="7" y="235"/>
                    <a:pt x="7" y="235"/>
                  </a:cubicBezTo>
                  <a:cubicBezTo>
                    <a:pt x="110" y="227"/>
                    <a:pt x="110" y="227"/>
                    <a:pt x="110" y="227"/>
                  </a:cubicBezTo>
                  <a:cubicBezTo>
                    <a:pt x="104" y="159"/>
                    <a:pt x="104" y="159"/>
                    <a:pt x="104" y="159"/>
                  </a:cubicBezTo>
                  <a:cubicBezTo>
                    <a:pt x="104" y="157"/>
                    <a:pt x="104" y="156"/>
                    <a:pt x="104" y="154"/>
                  </a:cubicBezTo>
                  <a:cubicBezTo>
                    <a:pt x="104" y="123"/>
                    <a:pt x="131" y="98"/>
                    <a:pt x="164" y="98"/>
                  </a:cubicBezTo>
                  <a:cubicBezTo>
                    <a:pt x="197" y="98"/>
                    <a:pt x="224" y="123"/>
                    <a:pt x="224" y="154"/>
                  </a:cubicBezTo>
                  <a:cubicBezTo>
                    <a:pt x="224" y="156"/>
                    <a:pt x="224" y="157"/>
                    <a:pt x="224" y="159"/>
                  </a:cubicBezTo>
                  <a:cubicBezTo>
                    <a:pt x="217" y="227"/>
                    <a:pt x="217" y="227"/>
                    <a:pt x="217" y="227"/>
                  </a:cubicBezTo>
                  <a:cubicBezTo>
                    <a:pt x="321" y="235"/>
                    <a:pt x="321" y="235"/>
                    <a:pt x="321" y="235"/>
                  </a:cubicBezTo>
                  <a:cubicBezTo>
                    <a:pt x="327" y="168"/>
                    <a:pt x="327" y="168"/>
                    <a:pt x="327" y="168"/>
                  </a:cubicBezTo>
                  <a:cubicBezTo>
                    <a:pt x="328" y="163"/>
                    <a:pt x="328" y="159"/>
                    <a:pt x="328" y="154"/>
                  </a:cubicBezTo>
                  <a:cubicBezTo>
                    <a:pt x="328" y="69"/>
                    <a:pt x="254" y="0"/>
                    <a:pt x="164" y="0"/>
                  </a:cubicBezTo>
                  <a:cubicBezTo>
                    <a:pt x="73" y="0"/>
                    <a:pt x="0" y="69"/>
                    <a:pt x="0" y="154"/>
                  </a:cubicBezTo>
                  <a:cubicBezTo>
                    <a:pt x="0" y="159"/>
                    <a:pt x="0" y="163"/>
                    <a:pt x="0" y="168"/>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3" name="Freeform 154"/>
            <p:cNvSpPr>
              <a:spLocks noEditPoints="1"/>
            </p:cNvSpPr>
            <p:nvPr/>
          </p:nvSpPr>
          <p:spPr bwMode="auto">
            <a:xfrm>
              <a:off x="7506059" y="3608784"/>
              <a:ext cx="361111" cy="361158"/>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4" name="Freeform 34"/>
            <p:cNvSpPr>
              <a:spLocks noEditPoints="1"/>
            </p:cNvSpPr>
            <p:nvPr/>
          </p:nvSpPr>
          <p:spPr bwMode="auto">
            <a:xfrm>
              <a:off x="6756876" y="5069356"/>
              <a:ext cx="351505" cy="351550"/>
            </a:xfrm>
            <a:custGeom>
              <a:avLst/>
              <a:gdLst>
                <a:gd name="T0" fmla="*/ 222 w 368"/>
                <a:gd name="T1" fmla="*/ 0 h 368"/>
                <a:gd name="T2" fmla="*/ 77 w 368"/>
                <a:gd name="T3" fmla="*/ 133 h 368"/>
                <a:gd name="T4" fmla="*/ 0 w 368"/>
                <a:gd name="T5" fmla="*/ 247 h 368"/>
                <a:gd name="T6" fmla="*/ 121 w 368"/>
                <a:gd name="T7" fmla="*/ 368 h 368"/>
                <a:gd name="T8" fmla="*/ 234 w 368"/>
                <a:gd name="T9" fmla="*/ 290 h 368"/>
                <a:gd name="T10" fmla="*/ 368 w 368"/>
                <a:gd name="T11" fmla="*/ 145 h 368"/>
                <a:gd name="T12" fmla="*/ 222 w 368"/>
                <a:gd name="T13" fmla="*/ 0 h 368"/>
                <a:gd name="T14" fmla="*/ 121 w 368"/>
                <a:gd name="T15" fmla="*/ 327 h 368"/>
                <a:gd name="T16" fmla="*/ 40 w 368"/>
                <a:gd name="T17" fmla="*/ 247 h 368"/>
                <a:gd name="T18" fmla="*/ 80 w 368"/>
                <a:gd name="T19" fmla="*/ 177 h 368"/>
                <a:gd name="T20" fmla="*/ 191 w 368"/>
                <a:gd name="T21" fmla="*/ 287 h 368"/>
                <a:gd name="T22" fmla="*/ 121 w 368"/>
                <a:gd name="T23" fmla="*/ 327 h 368"/>
                <a:gd name="T24" fmla="*/ 122 w 368"/>
                <a:gd name="T25" fmla="*/ 166 h 368"/>
                <a:gd name="T26" fmla="*/ 202 w 368"/>
                <a:gd name="T27" fmla="*/ 245 h 368"/>
                <a:gd name="T28" fmla="*/ 122 w 368"/>
                <a:gd name="T29" fmla="*/ 166 h 368"/>
                <a:gd name="T30" fmla="*/ 243 w 368"/>
                <a:gd name="T31" fmla="*/ 245 h 368"/>
                <a:gd name="T32" fmla="*/ 122 w 368"/>
                <a:gd name="T33" fmla="*/ 125 h 368"/>
                <a:gd name="T34" fmla="*/ 222 w 368"/>
                <a:gd name="T35" fmla="*/ 44 h 368"/>
                <a:gd name="T36" fmla="*/ 324 w 368"/>
                <a:gd name="T37" fmla="*/ 145 h 368"/>
                <a:gd name="T38" fmla="*/ 243 w 368"/>
                <a:gd name="T39" fmla="*/ 245 h 368"/>
                <a:gd name="T40" fmla="*/ 41 w 368"/>
                <a:gd name="T41" fmla="*/ 86 h 368"/>
                <a:gd name="T42" fmla="*/ 83 w 368"/>
                <a:gd name="T43" fmla="*/ 45 h 368"/>
                <a:gd name="T44" fmla="*/ 41 w 368"/>
                <a:gd name="T45" fmla="*/ 3 h 368"/>
                <a:gd name="T46" fmla="*/ 0 w 368"/>
                <a:gd name="T47" fmla="*/ 45 h 368"/>
                <a:gd name="T48" fmla="*/ 41 w 368"/>
                <a:gd name="T49" fmla="*/ 86 h 368"/>
                <a:gd name="T50" fmla="*/ 41 w 368"/>
                <a:gd name="T51" fmla="*/ 22 h 368"/>
                <a:gd name="T52" fmla="*/ 64 w 368"/>
                <a:gd name="T53" fmla="*/ 45 h 368"/>
                <a:gd name="T54" fmla="*/ 41 w 368"/>
                <a:gd name="T55" fmla="*/ 68 h 368"/>
                <a:gd name="T56" fmla="*/ 18 w 368"/>
                <a:gd name="T57" fmla="*/ 45 h 368"/>
                <a:gd name="T58" fmla="*/ 41 w 368"/>
                <a:gd name="T59" fmla="*/ 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68">
                  <a:moveTo>
                    <a:pt x="222" y="0"/>
                  </a:moveTo>
                  <a:cubicBezTo>
                    <a:pt x="146" y="0"/>
                    <a:pt x="83" y="59"/>
                    <a:pt x="77" y="133"/>
                  </a:cubicBezTo>
                  <a:cubicBezTo>
                    <a:pt x="32" y="151"/>
                    <a:pt x="0" y="195"/>
                    <a:pt x="0" y="247"/>
                  </a:cubicBezTo>
                  <a:cubicBezTo>
                    <a:pt x="0" y="313"/>
                    <a:pt x="54" y="368"/>
                    <a:pt x="121" y="368"/>
                  </a:cubicBezTo>
                  <a:cubicBezTo>
                    <a:pt x="173" y="368"/>
                    <a:pt x="217" y="336"/>
                    <a:pt x="234" y="290"/>
                  </a:cubicBezTo>
                  <a:cubicBezTo>
                    <a:pt x="309" y="284"/>
                    <a:pt x="368" y="221"/>
                    <a:pt x="368" y="145"/>
                  </a:cubicBezTo>
                  <a:cubicBezTo>
                    <a:pt x="368" y="65"/>
                    <a:pt x="302" y="0"/>
                    <a:pt x="222" y="0"/>
                  </a:cubicBezTo>
                  <a:close/>
                  <a:moveTo>
                    <a:pt x="121" y="327"/>
                  </a:moveTo>
                  <a:cubicBezTo>
                    <a:pt x="77" y="327"/>
                    <a:pt x="40" y="291"/>
                    <a:pt x="40" y="247"/>
                  </a:cubicBezTo>
                  <a:cubicBezTo>
                    <a:pt x="40" y="217"/>
                    <a:pt x="56" y="191"/>
                    <a:pt x="80" y="177"/>
                  </a:cubicBezTo>
                  <a:cubicBezTo>
                    <a:pt x="92" y="232"/>
                    <a:pt x="136" y="275"/>
                    <a:pt x="191" y="287"/>
                  </a:cubicBezTo>
                  <a:cubicBezTo>
                    <a:pt x="177" y="311"/>
                    <a:pt x="151" y="327"/>
                    <a:pt x="121" y="327"/>
                  </a:cubicBezTo>
                  <a:close/>
                  <a:moveTo>
                    <a:pt x="122" y="166"/>
                  </a:moveTo>
                  <a:cubicBezTo>
                    <a:pt x="166" y="166"/>
                    <a:pt x="201" y="202"/>
                    <a:pt x="202" y="245"/>
                  </a:cubicBezTo>
                  <a:cubicBezTo>
                    <a:pt x="162" y="237"/>
                    <a:pt x="131" y="206"/>
                    <a:pt x="122" y="166"/>
                  </a:cubicBezTo>
                  <a:close/>
                  <a:moveTo>
                    <a:pt x="243" y="245"/>
                  </a:moveTo>
                  <a:cubicBezTo>
                    <a:pt x="242" y="179"/>
                    <a:pt x="188" y="126"/>
                    <a:pt x="122" y="125"/>
                  </a:cubicBezTo>
                  <a:cubicBezTo>
                    <a:pt x="132" y="79"/>
                    <a:pt x="173" y="44"/>
                    <a:pt x="222" y="44"/>
                  </a:cubicBezTo>
                  <a:cubicBezTo>
                    <a:pt x="278" y="44"/>
                    <a:pt x="324" y="89"/>
                    <a:pt x="324" y="145"/>
                  </a:cubicBezTo>
                  <a:cubicBezTo>
                    <a:pt x="324" y="194"/>
                    <a:pt x="289" y="236"/>
                    <a:pt x="243" y="245"/>
                  </a:cubicBezTo>
                  <a:close/>
                  <a:moveTo>
                    <a:pt x="41" y="86"/>
                  </a:moveTo>
                  <a:cubicBezTo>
                    <a:pt x="64" y="86"/>
                    <a:pt x="83" y="68"/>
                    <a:pt x="83" y="45"/>
                  </a:cubicBezTo>
                  <a:cubicBezTo>
                    <a:pt x="83" y="22"/>
                    <a:pt x="64" y="3"/>
                    <a:pt x="41" y="3"/>
                  </a:cubicBezTo>
                  <a:cubicBezTo>
                    <a:pt x="18" y="3"/>
                    <a:pt x="0" y="22"/>
                    <a:pt x="0" y="45"/>
                  </a:cubicBezTo>
                  <a:cubicBezTo>
                    <a:pt x="0" y="68"/>
                    <a:pt x="18" y="86"/>
                    <a:pt x="41" y="86"/>
                  </a:cubicBezTo>
                  <a:close/>
                  <a:moveTo>
                    <a:pt x="41" y="22"/>
                  </a:moveTo>
                  <a:cubicBezTo>
                    <a:pt x="54" y="22"/>
                    <a:pt x="64" y="32"/>
                    <a:pt x="64" y="45"/>
                  </a:cubicBezTo>
                  <a:cubicBezTo>
                    <a:pt x="64" y="57"/>
                    <a:pt x="54" y="68"/>
                    <a:pt x="41" y="68"/>
                  </a:cubicBezTo>
                  <a:cubicBezTo>
                    <a:pt x="29" y="68"/>
                    <a:pt x="18" y="57"/>
                    <a:pt x="18" y="45"/>
                  </a:cubicBezTo>
                  <a:cubicBezTo>
                    <a:pt x="18" y="32"/>
                    <a:pt x="29" y="22"/>
                    <a:pt x="41" y="22"/>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grpSp>
      <p:grpSp>
        <p:nvGrpSpPr>
          <p:cNvPr id="345" name="组合 344"/>
          <p:cNvGrpSpPr/>
          <p:nvPr/>
        </p:nvGrpSpPr>
        <p:grpSpPr>
          <a:xfrm>
            <a:off x="1723764" y="1459121"/>
            <a:ext cx="8857107" cy="3915903"/>
            <a:chOff x="692801" y="1607708"/>
            <a:chExt cx="10945677" cy="4839300"/>
          </a:xfrm>
        </p:grpSpPr>
        <p:grpSp>
          <p:nvGrpSpPr>
            <p:cNvPr id="346" name="组合 345"/>
            <p:cNvGrpSpPr/>
            <p:nvPr/>
          </p:nvGrpSpPr>
          <p:grpSpPr>
            <a:xfrm>
              <a:off x="1179589" y="1611787"/>
              <a:ext cx="3019570" cy="1198269"/>
              <a:chOff x="1179589" y="1611787"/>
              <a:chExt cx="3019570" cy="1198269"/>
            </a:xfrm>
          </p:grpSpPr>
          <p:sp>
            <p:nvSpPr>
              <p:cNvPr id="362" name="Rectangle 24"/>
              <p:cNvSpPr/>
              <p:nvPr/>
            </p:nvSpPr>
            <p:spPr>
              <a:xfrm>
                <a:off x="1489637" y="1611787"/>
                <a:ext cx="2527266"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3" name="矩形 362"/>
              <p:cNvSpPr/>
              <p:nvPr/>
            </p:nvSpPr>
            <p:spPr>
              <a:xfrm>
                <a:off x="1179589" y="1935246"/>
                <a:ext cx="3019570"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7" name="组合 346"/>
            <p:cNvGrpSpPr/>
            <p:nvPr/>
          </p:nvGrpSpPr>
          <p:grpSpPr>
            <a:xfrm>
              <a:off x="692801" y="3354343"/>
              <a:ext cx="2933535" cy="1198269"/>
              <a:chOff x="1181652" y="1611787"/>
              <a:chExt cx="2933535" cy="1198269"/>
            </a:xfrm>
          </p:grpSpPr>
          <p:sp>
            <p:nvSpPr>
              <p:cNvPr id="360" name="Rectangle 24"/>
              <p:cNvSpPr/>
              <p:nvPr/>
            </p:nvSpPr>
            <p:spPr>
              <a:xfrm>
                <a:off x="1489637" y="1611787"/>
                <a:ext cx="2527267"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1" name="矩形 360"/>
              <p:cNvSpPr/>
              <p:nvPr/>
            </p:nvSpPr>
            <p:spPr>
              <a:xfrm>
                <a:off x="1181652" y="1935246"/>
                <a:ext cx="2933535"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8" name="组合 347"/>
            <p:cNvGrpSpPr/>
            <p:nvPr/>
          </p:nvGrpSpPr>
          <p:grpSpPr>
            <a:xfrm>
              <a:off x="1202889" y="5248739"/>
              <a:ext cx="3019570" cy="1198269"/>
              <a:chOff x="1202889" y="1611787"/>
              <a:chExt cx="3019570" cy="1198269"/>
            </a:xfrm>
          </p:grpSpPr>
          <p:sp>
            <p:nvSpPr>
              <p:cNvPr id="358" name="Rectangle 24"/>
              <p:cNvSpPr/>
              <p:nvPr/>
            </p:nvSpPr>
            <p:spPr>
              <a:xfrm>
                <a:off x="1489637" y="1611787"/>
                <a:ext cx="2527267"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9" name="矩形 358"/>
              <p:cNvSpPr/>
              <p:nvPr/>
            </p:nvSpPr>
            <p:spPr>
              <a:xfrm>
                <a:off x="1202889" y="1935246"/>
                <a:ext cx="3019570"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9" name="组合 348"/>
            <p:cNvGrpSpPr/>
            <p:nvPr/>
          </p:nvGrpSpPr>
          <p:grpSpPr>
            <a:xfrm>
              <a:off x="8204579" y="5248739"/>
              <a:ext cx="3000678" cy="1198269"/>
              <a:chOff x="1558459" y="1611787"/>
              <a:chExt cx="3000678" cy="1198269"/>
            </a:xfrm>
          </p:grpSpPr>
          <p:sp>
            <p:nvSpPr>
              <p:cNvPr id="356" name="Rectangle 24"/>
              <p:cNvSpPr/>
              <p:nvPr/>
            </p:nvSpPr>
            <p:spPr>
              <a:xfrm>
                <a:off x="1558459" y="1611787"/>
                <a:ext cx="2527267"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7" name="矩形 356"/>
              <p:cNvSpPr/>
              <p:nvPr/>
            </p:nvSpPr>
            <p:spPr>
              <a:xfrm>
                <a:off x="1558459" y="1935246"/>
                <a:ext cx="3000678"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0" name="组合 349"/>
            <p:cNvGrpSpPr/>
            <p:nvPr/>
          </p:nvGrpSpPr>
          <p:grpSpPr>
            <a:xfrm>
              <a:off x="8660132" y="3355316"/>
              <a:ext cx="2978346" cy="1198269"/>
              <a:chOff x="1558459" y="1611787"/>
              <a:chExt cx="2978346" cy="1198269"/>
            </a:xfrm>
          </p:grpSpPr>
          <p:sp>
            <p:nvSpPr>
              <p:cNvPr id="354" name="Rectangle 24"/>
              <p:cNvSpPr/>
              <p:nvPr/>
            </p:nvSpPr>
            <p:spPr>
              <a:xfrm>
                <a:off x="1558459" y="1611787"/>
                <a:ext cx="2527266"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5" name="矩形 354"/>
              <p:cNvSpPr/>
              <p:nvPr/>
            </p:nvSpPr>
            <p:spPr>
              <a:xfrm>
                <a:off x="1558459" y="1935246"/>
                <a:ext cx="2978346"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1" name="组合 350"/>
            <p:cNvGrpSpPr/>
            <p:nvPr/>
          </p:nvGrpSpPr>
          <p:grpSpPr>
            <a:xfrm>
              <a:off x="8199311" y="1607708"/>
              <a:ext cx="2915413" cy="1198269"/>
              <a:chOff x="1558458" y="1611787"/>
              <a:chExt cx="2915413" cy="1198269"/>
            </a:xfrm>
          </p:grpSpPr>
          <p:sp>
            <p:nvSpPr>
              <p:cNvPr id="352" name="Rectangle 24"/>
              <p:cNvSpPr/>
              <p:nvPr/>
            </p:nvSpPr>
            <p:spPr>
              <a:xfrm>
                <a:off x="1558459" y="1611787"/>
                <a:ext cx="2527267"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3" name="矩形 352"/>
              <p:cNvSpPr/>
              <p:nvPr/>
            </p:nvSpPr>
            <p:spPr>
              <a:xfrm>
                <a:off x="1558458" y="1935246"/>
                <a:ext cx="2915413"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sp>
        <p:nvSpPr>
          <p:cNvPr id="365" name="Rectangle 24"/>
          <p:cNvSpPr/>
          <p:nvPr/>
        </p:nvSpPr>
        <p:spPr>
          <a:xfrm>
            <a:off x="5421671" y="2936926"/>
            <a:ext cx="1302644" cy="646331"/>
          </a:xfrm>
          <a:prstGeom prst="rect">
            <a:avLst/>
          </a:prstGeom>
        </p:spPr>
        <p:txBody>
          <a:bodyPr wrap="square">
            <a:spAutoFit/>
          </a:bodyPr>
          <a:lstStyle/>
          <a:p>
            <a:pPr algn="ctr"/>
            <a:r>
              <a:rPr lang="zh-CN" altLang="en-US" sz="1800" b="1" dirty="0" smtClean="0">
                <a:solidFill>
                  <a:schemeClr val="tx1"/>
                </a:solidFill>
                <a:cs typeface="+mn-ea"/>
                <a:sym typeface="+mn-lt"/>
              </a:rPr>
              <a:t>点击</a:t>
            </a:r>
          </a:p>
          <a:p>
            <a:pPr algn="ctr"/>
            <a:r>
              <a:rPr lang="zh-CN" altLang="en-US" sz="1800" b="1" dirty="0" smtClean="0">
                <a:solidFill>
                  <a:schemeClr val="tx1"/>
                </a:solidFill>
                <a:cs typeface="+mn-ea"/>
                <a:sym typeface="+mn-lt"/>
              </a:rPr>
              <a:t>输入标题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65"/>
                                        </p:tgtEl>
                                        <p:attrNameLst>
                                          <p:attrName>style.visibility</p:attrName>
                                        </p:attrNameLst>
                                      </p:cBhvr>
                                      <p:to>
                                        <p:strVal val="visible"/>
                                      </p:to>
                                    </p:set>
                                    <p:anim calcmode="lin" valueType="num">
                                      <p:cBhvr>
                                        <p:cTn id="21" dur="500" fill="hold"/>
                                        <p:tgtEl>
                                          <p:spTgt spid="365"/>
                                        </p:tgtEl>
                                        <p:attrNameLst>
                                          <p:attrName>ppt_w</p:attrName>
                                        </p:attrNameLst>
                                      </p:cBhvr>
                                      <p:tavLst>
                                        <p:tav tm="0">
                                          <p:val>
                                            <p:fltVal val="0"/>
                                          </p:val>
                                        </p:tav>
                                        <p:tav tm="100000">
                                          <p:val>
                                            <p:strVal val="#ppt_w"/>
                                          </p:val>
                                        </p:tav>
                                      </p:tavLst>
                                    </p:anim>
                                    <p:anim calcmode="lin" valueType="num">
                                      <p:cBhvr>
                                        <p:cTn id="22" dur="500" fill="hold"/>
                                        <p:tgtEl>
                                          <p:spTgt spid="365"/>
                                        </p:tgtEl>
                                        <p:attrNameLst>
                                          <p:attrName>ppt_h</p:attrName>
                                        </p:attrNameLst>
                                      </p:cBhvr>
                                      <p:tavLst>
                                        <p:tav tm="0">
                                          <p:val>
                                            <p:fltVal val="0"/>
                                          </p:val>
                                        </p:tav>
                                        <p:tav tm="100000">
                                          <p:val>
                                            <p:strVal val="#ppt_h"/>
                                          </p:val>
                                        </p:tav>
                                      </p:tavLst>
                                    </p:anim>
                                    <p:animEffect transition="in" filter="fade">
                                      <p:cBhvr>
                                        <p:cTn id="23" dur="500"/>
                                        <p:tgtEl>
                                          <p:spTgt spid="365"/>
                                        </p:tgtEl>
                                      </p:cBhvr>
                                    </p:animEffect>
                                  </p:childTnLst>
                                </p:cTn>
                              </p:par>
                            </p:childTnLst>
                          </p:cTn>
                        </p:par>
                        <p:par>
                          <p:cTn id="24" fill="hold">
                            <p:stCondLst>
                              <p:cond delay="2000"/>
                            </p:stCondLst>
                            <p:childTnLst>
                              <p:par>
                                <p:cTn id="25" presetID="21" presetClass="entr" presetSubtype="2" fill="hold" nodeType="afterEffect">
                                  <p:stCondLst>
                                    <p:cond delay="0"/>
                                  </p:stCondLst>
                                  <p:childTnLst>
                                    <p:set>
                                      <p:cBhvr>
                                        <p:cTn id="26" dur="1" fill="hold">
                                          <p:stCondLst>
                                            <p:cond delay="0"/>
                                          </p:stCondLst>
                                        </p:cTn>
                                        <p:tgtEl>
                                          <p:spTgt spid="331"/>
                                        </p:tgtEl>
                                        <p:attrNameLst>
                                          <p:attrName>style.visibility</p:attrName>
                                        </p:attrNameLst>
                                      </p:cBhvr>
                                      <p:to>
                                        <p:strVal val="visible"/>
                                      </p:to>
                                    </p:set>
                                    <p:animEffect transition="in" filter="wheel(2)">
                                      <p:cBhvr>
                                        <p:cTn id="27" dur="1250"/>
                                        <p:tgtEl>
                                          <p:spTgt spid="331"/>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338"/>
                                        </p:tgtEl>
                                        <p:attrNameLst>
                                          <p:attrName>style.visibility</p:attrName>
                                        </p:attrNameLst>
                                      </p:cBhvr>
                                      <p:to>
                                        <p:strVal val="visible"/>
                                      </p:to>
                                    </p:set>
                                    <p:anim calcmode="lin" valueType="num">
                                      <p:cBhvr>
                                        <p:cTn id="31" dur="750" fill="hold"/>
                                        <p:tgtEl>
                                          <p:spTgt spid="338"/>
                                        </p:tgtEl>
                                        <p:attrNameLst>
                                          <p:attrName>ppt_w</p:attrName>
                                        </p:attrNameLst>
                                      </p:cBhvr>
                                      <p:tavLst>
                                        <p:tav tm="0">
                                          <p:val>
                                            <p:fltVal val="0"/>
                                          </p:val>
                                        </p:tav>
                                        <p:tav tm="100000">
                                          <p:val>
                                            <p:strVal val="#ppt_w"/>
                                          </p:val>
                                        </p:tav>
                                      </p:tavLst>
                                    </p:anim>
                                    <p:anim calcmode="lin" valueType="num">
                                      <p:cBhvr>
                                        <p:cTn id="32" dur="750" fill="hold"/>
                                        <p:tgtEl>
                                          <p:spTgt spid="338"/>
                                        </p:tgtEl>
                                        <p:attrNameLst>
                                          <p:attrName>ppt_h</p:attrName>
                                        </p:attrNameLst>
                                      </p:cBhvr>
                                      <p:tavLst>
                                        <p:tav tm="0">
                                          <p:val>
                                            <p:fltVal val="0"/>
                                          </p:val>
                                        </p:tav>
                                        <p:tav tm="100000">
                                          <p:val>
                                            <p:strVal val="#ppt_h"/>
                                          </p:val>
                                        </p:tav>
                                      </p:tavLst>
                                    </p:anim>
                                    <p:animEffect transition="in" filter="fade">
                                      <p:cBhvr>
                                        <p:cTn id="33" dur="750"/>
                                        <p:tgtEl>
                                          <p:spTgt spid="338"/>
                                        </p:tgtEl>
                                      </p:cBhvr>
                                    </p:animEffect>
                                  </p:childTnLst>
                                </p:cTn>
                              </p:par>
                            </p:childTnLst>
                          </p:cTn>
                        </p:par>
                        <p:par>
                          <p:cTn id="34" fill="hold">
                            <p:stCondLst>
                              <p:cond delay="4500"/>
                            </p:stCondLst>
                            <p:childTnLst>
                              <p:par>
                                <p:cTn id="35" presetID="23" presetClass="entr" presetSubtype="288" fill="hold" nodeType="afterEffect">
                                  <p:stCondLst>
                                    <p:cond delay="250"/>
                                  </p:stCondLst>
                                  <p:childTnLst>
                                    <p:set>
                                      <p:cBhvr>
                                        <p:cTn id="36" dur="1" fill="hold">
                                          <p:stCondLst>
                                            <p:cond delay="0"/>
                                          </p:stCondLst>
                                        </p:cTn>
                                        <p:tgtEl>
                                          <p:spTgt spid="345"/>
                                        </p:tgtEl>
                                        <p:attrNameLst>
                                          <p:attrName>style.visibility</p:attrName>
                                        </p:attrNameLst>
                                      </p:cBhvr>
                                      <p:to>
                                        <p:strVal val="visible"/>
                                      </p:to>
                                    </p:set>
                                    <p:anim calcmode="lin" valueType="num">
                                      <p:cBhvr>
                                        <p:cTn id="37" dur="750" fill="hold"/>
                                        <p:tgtEl>
                                          <p:spTgt spid="345"/>
                                        </p:tgtEl>
                                        <p:attrNameLst>
                                          <p:attrName>ppt_w</p:attrName>
                                        </p:attrNameLst>
                                      </p:cBhvr>
                                      <p:tavLst>
                                        <p:tav tm="0">
                                          <p:val>
                                            <p:strVal val="4/3*#ppt_w"/>
                                          </p:val>
                                        </p:tav>
                                        <p:tav tm="100000">
                                          <p:val>
                                            <p:strVal val="#ppt_w"/>
                                          </p:val>
                                        </p:tav>
                                      </p:tavLst>
                                    </p:anim>
                                    <p:anim calcmode="lin" valueType="num">
                                      <p:cBhvr>
                                        <p:cTn id="38" dur="750" fill="hold"/>
                                        <p:tgtEl>
                                          <p:spTgt spid="34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3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83" name="Rectangle 34"/>
          <p:cNvSpPr/>
          <p:nvPr/>
        </p:nvSpPr>
        <p:spPr>
          <a:xfrm>
            <a:off x="6447790" y="1934210"/>
            <a:ext cx="1642110" cy="164211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2" name="Rectangle 33"/>
          <p:cNvSpPr/>
          <p:nvPr/>
        </p:nvSpPr>
        <p:spPr>
          <a:xfrm>
            <a:off x="6447790" y="3714750"/>
            <a:ext cx="1843405" cy="1843405"/>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1" name="Rectangle 32"/>
          <p:cNvSpPr/>
          <p:nvPr/>
        </p:nvSpPr>
        <p:spPr>
          <a:xfrm>
            <a:off x="3900805" y="1195070"/>
            <a:ext cx="2381250" cy="238125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5" dirty="0">
              <a:solidFill>
                <a:schemeClr val="tx1"/>
              </a:solidFill>
            </a:endParaRPr>
          </a:p>
        </p:txBody>
      </p:sp>
      <p:sp>
        <p:nvSpPr>
          <p:cNvPr id="84" name="Rectangle 37"/>
          <p:cNvSpPr/>
          <p:nvPr/>
        </p:nvSpPr>
        <p:spPr>
          <a:xfrm>
            <a:off x="4648200" y="3697605"/>
            <a:ext cx="1633855" cy="1633855"/>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18" name="矩形 17"/>
          <p:cNvSpPr/>
          <p:nvPr/>
        </p:nvSpPr>
        <p:spPr>
          <a:xfrm>
            <a:off x="1383626" y="1492030"/>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19" name="矩形 47"/>
          <p:cNvSpPr>
            <a:spLocks noChangeArrowheads="1"/>
          </p:cNvSpPr>
          <p:nvPr/>
        </p:nvSpPr>
        <p:spPr bwMode="auto">
          <a:xfrm>
            <a:off x="1105607" y="1929063"/>
            <a:ext cx="268646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86" name="Frame 39"/>
          <p:cNvSpPr/>
          <p:nvPr/>
        </p:nvSpPr>
        <p:spPr>
          <a:xfrm>
            <a:off x="5513276" y="279224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20" name="矩形 19"/>
          <p:cNvSpPr/>
          <p:nvPr/>
        </p:nvSpPr>
        <p:spPr>
          <a:xfrm>
            <a:off x="2145410" y="3775174"/>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21" name="矩形 47"/>
          <p:cNvSpPr>
            <a:spLocks noChangeArrowheads="1"/>
          </p:cNvSpPr>
          <p:nvPr/>
        </p:nvSpPr>
        <p:spPr bwMode="auto">
          <a:xfrm>
            <a:off x="1105607" y="4212207"/>
            <a:ext cx="344824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22" name="矩形 21"/>
          <p:cNvSpPr/>
          <p:nvPr/>
        </p:nvSpPr>
        <p:spPr>
          <a:xfrm>
            <a:off x="8403406" y="3791216"/>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48" name="矩形 47"/>
          <p:cNvSpPr>
            <a:spLocks noChangeArrowheads="1"/>
          </p:cNvSpPr>
          <p:nvPr/>
        </p:nvSpPr>
        <p:spPr bwMode="auto">
          <a:xfrm>
            <a:off x="8403406" y="4228249"/>
            <a:ext cx="268646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的综合描述说明</a:t>
            </a:r>
          </a:p>
        </p:txBody>
      </p:sp>
      <p:sp>
        <p:nvSpPr>
          <p:cNvPr id="49" name="矩形 48"/>
          <p:cNvSpPr/>
          <p:nvPr/>
        </p:nvSpPr>
        <p:spPr>
          <a:xfrm>
            <a:off x="8178818" y="2039282"/>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50" name="矩形 49"/>
          <p:cNvSpPr>
            <a:spLocks noChangeArrowheads="1"/>
          </p:cNvSpPr>
          <p:nvPr/>
        </p:nvSpPr>
        <p:spPr bwMode="auto">
          <a:xfrm>
            <a:off x="8178818" y="2476315"/>
            <a:ext cx="289153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上述图表的描述说明</a:t>
            </a:r>
          </a:p>
        </p:txBody>
      </p:sp>
      <p:sp>
        <p:nvSpPr>
          <p:cNvPr id="23" name="Frame 39"/>
          <p:cNvSpPr/>
          <p:nvPr/>
        </p:nvSpPr>
        <p:spPr>
          <a:xfrm>
            <a:off x="5640276" y="291924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7" name="Rectangle 40"/>
          <p:cNvSpPr/>
          <p:nvPr/>
        </p:nvSpPr>
        <p:spPr>
          <a:xfrm>
            <a:off x="5853956" y="3132929"/>
            <a:ext cx="1008444" cy="1008444"/>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2" presetClass="entr" presetSubtype="8" accel="50000" decel="5000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2" accel="50000" decel="5000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1+#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par>
                                <p:cTn id="32" presetID="2" presetClass="entr" presetSubtype="2" accel="50000" decel="5000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1+#ppt_w/2"/>
                                          </p:val>
                                        </p:tav>
                                        <p:tav tm="100000">
                                          <p:val>
                                            <p:strVal val="#ppt_x"/>
                                          </p:val>
                                        </p:tav>
                                      </p:tavLst>
                                    </p:anim>
                                    <p:anim calcmode="lin" valueType="num">
                                      <p:cBhvr additive="base">
                                        <p:cTn id="35" dur="500" fill="hold"/>
                                        <p:tgtEl>
                                          <p:spTgt spid="5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accel="50000" decel="500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accel="50000" decel="5000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2" presetClass="entr" presetSubtype="2" accel="50000" decel="5000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500" fill="hold"/>
                                        <p:tgtEl>
                                          <p:spTgt spid="48"/>
                                        </p:tgtEl>
                                        <p:attrNameLst>
                                          <p:attrName>ppt_x</p:attrName>
                                        </p:attrNameLst>
                                      </p:cBhvr>
                                      <p:tavLst>
                                        <p:tav tm="0">
                                          <p:val>
                                            <p:strVal val="1+#ppt_w/2"/>
                                          </p:val>
                                        </p:tav>
                                        <p:tav tm="100000">
                                          <p:val>
                                            <p:strVal val="#ppt_x"/>
                                          </p:val>
                                        </p:tav>
                                      </p:tavLst>
                                    </p:anim>
                                    <p:anim calcmode="lin" valueType="num">
                                      <p:cBhvr additive="base">
                                        <p:cTn id="53" dur="500" fill="hold"/>
                                        <p:tgtEl>
                                          <p:spTgt spid="48"/>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fade">
                                      <p:cBhvr>
                                        <p:cTn id="57" dur="750"/>
                                        <p:tgtEl>
                                          <p:spTgt spid="86"/>
                                        </p:tgtEl>
                                      </p:cBhvr>
                                    </p:animEffect>
                                  </p:childTnLst>
                                </p:cTn>
                              </p:par>
                              <p:par>
                                <p:cTn id="58" presetID="6" presetClass="emph" presetSubtype="0" fill="hold" grpId="1" nodeType="withEffect">
                                  <p:stCondLst>
                                    <p:cond delay="0"/>
                                  </p:stCondLst>
                                  <p:childTnLst>
                                    <p:animScale>
                                      <p:cBhvr>
                                        <p:cTn id="59" dur="750" fill="hold"/>
                                        <p:tgtEl>
                                          <p:spTgt spid="86"/>
                                        </p:tgtEl>
                                      </p:cBhvr>
                                      <p:by x="300000" y="300000"/>
                                    </p:animScale>
                                  </p:childTnLst>
                                </p:cTn>
                              </p:par>
                              <p:par>
                                <p:cTn id="60" presetID="10" presetClass="exit" presetSubtype="0" fill="hold" grpId="2" nodeType="withEffect">
                                  <p:stCondLst>
                                    <p:cond delay="250"/>
                                  </p:stCondLst>
                                  <p:childTnLst>
                                    <p:animEffect transition="out" filter="fade">
                                      <p:cBhvr>
                                        <p:cTn id="61" dur="1250"/>
                                        <p:tgtEl>
                                          <p:spTgt spid="86"/>
                                        </p:tgtEl>
                                      </p:cBhvr>
                                    </p:animEffect>
                                    <p:set>
                                      <p:cBhvr>
                                        <p:cTn id="62" dur="1" fill="hold">
                                          <p:stCondLst>
                                            <p:cond delay="1249"/>
                                          </p:stCondLst>
                                        </p:cTn>
                                        <p:tgtEl>
                                          <p:spTgt spid="86"/>
                                        </p:tgtEl>
                                        <p:attrNameLst>
                                          <p:attrName>style.visibility</p:attrName>
                                        </p:attrNameLst>
                                      </p:cBhvr>
                                      <p:to>
                                        <p:strVal val="hidden"/>
                                      </p:to>
                                    </p:se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8" grpId="0"/>
      <p:bldP spid="19" grpId="0"/>
      <p:bldP spid="86" grpId="0" bldLvl="0" animBg="1"/>
      <p:bldP spid="86" grpId="1" bldLvl="0" animBg="1"/>
      <p:bldP spid="86" grpId="2" bldLvl="0" animBg="1"/>
      <p:bldP spid="20" grpId="0"/>
      <p:bldP spid="21" grpId="0"/>
      <p:bldP spid="22" grpId="0"/>
      <p:bldP spid="48" grpId="0"/>
      <p:bldP spid="49" grpId="0"/>
      <p:bldP spid="50" grpId="0"/>
      <p:bldP spid="2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250" name="组合 249"/>
          <p:cNvGrpSpPr/>
          <p:nvPr/>
        </p:nvGrpSpPr>
        <p:grpSpPr>
          <a:xfrm>
            <a:off x="4394819" y="1687327"/>
            <a:ext cx="3402363" cy="3321353"/>
            <a:chOff x="4394819" y="2344552"/>
            <a:chExt cx="3402363" cy="3321353"/>
          </a:xfrm>
        </p:grpSpPr>
        <p:sp>
          <p:nvSpPr>
            <p:cNvPr id="251" name="Freeform 5"/>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2" name="Freeform 6"/>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3" name="Freeform 7"/>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4" name="Freeform 8"/>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grpSp>
      <p:sp>
        <p:nvSpPr>
          <p:cNvPr id="255" name="Freeform 19"/>
          <p:cNvSpPr/>
          <p:nvPr/>
        </p:nvSpPr>
        <p:spPr bwMode="auto">
          <a:xfrm>
            <a:off x="4832544" y="4899030"/>
            <a:ext cx="288446" cy="221274"/>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6" name="Freeform 20"/>
          <p:cNvSpPr/>
          <p:nvPr/>
        </p:nvSpPr>
        <p:spPr bwMode="auto">
          <a:xfrm>
            <a:off x="5172357" y="4899030"/>
            <a:ext cx="286471" cy="221274"/>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grpSp>
        <p:nvGrpSpPr>
          <p:cNvPr id="261" name="组合 260"/>
          <p:cNvGrpSpPr/>
          <p:nvPr/>
        </p:nvGrpSpPr>
        <p:grpSpPr>
          <a:xfrm>
            <a:off x="438032" y="1287388"/>
            <a:ext cx="11349614" cy="4138635"/>
            <a:chOff x="438032" y="1944613"/>
            <a:chExt cx="11349614" cy="4138635"/>
          </a:xfrm>
        </p:grpSpPr>
        <p:grpSp>
          <p:nvGrpSpPr>
            <p:cNvPr id="264" name="组合 263"/>
            <p:cNvGrpSpPr/>
            <p:nvPr/>
          </p:nvGrpSpPr>
          <p:grpSpPr>
            <a:xfrm>
              <a:off x="1400176" y="1944613"/>
              <a:ext cx="3031809" cy="861075"/>
              <a:chOff x="8039421" y="2510465"/>
              <a:chExt cx="3546690" cy="861075"/>
            </a:xfrm>
          </p:grpSpPr>
          <p:sp>
            <p:nvSpPr>
              <p:cNvPr id="301"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5" name="Title 13"/>
              <p:cNvSpPr txBox="1"/>
              <p:nvPr/>
            </p:nvSpPr>
            <p:spPr>
              <a:xfrm>
                <a:off x="9335031" y="2510465"/>
                <a:ext cx="2251080" cy="335280"/>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a:solidFill>
                      <a:schemeClr val="tx1"/>
                    </a:solidFill>
                    <a:latin typeface="黑体" panose="02010600030101010101" charset="-122"/>
                    <a:ea typeface="黑体" panose="02010600030101010101" charset="-122"/>
                    <a:cs typeface="+mn-ea"/>
                    <a:sym typeface="+mn-lt"/>
                  </a:rPr>
                  <a:t>添加标题</a:t>
                </a:r>
              </a:p>
            </p:txBody>
          </p:sp>
        </p:grpSp>
        <p:grpSp>
          <p:nvGrpSpPr>
            <p:cNvPr id="265" name="组合 264"/>
            <p:cNvGrpSpPr/>
            <p:nvPr/>
          </p:nvGrpSpPr>
          <p:grpSpPr>
            <a:xfrm>
              <a:off x="8755837" y="3567179"/>
              <a:ext cx="3031809" cy="861004"/>
              <a:chOff x="8039421" y="2510536"/>
              <a:chExt cx="3546690" cy="861004"/>
            </a:xfrm>
          </p:grpSpPr>
          <p:sp>
            <p:nvSpPr>
              <p:cNvPr id="299"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0" name="Title 13"/>
              <p:cNvSpPr txBox="1"/>
              <p:nvPr/>
            </p:nvSpPr>
            <p:spPr>
              <a:xfrm>
                <a:off x="8039422" y="2510536"/>
                <a:ext cx="2251081"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添加标题</a:t>
                </a:r>
              </a:p>
            </p:txBody>
          </p:sp>
        </p:grpSp>
        <p:grpSp>
          <p:nvGrpSpPr>
            <p:cNvPr id="268" name="组合 267"/>
            <p:cNvGrpSpPr/>
            <p:nvPr/>
          </p:nvGrpSpPr>
          <p:grpSpPr>
            <a:xfrm>
              <a:off x="7771625" y="5222244"/>
              <a:ext cx="3031809" cy="861004"/>
              <a:chOff x="8039421" y="2510536"/>
              <a:chExt cx="3546690" cy="861004"/>
            </a:xfrm>
          </p:grpSpPr>
          <p:sp>
            <p:nvSpPr>
              <p:cNvPr id="285"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6" name="Title 13"/>
              <p:cNvSpPr txBox="1"/>
              <p:nvPr/>
            </p:nvSpPr>
            <p:spPr>
              <a:xfrm>
                <a:off x="8039422"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cap="none" spc="0" normalizeH="0" baseline="0" dirty="0">
                    <a:solidFill>
                      <a:schemeClr val="tx1"/>
                    </a:solidFill>
                    <a:latin typeface="黑体" panose="02010600030101010101" charset="-122"/>
                    <a:ea typeface="黑体" panose="02010600030101010101" charset="-122"/>
                    <a:cs typeface="+mn-ea"/>
                    <a:sym typeface="+mn-lt"/>
                  </a:rPr>
                  <a:t>添加标题</a:t>
                </a:r>
              </a:p>
            </p:txBody>
          </p:sp>
        </p:grpSp>
        <p:grpSp>
          <p:nvGrpSpPr>
            <p:cNvPr id="269" name="组合 268"/>
            <p:cNvGrpSpPr/>
            <p:nvPr/>
          </p:nvGrpSpPr>
          <p:grpSpPr>
            <a:xfrm>
              <a:off x="1400175" y="5222244"/>
              <a:ext cx="3031809" cy="861004"/>
              <a:chOff x="8039421" y="2510536"/>
              <a:chExt cx="3546690" cy="861004"/>
            </a:xfrm>
          </p:grpSpPr>
          <p:sp>
            <p:nvSpPr>
              <p:cNvPr id="283"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4" name="Title 13"/>
              <p:cNvSpPr txBox="1"/>
              <p:nvPr/>
            </p:nvSpPr>
            <p:spPr>
              <a:xfrm>
                <a:off x="9335031"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0" name="组合 269"/>
            <p:cNvGrpSpPr/>
            <p:nvPr/>
          </p:nvGrpSpPr>
          <p:grpSpPr>
            <a:xfrm>
              <a:off x="7771625" y="1944684"/>
              <a:ext cx="3031809" cy="861004"/>
              <a:chOff x="8039421" y="2510536"/>
              <a:chExt cx="3546690" cy="861004"/>
            </a:xfrm>
          </p:grpSpPr>
          <p:sp>
            <p:nvSpPr>
              <p:cNvPr id="274"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5" name="Title 13"/>
              <p:cNvSpPr txBox="1"/>
              <p:nvPr/>
            </p:nvSpPr>
            <p:spPr>
              <a:xfrm>
                <a:off x="8039422" y="2510536"/>
                <a:ext cx="2251081"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1" name="组合 270"/>
            <p:cNvGrpSpPr/>
            <p:nvPr/>
          </p:nvGrpSpPr>
          <p:grpSpPr>
            <a:xfrm>
              <a:off x="438032" y="3567179"/>
              <a:ext cx="3031809" cy="861004"/>
              <a:chOff x="8039421" y="2510536"/>
              <a:chExt cx="3546690" cy="861004"/>
            </a:xfrm>
          </p:grpSpPr>
          <p:sp>
            <p:nvSpPr>
              <p:cNvPr id="272"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3" name="Title 13"/>
              <p:cNvSpPr txBox="1"/>
              <p:nvPr/>
            </p:nvSpPr>
            <p:spPr>
              <a:xfrm>
                <a:off x="9335031"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grpSp>
        <p:nvGrpSpPr>
          <p:cNvPr id="306" name="组合 305"/>
          <p:cNvGrpSpPr/>
          <p:nvPr/>
        </p:nvGrpSpPr>
        <p:grpSpPr>
          <a:xfrm>
            <a:off x="3810179" y="1321251"/>
            <a:ext cx="4576351" cy="4069272"/>
            <a:chOff x="3810179" y="1978476"/>
            <a:chExt cx="4576351" cy="4069272"/>
          </a:xfrm>
        </p:grpSpPr>
        <p:sp>
          <p:nvSpPr>
            <p:cNvPr id="307" name="Rectangle 23"/>
            <p:cNvSpPr/>
            <p:nvPr/>
          </p:nvSpPr>
          <p:spPr>
            <a:xfrm>
              <a:off x="4756328" y="5256035"/>
              <a:ext cx="791751"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2" name="Rectangle 13"/>
            <p:cNvSpPr/>
            <p:nvPr/>
          </p:nvSpPr>
          <p:spPr>
            <a:xfrm>
              <a:off x="4756328" y="1978476"/>
              <a:ext cx="791752"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3" name="Rectangle 27"/>
            <p:cNvSpPr/>
            <p:nvPr/>
          </p:nvSpPr>
          <p:spPr>
            <a:xfrm>
              <a:off x="6648627" y="5256036"/>
              <a:ext cx="791751"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4" name="Rectangle 26"/>
            <p:cNvSpPr/>
            <p:nvPr/>
          </p:nvSpPr>
          <p:spPr>
            <a:xfrm>
              <a:off x="7594778" y="3617256"/>
              <a:ext cx="791752"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5" name="Rectangle 16"/>
            <p:cNvSpPr/>
            <p:nvPr/>
          </p:nvSpPr>
          <p:spPr>
            <a:xfrm>
              <a:off x="3810179" y="3617255"/>
              <a:ext cx="791751"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6" name="Rectangle 22"/>
            <p:cNvSpPr/>
            <p:nvPr/>
          </p:nvSpPr>
          <p:spPr>
            <a:xfrm>
              <a:off x="6648628" y="1978476"/>
              <a:ext cx="791752"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7" name="Freeform 100"/>
            <p:cNvSpPr/>
            <p:nvPr/>
          </p:nvSpPr>
          <p:spPr bwMode="auto">
            <a:xfrm>
              <a:off x="4967777" y="2161490"/>
              <a:ext cx="377796" cy="42568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18" name="AutoShape 115"/>
            <p:cNvSpPr/>
            <p:nvPr/>
          </p:nvSpPr>
          <p:spPr bwMode="auto">
            <a:xfrm>
              <a:off x="7821118" y="3786805"/>
              <a:ext cx="339071" cy="4526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solidFill>
                <a:effectLst>
                  <a:outerShdw blurRad="38100" dist="38100" dir="2700000" algn="tl">
                    <a:srgbClr val="000000"/>
                  </a:outerShdw>
                </a:effectLst>
                <a:latin typeface="黑体" panose="02010600030101010101" charset="-122"/>
                <a:ea typeface="黑体" panose="02010600030101010101" charset="-122"/>
                <a:cs typeface="+mn-ea"/>
                <a:sym typeface="+mn-lt"/>
              </a:endParaRPr>
            </a:p>
          </p:txBody>
        </p:sp>
        <p:sp>
          <p:nvSpPr>
            <p:cNvPr id="319" name="Freeform 23"/>
            <p:cNvSpPr>
              <a:spLocks noEditPoints="1"/>
            </p:cNvSpPr>
            <p:nvPr/>
          </p:nvSpPr>
          <p:spPr bwMode="auto">
            <a:xfrm>
              <a:off x="6802394" y="5451022"/>
              <a:ext cx="484216" cy="40174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20" name="Freeform 21"/>
            <p:cNvSpPr/>
            <p:nvPr/>
          </p:nvSpPr>
          <p:spPr bwMode="auto">
            <a:xfrm>
              <a:off x="5032085" y="5643184"/>
              <a:ext cx="243006" cy="45441"/>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21" name="KSO_Shape"/>
            <p:cNvSpPr/>
            <p:nvPr/>
          </p:nvSpPr>
          <p:spPr>
            <a:xfrm>
              <a:off x="6851360" y="2181188"/>
              <a:ext cx="386287" cy="386287"/>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tx1"/>
                </a:solidFill>
                <a:latin typeface="黑体" panose="02010600030101010101" charset="-122"/>
                <a:ea typeface="黑体" panose="02010600030101010101" charset="-122"/>
                <a:cs typeface="+mn-ea"/>
                <a:sym typeface="+mn-lt"/>
              </a:endParaRPr>
            </a:p>
          </p:txBody>
        </p:sp>
        <p:sp>
          <p:nvSpPr>
            <p:cNvPr id="322" name="KSO_Shape"/>
            <p:cNvSpPr/>
            <p:nvPr/>
          </p:nvSpPr>
          <p:spPr bwMode="auto">
            <a:xfrm>
              <a:off x="3980123" y="3786805"/>
              <a:ext cx="451862" cy="45261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solidFill>
                <a:latin typeface="黑体" panose="02010600030101010101" charset="-122"/>
                <a:ea typeface="黑体" panose="02010600030101010101" charset="-122"/>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250"/>
                                        </p:tgtEl>
                                        <p:attrNameLst>
                                          <p:attrName>style.visibility</p:attrName>
                                        </p:attrNameLst>
                                      </p:cBhvr>
                                      <p:to>
                                        <p:strVal val="visible"/>
                                      </p:to>
                                    </p:set>
                                    <p:anim calcmode="lin" valueType="num">
                                      <p:cBhvr>
                                        <p:cTn id="22" dur="500" fill="hold"/>
                                        <p:tgtEl>
                                          <p:spTgt spid="250"/>
                                        </p:tgtEl>
                                        <p:attrNameLst>
                                          <p:attrName>ppt_w</p:attrName>
                                        </p:attrNameLst>
                                      </p:cBhvr>
                                      <p:tavLst>
                                        <p:tav tm="0">
                                          <p:val>
                                            <p:fltVal val="0"/>
                                          </p:val>
                                        </p:tav>
                                        <p:tav tm="100000">
                                          <p:val>
                                            <p:strVal val="#ppt_w"/>
                                          </p:val>
                                        </p:tav>
                                      </p:tavLst>
                                    </p:anim>
                                    <p:anim calcmode="lin" valueType="num">
                                      <p:cBhvr>
                                        <p:cTn id="23" dur="500" fill="hold"/>
                                        <p:tgtEl>
                                          <p:spTgt spid="250"/>
                                        </p:tgtEl>
                                        <p:attrNameLst>
                                          <p:attrName>ppt_h</p:attrName>
                                        </p:attrNameLst>
                                      </p:cBhvr>
                                      <p:tavLst>
                                        <p:tav tm="0">
                                          <p:val>
                                            <p:fltVal val="0"/>
                                          </p:val>
                                        </p:tav>
                                        <p:tav tm="100000">
                                          <p:val>
                                            <p:strVal val="#ppt_h"/>
                                          </p:val>
                                        </p:tav>
                                      </p:tavLst>
                                    </p:anim>
                                    <p:anim calcmode="lin" valueType="num">
                                      <p:cBhvr>
                                        <p:cTn id="24" dur="500" fill="hold"/>
                                        <p:tgtEl>
                                          <p:spTgt spid="250"/>
                                        </p:tgtEl>
                                        <p:attrNameLst>
                                          <p:attrName>style.rotation</p:attrName>
                                        </p:attrNameLst>
                                      </p:cBhvr>
                                      <p:tavLst>
                                        <p:tav tm="0">
                                          <p:val>
                                            <p:fltVal val="360"/>
                                          </p:val>
                                        </p:tav>
                                        <p:tav tm="100000">
                                          <p:val>
                                            <p:fltVal val="0"/>
                                          </p:val>
                                        </p:tav>
                                      </p:tavLst>
                                    </p:anim>
                                    <p:animEffect transition="in" filter="fade">
                                      <p:cBhvr>
                                        <p:cTn id="25" dur="500"/>
                                        <p:tgtEl>
                                          <p:spTgt spid="250"/>
                                        </p:tgtEl>
                                      </p:cBhvr>
                                    </p:animEffect>
                                  </p:childTnLst>
                                </p:cTn>
                              </p:par>
                              <p:par>
                                <p:cTn id="26" presetID="49" presetClass="entr" presetSubtype="0" decel="100000" fill="hold" grpId="0" nodeType="withEffect">
                                  <p:stCondLst>
                                    <p:cond delay="0"/>
                                  </p:stCondLst>
                                  <p:childTnLst>
                                    <p:set>
                                      <p:cBhvr>
                                        <p:cTn id="27" dur="1" fill="hold">
                                          <p:stCondLst>
                                            <p:cond delay="0"/>
                                          </p:stCondLst>
                                        </p:cTn>
                                        <p:tgtEl>
                                          <p:spTgt spid="255"/>
                                        </p:tgtEl>
                                        <p:attrNameLst>
                                          <p:attrName>style.visibility</p:attrName>
                                        </p:attrNameLst>
                                      </p:cBhvr>
                                      <p:to>
                                        <p:strVal val="visible"/>
                                      </p:to>
                                    </p:set>
                                    <p:anim calcmode="lin" valueType="num">
                                      <p:cBhvr>
                                        <p:cTn id="28" dur="500" fill="hold"/>
                                        <p:tgtEl>
                                          <p:spTgt spid="255"/>
                                        </p:tgtEl>
                                        <p:attrNameLst>
                                          <p:attrName>ppt_w</p:attrName>
                                        </p:attrNameLst>
                                      </p:cBhvr>
                                      <p:tavLst>
                                        <p:tav tm="0">
                                          <p:val>
                                            <p:fltVal val="0"/>
                                          </p:val>
                                        </p:tav>
                                        <p:tav tm="100000">
                                          <p:val>
                                            <p:strVal val="#ppt_w"/>
                                          </p:val>
                                        </p:tav>
                                      </p:tavLst>
                                    </p:anim>
                                    <p:anim calcmode="lin" valueType="num">
                                      <p:cBhvr>
                                        <p:cTn id="29" dur="500" fill="hold"/>
                                        <p:tgtEl>
                                          <p:spTgt spid="255"/>
                                        </p:tgtEl>
                                        <p:attrNameLst>
                                          <p:attrName>ppt_h</p:attrName>
                                        </p:attrNameLst>
                                      </p:cBhvr>
                                      <p:tavLst>
                                        <p:tav tm="0">
                                          <p:val>
                                            <p:fltVal val="0"/>
                                          </p:val>
                                        </p:tav>
                                        <p:tav tm="100000">
                                          <p:val>
                                            <p:strVal val="#ppt_h"/>
                                          </p:val>
                                        </p:tav>
                                      </p:tavLst>
                                    </p:anim>
                                    <p:anim calcmode="lin" valueType="num">
                                      <p:cBhvr>
                                        <p:cTn id="30" dur="500" fill="hold"/>
                                        <p:tgtEl>
                                          <p:spTgt spid="255"/>
                                        </p:tgtEl>
                                        <p:attrNameLst>
                                          <p:attrName>style.rotation</p:attrName>
                                        </p:attrNameLst>
                                      </p:cBhvr>
                                      <p:tavLst>
                                        <p:tav tm="0">
                                          <p:val>
                                            <p:fltVal val="360"/>
                                          </p:val>
                                        </p:tav>
                                        <p:tav tm="100000">
                                          <p:val>
                                            <p:fltVal val="0"/>
                                          </p:val>
                                        </p:tav>
                                      </p:tavLst>
                                    </p:anim>
                                    <p:animEffect transition="in" filter="fade">
                                      <p:cBhvr>
                                        <p:cTn id="31" dur="500"/>
                                        <p:tgtEl>
                                          <p:spTgt spid="255"/>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56"/>
                                        </p:tgtEl>
                                        <p:attrNameLst>
                                          <p:attrName>style.visibility</p:attrName>
                                        </p:attrNameLst>
                                      </p:cBhvr>
                                      <p:to>
                                        <p:strVal val="visible"/>
                                      </p:to>
                                    </p:set>
                                    <p:anim calcmode="lin" valueType="num">
                                      <p:cBhvr>
                                        <p:cTn id="34" dur="500" fill="hold"/>
                                        <p:tgtEl>
                                          <p:spTgt spid="256"/>
                                        </p:tgtEl>
                                        <p:attrNameLst>
                                          <p:attrName>ppt_w</p:attrName>
                                        </p:attrNameLst>
                                      </p:cBhvr>
                                      <p:tavLst>
                                        <p:tav tm="0">
                                          <p:val>
                                            <p:fltVal val="0"/>
                                          </p:val>
                                        </p:tav>
                                        <p:tav tm="100000">
                                          <p:val>
                                            <p:strVal val="#ppt_w"/>
                                          </p:val>
                                        </p:tav>
                                      </p:tavLst>
                                    </p:anim>
                                    <p:anim calcmode="lin" valueType="num">
                                      <p:cBhvr>
                                        <p:cTn id="35" dur="500" fill="hold"/>
                                        <p:tgtEl>
                                          <p:spTgt spid="256"/>
                                        </p:tgtEl>
                                        <p:attrNameLst>
                                          <p:attrName>ppt_h</p:attrName>
                                        </p:attrNameLst>
                                      </p:cBhvr>
                                      <p:tavLst>
                                        <p:tav tm="0">
                                          <p:val>
                                            <p:fltVal val="0"/>
                                          </p:val>
                                        </p:tav>
                                        <p:tav tm="100000">
                                          <p:val>
                                            <p:strVal val="#ppt_h"/>
                                          </p:val>
                                        </p:tav>
                                      </p:tavLst>
                                    </p:anim>
                                    <p:anim calcmode="lin" valueType="num">
                                      <p:cBhvr>
                                        <p:cTn id="36" dur="500" fill="hold"/>
                                        <p:tgtEl>
                                          <p:spTgt spid="256"/>
                                        </p:tgtEl>
                                        <p:attrNameLst>
                                          <p:attrName>style.rotation</p:attrName>
                                        </p:attrNameLst>
                                      </p:cBhvr>
                                      <p:tavLst>
                                        <p:tav tm="0">
                                          <p:val>
                                            <p:fltVal val="360"/>
                                          </p:val>
                                        </p:tav>
                                        <p:tav tm="100000">
                                          <p:val>
                                            <p:fltVal val="0"/>
                                          </p:val>
                                        </p:tav>
                                      </p:tavLst>
                                    </p:anim>
                                    <p:animEffect transition="in" filter="fade">
                                      <p:cBhvr>
                                        <p:cTn id="37" dur="500"/>
                                        <p:tgtEl>
                                          <p:spTgt spid="256"/>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306"/>
                                        </p:tgtEl>
                                        <p:attrNameLst>
                                          <p:attrName>style.visibility</p:attrName>
                                        </p:attrNameLst>
                                      </p:cBhvr>
                                      <p:to>
                                        <p:strVal val="visible"/>
                                      </p:to>
                                    </p:set>
                                    <p:anim calcmode="lin" valueType="num">
                                      <p:cBhvr>
                                        <p:cTn id="40" dur="500" fill="hold"/>
                                        <p:tgtEl>
                                          <p:spTgt spid="306"/>
                                        </p:tgtEl>
                                        <p:attrNameLst>
                                          <p:attrName>ppt_w</p:attrName>
                                        </p:attrNameLst>
                                      </p:cBhvr>
                                      <p:tavLst>
                                        <p:tav tm="0">
                                          <p:val>
                                            <p:fltVal val="0"/>
                                          </p:val>
                                        </p:tav>
                                        <p:tav tm="100000">
                                          <p:val>
                                            <p:strVal val="#ppt_w"/>
                                          </p:val>
                                        </p:tav>
                                      </p:tavLst>
                                    </p:anim>
                                    <p:anim calcmode="lin" valueType="num">
                                      <p:cBhvr>
                                        <p:cTn id="41" dur="500" fill="hold"/>
                                        <p:tgtEl>
                                          <p:spTgt spid="306"/>
                                        </p:tgtEl>
                                        <p:attrNameLst>
                                          <p:attrName>ppt_h</p:attrName>
                                        </p:attrNameLst>
                                      </p:cBhvr>
                                      <p:tavLst>
                                        <p:tav tm="0">
                                          <p:val>
                                            <p:fltVal val="0"/>
                                          </p:val>
                                        </p:tav>
                                        <p:tav tm="100000">
                                          <p:val>
                                            <p:strVal val="#ppt_h"/>
                                          </p:val>
                                        </p:tav>
                                      </p:tavLst>
                                    </p:anim>
                                    <p:anim calcmode="lin" valueType="num">
                                      <p:cBhvr>
                                        <p:cTn id="42" dur="500" fill="hold"/>
                                        <p:tgtEl>
                                          <p:spTgt spid="306"/>
                                        </p:tgtEl>
                                        <p:attrNameLst>
                                          <p:attrName>style.rotation</p:attrName>
                                        </p:attrNameLst>
                                      </p:cBhvr>
                                      <p:tavLst>
                                        <p:tav tm="0">
                                          <p:val>
                                            <p:fltVal val="360"/>
                                          </p:val>
                                        </p:tav>
                                        <p:tav tm="100000">
                                          <p:val>
                                            <p:fltVal val="0"/>
                                          </p:val>
                                        </p:tav>
                                      </p:tavLst>
                                    </p:anim>
                                    <p:animEffect transition="in" filter="fade">
                                      <p:cBhvr>
                                        <p:cTn id="43" dur="500"/>
                                        <p:tgtEl>
                                          <p:spTgt spid="306"/>
                                        </p:tgtEl>
                                      </p:cBhvr>
                                    </p:animEffect>
                                  </p:childTnLst>
                                </p:cTn>
                              </p:par>
                            </p:childTnLst>
                          </p:cTn>
                        </p:par>
                      </p:childTnLst>
                    </p:cTn>
                  </p:par>
                  <p:par>
                    <p:cTn id="44" fill="hold">
                      <p:stCondLst>
                        <p:cond delay="indefinite"/>
                      </p:stCondLst>
                      <p:childTnLst>
                        <p:par>
                          <p:cTn id="45" fill="hold">
                            <p:stCondLst>
                              <p:cond delay="0"/>
                            </p:stCondLst>
                            <p:childTnLst>
                              <p:par>
                                <p:cTn id="46" presetID="29" presetClass="entr" presetSubtype="0" fill="hold" nodeType="clickEffect">
                                  <p:stCondLst>
                                    <p:cond delay="0"/>
                                  </p:stCondLst>
                                  <p:childTnLst>
                                    <p:set>
                                      <p:cBhvr>
                                        <p:cTn id="47" dur="1" fill="hold">
                                          <p:stCondLst>
                                            <p:cond delay="0"/>
                                          </p:stCondLst>
                                        </p:cTn>
                                        <p:tgtEl>
                                          <p:spTgt spid="261"/>
                                        </p:tgtEl>
                                        <p:attrNameLst>
                                          <p:attrName>style.visibility</p:attrName>
                                        </p:attrNameLst>
                                      </p:cBhvr>
                                      <p:to>
                                        <p:strVal val="visible"/>
                                      </p:to>
                                    </p:set>
                                    <p:anim calcmode="lin" valueType="num">
                                      <p:cBhvr>
                                        <p:cTn id="48" dur="500" fill="hold"/>
                                        <p:tgtEl>
                                          <p:spTgt spid="261"/>
                                        </p:tgtEl>
                                        <p:attrNameLst>
                                          <p:attrName>ppt_x</p:attrName>
                                        </p:attrNameLst>
                                      </p:cBhvr>
                                      <p:tavLst>
                                        <p:tav tm="0">
                                          <p:val>
                                            <p:strVal val="#ppt_x-.2"/>
                                          </p:val>
                                        </p:tav>
                                        <p:tav tm="100000">
                                          <p:val>
                                            <p:strVal val="#ppt_x"/>
                                          </p:val>
                                        </p:tav>
                                      </p:tavLst>
                                    </p:anim>
                                    <p:anim calcmode="lin" valueType="num">
                                      <p:cBhvr>
                                        <p:cTn id="49" dur="500" fill="hold"/>
                                        <p:tgtEl>
                                          <p:spTgt spid="261"/>
                                        </p:tgtEl>
                                        <p:attrNameLst>
                                          <p:attrName>ppt_y</p:attrName>
                                        </p:attrNameLst>
                                      </p:cBhvr>
                                      <p:tavLst>
                                        <p:tav tm="0">
                                          <p:val>
                                            <p:strVal val="#ppt_y"/>
                                          </p:val>
                                        </p:tav>
                                        <p:tav tm="100000">
                                          <p:val>
                                            <p:strVal val="#ppt_y"/>
                                          </p:val>
                                        </p:tav>
                                      </p:tavLst>
                                    </p:anim>
                                    <p:animEffect transition="in" filter="wipe(right)" prLst="gradientSize: 0.1">
                                      <p:cBhvr>
                                        <p:cTn id="50" dur="5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55" grpId="0" bldLvl="0" animBg="1"/>
      <p:bldP spid="25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ecc8f88fe104e4a6fcb5f0d65cfe2ca1"/>
          <p:cNvPicPr>
            <a:picLocks noChangeAspect="1"/>
          </p:cNvPicPr>
          <p:nvPr/>
        </p:nvPicPr>
        <p:blipFill>
          <a:blip r:embed="rId2"/>
          <a:stretch>
            <a:fillRect/>
          </a:stretch>
        </p:blipFill>
        <p:spPr>
          <a:xfrm>
            <a:off x="-13970" y="-15875"/>
            <a:ext cx="12222480" cy="6944360"/>
          </a:xfrm>
          <a:prstGeom prst="rect">
            <a:avLst/>
          </a:prstGeom>
        </p:spPr>
      </p:pic>
      <p:pic>
        <p:nvPicPr>
          <p:cNvPr id="8" name="图片 7" descr="中秋 页面 (8)"/>
          <p:cNvPicPr>
            <a:picLocks noChangeAspect="1"/>
          </p:cNvPicPr>
          <p:nvPr/>
        </p:nvPicPr>
        <p:blipFill>
          <a:blip r:embed="rId3"/>
          <a:stretch>
            <a:fillRect/>
          </a:stretch>
        </p:blipFill>
        <p:spPr>
          <a:xfrm>
            <a:off x="9035415" y="237490"/>
            <a:ext cx="2145030" cy="1600200"/>
          </a:xfrm>
          <a:prstGeom prst="rect">
            <a:avLst/>
          </a:prstGeom>
        </p:spPr>
      </p:pic>
      <p:sp>
        <p:nvSpPr>
          <p:cNvPr id="10" name="文本框 28"/>
          <p:cNvSpPr txBox="1"/>
          <p:nvPr/>
        </p:nvSpPr>
        <p:spPr>
          <a:xfrm>
            <a:off x="4366492" y="2776934"/>
            <a:ext cx="3688080" cy="1107996"/>
          </a:xfrm>
          <a:prstGeom prst="rect">
            <a:avLst/>
          </a:prstGeom>
          <a:noFill/>
          <a:ln w="9525">
            <a:noFill/>
          </a:ln>
        </p:spPr>
        <p:txBody>
          <a:bodyPr wrap="square" anchor="t">
            <a:spAutoFit/>
          </a:bodyPr>
          <a:lstStyle/>
          <a:p>
            <a:pPr lvl="0" indent="0" algn="l" eaLnBrk="1" hangingPunct="1"/>
            <a:r>
              <a:rPr lang="zh-CN" altLang="en-US" sz="6600" b="1" dirty="0" smtClean="0">
                <a:solidFill>
                  <a:srgbClr val="C00000"/>
                </a:solidFill>
                <a:latin typeface="华文中宋" panose="02010600040101010101" pitchFamily="2" charset="-122"/>
                <a:ea typeface="华文中宋" panose="02010600040101010101" pitchFamily="2" charset="-122"/>
              </a:rPr>
              <a:t>感谢观看</a:t>
            </a:r>
            <a:endParaRPr lang="zh-CN" altLang="en-US" sz="6600" b="1" dirty="0">
              <a:solidFill>
                <a:srgbClr val="C00000"/>
              </a:solidFill>
              <a:latin typeface="华文中宋" panose="02010600040101010101" pitchFamily="2" charset="-122"/>
              <a:ea typeface="华文中宋" panose="02010600040101010101" pitchFamily="2" charset="-122"/>
            </a:endParaRPr>
          </a:p>
        </p:txBody>
      </p:sp>
      <p:sp>
        <p:nvSpPr>
          <p:cNvPr id="4108" name="矩形 31"/>
          <p:cNvSpPr/>
          <p:nvPr/>
        </p:nvSpPr>
        <p:spPr>
          <a:xfrm>
            <a:off x="4452620" y="3884930"/>
            <a:ext cx="3433445" cy="548640"/>
          </a:xfrm>
          <a:prstGeom prst="rect">
            <a:avLst/>
          </a:prstGeom>
          <a:noFill/>
          <a:ln w="9525">
            <a:noFill/>
          </a:ln>
        </p:spPr>
        <p:txBody>
          <a:bodyPr wrap="square" anchor="t">
            <a:spAutoFit/>
          </a:bodyPr>
          <a:lstStyle/>
          <a:p>
            <a:pPr lvl="0" indent="0" algn="ctr"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01</a:t>
            </a:r>
            <a:endParaRPr lang="zh-CN" altLang="en-US" sz="4800" dirty="0">
              <a:solidFill>
                <a:schemeClr val="bg1"/>
              </a:solidFill>
              <a:latin typeface="华文中宋" panose="02010600040101010101" pitchFamily="2" charset="-122"/>
              <a:ea typeface="华文中宋" panose="02010600040101010101" pitchFamily="2" charset="-122"/>
            </a:endParaRP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7572231" y="1655626"/>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总体目标顺利完成</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5" name="TextBox 24"/>
          <p:cNvSpPr txBox="1"/>
          <p:nvPr/>
        </p:nvSpPr>
        <p:spPr>
          <a:xfrm>
            <a:off x="7574767" y="3033010"/>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团队建设更加完善</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6" name="TextBox 25"/>
          <p:cNvSpPr txBox="1"/>
          <p:nvPr/>
        </p:nvSpPr>
        <p:spPr>
          <a:xfrm>
            <a:off x="7574767" y="4345054"/>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工作能力直线上升</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cxnSp>
        <p:nvCxnSpPr>
          <p:cNvPr id="27" name="直接连接符 26"/>
          <p:cNvCxnSpPr/>
          <p:nvPr/>
        </p:nvCxnSpPr>
        <p:spPr>
          <a:xfrm>
            <a:off x="6663582" y="2711743"/>
            <a:ext cx="4425573" cy="0"/>
          </a:xfrm>
          <a:prstGeom prst="line">
            <a:avLst/>
          </a:prstGeom>
          <a:noFill/>
          <a:ln w="9525" cap="flat" cmpd="sng" algn="ctr">
            <a:solidFill>
              <a:schemeClr val="tx1">
                <a:lumMod val="50000"/>
                <a:lumOff val="50000"/>
              </a:schemeClr>
            </a:solidFill>
            <a:prstDash val="dash"/>
          </a:ln>
          <a:effectLst/>
        </p:spPr>
      </p:cxnSp>
      <p:cxnSp>
        <p:nvCxnSpPr>
          <p:cNvPr id="28" name="直接连接符 27"/>
          <p:cNvCxnSpPr/>
          <p:nvPr/>
        </p:nvCxnSpPr>
        <p:spPr>
          <a:xfrm>
            <a:off x="6662767" y="4151903"/>
            <a:ext cx="4426388" cy="0"/>
          </a:xfrm>
          <a:prstGeom prst="line">
            <a:avLst/>
          </a:prstGeom>
          <a:noFill/>
          <a:ln w="9525" cap="flat" cmpd="sng" algn="ctr">
            <a:solidFill>
              <a:schemeClr val="tx1">
                <a:lumMod val="50000"/>
                <a:lumOff val="50000"/>
              </a:schemeClr>
            </a:solidFill>
            <a:prstDash val="dash"/>
          </a:ln>
          <a:effectLst/>
        </p:spPr>
      </p:cxnSp>
      <p:grpSp>
        <p:nvGrpSpPr>
          <p:cNvPr id="3" name="组合 2"/>
          <p:cNvGrpSpPr/>
          <p:nvPr/>
        </p:nvGrpSpPr>
        <p:grpSpPr>
          <a:xfrm>
            <a:off x="6607832" y="1706215"/>
            <a:ext cx="799264" cy="799264"/>
            <a:chOff x="4955424" y="1457564"/>
            <a:chExt cx="599448" cy="599448"/>
          </a:xfrm>
        </p:grpSpPr>
        <p:sp>
          <p:nvSpPr>
            <p:cNvPr id="33" name="椭圆 32"/>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3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C00000"/>
            </a:solidFill>
            <a:ln>
              <a:noFill/>
            </a:ln>
          </p:spPr>
          <p:txBody>
            <a:bodyPr vert="horz" wrap="square" lIns="121920" tIns="60960" rIns="121920" bIns="60960" numCol="1" anchor="t" anchorCtr="0" compatLnSpc="1"/>
            <a:lstStyle/>
            <a:p>
              <a:endParaRPr lang="zh-CN" altLang="en-US" sz="2400"/>
            </a:p>
          </p:txBody>
        </p:sp>
      </p:grpSp>
      <p:grpSp>
        <p:nvGrpSpPr>
          <p:cNvPr id="4" name="组合 3"/>
          <p:cNvGrpSpPr/>
          <p:nvPr/>
        </p:nvGrpSpPr>
        <p:grpSpPr>
          <a:xfrm>
            <a:off x="6628406" y="3033010"/>
            <a:ext cx="799264" cy="799264"/>
            <a:chOff x="4970854" y="2513407"/>
            <a:chExt cx="599448" cy="599448"/>
          </a:xfrm>
        </p:grpSpPr>
        <p:sp>
          <p:nvSpPr>
            <p:cNvPr id="35" name="椭圆 34"/>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40"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EBAC07"/>
            </a:solidFill>
            <a:ln>
              <a:noFill/>
            </a:ln>
          </p:spPr>
          <p:txBody>
            <a:bodyPr vert="horz" wrap="square" lIns="121920" tIns="60960" rIns="121920" bIns="60960" numCol="1" anchor="t" anchorCtr="0" compatLnSpc="1"/>
            <a:lstStyle/>
            <a:p>
              <a:endParaRPr lang="zh-CN" altLang="en-US" sz="2400"/>
            </a:p>
          </p:txBody>
        </p:sp>
      </p:grpSp>
      <p:grpSp>
        <p:nvGrpSpPr>
          <p:cNvPr id="5" name="组合 4"/>
          <p:cNvGrpSpPr/>
          <p:nvPr/>
        </p:nvGrpSpPr>
        <p:grpSpPr>
          <a:xfrm>
            <a:off x="6652079" y="4317129"/>
            <a:ext cx="799264" cy="799264"/>
            <a:chOff x="4988609" y="3551062"/>
            <a:chExt cx="599448" cy="599448"/>
          </a:xfrm>
        </p:grpSpPr>
        <p:sp>
          <p:nvSpPr>
            <p:cNvPr id="37" name="椭圆 36"/>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41"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C00000"/>
            </a:solidFill>
            <a:ln>
              <a:noFill/>
            </a:ln>
          </p:spPr>
          <p:txBody>
            <a:bodyPr vert="horz" wrap="square" lIns="121920" tIns="60960" rIns="121920" bIns="60960" numCol="1" anchor="t" anchorCtr="0" compatLnSpc="1"/>
            <a:lstStyle/>
            <a:p>
              <a:endParaRPr lang="zh-CN" altLang="en-US" sz="2400"/>
            </a:p>
          </p:txBody>
        </p: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8"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7" name="组合 6"/>
          <p:cNvGrpSpPr/>
          <p:nvPr/>
        </p:nvGrpSpPr>
        <p:grpSpPr>
          <a:xfrm>
            <a:off x="1099075" y="1351761"/>
            <a:ext cx="5028704" cy="4563224"/>
            <a:chOff x="823856" y="1309572"/>
            <a:chExt cx="3771528" cy="3422418"/>
          </a:xfrm>
        </p:grpSpPr>
        <p:pic>
          <p:nvPicPr>
            <p:cNvPr id="30"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856" y="1309572"/>
              <a:ext cx="3771528" cy="3422418"/>
            </a:xfrm>
            <a:prstGeom prst="rect">
              <a:avLst/>
            </a:prstGeom>
          </p:spPr>
        </p:pic>
        <p:sp>
          <p:nvSpPr>
            <p:cNvPr id="6" name="矩形 5"/>
            <p:cNvSpPr/>
            <p:nvPr/>
          </p:nvSpPr>
          <p:spPr>
            <a:xfrm>
              <a:off x="1008929" y="1527351"/>
              <a:ext cx="3370757" cy="215532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透明"/>
            <p:cNvSpPr/>
            <p:nvPr/>
          </p:nvSpPr>
          <p:spPr bwMode="auto">
            <a:xfrm>
              <a:off x="2655301" y="151678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63" presetClass="path" presetSubtype="0" fill="hold" nodeType="withEffect">
                                  <p:stCondLst>
                                    <p:cond delay="0"/>
                                  </p:stCondLst>
                                  <p:childTnLst>
                                    <p:animMotion origin="layout" path="M -0.26371 0.15031 L -2.77778E-6 -1.35802E-6 " pathEditMode="relative" rAng="0" ptsTypes="AA">
                                      <p:cBhvr>
                                        <p:cTn id="21" dur="1000" fill="hold"/>
                                        <p:tgtEl>
                                          <p:spTgt spid="3"/>
                                        </p:tgtEl>
                                        <p:attrNameLst>
                                          <p:attrName>ppt_x</p:attrName>
                                          <p:attrName>ppt_y</p:attrName>
                                        </p:attrNameLst>
                                      </p:cBhvr>
                                      <p:rCtr x="13177" y="-7531"/>
                                    </p:animMotion>
                                  </p:childTnLst>
                                </p:cTn>
                              </p:par>
                              <p:par>
                                <p:cTn id="22" presetID="63" presetClass="path" presetSubtype="0" fill="hold" nodeType="withEffect">
                                  <p:stCondLst>
                                    <p:cond delay="0"/>
                                  </p:stCondLst>
                                  <p:childTnLst>
                                    <p:animMotion origin="layout" path="M -0.26545 -0.00123 L 1.11111E-6 1.23457E-7 " pathEditMode="relative" rAng="0" ptsTypes="AA">
                                      <p:cBhvr>
                                        <p:cTn id="23" dur="1000" fill="hold"/>
                                        <p:tgtEl>
                                          <p:spTgt spid="4"/>
                                        </p:tgtEl>
                                        <p:attrNameLst>
                                          <p:attrName>ppt_x</p:attrName>
                                          <p:attrName>ppt_y</p:attrName>
                                        </p:attrNameLst>
                                      </p:cBhvr>
                                      <p:rCtr x="13264" y="62"/>
                                    </p:animMotion>
                                  </p:childTnLst>
                                </p:cTn>
                              </p:par>
                              <p:par>
                                <p:cTn id="24" presetID="63" presetClass="path" presetSubtype="0" fill="hold" nodeType="withEffect">
                                  <p:stCondLst>
                                    <p:cond delay="0"/>
                                  </p:stCondLst>
                                  <p:childTnLst>
                                    <p:animMotion origin="layout" path="M -0.26736 -0.1605 L 1.38889E-6 4.44444E-6 " pathEditMode="relative" rAng="0" ptsTypes="AA">
                                      <p:cBhvr>
                                        <p:cTn id="25" dur="1000" fill="hold"/>
                                        <p:tgtEl>
                                          <p:spTgt spid="5"/>
                                        </p:tgtEl>
                                        <p:attrNameLst>
                                          <p:attrName>ppt_x</p:attrName>
                                          <p:attrName>ppt_y</p:attrName>
                                        </p:attrNameLst>
                                      </p:cBhvr>
                                      <p:rCtr x="13368" y="8025"/>
                                    </p:animMotion>
                                  </p:childTnLst>
                                </p:cTn>
                              </p:par>
                              <p:par>
                                <p:cTn id="26" presetID="8" presetClass="emph" presetSubtype="0" fill="hold" nodeType="withEffect">
                                  <p:stCondLst>
                                    <p:cond delay="0"/>
                                  </p:stCondLst>
                                  <p:childTnLst>
                                    <p:animRot by="21600000">
                                      <p:cBhvr>
                                        <p:cTn id="27" dur="1000" fill="hold"/>
                                        <p:tgtEl>
                                          <p:spTgt spid="4"/>
                                        </p:tgtEl>
                                        <p:attrNameLst>
                                          <p:attrName>r</p:attrName>
                                        </p:attrNameLst>
                                      </p:cBhvr>
                                    </p:animRot>
                                  </p:childTnLst>
                                </p:cTn>
                              </p:par>
                              <p:par>
                                <p:cTn id="28" presetID="8" presetClass="emph" presetSubtype="0" fill="hold" nodeType="withEffect">
                                  <p:stCondLst>
                                    <p:cond delay="0"/>
                                  </p:stCondLst>
                                  <p:childTnLst>
                                    <p:animRot by="21600000">
                                      <p:cBhvr>
                                        <p:cTn id="29" dur="1000" fill="hold"/>
                                        <p:tgtEl>
                                          <p:spTgt spid="3"/>
                                        </p:tgtEl>
                                        <p:attrNameLst>
                                          <p:attrName>r</p:attrName>
                                        </p:attrNameLst>
                                      </p:cBhvr>
                                    </p:animRot>
                                  </p:childTnLst>
                                </p:cTn>
                              </p:par>
                              <p:par>
                                <p:cTn id="30" presetID="8" presetClass="emph" presetSubtype="0" fill="hold" nodeType="withEffect">
                                  <p:stCondLst>
                                    <p:cond delay="0"/>
                                  </p:stCondLst>
                                  <p:childTnLst>
                                    <p:animRot by="21600000">
                                      <p:cBhvr>
                                        <p:cTn id="31" dur="1000" fill="hold"/>
                                        <p:tgtEl>
                                          <p:spTgt spid="5"/>
                                        </p:tgtEl>
                                        <p:attrNameLst>
                                          <p:attrName>r</p:attrName>
                                        </p:attrNameLst>
                                      </p:cBhvr>
                                    </p:animRo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22" presetClass="entr" presetSubtype="8" fill="hold" nodeType="withEffect">
                                  <p:stCondLst>
                                    <p:cond delay="50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2000"/>
                            </p:stCondLst>
                            <p:childTnLst>
                              <p:par>
                                <p:cTn id="49" presetID="23" presetClass="entr" presetSubtype="16" fill="hold" grpId="0" nodeType="afterEffect">
                                  <p:stCondLst>
                                    <p:cond delay="0"/>
                                  </p:stCondLst>
                                  <p:childTnLst>
                                    <p:set>
                                      <p:cBhvr>
                                        <p:cTn id="50" dur="1" fill="hold">
                                          <p:stCondLst>
                                            <p:cond delay="0"/>
                                          </p:stCondLst>
                                        </p:cTn>
                                        <p:tgtEl>
                                          <p:spTgt spid="7182"/>
                                        </p:tgtEl>
                                        <p:attrNameLst>
                                          <p:attrName>style.visibility</p:attrName>
                                        </p:attrNameLst>
                                      </p:cBhvr>
                                      <p:to>
                                        <p:strVal val="visible"/>
                                      </p:to>
                                    </p:set>
                                    <p:anim calcmode="lin" valueType="num">
                                      <p:cBhvr>
                                        <p:cTn id="51" dur="500" fill="hold"/>
                                        <p:tgtEl>
                                          <p:spTgt spid="7182"/>
                                        </p:tgtEl>
                                        <p:attrNameLst>
                                          <p:attrName>ppt_w</p:attrName>
                                        </p:attrNameLst>
                                      </p:cBhvr>
                                      <p:tavLst>
                                        <p:tav tm="0">
                                          <p:val>
                                            <p:fltVal val="0"/>
                                          </p:val>
                                        </p:tav>
                                        <p:tav tm="100000">
                                          <p:val>
                                            <p:strVal val="#ppt_w"/>
                                          </p:val>
                                        </p:tav>
                                      </p:tavLst>
                                    </p:anim>
                                    <p:anim calcmode="lin" valueType="num">
                                      <p:cBhvr>
                                        <p:cTn id="52" dur="500" fill="hold"/>
                                        <p:tgtEl>
                                          <p:spTgt spid="7182"/>
                                        </p:tgtEl>
                                        <p:attrNameLst>
                                          <p:attrName>ppt_h</p:attrName>
                                        </p:attrNameLst>
                                      </p:cBhvr>
                                      <p:tavLst>
                                        <p:tav tm="0">
                                          <p:val>
                                            <p:fltVal val="0"/>
                                          </p:val>
                                        </p:tav>
                                        <p:tav tm="100000">
                                          <p:val>
                                            <p:strVal val="#ppt_h"/>
                                          </p:val>
                                        </p:tav>
                                      </p:tavLst>
                                    </p:anim>
                                  </p:childTnLst>
                                </p:cTn>
                              </p:par>
                            </p:childTnLst>
                          </p:cTn>
                        </p:par>
                        <p:par>
                          <p:cTn id="53" fill="hold">
                            <p:stCondLst>
                              <p:cond delay="2500"/>
                            </p:stCondLst>
                            <p:childTnLst>
                              <p:par>
                                <p:cTn id="54" presetID="23" presetClass="entr" presetSubtype="16"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p:cTn id="56" dur="500" fill="hold"/>
                                        <p:tgtEl>
                                          <p:spTgt spid="2"/>
                                        </p:tgtEl>
                                        <p:attrNameLst>
                                          <p:attrName>ppt_w</p:attrName>
                                        </p:attrNameLst>
                                      </p:cBhvr>
                                      <p:tavLst>
                                        <p:tav tm="0">
                                          <p:val>
                                            <p:fltVal val="0"/>
                                          </p:val>
                                        </p:tav>
                                        <p:tav tm="100000">
                                          <p:val>
                                            <p:strVal val="#ppt_w"/>
                                          </p:val>
                                        </p:tav>
                                      </p:tavLst>
                                    </p:anim>
                                    <p:anim calcmode="lin" valueType="num">
                                      <p:cBhvr>
                                        <p:cTn id="57" dur="500" fill="hold"/>
                                        <p:tgtEl>
                                          <p:spTgt spid="2"/>
                                        </p:tgtEl>
                                        <p:attrNameLst>
                                          <p:attrName>ppt_h</p:attrName>
                                        </p:attrNameLst>
                                      </p:cBhvr>
                                      <p:tavLst>
                                        <p:tav tm="0">
                                          <p:val>
                                            <p:fltVal val="0"/>
                                          </p:val>
                                        </p:tav>
                                        <p:tav tm="100000">
                                          <p:val>
                                            <p:strVal val="#ppt_h"/>
                                          </p:val>
                                        </p:tav>
                                      </p:tavLst>
                                    </p:anim>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7182" grpId="0" bldLvl="0" animBg="1"/>
      <p:bldP spid="2" grpId="0" bldLvl="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49" name="Block Arc 51"/>
          <p:cNvSpPr/>
          <p:nvPr/>
        </p:nvSpPr>
        <p:spPr>
          <a:xfrm>
            <a:off x="1234944"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4" name="Block Arc 53"/>
          <p:cNvSpPr/>
          <p:nvPr/>
        </p:nvSpPr>
        <p:spPr>
          <a:xfrm>
            <a:off x="4987860"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6" name="Block Arc 55"/>
          <p:cNvSpPr/>
          <p:nvPr/>
        </p:nvSpPr>
        <p:spPr>
          <a:xfrm>
            <a:off x="8740679"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 name="TextBox 64"/>
          <p:cNvSpPr txBox="1"/>
          <p:nvPr/>
        </p:nvSpPr>
        <p:spPr>
          <a:xfrm>
            <a:off x="1843207" y="435052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smtClean="0">
                <a:solidFill>
                  <a:srgbClr val="C00000"/>
                </a:solidFill>
                <a:latin typeface="黑体" panose="02010600030101010101" charset="-122"/>
                <a:ea typeface="黑体" panose="02010600030101010101" charset="-122"/>
              </a:rPr>
              <a:t>标题文字</a:t>
            </a:r>
          </a:p>
        </p:txBody>
      </p:sp>
      <p:sp>
        <p:nvSpPr>
          <p:cNvPr id="66" name="TextBox 65"/>
          <p:cNvSpPr txBox="1"/>
          <p:nvPr/>
        </p:nvSpPr>
        <p:spPr>
          <a:xfrm>
            <a:off x="3710818" y="2328199"/>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7" name="TextBox 66"/>
          <p:cNvSpPr txBox="1"/>
          <p:nvPr/>
        </p:nvSpPr>
        <p:spPr>
          <a:xfrm>
            <a:off x="5645390" y="428194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8" name="TextBox 67"/>
          <p:cNvSpPr txBox="1"/>
          <p:nvPr/>
        </p:nvSpPr>
        <p:spPr>
          <a:xfrm>
            <a:off x="7497284" y="2328199"/>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9" name="TextBox 68"/>
          <p:cNvSpPr txBox="1"/>
          <p:nvPr/>
        </p:nvSpPr>
        <p:spPr>
          <a:xfrm>
            <a:off x="9417517" y="428194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53" name="Block Arc 52"/>
          <p:cNvSpPr/>
          <p:nvPr/>
        </p:nvSpPr>
        <p:spPr>
          <a:xfrm rot="10800000">
            <a:off x="3110428" y="2323872"/>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5" name="Block Arc 54"/>
          <p:cNvSpPr/>
          <p:nvPr/>
        </p:nvSpPr>
        <p:spPr>
          <a:xfrm rot="10800000">
            <a:off x="6863346" y="2323872"/>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grpSp>
        <p:nvGrpSpPr>
          <p:cNvPr id="6" name="组合 5"/>
          <p:cNvGrpSpPr/>
          <p:nvPr/>
        </p:nvGrpSpPr>
        <p:grpSpPr>
          <a:xfrm>
            <a:off x="1716639" y="2840743"/>
            <a:ext cx="1233652" cy="1233652"/>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4" name="椭圆 10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4" name="组合 13"/>
          <p:cNvGrpSpPr/>
          <p:nvPr/>
        </p:nvGrpSpPr>
        <p:grpSpPr>
          <a:xfrm>
            <a:off x="3602390" y="2840743"/>
            <a:ext cx="1233652" cy="1233652"/>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8" name="椭圆 7"/>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 name="椭圆 9"/>
              <p:cNvSpPr/>
              <p:nvPr/>
            </p:nvSpPr>
            <p:spPr>
              <a:xfrm>
                <a:off x="3839838" y="2024052"/>
                <a:ext cx="1098122" cy="1098122"/>
              </a:xfrm>
              <a:prstGeom prst="ellipse">
                <a:avLst/>
              </a:prstGeom>
              <a:solidFill>
                <a:srgbClr val="EBAC0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accent3">
                    <a:lumMod val="50000"/>
                  </a:schemeClr>
                </a:solidFill>
                <a:latin typeface="黑体" panose="02010600030101010101" charset="-122"/>
                <a:ea typeface="黑体" panose="02010600030101010101" charset="-122"/>
              </a:endParaRPr>
            </a:p>
          </p:txBody>
        </p:sp>
      </p:grpSp>
      <p:grpSp>
        <p:nvGrpSpPr>
          <p:cNvPr id="15" name="组合 14"/>
          <p:cNvGrpSpPr/>
          <p:nvPr/>
        </p:nvGrpSpPr>
        <p:grpSpPr>
          <a:xfrm>
            <a:off x="7362210" y="2803854"/>
            <a:ext cx="1233652" cy="1233652"/>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4" name="椭圆 133"/>
              <p:cNvSpPr/>
              <p:nvPr/>
            </p:nvSpPr>
            <p:spPr>
              <a:xfrm>
                <a:off x="3839838" y="2024052"/>
                <a:ext cx="1098122" cy="1098122"/>
              </a:xfrm>
              <a:prstGeom prst="ellipse">
                <a:avLst/>
              </a:prstGeom>
              <a:solidFill>
                <a:srgbClr val="EBAC0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6" name="组合 15"/>
          <p:cNvGrpSpPr/>
          <p:nvPr/>
        </p:nvGrpSpPr>
        <p:grpSpPr>
          <a:xfrm>
            <a:off x="9247960" y="2813598"/>
            <a:ext cx="1233652" cy="1233652"/>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45" name="椭圆 14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7" name="组合 16"/>
          <p:cNvGrpSpPr/>
          <p:nvPr/>
        </p:nvGrpSpPr>
        <p:grpSpPr>
          <a:xfrm>
            <a:off x="5477940" y="2848328"/>
            <a:ext cx="1233652" cy="1233652"/>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 name="椭圆 10"/>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sp>
        <p:nvSpPr>
          <p:cNvPr id="12" name="TextBox 77"/>
          <p:cNvSpPr txBox="1"/>
          <p:nvPr/>
        </p:nvSpPr>
        <p:spPr>
          <a:xfrm>
            <a:off x="750676"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 name="TextBox 77"/>
          <p:cNvSpPr txBox="1"/>
          <p:nvPr/>
        </p:nvSpPr>
        <p:spPr>
          <a:xfrm>
            <a:off x="4563900"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9" name="TextBox 77"/>
          <p:cNvSpPr txBox="1"/>
          <p:nvPr/>
        </p:nvSpPr>
        <p:spPr>
          <a:xfrm>
            <a:off x="8308552"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0" name="TextBox 77"/>
          <p:cNvSpPr txBox="1"/>
          <p:nvPr/>
        </p:nvSpPr>
        <p:spPr>
          <a:xfrm>
            <a:off x="2798859" y="482641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1" name="TextBox 77"/>
          <p:cNvSpPr txBox="1"/>
          <p:nvPr/>
        </p:nvSpPr>
        <p:spPr>
          <a:xfrm>
            <a:off x="6543511" y="482641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left)">
                                      <p:cBhvr>
                                        <p:cTn id="29" dur="500"/>
                                        <p:tgtEl>
                                          <p:spTgt spid="5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500"/>
                                        <p:tgtEl>
                                          <p:spTgt spid="5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53" presetClass="entr" presetSubtype="16"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1000"/>
                                        <p:tgtEl>
                                          <p:spTgt spid="5"/>
                                        </p:tgtEl>
                                      </p:cBhvr>
                                    </p:animEffect>
                                    <p:anim calcmode="lin" valueType="num">
                                      <p:cBhvr>
                                        <p:cTn id="70" dur="1000" fill="hold"/>
                                        <p:tgtEl>
                                          <p:spTgt spid="5"/>
                                        </p:tgtEl>
                                        <p:attrNameLst>
                                          <p:attrName>ppt_x</p:attrName>
                                        </p:attrNameLst>
                                      </p:cBhvr>
                                      <p:tavLst>
                                        <p:tav tm="0">
                                          <p:val>
                                            <p:strVal val="#ppt_x"/>
                                          </p:val>
                                        </p:tav>
                                        <p:tav tm="100000">
                                          <p:val>
                                            <p:strVal val="#ppt_x"/>
                                          </p:val>
                                        </p:tav>
                                      </p:tavLst>
                                    </p:anim>
                                    <p:anim calcmode="lin" valueType="num">
                                      <p:cBhvr>
                                        <p:cTn id="71" dur="1000" fill="hold"/>
                                        <p:tgtEl>
                                          <p:spTgt spid="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fade">
                                      <p:cBhvr>
                                        <p:cTn id="74" dur="1000"/>
                                        <p:tgtEl>
                                          <p:spTgt spid="67"/>
                                        </p:tgtEl>
                                      </p:cBhvr>
                                    </p:animEffect>
                                    <p:anim calcmode="lin" valueType="num">
                                      <p:cBhvr>
                                        <p:cTn id="75" dur="1000" fill="hold"/>
                                        <p:tgtEl>
                                          <p:spTgt spid="67"/>
                                        </p:tgtEl>
                                        <p:attrNameLst>
                                          <p:attrName>ppt_x</p:attrName>
                                        </p:attrNameLst>
                                      </p:cBhvr>
                                      <p:tavLst>
                                        <p:tav tm="0">
                                          <p:val>
                                            <p:strVal val="#ppt_x"/>
                                          </p:val>
                                        </p:tav>
                                        <p:tav tm="100000">
                                          <p:val>
                                            <p:strVal val="#ppt_x"/>
                                          </p:val>
                                        </p:tav>
                                      </p:tavLst>
                                    </p:anim>
                                    <p:anim calcmode="lin" valueType="num">
                                      <p:cBhvr>
                                        <p:cTn id="76" dur="1000" fill="hold"/>
                                        <p:tgtEl>
                                          <p:spTgt spid="6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000"/>
                                        <p:tgtEl>
                                          <p:spTgt spid="69"/>
                                        </p:tgtEl>
                                      </p:cBhvr>
                                    </p:animEffect>
                                    <p:anim calcmode="lin" valueType="num">
                                      <p:cBhvr>
                                        <p:cTn id="80" dur="1000" fill="hold"/>
                                        <p:tgtEl>
                                          <p:spTgt spid="69"/>
                                        </p:tgtEl>
                                        <p:attrNameLst>
                                          <p:attrName>ppt_x</p:attrName>
                                        </p:attrNameLst>
                                      </p:cBhvr>
                                      <p:tavLst>
                                        <p:tav tm="0">
                                          <p:val>
                                            <p:strVal val="#ppt_x"/>
                                          </p:val>
                                        </p:tav>
                                        <p:tav tm="100000">
                                          <p:val>
                                            <p:strVal val="#ppt_x"/>
                                          </p:val>
                                        </p:tav>
                                      </p:tavLst>
                                    </p:anim>
                                    <p:anim calcmode="lin" valueType="num">
                                      <p:cBhvr>
                                        <p:cTn id="81" dur="1000" fill="hold"/>
                                        <p:tgtEl>
                                          <p:spTgt spid="69"/>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1000"/>
                                        <p:tgtEl>
                                          <p:spTgt spid="20"/>
                                        </p:tgtEl>
                                      </p:cBhvr>
                                    </p:animEffect>
                                    <p:anim calcmode="lin" valueType="num">
                                      <p:cBhvr>
                                        <p:cTn id="85" dur="1000" fill="hold"/>
                                        <p:tgtEl>
                                          <p:spTgt spid="20"/>
                                        </p:tgtEl>
                                        <p:attrNameLst>
                                          <p:attrName>ppt_x</p:attrName>
                                        </p:attrNameLst>
                                      </p:cBhvr>
                                      <p:tavLst>
                                        <p:tav tm="0">
                                          <p:val>
                                            <p:strVal val="#ppt_x"/>
                                          </p:val>
                                        </p:tav>
                                        <p:tav tm="100000">
                                          <p:val>
                                            <p:strVal val="#ppt_x"/>
                                          </p:val>
                                        </p:tav>
                                      </p:tavLst>
                                    </p:anim>
                                    <p:anim calcmode="lin" valueType="num">
                                      <p:cBhvr>
                                        <p:cTn id="86" dur="1000" fill="hold"/>
                                        <p:tgtEl>
                                          <p:spTgt spid="20"/>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fade">
                                      <p:cBhvr>
                                        <p:cTn id="99" dur="1000"/>
                                        <p:tgtEl>
                                          <p:spTgt spid="68"/>
                                        </p:tgtEl>
                                      </p:cBhvr>
                                    </p:animEffect>
                                    <p:anim calcmode="lin" valueType="num">
                                      <p:cBhvr>
                                        <p:cTn id="100" dur="1000" fill="hold"/>
                                        <p:tgtEl>
                                          <p:spTgt spid="68"/>
                                        </p:tgtEl>
                                        <p:attrNameLst>
                                          <p:attrName>ppt_x</p:attrName>
                                        </p:attrNameLst>
                                      </p:cBhvr>
                                      <p:tavLst>
                                        <p:tav tm="0">
                                          <p:val>
                                            <p:strVal val="#ppt_x"/>
                                          </p:val>
                                        </p:tav>
                                        <p:tav tm="100000">
                                          <p:val>
                                            <p:strVal val="#ppt_x"/>
                                          </p:val>
                                        </p:tav>
                                      </p:tavLst>
                                    </p:anim>
                                    <p:anim calcmode="lin" valueType="num">
                                      <p:cBhvr>
                                        <p:cTn id="101" dur="1000" fill="hold"/>
                                        <p:tgtEl>
                                          <p:spTgt spid="68"/>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1000"/>
                                        <p:tgtEl>
                                          <p:spTgt spid="12"/>
                                        </p:tgtEl>
                                      </p:cBhvr>
                                    </p:animEffect>
                                    <p:anim calcmode="lin" valueType="num">
                                      <p:cBhvr>
                                        <p:cTn id="105" dur="1000" fill="hold"/>
                                        <p:tgtEl>
                                          <p:spTgt spid="12"/>
                                        </p:tgtEl>
                                        <p:attrNameLst>
                                          <p:attrName>ppt_x</p:attrName>
                                        </p:attrNameLst>
                                      </p:cBhvr>
                                      <p:tavLst>
                                        <p:tav tm="0">
                                          <p:val>
                                            <p:strVal val="#ppt_x"/>
                                          </p:val>
                                        </p:tav>
                                        <p:tav tm="100000">
                                          <p:val>
                                            <p:strVal val="#ppt_x"/>
                                          </p:val>
                                        </p:tav>
                                      </p:tavLst>
                                    </p:anim>
                                    <p:anim calcmode="lin" valueType="num">
                                      <p:cBhvr>
                                        <p:cTn id="106" dur="1000" fill="hold"/>
                                        <p:tgtEl>
                                          <p:spTgt spid="1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49" grpId="0" bldLvl="0" animBg="1"/>
      <p:bldP spid="54" grpId="0" bldLvl="0" animBg="1"/>
      <p:bldP spid="56" grpId="0" bldLvl="0" animBg="1"/>
      <p:bldP spid="5" grpId="0"/>
      <p:bldP spid="66" grpId="0"/>
      <p:bldP spid="67" grpId="0"/>
      <p:bldP spid="68" grpId="0"/>
      <p:bldP spid="69" grpId="0"/>
      <p:bldP spid="53" grpId="0" bldLvl="0" animBg="1"/>
      <p:bldP spid="55" grpId="0" bldLvl="0" animBg="1"/>
      <p:bldP spid="12"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092567" y="1915869"/>
            <a:ext cx="2319728" cy="161678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91" name="组合 90"/>
          <p:cNvGrpSpPr/>
          <p:nvPr/>
        </p:nvGrpSpPr>
        <p:grpSpPr>
          <a:xfrm>
            <a:off x="1092567" y="3520449"/>
            <a:ext cx="2319727" cy="449107"/>
            <a:chOff x="552075" y="2865457"/>
            <a:chExt cx="1859685" cy="360040"/>
          </a:xfrm>
        </p:grpSpPr>
        <p:sp>
          <p:nvSpPr>
            <p:cNvPr id="92" name="矩形 91"/>
            <p:cNvSpPr/>
            <p:nvPr/>
          </p:nvSpPr>
          <p:spPr>
            <a:xfrm>
              <a:off x="552075" y="2865457"/>
              <a:ext cx="1859685" cy="36004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93" name="TextBox 92"/>
            <p:cNvSpPr txBox="1"/>
            <p:nvPr/>
          </p:nvSpPr>
          <p:spPr>
            <a:xfrm>
              <a:off x="841272" y="2906183"/>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第一项重点工作</a:t>
              </a:r>
            </a:p>
          </p:txBody>
        </p:sp>
      </p:grpSp>
      <p:sp>
        <p:nvSpPr>
          <p:cNvPr id="94" name="TextBox 93"/>
          <p:cNvSpPr txBox="1"/>
          <p:nvPr/>
        </p:nvSpPr>
        <p:spPr>
          <a:xfrm>
            <a:off x="1008035"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95" name="矩形 94"/>
          <p:cNvSpPr/>
          <p:nvPr/>
        </p:nvSpPr>
        <p:spPr>
          <a:xfrm>
            <a:off x="3680962" y="1915869"/>
            <a:ext cx="2319728" cy="161678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96" name="组合 95"/>
          <p:cNvGrpSpPr/>
          <p:nvPr/>
        </p:nvGrpSpPr>
        <p:grpSpPr>
          <a:xfrm>
            <a:off x="3680962" y="3520452"/>
            <a:ext cx="2319728" cy="449107"/>
            <a:chOff x="552075" y="2865457"/>
            <a:chExt cx="1859685" cy="360040"/>
          </a:xfrm>
        </p:grpSpPr>
        <p:sp>
          <p:nvSpPr>
            <p:cNvPr id="97" name="矩形 96"/>
            <p:cNvSpPr/>
            <p:nvPr/>
          </p:nvSpPr>
          <p:spPr>
            <a:xfrm>
              <a:off x="552075" y="2865457"/>
              <a:ext cx="1859685"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98" name="TextBox 97"/>
            <p:cNvSpPr txBox="1"/>
            <p:nvPr/>
          </p:nvSpPr>
          <p:spPr>
            <a:xfrm>
              <a:off x="805970" y="2902994"/>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第二项重点工作</a:t>
              </a:r>
            </a:p>
          </p:txBody>
        </p:sp>
      </p:grpSp>
      <p:sp>
        <p:nvSpPr>
          <p:cNvPr id="99" name="TextBox 98"/>
          <p:cNvSpPr txBox="1"/>
          <p:nvPr/>
        </p:nvSpPr>
        <p:spPr>
          <a:xfrm>
            <a:off x="3596431"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100" name="矩形 99"/>
          <p:cNvSpPr/>
          <p:nvPr/>
        </p:nvSpPr>
        <p:spPr>
          <a:xfrm>
            <a:off x="6275619" y="1915869"/>
            <a:ext cx="2319728" cy="161678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101" name="组合 100"/>
          <p:cNvGrpSpPr/>
          <p:nvPr/>
        </p:nvGrpSpPr>
        <p:grpSpPr>
          <a:xfrm>
            <a:off x="6275619" y="3520452"/>
            <a:ext cx="2319728" cy="449107"/>
            <a:chOff x="552075" y="2865457"/>
            <a:chExt cx="1859685" cy="360040"/>
          </a:xfrm>
        </p:grpSpPr>
        <p:sp>
          <p:nvSpPr>
            <p:cNvPr id="102" name="矩形 101"/>
            <p:cNvSpPr/>
            <p:nvPr/>
          </p:nvSpPr>
          <p:spPr>
            <a:xfrm>
              <a:off x="552075" y="2865457"/>
              <a:ext cx="1859685" cy="36004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03" name="TextBox 102"/>
            <p:cNvSpPr txBox="1"/>
            <p:nvPr/>
          </p:nvSpPr>
          <p:spPr>
            <a:xfrm>
              <a:off x="840691" y="2892812"/>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第三项重点工作</a:t>
              </a:r>
            </a:p>
          </p:txBody>
        </p:sp>
      </p:grpSp>
      <p:sp>
        <p:nvSpPr>
          <p:cNvPr id="104" name="TextBox 103"/>
          <p:cNvSpPr txBox="1"/>
          <p:nvPr/>
        </p:nvSpPr>
        <p:spPr>
          <a:xfrm>
            <a:off x="6191088"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105" name="矩形 104"/>
          <p:cNvSpPr/>
          <p:nvPr/>
        </p:nvSpPr>
        <p:spPr>
          <a:xfrm>
            <a:off x="8866262" y="1915869"/>
            <a:ext cx="2319728" cy="161678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106" name="组合 105"/>
          <p:cNvGrpSpPr/>
          <p:nvPr/>
        </p:nvGrpSpPr>
        <p:grpSpPr>
          <a:xfrm>
            <a:off x="8866262" y="3520452"/>
            <a:ext cx="2319728" cy="449107"/>
            <a:chOff x="552075" y="2865457"/>
            <a:chExt cx="1859685" cy="360040"/>
          </a:xfrm>
        </p:grpSpPr>
        <p:sp>
          <p:nvSpPr>
            <p:cNvPr id="107" name="矩形 106"/>
            <p:cNvSpPr/>
            <p:nvPr/>
          </p:nvSpPr>
          <p:spPr>
            <a:xfrm>
              <a:off x="552075" y="2865457"/>
              <a:ext cx="1859685"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08" name="TextBox 107"/>
            <p:cNvSpPr txBox="1"/>
            <p:nvPr/>
          </p:nvSpPr>
          <p:spPr>
            <a:xfrm>
              <a:off x="805390" y="2917975"/>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第四项重点工作</a:t>
              </a:r>
            </a:p>
          </p:txBody>
        </p:sp>
      </p:grpSp>
      <p:sp>
        <p:nvSpPr>
          <p:cNvPr id="109" name="TextBox 108"/>
          <p:cNvSpPr txBox="1"/>
          <p:nvPr/>
        </p:nvSpPr>
        <p:spPr>
          <a:xfrm>
            <a:off x="8781731"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pic>
        <p:nvPicPr>
          <p:cNvPr id="13" name="图片 12" descr="246de5d3ff26528e22228fd3489e033c"/>
          <p:cNvPicPr>
            <a:picLocks noChangeAspect="1"/>
          </p:cNvPicPr>
          <p:nvPr/>
        </p:nvPicPr>
        <p:blipFill>
          <a:blip r:embed="rId6"/>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nodeType="with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wipe(up)">
                                      <p:cBhvr>
                                        <p:cTn id="18" dur="500"/>
                                        <p:tgtEl>
                                          <p:spTgt spid="94"/>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p:cTn id="22" dur="500" fill="hold"/>
                                        <p:tgtEl>
                                          <p:spTgt spid="95"/>
                                        </p:tgtEl>
                                        <p:attrNameLst>
                                          <p:attrName>ppt_w</p:attrName>
                                        </p:attrNameLst>
                                      </p:cBhvr>
                                      <p:tavLst>
                                        <p:tav tm="0">
                                          <p:val>
                                            <p:fltVal val="0"/>
                                          </p:val>
                                        </p:tav>
                                        <p:tav tm="100000">
                                          <p:val>
                                            <p:strVal val="#ppt_w"/>
                                          </p:val>
                                        </p:tav>
                                      </p:tavLst>
                                    </p:anim>
                                    <p:anim calcmode="lin" valueType="num">
                                      <p:cBhvr>
                                        <p:cTn id="23" dur="500" fill="hold"/>
                                        <p:tgtEl>
                                          <p:spTgt spid="95"/>
                                        </p:tgtEl>
                                        <p:attrNameLst>
                                          <p:attrName>ppt_h</p:attrName>
                                        </p:attrNameLst>
                                      </p:cBhvr>
                                      <p:tavLst>
                                        <p:tav tm="0">
                                          <p:val>
                                            <p:fltVal val="0"/>
                                          </p:val>
                                        </p:tav>
                                        <p:tav tm="100000">
                                          <p:val>
                                            <p:strVal val="#ppt_h"/>
                                          </p:val>
                                        </p:tav>
                                      </p:tavLst>
                                    </p:anim>
                                    <p:animEffect transition="in" filter="fade">
                                      <p:cBhvr>
                                        <p:cTn id="24" dur="500"/>
                                        <p:tgtEl>
                                          <p:spTgt spid="95"/>
                                        </p:tgtEl>
                                      </p:cBhvr>
                                    </p:animEffect>
                                  </p:childTnLst>
                                </p:cTn>
                              </p:par>
                              <p:par>
                                <p:cTn id="25" presetID="53" presetClass="entr" presetSubtype="16"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 calcmode="lin" valueType="num">
                                      <p:cBhvr>
                                        <p:cTn id="27" dur="500" fill="hold"/>
                                        <p:tgtEl>
                                          <p:spTgt spid="96"/>
                                        </p:tgtEl>
                                        <p:attrNameLst>
                                          <p:attrName>ppt_w</p:attrName>
                                        </p:attrNameLst>
                                      </p:cBhvr>
                                      <p:tavLst>
                                        <p:tav tm="0">
                                          <p:val>
                                            <p:fltVal val="0"/>
                                          </p:val>
                                        </p:tav>
                                        <p:tav tm="100000">
                                          <p:val>
                                            <p:strVal val="#ppt_w"/>
                                          </p:val>
                                        </p:tav>
                                      </p:tavLst>
                                    </p:anim>
                                    <p:anim calcmode="lin" valueType="num">
                                      <p:cBhvr>
                                        <p:cTn id="28" dur="500" fill="hold"/>
                                        <p:tgtEl>
                                          <p:spTgt spid="96"/>
                                        </p:tgtEl>
                                        <p:attrNameLst>
                                          <p:attrName>ppt_h</p:attrName>
                                        </p:attrNameLst>
                                      </p:cBhvr>
                                      <p:tavLst>
                                        <p:tav tm="0">
                                          <p:val>
                                            <p:fltVal val="0"/>
                                          </p:val>
                                        </p:tav>
                                        <p:tav tm="100000">
                                          <p:val>
                                            <p:strVal val="#ppt_h"/>
                                          </p:val>
                                        </p:tav>
                                      </p:tavLst>
                                    </p:anim>
                                    <p:animEffect transition="in" filter="fade">
                                      <p:cBhvr>
                                        <p:cTn id="29" dur="500"/>
                                        <p:tgtEl>
                                          <p:spTgt spid="96"/>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wipe(up)">
                                      <p:cBhvr>
                                        <p:cTn id="33" dur="500"/>
                                        <p:tgtEl>
                                          <p:spTgt spid="99"/>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p:cTn id="37" dur="500" fill="hold"/>
                                        <p:tgtEl>
                                          <p:spTgt spid="100"/>
                                        </p:tgtEl>
                                        <p:attrNameLst>
                                          <p:attrName>ppt_w</p:attrName>
                                        </p:attrNameLst>
                                      </p:cBhvr>
                                      <p:tavLst>
                                        <p:tav tm="0">
                                          <p:val>
                                            <p:fltVal val="0"/>
                                          </p:val>
                                        </p:tav>
                                        <p:tav tm="100000">
                                          <p:val>
                                            <p:strVal val="#ppt_w"/>
                                          </p:val>
                                        </p:tav>
                                      </p:tavLst>
                                    </p:anim>
                                    <p:anim calcmode="lin" valueType="num">
                                      <p:cBhvr>
                                        <p:cTn id="38" dur="500" fill="hold"/>
                                        <p:tgtEl>
                                          <p:spTgt spid="100"/>
                                        </p:tgtEl>
                                        <p:attrNameLst>
                                          <p:attrName>ppt_h</p:attrName>
                                        </p:attrNameLst>
                                      </p:cBhvr>
                                      <p:tavLst>
                                        <p:tav tm="0">
                                          <p:val>
                                            <p:fltVal val="0"/>
                                          </p:val>
                                        </p:tav>
                                        <p:tav tm="100000">
                                          <p:val>
                                            <p:strVal val="#ppt_h"/>
                                          </p:val>
                                        </p:tav>
                                      </p:tavLst>
                                    </p:anim>
                                    <p:animEffect transition="in" filter="fade">
                                      <p:cBhvr>
                                        <p:cTn id="39" dur="500"/>
                                        <p:tgtEl>
                                          <p:spTgt spid="100"/>
                                        </p:tgtEl>
                                      </p:cBhvr>
                                    </p:animEffect>
                                  </p:childTnLst>
                                </p:cTn>
                              </p:par>
                              <p:par>
                                <p:cTn id="40" presetID="53" presetClass="entr" presetSubtype="16"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 calcmode="lin" valueType="num">
                                      <p:cBhvr>
                                        <p:cTn id="42" dur="500" fill="hold"/>
                                        <p:tgtEl>
                                          <p:spTgt spid="101"/>
                                        </p:tgtEl>
                                        <p:attrNameLst>
                                          <p:attrName>ppt_w</p:attrName>
                                        </p:attrNameLst>
                                      </p:cBhvr>
                                      <p:tavLst>
                                        <p:tav tm="0">
                                          <p:val>
                                            <p:fltVal val="0"/>
                                          </p:val>
                                        </p:tav>
                                        <p:tav tm="100000">
                                          <p:val>
                                            <p:strVal val="#ppt_w"/>
                                          </p:val>
                                        </p:tav>
                                      </p:tavLst>
                                    </p:anim>
                                    <p:anim calcmode="lin" valueType="num">
                                      <p:cBhvr>
                                        <p:cTn id="43" dur="500" fill="hold"/>
                                        <p:tgtEl>
                                          <p:spTgt spid="101"/>
                                        </p:tgtEl>
                                        <p:attrNameLst>
                                          <p:attrName>ppt_h</p:attrName>
                                        </p:attrNameLst>
                                      </p:cBhvr>
                                      <p:tavLst>
                                        <p:tav tm="0">
                                          <p:val>
                                            <p:fltVal val="0"/>
                                          </p:val>
                                        </p:tav>
                                        <p:tav tm="100000">
                                          <p:val>
                                            <p:strVal val="#ppt_h"/>
                                          </p:val>
                                        </p:tav>
                                      </p:tavLst>
                                    </p:anim>
                                    <p:animEffect transition="in" filter="fade">
                                      <p:cBhvr>
                                        <p:cTn id="44" dur="500"/>
                                        <p:tgtEl>
                                          <p:spTgt spid="10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wipe(up)">
                                      <p:cBhvr>
                                        <p:cTn id="48" dur="500"/>
                                        <p:tgtEl>
                                          <p:spTgt spid="104"/>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 calcmode="lin" valueType="num">
                                      <p:cBhvr>
                                        <p:cTn id="52" dur="500" fill="hold"/>
                                        <p:tgtEl>
                                          <p:spTgt spid="105"/>
                                        </p:tgtEl>
                                        <p:attrNameLst>
                                          <p:attrName>ppt_w</p:attrName>
                                        </p:attrNameLst>
                                      </p:cBhvr>
                                      <p:tavLst>
                                        <p:tav tm="0">
                                          <p:val>
                                            <p:fltVal val="0"/>
                                          </p:val>
                                        </p:tav>
                                        <p:tav tm="100000">
                                          <p:val>
                                            <p:strVal val="#ppt_w"/>
                                          </p:val>
                                        </p:tav>
                                      </p:tavLst>
                                    </p:anim>
                                    <p:anim calcmode="lin" valueType="num">
                                      <p:cBhvr>
                                        <p:cTn id="53" dur="500" fill="hold"/>
                                        <p:tgtEl>
                                          <p:spTgt spid="105"/>
                                        </p:tgtEl>
                                        <p:attrNameLst>
                                          <p:attrName>ppt_h</p:attrName>
                                        </p:attrNameLst>
                                      </p:cBhvr>
                                      <p:tavLst>
                                        <p:tav tm="0">
                                          <p:val>
                                            <p:fltVal val="0"/>
                                          </p:val>
                                        </p:tav>
                                        <p:tav tm="100000">
                                          <p:val>
                                            <p:strVal val="#ppt_h"/>
                                          </p:val>
                                        </p:tav>
                                      </p:tavLst>
                                    </p:anim>
                                    <p:animEffect transition="in" filter="fade">
                                      <p:cBhvr>
                                        <p:cTn id="54" dur="500"/>
                                        <p:tgtEl>
                                          <p:spTgt spid="105"/>
                                        </p:tgtEl>
                                      </p:cBhvr>
                                    </p:animEffect>
                                  </p:childTnLst>
                                </p:cTn>
                              </p:par>
                              <p:par>
                                <p:cTn id="55" presetID="53" presetClass="entr" presetSubtype="16" fill="hold" nodeType="with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p:cTn id="57" dur="500" fill="hold"/>
                                        <p:tgtEl>
                                          <p:spTgt spid="106"/>
                                        </p:tgtEl>
                                        <p:attrNameLst>
                                          <p:attrName>ppt_w</p:attrName>
                                        </p:attrNameLst>
                                      </p:cBhvr>
                                      <p:tavLst>
                                        <p:tav tm="0">
                                          <p:val>
                                            <p:fltVal val="0"/>
                                          </p:val>
                                        </p:tav>
                                        <p:tav tm="100000">
                                          <p:val>
                                            <p:strVal val="#ppt_w"/>
                                          </p:val>
                                        </p:tav>
                                      </p:tavLst>
                                    </p:anim>
                                    <p:anim calcmode="lin" valueType="num">
                                      <p:cBhvr>
                                        <p:cTn id="58" dur="500" fill="hold"/>
                                        <p:tgtEl>
                                          <p:spTgt spid="106"/>
                                        </p:tgtEl>
                                        <p:attrNameLst>
                                          <p:attrName>ppt_h</p:attrName>
                                        </p:attrNameLst>
                                      </p:cBhvr>
                                      <p:tavLst>
                                        <p:tav tm="0">
                                          <p:val>
                                            <p:fltVal val="0"/>
                                          </p:val>
                                        </p:tav>
                                        <p:tav tm="100000">
                                          <p:val>
                                            <p:strVal val="#ppt_h"/>
                                          </p:val>
                                        </p:tav>
                                      </p:tavLst>
                                    </p:anim>
                                    <p:animEffect transition="in" filter="fade">
                                      <p:cBhvr>
                                        <p:cTn id="59" dur="500"/>
                                        <p:tgtEl>
                                          <p:spTgt spid="106"/>
                                        </p:tgtEl>
                                      </p:cBhvr>
                                    </p:animEffect>
                                  </p:childTnLst>
                                </p:cTn>
                              </p:par>
                            </p:childTnLst>
                          </p:cTn>
                        </p:par>
                        <p:par>
                          <p:cTn id="60" fill="hold">
                            <p:stCondLst>
                              <p:cond delay="3500"/>
                            </p:stCondLst>
                            <p:childTnLst>
                              <p:par>
                                <p:cTn id="61" presetID="22" presetClass="entr" presetSubtype="1" fill="hold" grpId="0"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up)">
                                      <p:cBhvr>
                                        <p:cTn id="63" dur="500"/>
                                        <p:tgtEl>
                                          <p:spTgt spid="109"/>
                                        </p:tgtEl>
                                      </p:cBhvr>
                                    </p:animEffect>
                                  </p:childTnLst>
                                </p:cTn>
                              </p:par>
                            </p:childTnLst>
                          </p:cTn>
                        </p:par>
                        <p:par>
                          <p:cTn id="64" fill="hold">
                            <p:stCondLst>
                              <p:cond delay="4000"/>
                            </p:stCondLst>
                            <p:childTnLst>
                              <p:par>
                                <p:cTn id="65" presetID="23" presetClass="entr" presetSubtype="16" fill="hold" grpId="0" nodeType="afterEffect">
                                  <p:stCondLst>
                                    <p:cond delay="0"/>
                                  </p:stCondLst>
                                  <p:childTnLst>
                                    <p:set>
                                      <p:cBhvr>
                                        <p:cTn id="66" dur="1" fill="hold">
                                          <p:stCondLst>
                                            <p:cond delay="0"/>
                                          </p:stCondLst>
                                        </p:cTn>
                                        <p:tgtEl>
                                          <p:spTgt spid="7182"/>
                                        </p:tgtEl>
                                        <p:attrNameLst>
                                          <p:attrName>style.visibility</p:attrName>
                                        </p:attrNameLst>
                                      </p:cBhvr>
                                      <p:to>
                                        <p:strVal val="visible"/>
                                      </p:to>
                                    </p:set>
                                    <p:anim calcmode="lin" valueType="num">
                                      <p:cBhvr>
                                        <p:cTn id="67" dur="500" fill="hold"/>
                                        <p:tgtEl>
                                          <p:spTgt spid="7182"/>
                                        </p:tgtEl>
                                        <p:attrNameLst>
                                          <p:attrName>ppt_w</p:attrName>
                                        </p:attrNameLst>
                                      </p:cBhvr>
                                      <p:tavLst>
                                        <p:tav tm="0">
                                          <p:val>
                                            <p:fltVal val="0"/>
                                          </p:val>
                                        </p:tav>
                                        <p:tav tm="100000">
                                          <p:val>
                                            <p:strVal val="#ppt_w"/>
                                          </p:val>
                                        </p:tav>
                                      </p:tavLst>
                                    </p:anim>
                                    <p:anim calcmode="lin" valueType="num">
                                      <p:cBhvr>
                                        <p:cTn id="68" dur="500" fill="hold"/>
                                        <p:tgtEl>
                                          <p:spTgt spid="7182"/>
                                        </p:tgtEl>
                                        <p:attrNameLst>
                                          <p:attrName>ppt_h</p:attrName>
                                        </p:attrNameLst>
                                      </p:cBhvr>
                                      <p:tavLst>
                                        <p:tav tm="0">
                                          <p:val>
                                            <p:fltVal val="0"/>
                                          </p:val>
                                        </p:tav>
                                        <p:tav tm="100000">
                                          <p:val>
                                            <p:strVal val="#ppt_h"/>
                                          </p:val>
                                        </p:tav>
                                      </p:tavLst>
                                    </p:anim>
                                  </p:childTnLst>
                                </p:cTn>
                              </p:par>
                            </p:childTnLst>
                          </p:cTn>
                        </p:par>
                        <p:par>
                          <p:cTn id="69" fill="hold">
                            <p:stCondLst>
                              <p:cond delay="4500"/>
                            </p:stCondLst>
                            <p:childTnLst>
                              <p:par>
                                <p:cTn id="70" presetID="23" presetClass="entr" presetSubtype="16"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 calcmode="lin" valueType="num">
                                      <p:cBhvr>
                                        <p:cTn id="72" dur="500" fill="hold"/>
                                        <p:tgtEl>
                                          <p:spTgt spid="3"/>
                                        </p:tgtEl>
                                        <p:attrNameLst>
                                          <p:attrName>ppt_w</p:attrName>
                                        </p:attrNameLst>
                                      </p:cBhvr>
                                      <p:tavLst>
                                        <p:tav tm="0">
                                          <p:val>
                                            <p:fltVal val="0"/>
                                          </p:val>
                                        </p:tav>
                                        <p:tav tm="100000">
                                          <p:val>
                                            <p:strVal val="#ppt_w"/>
                                          </p:val>
                                        </p:tav>
                                      </p:tavLst>
                                    </p:anim>
                                    <p:anim calcmode="lin" valueType="num">
                                      <p:cBhvr>
                                        <p:cTn id="73" dur="500" fill="hold"/>
                                        <p:tgtEl>
                                          <p:spTgt spid="3"/>
                                        </p:tgtEl>
                                        <p:attrNameLst>
                                          <p:attrName>ppt_h</p:attrName>
                                        </p:attrNameLst>
                                      </p:cBhvr>
                                      <p:tavLst>
                                        <p:tav tm="0">
                                          <p:val>
                                            <p:fltVal val="0"/>
                                          </p:val>
                                        </p:tav>
                                        <p:tav tm="100000">
                                          <p:val>
                                            <p:strVal val="#ppt_h"/>
                                          </p:val>
                                        </p:tav>
                                      </p:tavLst>
                                    </p:anim>
                                  </p:childTnLst>
                                </p:cTn>
                              </p:par>
                            </p:childTnLst>
                          </p:cTn>
                        </p:par>
                        <p:par>
                          <p:cTn id="74" fill="hold">
                            <p:stCondLst>
                              <p:cond delay="50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bldLvl="0" animBg="1"/>
      <p:bldP spid="94" grpId="0"/>
      <p:bldP spid="95" grpId="0" bldLvl="0" animBg="1"/>
      <p:bldP spid="99" grpId="0"/>
      <p:bldP spid="100" grpId="0" bldLvl="0" animBg="1"/>
      <p:bldP spid="104" grpId="0"/>
      <p:bldP spid="105" grpId="0" bldLvl="0" animBg="1"/>
      <p:bldP spid="109" grpId="0"/>
      <p:bldP spid="7182" grpId="0" bldLvl="0" animBg="1"/>
      <p:bldP spid="3" grpId="0" bldLvl="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Group 3"/>
          <p:cNvGrpSpPr/>
          <p:nvPr/>
        </p:nvGrpSpPr>
        <p:grpSpPr bwMode="auto">
          <a:xfrm>
            <a:off x="1008663" y="1437157"/>
            <a:ext cx="10488612" cy="4195763"/>
            <a:chOff x="0" y="0"/>
            <a:chExt cx="4955" cy="1982"/>
          </a:xfrm>
        </p:grpSpPr>
        <p:sp>
          <p:nvSpPr>
            <p:cNvPr id="177" name="Freeform 4"/>
            <p:cNvSpPr>
              <a:spLocks noChangeArrowheads="1"/>
            </p:cNvSpPr>
            <p:nvPr/>
          </p:nvSpPr>
          <p:spPr bwMode="auto">
            <a:xfrm>
              <a:off x="91" y="88"/>
              <a:ext cx="1457" cy="1812"/>
            </a:xfrm>
            <a:custGeom>
              <a:avLst/>
              <a:gdLst>
                <a:gd name="T0" fmla="*/ 116 w 1692"/>
                <a:gd name="T1" fmla="*/ 258 h 2586"/>
                <a:gd name="T2" fmla="*/ 320 w 1692"/>
                <a:gd name="T3" fmla="*/ 210 h 2586"/>
                <a:gd name="T4" fmla="*/ 434 w 1692"/>
                <a:gd name="T5" fmla="*/ 240 h 2586"/>
                <a:gd name="T6" fmla="*/ 416 w 1692"/>
                <a:gd name="T7" fmla="*/ 444 h 2586"/>
                <a:gd name="T8" fmla="*/ 272 w 1692"/>
                <a:gd name="T9" fmla="*/ 582 h 2586"/>
                <a:gd name="T10" fmla="*/ 218 w 1692"/>
                <a:gd name="T11" fmla="*/ 714 h 2586"/>
                <a:gd name="T12" fmla="*/ 284 w 1692"/>
                <a:gd name="T13" fmla="*/ 964 h 2586"/>
                <a:gd name="T14" fmla="*/ 316 w 1692"/>
                <a:gd name="T15" fmla="*/ 960 h 2586"/>
                <a:gd name="T16" fmla="*/ 328 w 1692"/>
                <a:gd name="T17" fmla="*/ 906 h 2586"/>
                <a:gd name="T18" fmla="*/ 478 w 1692"/>
                <a:gd name="T19" fmla="*/ 1154 h 2586"/>
                <a:gd name="T20" fmla="*/ 650 w 1692"/>
                <a:gd name="T21" fmla="*/ 1200 h 2586"/>
                <a:gd name="T22" fmla="*/ 794 w 1692"/>
                <a:gd name="T23" fmla="*/ 1350 h 2586"/>
                <a:gd name="T24" fmla="*/ 854 w 1692"/>
                <a:gd name="T25" fmla="*/ 1422 h 2586"/>
                <a:gd name="T26" fmla="*/ 770 w 1692"/>
                <a:gd name="T27" fmla="*/ 1608 h 2586"/>
                <a:gd name="T28" fmla="*/ 916 w 1692"/>
                <a:gd name="T29" fmla="*/ 1782 h 2586"/>
                <a:gd name="T30" fmla="*/ 1034 w 1692"/>
                <a:gd name="T31" fmla="*/ 2022 h 2586"/>
                <a:gd name="T32" fmla="*/ 1094 w 1692"/>
                <a:gd name="T33" fmla="*/ 2310 h 2586"/>
                <a:gd name="T34" fmla="*/ 1194 w 1692"/>
                <a:gd name="T35" fmla="*/ 2540 h 2586"/>
                <a:gd name="T36" fmla="*/ 1280 w 1692"/>
                <a:gd name="T37" fmla="*/ 2520 h 2586"/>
                <a:gd name="T38" fmla="*/ 1244 w 1692"/>
                <a:gd name="T39" fmla="*/ 2394 h 2586"/>
                <a:gd name="T40" fmla="*/ 1288 w 1692"/>
                <a:gd name="T41" fmla="*/ 2306 h 2586"/>
                <a:gd name="T42" fmla="*/ 1368 w 1692"/>
                <a:gd name="T43" fmla="*/ 2228 h 2586"/>
                <a:gd name="T44" fmla="*/ 1448 w 1692"/>
                <a:gd name="T45" fmla="*/ 2076 h 2586"/>
                <a:gd name="T46" fmla="*/ 1568 w 1692"/>
                <a:gd name="T47" fmla="*/ 1950 h 2586"/>
                <a:gd name="T48" fmla="*/ 1622 w 1692"/>
                <a:gd name="T49" fmla="*/ 1746 h 2586"/>
                <a:gd name="T50" fmla="*/ 1552 w 1692"/>
                <a:gd name="T51" fmla="*/ 1538 h 2586"/>
                <a:gd name="T52" fmla="*/ 1376 w 1692"/>
                <a:gd name="T53" fmla="*/ 1410 h 2586"/>
                <a:gd name="T54" fmla="*/ 1104 w 1692"/>
                <a:gd name="T55" fmla="*/ 1280 h 2586"/>
                <a:gd name="T56" fmla="*/ 974 w 1692"/>
                <a:gd name="T57" fmla="*/ 1260 h 2586"/>
                <a:gd name="T58" fmla="*/ 904 w 1692"/>
                <a:gd name="T59" fmla="*/ 1268 h 2586"/>
                <a:gd name="T60" fmla="*/ 794 w 1692"/>
                <a:gd name="T61" fmla="*/ 1308 h 2586"/>
                <a:gd name="T62" fmla="*/ 758 w 1692"/>
                <a:gd name="T63" fmla="*/ 1174 h 2586"/>
                <a:gd name="T64" fmla="*/ 736 w 1692"/>
                <a:gd name="T65" fmla="*/ 1062 h 2586"/>
                <a:gd name="T66" fmla="*/ 632 w 1692"/>
                <a:gd name="T67" fmla="*/ 1104 h 2586"/>
                <a:gd name="T68" fmla="*/ 568 w 1692"/>
                <a:gd name="T69" fmla="*/ 950 h 2586"/>
                <a:gd name="T70" fmla="*/ 740 w 1692"/>
                <a:gd name="T71" fmla="*/ 912 h 2586"/>
                <a:gd name="T72" fmla="*/ 842 w 1692"/>
                <a:gd name="T73" fmla="*/ 906 h 2586"/>
                <a:gd name="T74" fmla="*/ 896 w 1692"/>
                <a:gd name="T75" fmla="*/ 900 h 2586"/>
                <a:gd name="T76" fmla="*/ 1058 w 1692"/>
                <a:gd name="T77" fmla="*/ 750 h 2586"/>
                <a:gd name="T78" fmla="*/ 1184 w 1692"/>
                <a:gd name="T79" fmla="*/ 678 h 2586"/>
                <a:gd name="T80" fmla="*/ 1278 w 1692"/>
                <a:gd name="T81" fmla="*/ 636 h 2586"/>
                <a:gd name="T82" fmla="*/ 1340 w 1692"/>
                <a:gd name="T83" fmla="*/ 538 h 2586"/>
                <a:gd name="T84" fmla="*/ 1288 w 1692"/>
                <a:gd name="T85" fmla="*/ 512 h 2586"/>
                <a:gd name="T86" fmla="*/ 1526 w 1692"/>
                <a:gd name="T87" fmla="*/ 456 h 2586"/>
                <a:gd name="T88" fmla="*/ 1406 w 1692"/>
                <a:gd name="T89" fmla="*/ 342 h 2586"/>
                <a:gd name="T90" fmla="*/ 1328 w 1692"/>
                <a:gd name="T91" fmla="*/ 264 h 2586"/>
                <a:gd name="T92" fmla="*/ 1222 w 1692"/>
                <a:gd name="T93" fmla="*/ 364 h 2586"/>
                <a:gd name="T94" fmla="*/ 1110 w 1692"/>
                <a:gd name="T95" fmla="*/ 444 h 2586"/>
                <a:gd name="T96" fmla="*/ 1022 w 1692"/>
                <a:gd name="T97" fmla="*/ 304 h 2586"/>
                <a:gd name="T98" fmla="*/ 1212 w 1692"/>
                <a:gd name="T99" fmla="*/ 240 h 2586"/>
                <a:gd name="T100" fmla="*/ 1266 w 1692"/>
                <a:gd name="T101" fmla="*/ 198 h 2586"/>
                <a:gd name="T102" fmla="*/ 1328 w 1692"/>
                <a:gd name="T103" fmla="*/ 172 h 2586"/>
                <a:gd name="T104" fmla="*/ 1286 w 1692"/>
                <a:gd name="T105" fmla="*/ 144 h 2586"/>
                <a:gd name="T106" fmla="*/ 1262 w 1692"/>
                <a:gd name="T107" fmla="*/ 120 h 2586"/>
                <a:gd name="T108" fmla="*/ 1202 w 1692"/>
                <a:gd name="T109" fmla="*/ 102 h 2586"/>
                <a:gd name="T110" fmla="*/ 1106 w 1692"/>
                <a:gd name="T111" fmla="*/ 136 h 2586"/>
                <a:gd name="T112" fmla="*/ 950 w 1692"/>
                <a:gd name="T113" fmla="*/ 120 h 2586"/>
                <a:gd name="T114" fmla="*/ 550 w 1692"/>
                <a:gd name="T115" fmla="*/ 0 h 2586"/>
                <a:gd name="T116" fmla="*/ 344 w 1692"/>
                <a:gd name="T117" fmla="*/ 32 h 2586"/>
                <a:gd name="T118" fmla="*/ 290 w 1692"/>
                <a:gd name="T119" fmla="*/ 102 h 2586"/>
                <a:gd name="T120" fmla="*/ 128 w 1692"/>
                <a:gd name="T121" fmla="*/ 174 h 2586"/>
                <a:gd name="T122" fmla="*/ 128 w 1692"/>
                <a:gd name="T123" fmla="*/ 216 h 2586"/>
                <a:gd name="T124" fmla="*/ 2 w 1692"/>
                <a:gd name="T125" fmla="*/ 252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78" name="Freeform 5"/>
            <p:cNvSpPr>
              <a:spLocks noChangeArrowheads="1"/>
            </p:cNvSpPr>
            <p:nvPr/>
          </p:nvSpPr>
          <p:spPr bwMode="auto">
            <a:xfrm>
              <a:off x="45" y="261"/>
              <a:ext cx="39" cy="26"/>
            </a:xfrm>
            <a:custGeom>
              <a:avLst/>
              <a:gdLst>
                <a:gd name="T0" fmla="*/ 16 w 46"/>
                <a:gd name="T1" fmla="*/ 4 h 38"/>
                <a:gd name="T2" fmla="*/ 0 w 46"/>
                <a:gd name="T3" fmla="*/ 22 h 38"/>
                <a:gd name="T4" fmla="*/ 22 w 46"/>
                <a:gd name="T5" fmla="*/ 38 h 38"/>
                <a:gd name="T6" fmla="*/ 46 w 46"/>
                <a:gd name="T7" fmla="*/ 26 h 38"/>
                <a:gd name="T8" fmla="*/ 30 w 46"/>
                <a:gd name="T9" fmla="*/ 0 h 38"/>
                <a:gd name="T10" fmla="*/ 16 w 46"/>
                <a:gd name="T11" fmla="*/ 4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79" name="Freeform 6"/>
            <p:cNvSpPr>
              <a:spLocks noChangeArrowheads="1"/>
            </p:cNvSpPr>
            <p:nvPr/>
          </p:nvSpPr>
          <p:spPr bwMode="auto">
            <a:xfrm>
              <a:off x="398" y="376"/>
              <a:ext cx="45" cy="30"/>
            </a:xfrm>
            <a:custGeom>
              <a:avLst/>
              <a:gdLst>
                <a:gd name="T0" fmla="*/ 12 w 52"/>
                <a:gd name="T1" fmla="*/ 0 h 44"/>
                <a:gd name="T2" fmla="*/ 26 w 52"/>
                <a:gd name="T3" fmla="*/ 44 h 44"/>
                <a:gd name="T4" fmla="*/ 42 w 52"/>
                <a:gd name="T5" fmla="*/ 42 h 44"/>
                <a:gd name="T6" fmla="*/ 38 w 52"/>
                <a:gd name="T7" fmla="*/ 16 h 44"/>
                <a:gd name="T8" fmla="*/ 26 w 52"/>
                <a:gd name="T9" fmla="*/ 2 h 44"/>
                <a:gd name="T10" fmla="*/ 12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0" name="Freeform 7"/>
            <p:cNvSpPr>
              <a:spLocks noChangeArrowheads="1"/>
            </p:cNvSpPr>
            <p:nvPr/>
          </p:nvSpPr>
          <p:spPr bwMode="auto">
            <a:xfrm>
              <a:off x="1297" y="428"/>
              <a:ext cx="113" cy="69"/>
            </a:xfrm>
            <a:custGeom>
              <a:avLst/>
              <a:gdLst>
                <a:gd name="T0" fmla="*/ 97 w 131"/>
                <a:gd name="T1" fmla="*/ 0 h 98"/>
                <a:gd name="T2" fmla="*/ 79 w 131"/>
                <a:gd name="T3" fmla="*/ 8 h 98"/>
                <a:gd name="T4" fmla="*/ 53 w 131"/>
                <a:gd name="T5" fmla="*/ 24 h 98"/>
                <a:gd name="T6" fmla="*/ 39 w 131"/>
                <a:gd name="T7" fmla="*/ 40 h 98"/>
                <a:gd name="T8" fmla="*/ 21 w 131"/>
                <a:gd name="T9" fmla="*/ 52 h 98"/>
                <a:gd name="T10" fmla="*/ 63 w 131"/>
                <a:gd name="T11" fmla="*/ 82 h 98"/>
                <a:gd name="T12" fmla="*/ 79 w 131"/>
                <a:gd name="T13" fmla="*/ 94 h 98"/>
                <a:gd name="T14" fmla="*/ 85 w 131"/>
                <a:gd name="T15" fmla="*/ 92 h 98"/>
                <a:gd name="T16" fmla="*/ 89 w 131"/>
                <a:gd name="T17" fmla="*/ 86 h 98"/>
                <a:gd name="T18" fmla="*/ 97 w 131"/>
                <a:gd name="T19" fmla="*/ 98 h 98"/>
                <a:gd name="T20" fmla="*/ 123 w 131"/>
                <a:gd name="T21" fmla="*/ 86 h 98"/>
                <a:gd name="T22" fmla="*/ 129 w 131"/>
                <a:gd name="T23" fmla="*/ 74 h 98"/>
                <a:gd name="T24" fmla="*/ 101 w 131"/>
                <a:gd name="T25" fmla="*/ 40 h 98"/>
                <a:gd name="T26" fmla="*/ 115 w 131"/>
                <a:gd name="T27" fmla="*/ 24 h 98"/>
                <a:gd name="T28" fmla="*/ 111 w 131"/>
                <a:gd name="T29" fmla="*/ 4 h 98"/>
                <a:gd name="T30" fmla="*/ 97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1" name="Freeform 8"/>
            <p:cNvSpPr>
              <a:spLocks noChangeArrowheads="1"/>
            </p:cNvSpPr>
            <p:nvPr/>
          </p:nvSpPr>
          <p:spPr bwMode="auto">
            <a:xfrm>
              <a:off x="752" y="787"/>
              <a:ext cx="182" cy="79"/>
            </a:xfrm>
            <a:custGeom>
              <a:avLst/>
              <a:gdLst>
                <a:gd name="T0" fmla="*/ 47 w 212"/>
                <a:gd name="T1" fmla="*/ 12 h 112"/>
                <a:gd name="T2" fmla="*/ 17 w 212"/>
                <a:gd name="T3" fmla="*/ 12 h 112"/>
                <a:gd name="T4" fmla="*/ 5 w 212"/>
                <a:gd name="T5" fmla="*/ 16 h 112"/>
                <a:gd name="T6" fmla="*/ 25 w 212"/>
                <a:gd name="T7" fmla="*/ 52 h 112"/>
                <a:gd name="T8" fmla="*/ 51 w 212"/>
                <a:gd name="T9" fmla="*/ 44 h 112"/>
                <a:gd name="T10" fmla="*/ 93 w 212"/>
                <a:gd name="T11" fmla="*/ 54 h 112"/>
                <a:gd name="T12" fmla="*/ 111 w 212"/>
                <a:gd name="T13" fmla="*/ 60 h 112"/>
                <a:gd name="T14" fmla="*/ 133 w 212"/>
                <a:gd name="T15" fmla="*/ 88 h 112"/>
                <a:gd name="T16" fmla="*/ 141 w 212"/>
                <a:gd name="T17" fmla="*/ 112 h 112"/>
                <a:gd name="T18" fmla="*/ 157 w 212"/>
                <a:gd name="T19" fmla="*/ 100 h 112"/>
                <a:gd name="T20" fmla="*/ 169 w 212"/>
                <a:gd name="T21" fmla="*/ 96 h 112"/>
                <a:gd name="T22" fmla="*/ 187 w 212"/>
                <a:gd name="T23" fmla="*/ 102 h 112"/>
                <a:gd name="T24" fmla="*/ 195 w 212"/>
                <a:gd name="T25" fmla="*/ 80 h 112"/>
                <a:gd name="T26" fmla="*/ 153 w 212"/>
                <a:gd name="T27" fmla="*/ 54 h 112"/>
                <a:gd name="T28" fmla="*/ 105 w 212"/>
                <a:gd name="T29" fmla="*/ 20 h 112"/>
                <a:gd name="T30" fmla="*/ 53 w 212"/>
                <a:gd name="T31" fmla="*/ 26 h 112"/>
                <a:gd name="T32" fmla="*/ 47 w 212"/>
                <a:gd name="T33" fmla="*/ 12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2" name="Freeform 9"/>
            <p:cNvSpPr>
              <a:spLocks noChangeArrowheads="1"/>
            </p:cNvSpPr>
            <p:nvPr/>
          </p:nvSpPr>
          <p:spPr bwMode="auto">
            <a:xfrm>
              <a:off x="902" y="847"/>
              <a:ext cx="114" cy="38"/>
            </a:xfrm>
            <a:custGeom>
              <a:avLst/>
              <a:gdLst>
                <a:gd name="T0" fmla="*/ 57 w 133"/>
                <a:gd name="T1" fmla="*/ 0 h 54"/>
                <a:gd name="T2" fmla="*/ 43 w 133"/>
                <a:gd name="T3" fmla="*/ 6 h 54"/>
                <a:gd name="T4" fmla="*/ 31 w 133"/>
                <a:gd name="T5" fmla="*/ 30 h 54"/>
                <a:gd name="T6" fmla="*/ 15 w 133"/>
                <a:gd name="T7" fmla="*/ 34 h 54"/>
                <a:gd name="T8" fmla="*/ 3 w 133"/>
                <a:gd name="T9" fmla="*/ 42 h 54"/>
                <a:gd name="T10" fmla="*/ 13 w 133"/>
                <a:gd name="T11" fmla="*/ 54 h 54"/>
                <a:gd name="T12" fmla="*/ 133 w 133"/>
                <a:gd name="T13" fmla="*/ 34 h 54"/>
                <a:gd name="T14" fmla="*/ 123 w 133"/>
                <a:gd name="T15" fmla="*/ 16 h 54"/>
                <a:gd name="T16" fmla="*/ 105 w 133"/>
                <a:gd name="T17" fmla="*/ 8 h 54"/>
                <a:gd name="T18" fmla="*/ 101 w 133"/>
                <a:gd name="T19" fmla="*/ 24 h 54"/>
                <a:gd name="T20" fmla="*/ 89 w 133"/>
                <a:gd name="T21" fmla="*/ 18 h 54"/>
                <a:gd name="T22" fmla="*/ 67 w 133"/>
                <a:gd name="T23" fmla="*/ 14 h 54"/>
                <a:gd name="T24" fmla="*/ 57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3" name="Freeform 10"/>
            <p:cNvSpPr>
              <a:spLocks noChangeArrowheads="1"/>
            </p:cNvSpPr>
            <p:nvPr/>
          </p:nvSpPr>
          <p:spPr bwMode="auto">
            <a:xfrm>
              <a:off x="1023" y="871"/>
              <a:ext cx="43"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4" name="Freeform 11"/>
            <p:cNvSpPr>
              <a:spLocks noChangeArrowheads="1"/>
            </p:cNvSpPr>
            <p:nvPr/>
          </p:nvSpPr>
          <p:spPr bwMode="auto">
            <a:xfrm>
              <a:off x="1087" y="874"/>
              <a:ext cx="14" cy="24"/>
            </a:xfrm>
            <a:custGeom>
              <a:avLst/>
              <a:gdLst>
                <a:gd name="T0" fmla="*/ 14 w 16"/>
                <a:gd name="T1" fmla="*/ 0 h 34"/>
                <a:gd name="T2" fmla="*/ 0 w 16"/>
                <a:gd name="T3" fmla="*/ 14 h 34"/>
                <a:gd name="T4" fmla="*/ 16 w 16"/>
                <a:gd name="T5" fmla="*/ 34 h 34"/>
                <a:gd name="T6" fmla="*/ 12 w 16"/>
                <a:gd name="T7" fmla="*/ 18 h 34"/>
                <a:gd name="T8" fmla="*/ 16 w 16"/>
                <a:gd name="T9" fmla="*/ 6 h 34"/>
                <a:gd name="T10" fmla="*/ 14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5" name="Freeform 12"/>
            <p:cNvSpPr>
              <a:spLocks noChangeArrowheads="1"/>
            </p:cNvSpPr>
            <p:nvPr/>
          </p:nvSpPr>
          <p:spPr bwMode="auto">
            <a:xfrm>
              <a:off x="876" y="83"/>
              <a:ext cx="207" cy="82"/>
            </a:xfrm>
            <a:custGeom>
              <a:avLst/>
              <a:gdLst>
                <a:gd name="T0" fmla="*/ 64 w 240"/>
                <a:gd name="T1" fmla="*/ 1 h 117"/>
                <a:gd name="T2" fmla="*/ 24 w 240"/>
                <a:gd name="T3" fmla="*/ 31 h 117"/>
                <a:gd name="T4" fmla="*/ 6 w 240"/>
                <a:gd name="T5" fmla="*/ 37 h 117"/>
                <a:gd name="T6" fmla="*/ 0 w 240"/>
                <a:gd name="T7" fmla="*/ 39 h 117"/>
                <a:gd name="T8" fmla="*/ 26 w 240"/>
                <a:gd name="T9" fmla="*/ 59 h 117"/>
                <a:gd name="T10" fmla="*/ 38 w 240"/>
                <a:gd name="T11" fmla="*/ 63 h 117"/>
                <a:gd name="T12" fmla="*/ 68 w 240"/>
                <a:gd name="T13" fmla="*/ 47 h 117"/>
                <a:gd name="T14" fmla="*/ 80 w 240"/>
                <a:gd name="T15" fmla="*/ 43 h 117"/>
                <a:gd name="T16" fmla="*/ 82 w 240"/>
                <a:gd name="T17" fmla="*/ 55 h 117"/>
                <a:gd name="T18" fmla="*/ 64 w 240"/>
                <a:gd name="T19" fmla="*/ 61 h 117"/>
                <a:gd name="T20" fmla="*/ 72 w 240"/>
                <a:gd name="T21" fmla="*/ 73 h 117"/>
                <a:gd name="T22" fmla="*/ 40 w 240"/>
                <a:gd name="T23" fmla="*/ 87 h 117"/>
                <a:gd name="T24" fmla="*/ 70 w 240"/>
                <a:gd name="T25" fmla="*/ 109 h 117"/>
                <a:gd name="T26" fmla="*/ 82 w 240"/>
                <a:gd name="T27" fmla="*/ 113 h 117"/>
                <a:gd name="T28" fmla="*/ 118 w 240"/>
                <a:gd name="T29" fmla="*/ 103 h 117"/>
                <a:gd name="T30" fmla="*/ 150 w 240"/>
                <a:gd name="T31" fmla="*/ 105 h 117"/>
                <a:gd name="T32" fmla="*/ 168 w 240"/>
                <a:gd name="T33" fmla="*/ 117 h 117"/>
                <a:gd name="T34" fmla="*/ 204 w 240"/>
                <a:gd name="T35" fmla="*/ 109 h 117"/>
                <a:gd name="T36" fmla="*/ 224 w 240"/>
                <a:gd name="T37" fmla="*/ 103 h 117"/>
                <a:gd name="T38" fmla="*/ 222 w 240"/>
                <a:gd name="T39" fmla="*/ 77 h 117"/>
                <a:gd name="T40" fmla="*/ 234 w 240"/>
                <a:gd name="T41" fmla="*/ 69 h 117"/>
                <a:gd name="T42" fmla="*/ 238 w 240"/>
                <a:gd name="T43" fmla="*/ 47 h 117"/>
                <a:gd name="T44" fmla="*/ 210 w 240"/>
                <a:gd name="T45" fmla="*/ 57 h 117"/>
                <a:gd name="T46" fmla="*/ 200 w 240"/>
                <a:gd name="T47" fmla="*/ 43 h 117"/>
                <a:gd name="T48" fmla="*/ 172 w 240"/>
                <a:gd name="T49" fmla="*/ 45 h 117"/>
                <a:gd name="T50" fmla="*/ 134 w 240"/>
                <a:gd name="T51" fmla="*/ 9 h 117"/>
                <a:gd name="T52" fmla="*/ 94 w 240"/>
                <a:gd name="T53" fmla="*/ 11 h 117"/>
                <a:gd name="T54" fmla="*/ 82 w 240"/>
                <a:gd name="T55" fmla="*/ 1 h 117"/>
                <a:gd name="T56" fmla="*/ 64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6" name="Freeform 13"/>
            <p:cNvSpPr>
              <a:spLocks noChangeArrowheads="1"/>
            </p:cNvSpPr>
            <p:nvPr/>
          </p:nvSpPr>
          <p:spPr bwMode="auto">
            <a:xfrm>
              <a:off x="968" y="45"/>
              <a:ext cx="168" cy="56"/>
            </a:xfrm>
            <a:custGeom>
              <a:avLst/>
              <a:gdLst>
                <a:gd name="T0" fmla="*/ 97 w 194"/>
                <a:gd name="T1" fmla="*/ 10 h 80"/>
                <a:gd name="T2" fmla="*/ 13 w 194"/>
                <a:gd name="T3" fmla="*/ 24 h 80"/>
                <a:gd name="T4" fmla="*/ 9 w 194"/>
                <a:gd name="T5" fmla="*/ 34 h 80"/>
                <a:gd name="T6" fmla="*/ 57 w 194"/>
                <a:gd name="T7" fmla="*/ 52 h 80"/>
                <a:gd name="T8" fmla="*/ 135 w 194"/>
                <a:gd name="T9" fmla="*/ 74 h 80"/>
                <a:gd name="T10" fmla="*/ 175 w 194"/>
                <a:gd name="T11" fmla="*/ 68 h 80"/>
                <a:gd name="T12" fmla="*/ 187 w 194"/>
                <a:gd name="T13" fmla="*/ 64 h 80"/>
                <a:gd name="T14" fmla="*/ 175 w 194"/>
                <a:gd name="T15" fmla="*/ 44 h 80"/>
                <a:gd name="T16" fmla="*/ 163 w 194"/>
                <a:gd name="T17" fmla="*/ 36 h 80"/>
                <a:gd name="T18" fmla="*/ 129 w 194"/>
                <a:gd name="T19" fmla="*/ 26 h 80"/>
                <a:gd name="T20" fmla="*/ 97 w 194"/>
                <a:gd name="T21" fmla="*/ 10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7" name="Freeform 14"/>
            <p:cNvSpPr>
              <a:spLocks noChangeArrowheads="1"/>
            </p:cNvSpPr>
            <p:nvPr/>
          </p:nvSpPr>
          <p:spPr bwMode="auto">
            <a:xfrm>
              <a:off x="1204" y="110"/>
              <a:ext cx="268" cy="178"/>
            </a:xfrm>
            <a:custGeom>
              <a:avLst/>
              <a:gdLst>
                <a:gd name="T0" fmla="*/ 67 w 310"/>
                <a:gd name="T1" fmla="*/ 9 h 254"/>
                <a:gd name="T2" fmla="*/ 51 w 310"/>
                <a:gd name="T3" fmla="*/ 23 h 254"/>
                <a:gd name="T4" fmla="*/ 21 w 310"/>
                <a:gd name="T5" fmla="*/ 39 h 254"/>
                <a:gd name="T6" fmla="*/ 53 w 310"/>
                <a:gd name="T7" fmla="*/ 77 h 254"/>
                <a:gd name="T8" fmla="*/ 79 w 310"/>
                <a:gd name="T9" fmla="*/ 85 h 254"/>
                <a:gd name="T10" fmla="*/ 103 w 310"/>
                <a:gd name="T11" fmla="*/ 99 h 254"/>
                <a:gd name="T12" fmla="*/ 127 w 310"/>
                <a:gd name="T13" fmla="*/ 85 h 254"/>
                <a:gd name="T14" fmla="*/ 143 w 310"/>
                <a:gd name="T15" fmla="*/ 101 h 254"/>
                <a:gd name="T16" fmla="*/ 149 w 310"/>
                <a:gd name="T17" fmla="*/ 127 h 254"/>
                <a:gd name="T18" fmla="*/ 115 w 310"/>
                <a:gd name="T19" fmla="*/ 151 h 254"/>
                <a:gd name="T20" fmla="*/ 89 w 310"/>
                <a:gd name="T21" fmla="*/ 173 h 254"/>
                <a:gd name="T22" fmla="*/ 69 w 310"/>
                <a:gd name="T23" fmla="*/ 169 h 254"/>
                <a:gd name="T24" fmla="*/ 57 w 310"/>
                <a:gd name="T25" fmla="*/ 165 h 254"/>
                <a:gd name="T26" fmla="*/ 43 w 310"/>
                <a:gd name="T27" fmla="*/ 187 h 254"/>
                <a:gd name="T28" fmla="*/ 39 w 310"/>
                <a:gd name="T29" fmla="*/ 199 h 254"/>
                <a:gd name="T30" fmla="*/ 73 w 310"/>
                <a:gd name="T31" fmla="*/ 205 h 254"/>
                <a:gd name="T32" fmla="*/ 95 w 310"/>
                <a:gd name="T33" fmla="*/ 203 h 254"/>
                <a:gd name="T34" fmla="*/ 115 w 310"/>
                <a:gd name="T35" fmla="*/ 231 h 254"/>
                <a:gd name="T36" fmla="*/ 127 w 310"/>
                <a:gd name="T37" fmla="*/ 235 h 254"/>
                <a:gd name="T38" fmla="*/ 139 w 310"/>
                <a:gd name="T39" fmla="*/ 239 h 254"/>
                <a:gd name="T40" fmla="*/ 155 w 310"/>
                <a:gd name="T41" fmla="*/ 251 h 254"/>
                <a:gd name="T42" fmla="*/ 181 w 310"/>
                <a:gd name="T43" fmla="*/ 237 h 254"/>
                <a:gd name="T44" fmla="*/ 203 w 310"/>
                <a:gd name="T45" fmla="*/ 235 h 254"/>
                <a:gd name="T46" fmla="*/ 229 w 310"/>
                <a:gd name="T47" fmla="*/ 213 h 254"/>
                <a:gd name="T48" fmla="*/ 225 w 310"/>
                <a:gd name="T49" fmla="*/ 185 h 254"/>
                <a:gd name="T50" fmla="*/ 217 w 310"/>
                <a:gd name="T51" fmla="*/ 173 h 254"/>
                <a:gd name="T52" fmla="*/ 233 w 310"/>
                <a:gd name="T53" fmla="*/ 167 h 254"/>
                <a:gd name="T54" fmla="*/ 245 w 310"/>
                <a:gd name="T55" fmla="*/ 183 h 254"/>
                <a:gd name="T56" fmla="*/ 247 w 310"/>
                <a:gd name="T57" fmla="*/ 197 h 254"/>
                <a:gd name="T58" fmla="*/ 261 w 310"/>
                <a:gd name="T59" fmla="*/ 193 h 254"/>
                <a:gd name="T60" fmla="*/ 303 w 310"/>
                <a:gd name="T61" fmla="*/ 169 h 254"/>
                <a:gd name="T62" fmla="*/ 293 w 310"/>
                <a:gd name="T63" fmla="*/ 147 h 254"/>
                <a:gd name="T64" fmla="*/ 259 w 310"/>
                <a:gd name="T65" fmla="*/ 123 h 254"/>
                <a:gd name="T66" fmla="*/ 265 w 310"/>
                <a:gd name="T67" fmla="*/ 107 h 254"/>
                <a:gd name="T68" fmla="*/ 277 w 310"/>
                <a:gd name="T69" fmla="*/ 103 h 254"/>
                <a:gd name="T70" fmla="*/ 253 w 310"/>
                <a:gd name="T71" fmla="*/ 63 h 254"/>
                <a:gd name="T72" fmla="*/ 233 w 310"/>
                <a:gd name="T73" fmla="*/ 59 h 254"/>
                <a:gd name="T74" fmla="*/ 221 w 310"/>
                <a:gd name="T75" fmla="*/ 55 h 254"/>
                <a:gd name="T76" fmla="*/ 201 w 310"/>
                <a:gd name="T77" fmla="*/ 33 h 254"/>
                <a:gd name="T78" fmla="*/ 155 w 310"/>
                <a:gd name="T79" fmla="*/ 45 h 254"/>
                <a:gd name="T80" fmla="*/ 167 w 310"/>
                <a:gd name="T81" fmla="*/ 25 h 254"/>
                <a:gd name="T82" fmla="*/ 139 w 310"/>
                <a:gd name="T83" fmla="*/ 17 h 254"/>
                <a:gd name="T84" fmla="*/ 119 w 310"/>
                <a:gd name="T85" fmla="*/ 19 h 254"/>
                <a:gd name="T86" fmla="*/ 67 w 310"/>
                <a:gd name="T87" fmla="*/ 9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8" name="Freeform 15"/>
            <p:cNvSpPr>
              <a:spLocks noChangeArrowheads="1"/>
            </p:cNvSpPr>
            <p:nvPr/>
          </p:nvSpPr>
          <p:spPr bwMode="auto">
            <a:xfrm>
              <a:off x="1202" y="34"/>
              <a:ext cx="51" cy="34"/>
            </a:xfrm>
            <a:custGeom>
              <a:avLst/>
              <a:gdLst>
                <a:gd name="T0" fmla="*/ 26 w 59"/>
                <a:gd name="T1" fmla="*/ 0 h 50"/>
                <a:gd name="T2" fmla="*/ 0 w 59"/>
                <a:gd name="T3" fmla="*/ 10 h 50"/>
                <a:gd name="T4" fmla="*/ 30 w 59"/>
                <a:gd name="T5" fmla="*/ 40 h 50"/>
                <a:gd name="T6" fmla="*/ 48 w 59"/>
                <a:gd name="T7" fmla="*/ 50 h 50"/>
                <a:gd name="T8" fmla="*/ 58 w 59"/>
                <a:gd name="T9" fmla="*/ 28 h 50"/>
                <a:gd name="T10" fmla="*/ 44 w 59"/>
                <a:gd name="T11" fmla="*/ 8 h 50"/>
                <a:gd name="T12" fmla="*/ 26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9" name="Freeform 16"/>
            <p:cNvSpPr>
              <a:spLocks noChangeArrowheads="1"/>
            </p:cNvSpPr>
            <p:nvPr/>
          </p:nvSpPr>
          <p:spPr bwMode="auto">
            <a:xfrm>
              <a:off x="1105" y="99"/>
              <a:ext cx="75" cy="39"/>
            </a:xfrm>
            <a:custGeom>
              <a:avLst/>
              <a:gdLst>
                <a:gd name="T0" fmla="*/ 44 w 86"/>
                <a:gd name="T1" fmla="*/ 7 h 57"/>
                <a:gd name="T2" fmla="*/ 24 w 86"/>
                <a:gd name="T3" fmla="*/ 25 h 57"/>
                <a:gd name="T4" fmla="*/ 4 w 86"/>
                <a:gd name="T5" fmla="*/ 27 h 57"/>
                <a:gd name="T6" fmla="*/ 16 w 86"/>
                <a:gd name="T7" fmla="*/ 57 h 57"/>
                <a:gd name="T8" fmla="*/ 74 w 86"/>
                <a:gd name="T9" fmla="*/ 35 h 57"/>
                <a:gd name="T10" fmla="*/ 86 w 86"/>
                <a:gd name="T11" fmla="*/ 17 h 57"/>
                <a:gd name="T12" fmla="*/ 56 w 86"/>
                <a:gd name="T13" fmla="*/ 7 h 57"/>
                <a:gd name="T14" fmla="*/ 44 w 86"/>
                <a:gd name="T15" fmla="*/ 7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0" name="Freeform 17"/>
            <p:cNvSpPr>
              <a:spLocks noChangeArrowheads="1"/>
            </p:cNvSpPr>
            <p:nvPr/>
          </p:nvSpPr>
          <p:spPr bwMode="auto">
            <a:xfrm>
              <a:off x="1184" y="107"/>
              <a:ext cx="62" cy="23"/>
            </a:xfrm>
            <a:custGeom>
              <a:avLst/>
              <a:gdLst>
                <a:gd name="T0" fmla="*/ 40 w 73"/>
                <a:gd name="T1" fmla="*/ 0 h 34"/>
                <a:gd name="T2" fmla="*/ 10 w 73"/>
                <a:gd name="T3" fmla="*/ 16 h 34"/>
                <a:gd name="T4" fmla="*/ 24 w 73"/>
                <a:gd name="T5" fmla="*/ 34 h 34"/>
                <a:gd name="T6" fmla="*/ 52 w 73"/>
                <a:gd name="T7" fmla="*/ 28 h 34"/>
                <a:gd name="T8" fmla="*/ 64 w 73"/>
                <a:gd name="T9" fmla="*/ 20 h 34"/>
                <a:gd name="T10" fmla="*/ 40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1" name="Freeform 18"/>
            <p:cNvSpPr>
              <a:spLocks noChangeArrowheads="1"/>
            </p:cNvSpPr>
            <p:nvPr/>
          </p:nvSpPr>
          <p:spPr bwMode="auto">
            <a:xfrm>
              <a:off x="1150" y="73"/>
              <a:ext cx="74" cy="32"/>
            </a:xfrm>
            <a:custGeom>
              <a:avLst/>
              <a:gdLst>
                <a:gd name="T0" fmla="*/ 58 w 85"/>
                <a:gd name="T1" fmla="*/ 10 h 45"/>
                <a:gd name="T2" fmla="*/ 28 w 85"/>
                <a:gd name="T3" fmla="*/ 4 h 45"/>
                <a:gd name="T4" fmla="*/ 0 w 85"/>
                <a:gd name="T5" fmla="*/ 18 h 45"/>
                <a:gd name="T6" fmla="*/ 40 w 85"/>
                <a:gd name="T7" fmla="*/ 32 h 45"/>
                <a:gd name="T8" fmla="*/ 64 w 85"/>
                <a:gd name="T9" fmla="*/ 40 h 45"/>
                <a:gd name="T10" fmla="*/ 84 w 85"/>
                <a:gd name="T11" fmla="*/ 18 h 45"/>
                <a:gd name="T12" fmla="*/ 82 w 85"/>
                <a:gd name="T13" fmla="*/ 6 h 45"/>
                <a:gd name="T14" fmla="*/ 64 w 85"/>
                <a:gd name="T15" fmla="*/ 0 h 45"/>
                <a:gd name="T16" fmla="*/ 58 w 85"/>
                <a:gd name="T17" fmla="*/ 10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2" name="Freeform 19"/>
            <p:cNvSpPr>
              <a:spLocks noChangeArrowheads="1"/>
            </p:cNvSpPr>
            <p:nvPr/>
          </p:nvSpPr>
          <p:spPr bwMode="auto">
            <a:xfrm>
              <a:off x="1119" y="43"/>
              <a:ext cx="51" cy="22"/>
            </a:xfrm>
            <a:custGeom>
              <a:avLst/>
              <a:gdLst>
                <a:gd name="T0" fmla="*/ 16 w 58"/>
                <a:gd name="T1" fmla="*/ 4 h 31"/>
                <a:gd name="T2" fmla="*/ 0 w 58"/>
                <a:gd name="T3" fmla="*/ 18 h 31"/>
                <a:gd name="T4" fmla="*/ 20 w 58"/>
                <a:gd name="T5" fmla="*/ 28 h 31"/>
                <a:gd name="T6" fmla="*/ 28 w 58"/>
                <a:gd name="T7" fmla="*/ 20 h 31"/>
                <a:gd name="T8" fmla="*/ 52 w 58"/>
                <a:gd name="T9" fmla="*/ 12 h 31"/>
                <a:gd name="T10" fmla="*/ 44 w 58"/>
                <a:gd name="T11" fmla="*/ 0 h 31"/>
                <a:gd name="T12" fmla="*/ 16 w 58"/>
                <a:gd name="T13" fmla="*/ 4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3" name="Freeform 20"/>
            <p:cNvSpPr>
              <a:spLocks noChangeArrowheads="1"/>
            </p:cNvSpPr>
            <p:nvPr/>
          </p:nvSpPr>
          <p:spPr bwMode="auto">
            <a:xfrm>
              <a:off x="1250" y="46"/>
              <a:ext cx="131" cy="72"/>
            </a:xfrm>
            <a:custGeom>
              <a:avLst/>
              <a:gdLst>
                <a:gd name="T0" fmla="*/ 38 w 152"/>
                <a:gd name="T1" fmla="*/ 0 h 102"/>
                <a:gd name="T2" fmla="*/ 14 w 152"/>
                <a:gd name="T3" fmla="*/ 6 h 102"/>
                <a:gd name="T4" fmla="*/ 4 w 152"/>
                <a:gd name="T5" fmla="*/ 38 h 102"/>
                <a:gd name="T6" fmla="*/ 12 w 152"/>
                <a:gd name="T7" fmla="*/ 56 h 102"/>
                <a:gd name="T8" fmla="*/ 0 w 152"/>
                <a:gd name="T9" fmla="*/ 72 h 102"/>
                <a:gd name="T10" fmla="*/ 56 w 152"/>
                <a:gd name="T11" fmla="*/ 86 h 102"/>
                <a:gd name="T12" fmla="*/ 82 w 152"/>
                <a:gd name="T13" fmla="*/ 92 h 102"/>
                <a:gd name="T14" fmla="*/ 152 w 152"/>
                <a:gd name="T15" fmla="*/ 86 h 102"/>
                <a:gd name="T16" fmla="*/ 76 w 152"/>
                <a:gd name="T17" fmla="*/ 70 h 102"/>
                <a:gd name="T18" fmla="*/ 54 w 152"/>
                <a:gd name="T19" fmla="*/ 62 h 102"/>
                <a:gd name="T20" fmla="*/ 44 w 152"/>
                <a:gd name="T21" fmla="*/ 52 h 102"/>
                <a:gd name="T22" fmla="*/ 50 w 152"/>
                <a:gd name="T23" fmla="*/ 34 h 102"/>
                <a:gd name="T24" fmla="*/ 38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4" name="Freeform 21"/>
            <p:cNvSpPr>
              <a:spLocks noChangeArrowheads="1"/>
            </p:cNvSpPr>
            <p:nvPr/>
          </p:nvSpPr>
          <p:spPr bwMode="auto">
            <a:xfrm>
              <a:off x="0" y="275"/>
              <a:ext cx="29" cy="14"/>
            </a:xfrm>
            <a:custGeom>
              <a:avLst/>
              <a:gdLst>
                <a:gd name="T0" fmla="*/ 34 w 34"/>
                <a:gd name="T1" fmla="*/ 0 h 20"/>
                <a:gd name="T2" fmla="*/ 24 w 34"/>
                <a:gd name="T3" fmla="*/ 20 h 20"/>
                <a:gd name="T4" fmla="*/ 4 w 34"/>
                <a:gd name="T5" fmla="*/ 18 h 20"/>
                <a:gd name="T6" fmla="*/ 4 w 34"/>
                <a:gd name="T7" fmla="*/ 6 h 20"/>
                <a:gd name="T8" fmla="*/ 34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5" name="Freeform 22"/>
            <p:cNvSpPr>
              <a:spLocks noChangeArrowheads="1"/>
            </p:cNvSpPr>
            <p:nvPr/>
          </p:nvSpPr>
          <p:spPr bwMode="auto">
            <a:xfrm>
              <a:off x="871" y="753"/>
              <a:ext cx="18" cy="11"/>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6" name="Freeform 23"/>
            <p:cNvSpPr>
              <a:spLocks noChangeArrowheads="1"/>
            </p:cNvSpPr>
            <p:nvPr/>
          </p:nvSpPr>
          <p:spPr bwMode="auto">
            <a:xfrm>
              <a:off x="874" y="776"/>
              <a:ext cx="19" cy="11"/>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7" name="Freeform 24"/>
            <p:cNvSpPr>
              <a:spLocks noChangeArrowheads="1"/>
            </p:cNvSpPr>
            <p:nvPr/>
          </p:nvSpPr>
          <p:spPr bwMode="auto">
            <a:xfrm>
              <a:off x="1109" y="899"/>
              <a:ext cx="17" cy="12"/>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8" name="Freeform 25"/>
            <p:cNvSpPr>
              <a:spLocks noChangeArrowheads="1"/>
            </p:cNvSpPr>
            <p:nvPr/>
          </p:nvSpPr>
          <p:spPr bwMode="auto">
            <a:xfrm>
              <a:off x="1251" y="447"/>
              <a:ext cx="44"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9" name="Freeform 26"/>
            <p:cNvSpPr>
              <a:spLocks noChangeArrowheads="1"/>
            </p:cNvSpPr>
            <p:nvPr/>
          </p:nvSpPr>
          <p:spPr bwMode="auto">
            <a:xfrm>
              <a:off x="1136" y="255"/>
              <a:ext cx="44"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0" name="Freeform 27"/>
            <p:cNvSpPr>
              <a:spLocks noChangeArrowheads="1"/>
            </p:cNvSpPr>
            <p:nvPr/>
          </p:nvSpPr>
          <p:spPr bwMode="auto">
            <a:xfrm>
              <a:off x="1211" y="88"/>
              <a:ext cx="45"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1" name="Freeform 28"/>
            <p:cNvSpPr>
              <a:spLocks noChangeArrowheads="1"/>
            </p:cNvSpPr>
            <p:nvPr/>
          </p:nvSpPr>
          <p:spPr bwMode="auto">
            <a:xfrm>
              <a:off x="1284" y="189"/>
              <a:ext cx="43"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2" name="Freeform 29"/>
            <p:cNvSpPr>
              <a:spLocks noChangeArrowheads="1"/>
            </p:cNvSpPr>
            <p:nvPr/>
          </p:nvSpPr>
          <p:spPr bwMode="auto">
            <a:xfrm>
              <a:off x="1302" y="0"/>
              <a:ext cx="801" cy="323"/>
            </a:xfrm>
            <a:custGeom>
              <a:avLst/>
              <a:gdLst>
                <a:gd name="T0" fmla="*/ 28 w 929"/>
                <a:gd name="T1" fmla="*/ 56 h 462"/>
                <a:gd name="T2" fmla="*/ 6 w 929"/>
                <a:gd name="T3" fmla="*/ 92 h 462"/>
                <a:gd name="T4" fmla="*/ 36 w 929"/>
                <a:gd name="T5" fmla="*/ 100 h 462"/>
                <a:gd name="T6" fmla="*/ 16 w 929"/>
                <a:gd name="T7" fmla="*/ 116 h 462"/>
                <a:gd name="T8" fmla="*/ 104 w 929"/>
                <a:gd name="T9" fmla="*/ 136 h 462"/>
                <a:gd name="T10" fmla="*/ 142 w 929"/>
                <a:gd name="T11" fmla="*/ 130 h 462"/>
                <a:gd name="T12" fmla="*/ 250 w 929"/>
                <a:gd name="T13" fmla="*/ 78 h 462"/>
                <a:gd name="T14" fmla="*/ 300 w 929"/>
                <a:gd name="T15" fmla="*/ 66 h 462"/>
                <a:gd name="T16" fmla="*/ 324 w 929"/>
                <a:gd name="T17" fmla="*/ 80 h 462"/>
                <a:gd name="T18" fmla="*/ 272 w 929"/>
                <a:gd name="T19" fmla="*/ 88 h 462"/>
                <a:gd name="T20" fmla="*/ 242 w 929"/>
                <a:gd name="T21" fmla="*/ 112 h 462"/>
                <a:gd name="T22" fmla="*/ 254 w 929"/>
                <a:gd name="T23" fmla="*/ 120 h 462"/>
                <a:gd name="T24" fmla="*/ 260 w 929"/>
                <a:gd name="T25" fmla="*/ 158 h 462"/>
                <a:gd name="T26" fmla="*/ 350 w 929"/>
                <a:gd name="T27" fmla="*/ 192 h 462"/>
                <a:gd name="T28" fmla="*/ 336 w 929"/>
                <a:gd name="T29" fmla="*/ 210 h 462"/>
                <a:gd name="T30" fmla="*/ 368 w 929"/>
                <a:gd name="T31" fmla="*/ 246 h 462"/>
                <a:gd name="T32" fmla="*/ 348 w 929"/>
                <a:gd name="T33" fmla="*/ 266 h 462"/>
                <a:gd name="T34" fmla="*/ 324 w 929"/>
                <a:gd name="T35" fmla="*/ 294 h 462"/>
                <a:gd name="T36" fmla="*/ 294 w 929"/>
                <a:gd name="T37" fmla="*/ 324 h 462"/>
                <a:gd name="T38" fmla="*/ 292 w 929"/>
                <a:gd name="T39" fmla="*/ 420 h 462"/>
                <a:gd name="T40" fmla="*/ 332 w 929"/>
                <a:gd name="T41" fmla="*/ 446 h 462"/>
                <a:gd name="T42" fmla="*/ 388 w 929"/>
                <a:gd name="T43" fmla="*/ 448 h 462"/>
                <a:gd name="T44" fmla="*/ 412 w 929"/>
                <a:gd name="T45" fmla="*/ 422 h 462"/>
                <a:gd name="T46" fmla="*/ 506 w 929"/>
                <a:gd name="T47" fmla="*/ 356 h 462"/>
                <a:gd name="T48" fmla="*/ 572 w 929"/>
                <a:gd name="T49" fmla="*/ 334 h 462"/>
                <a:gd name="T50" fmla="*/ 646 w 929"/>
                <a:gd name="T51" fmla="*/ 308 h 462"/>
                <a:gd name="T52" fmla="*/ 720 w 929"/>
                <a:gd name="T53" fmla="*/ 290 h 462"/>
                <a:gd name="T54" fmla="*/ 762 w 929"/>
                <a:gd name="T55" fmla="*/ 260 h 462"/>
                <a:gd name="T56" fmla="*/ 800 w 929"/>
                <a:gd name="T57" fmla="*/ 200 h 462"/>
                <a:gd name="T58" fmla="*/ 802 w 929"/>
                <a:gd name="T59" fmla="*/ 154 h 462"/>
                <a:gd name="T60" fmla="*/ 802 w 929"/>
                <a:gd name="T61" fmla="*/ 124 h 462"/>
                <a:gd name="T62" fmla="*/ 832 w 929"/>
                <a:gd name="T63" fmla="*/ 90 h 462"/>
                <a:gd name="T64" fmla="*/ 876 w 929"/>
                <a:gd name="T65" fmla="*/ 94 h 462"/>
                <a:gd name="T66" fmla="*/ 922 w 929"/>
                <a:gd name="T67" fmla="*/ 52 h 462"/>
                <a:gd name="T68" fmla="*/ 888 w 929"/>
                <a:gd name="T69" fmla="*/ 56 h 462"/>
                <a:gd name="T70" fmla="*/ 848 w 929"/>
                <a:gd name="T71" fmla="*/ 46 h 462"/>
                <a:gd name="T72" fmla="*/ 794 w 929"/>
                <a:gd name="T73" fmla="*/ 22 h 462"/>
                <a:gd name="T74" fmla="*/ 642 w 929"/>
                <a:gd name="T75" fmla="*/ 26 h 462"/>
                <a:gd name="T76" fmla="*/ 584 w 929"/>
                <a:gd name="T77" fmla="*/ 38 h 462"/>
                <a:gd name="T78" fmla="*/ 556 w 929"/>
                <a:gd name="T79" fmla="*/ 38 h 462"/>
                <a:gd name="T80" fmla="*/ 516 w 929"/>
                <a:gd name="T81" fmla="*/ 54 h 462"/>
                <a:gd name="T82" fmla="*/ 478 w 929"/>
                <a:gd name="T83" fmla="*/ 30 h 462"/>
                <a:gd name="T84" fmla="*/ 432 w 929"/>
                <a:gd name="T85" fmla="*/ 40 h 462"/>
                <a:gd name="T86" fmla="*/ 366 w 929"/>
                <a:gd name="T87" fmla="*/ 52 h 462"/>
                <a:gd name="T88" fmla="*/ 410 w 929"/>
                <a:gd name="T89" fmla="*/ 38 h 462"/>
                <a:gd name="T90" fmla="*/ 352 w 929"/>
                <a:gd name="T91" fmla="*/ 8 h 462"/>
                <a:gd name="T92" fmla="*/ 334 w 929"/>
                <a:gd name="T93" fmla="*/ 2 h 462"/>
                <a:gd name="T94" fmla="*/ 314 w 929"/>
                <a:gd name="T95" fmla="*/ 8 h 462"/>
                <a:gd name="T96" fmla="*/ 240 w 929"/>
                <a:gd name="T97" fmla="*/ 16 h 462"/>
                <a:gd name="T98" fmla="*/ 160 w 929"/>
                <a:gd name="T99" fmla="*/ 28 h 462"/>
                <a:gd name="T100" fmla="*/ 108 w 929"/>
                <a:gd name="T101" fmla="*/ 26 h 462"/>
                <a:gd name="T102" fmla="*/ 114 w 929"/>
                <a:gd name="T103" fmla="*/ 68 h 462"/>
                <a:gd name="T104" fmla="*/ 104 w 929"/>
                <a:gd name="T105" fmla="*/ 52 h 462"/>
                <a:gd name="T106" fmla="*/ 60 w 929"/>
                <a:gd name="T107" fmla="*/ 42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3" name="Freeform 30"/>
            <p:cNvSpPr>
              <a:spLocks noChangeArrowheads="1"/>
            </p:cNvSpPr>
            <p:nvPr/>
          </p:nvSpPr>
          <p:spPr bwMode="auto">
            <a:xfrm>
              <a:off x="1547" y="172"/>
              <a:ext cx="45" cy="22"/>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4" name="Freeform 31"/>
            <p:cNvSpPr>
              <a:spLocks noChangeArrowheads="1"/>
            </p:cNvSpPr>
            <p:nvPr/>
          </p:nvSpPr>
          <p:spPr bwMode="auto">
            <a:xfrm>
              <a:off x="1873" y="234"/>
              <a:ext cx="147" cy="50"/>
            </a:xfrm>
            <a:custGeom>
              <a:avLst/>
              <a:gdLst>
                <a:gd name="T0" fmla="*/ 102 w 172"/>
                <a:gd name="T1" fmla="*/ 8 h 72"/>
                <a:gd name="T2" fmla="*/ 66 w 172"/>
                <a:gd name="T3" fmla="*/ 4 h 72"/>
                <a:gd name="T4" fmla="*/ 54 w 172"/>
                <a:gd name="T5" fmla="*/ 0 h 72"/>
                <a:gd name="T6" fmla="*/ 0 w 172"/>
                <a:gd name="T7" fmla="*/ 28 h 72"/>
                <a:gd name="T8" fmla="*/ 28 w 172"/>
                <a:gd name="T9" fmla="*/ 40 h 72"/>
                <a:gd name="T10" fmla="*/ 42 w 172"/>
                <a:gd name="T11" fmla="*/ 60 h 72"/>
                <a:gd name="T12" fmla="*/ 66 w 172"/>
                <a:gd name="T13" fmla="*/ 68 h 72"/>
                <a:gd name="T14" fmla="*/ 78 w 172"/>
                <a:gd name="T15" fmla="*/ 72 h 72"/>
                <a:gd name="T16" fmla="*/ 130 w 172"/>
                <a:gd name="T17" fmla="*/ 60 h 72"/>
                <a:gd name="T18" fmla="*/ 172 w 172"/>
                <a:gd name="T19" fmla="*/ 44 h 72"/>
                <a:gd name="T20" fmla="*/ 148 w 172"/>
                <a:gd name="T21" fmla="*/ 18 h 72"/>
                <a:gd name="T22" fmla="*/ 136 w 172"/>
                <a:gd name="T23" fmla="*/ 4 h 72"/>
                <a:gd name="T24" fmla="*/ 102 w 172"/>
                <a:gd name="T25" fmla="*/ 8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5" name="Freeform 32"/>
            <p:cNvSpPr>
              <a:spLocks noChangeArrowheads="1"/>
            </p:cNvSpPr>
            <p:nvPr/>
          </p:nvSpPr>
          <p:spPr bwMode="auto">
            <a:xfrm>
              <a:off x="1989" y="81"/>
              <a:ext cx="45" cy="23"/>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6" name="Freeform 33"/>
            <p:cNvSpPr>
              <a:spLocks noChangeArrowheads="1"/>
            </p:cNvSpPr>
            <p:nvPr/>
          </p:nvSpPr>
          <p:spPr bwMode="auto">
            <a:xfrm>
              <a:off x="2298" y="51"/>
              <a:ext cx="178" cy="59"/>
            </a:xfrm>
            <a:custGeom>
              <a:avLst/>
              <a:gdLst>
                <a:gd name="T0" fmla="*/ 191 w 206"/>
                <a:gd name="T1" fmla="*/ 7 h 85"/>
                <a:gd name="T2" fmla="*/ 103 w 206"/>
                <a:gd name="T3" fmla="*/ 9 h 85"/>
                <a:gd name="T4" fmla="*/ 109 w 206"/>
                <a:gd name="T5" fmla="*/ 25 h 85"/>
                <a:gd name="T6" fmla="*/ 107 w 206"/>
                <a:gd name="T7" fmla="*/ 33 h 85"/>
                <a:gd name="T8" fmla="*/ 89 w 206"/>
                <a:gd name="T9" fmla="*/ 27 h 85"/>
                <a:gd name="T10" fmla="*/ 77 w 206"/>
                <a:gd name="T11" fmla="*/ 19 h 85"/>
                <a:gd name="T12" fmla="*/ 23 w 206"/>
                <a:gd name="T13" fmla="*/ 27 h 85"/>
                <a:gd name="T14" fmla="*/ 31 w 206"/>
                <a:gd name="T15" fmla="*/ 49 h 85"/>
                <a:gd name="T16" fmla="*/ 55 w 206"/>
                <a:gd name="T17" fmla="*/ 53 h 85"/>
                <a:gd name="T18" fmla="*/ 75 w 206"/>
                <a:gd name="T19" fmla="*/ 73 h 85"/>
                <a:gd name="T20" fmla="*/ 89 w 206"/>
                <a:gd name="T21" fmla="*/ 85 h 85"/>
                <a:gd name="T22" fmla="*/ 109 w 206"/>
                <a:gd name="T23" fmla="*/ 67 h 85"/>
                <a:gd name="T24" fmla="*/ 121 w 206"/>
                <a:gd name="T25" fmla="*/ 59 h 85"/>
                <a:gd name="T26" fmla="*/ 127 w 206"/>
                <a:gd name="T27" fmla="*/ 47 h 85"/>
                <a:gd name="T28" fmla="*/ 167 w 206"/>
                <a:gd name="T29" fmla="*/ 35 h 85"/>
                <a:gd name="T30" fmla="*/ 187 w 206"/>
                <a:gd name="T31" fmla="*/ 31 h 85"/>
                <a:gd name="T32" fmla="*/ 199 w 206"/>
                <a:gd name="T33" fmla="*/ 27 h 85"/>
                <a:gd name="T34" fmla="*/ 191 w 206"/>
                <a:gd name="T35" fmla="*/ 7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7" name="Freeform 34"/>
            <p:cNvSpPr>
              <a:spLocks noChangeArrowheads="1"/>
            </p:cNvSpPr>
            <p:nvPr/>
          </p:nvSpPr>
          <p:spPr bwMode="auto">
            <a:xfrm>
              <a:off x="2410" y="82"/>
              <a:ext cx="55" cy="20"/>
            </a:xfrm>
            <a:custGeom>
              <a:avLst/>
              <a:gdLst>
                <a:gd name="T0" fmla="*/ 36 w 64"/>
                <a:gd name="T1" fmla="*/ 6 h 28"/>
                <a:gd name="T2" fmla="*/ 8 w 64"/>
                <a:gd name="T3" fmla="*/ 4 h 28"/>
                <a:gd name="T4" fmla="*/ 24 w 64"/>
                <a:gd name="T5" fmla="*/ 28 h 28"/>
                <a:gd name="T6" fmla="*/ 54 w 64"/>
                <a:gd name="T7" fmla="*/ 14 h 28"/>
                <a:gd name="T8" fmla="*/ 36 w 64"/>
                <a:gd name="T9" fmla="*/ 6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8" name="Freeform 35"/>
            <p:cNvSpPr>
              <a:spLocks noChangeArrowheads="1"/>
            </p:cNvSpPr>
            <p:nvPr/>
          </p:nvSpPr>
          <p:spPr bwMode="auto">
            <a:xfrm>
              <a:off x="2074" y="337"/>
              <a:ext cx="125" cy="123"/>
            </a:xfrm>
            <a:custGeom>
              <a:avLst/>
              <a:gdLst>
                <a:gd name="T0" fmla="*/ 24 w 146"/>
                <a:gd name="T1" fmla="*/ 19 h 176"/>
                <a:gd name="T2" fmla="*/ 0 w 146"/>
                <a:gd name="T3" fmla="*/ 25 h 176"/>
                <a:gd name="T4" fmla="*/ 14 w 146"/>
                <a:gd name="T5" fmla="*/ 43 h 176"/>
                <a:gd name="T6" fmla="*/ 34 w 146"/>
                <a:gd name="T7" fmla="*/ 87 h 176"/>
                <a:gd name="T8" fmla="*/ 52 w 146"/>
                <a:gd name="T9" fmla="*/ 91 h 176"/>
                <a:gd name="T10" fmla="*/ 50 w 146"/>
                <a:gd name="T11" fmla="*/ 107 h 176"/>
                <a:gd name="T12" fmla="*/ 28 w 146"/>
                <a:gd name="T13" fmla="*/ 113 h 176"/>
                <a:gd name="T14" fmla="*/ 16 w 146"/>
                <a:gd name="T15" fmla="*/ 131 h 176"/>
                <a:gd name="T16" fmla="*/ 18 w 146"/>
                <a:gd name="T17" fmla="*/ 137 h 176"/>
                <a:gd name="T18" fmla="*/ 30 w 146"/>
                <a:gd name="T19" fmla="*/ 141 h 176"/>
                <a:gd name="T20" fmla="*/ 18 w 146"/>
                <a:gd name="T21" fmla="*/ 169 h 176"/>
                <a:gd name="T22" fmla="*/ 20 w 146"/>
                <a:gd name="T23" fmla="*/ 175 h 176"/>
                <a:gd name="T24" fmla="*/ 34 w 146"/>
                <a:gd name="T25" fmla="*/ 171 h 176"/>
                <a:gd name="T26" fmla="*/ 58 w 146"/>
                <a:gd name="T27" fmla="*/ 169 h 176"/>
                <a:gd name="T28" fmla="*/ 92 w 146"/>
                <a:gd name="T29" fmla="*/ 171 h 176"/>
                <a:gd name="T30" fmla="*/ 110 w 146"/>
                <a:gd name="T31" fmla="*/ 169 h 176"/>
                <a:gd name="T32" fmla="*/ 122 w 146"/>
                <a:gd name="T33" fmla="*/ 165 h 176"/>
                <a:gd name="T34" fmla="*/ 128 w 146"/>
                <a:gd name="T35" fmla="*/ 141 h 176"/>
                <a:gd name="T36" fmla="*/ 146 w 146"/>
                <a:gd name="T37" fmla="*/ 133 h 176"/>
                <a:gd name="T38" fmla="*/ 110 w 146"/>
                <a:gd name="T39" fmla="*/ 109 h 176"/>
                <a:gd name="T40" fmla="*/ 88 w 146"/>
                <a:gd name="T41" fmla="*/ 83 h 176"/>
                <a:gd name="T42" fmla="*/ 82 w 146"/>
                <a:gd name="T43" fmla="*/ 69 h 176"/>
                <a:gd name="T44" fmla="*/ 64 w 146"/>
                <a:gd name="T45" fmla="*/ 61 h 176"/>
                <a:gd name="T46" fmla="*/ 86 w 146"/>
                <a:gd name="T47" fmla="*/ 45 h 176"/>
                <a:gd name="T48" fmla="*/ 64 w 146"/>
                <a:gd name="T49" fmla="*/ 31 h 176"/>
                <a:gd name="T50" fmla="*/ 70 w 146"/>
                <a:gd name="T51" fmla="*/ 13 h 176"/>
                <a:gd name="T52" fmla="*/ 46 w 146"/>
                <a:gd name="T53" fmla="*/ 1 h 176"/>
                <a:gd name="T54" fmla="*/ 30 w 146"/>
                <a:gd name="T55" fmla="*/ 9 h 176"/>
                <a:gd name="T56" fmla="*/ 24 w 146"/>
                <a:gd name="T57" fmla="*/ 19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9" name="Freeform 36"/>
            <p:cNvSpPr>
              <a:spLocks noChangeArrowheads="1"/>
            </p:cNvSpPr>
            <p:nvPr/>
          </p:nvSpPr>
          <p:spPr bwMode="auto">
            <a:xfrm>
              <a:off x="2012" y="381"/>
              <a:ext cx="79" cy="64"/>
            </a:xfrm>
            <a:custGeom>
              <a:avLst/>
              <a:gdLst>
                <a:gd name="T0" fmla="*/ 58 w 92"/>
                <a:gd name="T1" fmla="*/ 6 h 92"/>
                <a:gd name="T2" fmla="*/ 82 w 92"/>
                <a:gd name="T3" fmla="*/ 8 h 92"/>
                <a:gd name="T4" fmla="*/ 92 w 92"/>
                <a:gd name="T5" fmla="*/ 26 h 92"/>
                <a:gd name="T6" fmla="*/ 78 w 92"/>
                <a:gd name="T7" fmla="*/ 48 h 92"/>
                <a:gd name="T8" fmla="*/ 46 w 92"/>
                <a:gd name="T9" fmla="*/ 76 h 92"/>
                <a:gd name="T10" fmla="*/ 18 w 92"/>
                <a:gd name="T11" fmla="*/ 92 h 92"/>
                <a:gd name="T12" fmla="*/ 8 w 92"/>
                <a:gd name="T13" fmla="*/ 72 h 92"/>
                <a:gd name="T14" fmla="*/ 20 w 92"/>
                <a:gd name="T15" fmla="*/ 64 h 92"/>
                <a:gd name="T16" fmla="*/ 14 w 92"/>
                <a:gd name="T17" fmla="*/ 46 h 92"/>
                <a:gd name="T18" fmla="*/ 40 w 92"/>
                <a:gd name="T19" fmla="*/ 28 h 92"/>
                <a:gd name="T20" fmla="*/ 58 w 92"/>
                <a:gd name="T21" fmla="*/ 6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0" name="Freeform 37"/>
            <p:cNvSpPr>
              <a:spLocks noChangeArrowheads="1"/>
            </p:cNvSpPr>
            <p:nvPr/>
          </p:nvSpPr>
          <p:spPr bwMode="auto">
            <a:xfrm>
              <a:off x="3951" y="1450"/>
              <a:ext cx="545" cy="463"/>
            </a:xfrm>
            <a:custGeom>
              <a:avLst/>
              <a:gdLst>
                <a:gd name="T0" fmla="*/ 212 w 633"/>
                <a:gd name="T1" fmla="*/ 11 h 660"/>
                <a:gd name="T2" fmla="*/ 176 w 633"/>
                <a:gd name="T3" fmla="*/ 19 h 660"/>
                <a:gd name="T4" fmla="*/ 144 w 633"/>
                <a:gd name="T5" fmla="*/ 51 h 660"/>
                <a:gd name="T6" fmla="*/ 104 w 633"/>
                <a:gd name="T7" fmla="*/ 59 h 660"/>
                <a:gd name="T8" fmla="*/ 84 w 633"/>
                <a:gd name="T9" fmla="*/ 75 h 660"/>
                <a:gd name="T10" fmla="*/ 68 w 633"/>
                <a:gd name="T11" fmla="*/ 115 h 660"/>
                <a:gd name="T12" fmla="*/ 36 w 633"/>
                <a:gd name="T13" fmla="*/ 167 h 660"/>
                <a:gd name="T14" fmla="*/ 0 w 633"/>
                <a:gd name="T15" fmla="*/ 179 h 660"/>
                <a:gd name="T16" fmla="*/ 72 w 633"/>
                <a:gd name="T17" fmla="*/ 323 h 660"/>
                <a:gd name="T18" fmla="*/ 120 w 633"/>
                <a:gd name="T19" fmla="*/ 427 h 660"/>
                <a:gd name="T20" fmla="*/ 144 w 633"/>
                <a:gd name="T21" fmla="*/ 443 h 660"/>
                <a:gd name="T22" fmla="*/ 168 w 633"/>
                <a:gd name="T23" fmla="*/ 451 h 660"/>
                <a:gd name="T24" fmla="*/ 228 w 633"/>
                <a:gd name="T25" fmla="*/ 431 h 660"/>
                <a:gd name="T26" fmla="*/ 252 w 633"/>
                <a:gd name="T27" fmla="*/ 423 h 660"/>
                <a:gd name="T28" fmla="*/ 300 w 633"/>
                <a:gd name="T29" fmla="*/ 451 h 660"/>
                <a:gd name="T30" fmla="*/ 324 w 633"/>
                <a:gd name="T31" fmla="*/ 527 h 660"/>
                <a:gd name="T32" fmla="*/ 336 w 633"/>
                <a:gd name="T33" fmla="*/ 523 h 660"/>
                <a:gd name="T34" fmla="*/ 344 w 633"/>
                <a:gd name="T35" fmla="*/ 511 h 660"/>
                <a:gd name="T36" fmla="*/ 368 w 633"/>
                <a:gd name="T37" fmla="*/ 547 h 660"/>
                <a:gd name="T38" fmla="*/ 404 w 633"/>
                <a:gd name="T39" fmla="*/ 571 h 660"/>
                <a:gd name="T40" fmla="*/ 436 w 633"/>
                <a:gd name="T41" fmla="*/ 603 h 660"/>
                <a:gd name="T42" fmla="*/ 444 w 633"/>
                <a:gd name="T43" fmla="*/ 615 h 660"/>
                <a:gd name="T44" fmla="*/ 456 w 633"/>
                <a:gd name="T45" fmla="*/ 623 h 660"/>
                <a:gd name="T46" fmla="*/ 484 w 633"/>
                <a:gd name="T47" fmla="*/ 655 h 660"/>
                <a:gd name="T48" fmla="*/ 492 w 633"/>
                <a:gd name="T49" fmla="*/ 631 h 660"/>
                <a:gd name="T50" fmla="*/ 540 w 633"/>
                <a:gd name="T51" fmla="*/ 659 h 660"/>
                <a:gd name="T52" fmla="*/ 588 w 633"/>
                <a:gd name="T53" fmla="*/ 655 h 660"/>
                <a:gd name="T54" fmla="*/ 616 w 633"/>
                <a:gd name="T55" fmla="*/ 531 h 660"/>
                <a:gd name="T56" fmla="*/ 632 w 633"/>
                <a:gd name="T57" fmla="*/ 463 h 660"/>
                <a:gd name="T58" fmla="*/ 620 w 633"/>
                <a:gd name="T59" fmla="*/ 367 h 660"/>
                <a:gd name="T60" fmla="*/ 536 w 633"/>
                <a:gd name="T61" fmla="*/ 271 h 660"/>
                <a:gd name="T62" fmla="*/ 528 w 633"/>
                <a:gd name="T63" fmla="*/ 235 h 660"/>
                <a:gd name="T64" fmla="*/ 460 w 633"/>
                <a:gd name="T65" fmla="*/ 179 h 660"/>
                <a:gd name="T66" fmla="*/ 472 w 633"/>
                <a:gd name="T67" fmla="*/ 155 h 660"/>
                <a:gd name="T68" fmla="*/ 456 w 633"/>
                <a:gd name="T69" fmla="*/ 131 h 660"/>
                <a:gd name="T70" fmla="*/ 416 w 633"/>
                <a:gd name="T71" fmla="*/ 79 h 660"/>
                <a:gd name="T72" fmla="*/ 392 w 633"/>
                <a:gd name="T73" fmla="*/ 31 h 660"/>
                <a:gd name="T74" fmla="*/ 388 w 633"/>
                <a:gd name="T75" fmla="*/ 19 h 660"/>
                <a:gd name="T76" fmla="*/ 364 w 633"/>
                <a:gd name="T77" fmla="*/ 151 h 660"/>
                <a:gd name="T78" fmla="*/ 324 w 633"/>
                <a:gd name="T79" fmla="*/ 115 h 660"/>
                <a:gd name="T80" fmla="*/ 292 w 633"/>
                <a:gd name="T81" fmla="*/ 111 h 660"/>
                <a:gd name="T82" fmla="*/ 272 w 633"/>
                <a:gd name="T83" fmla="*/ 87 h 660"/>
                <a:gd name="T84" fmla="*/ 264 w 633"/>
                <a:gd name="T85" fmla="*/ 63 h 660"/>
                <a:gd name="T86" fmla="*/ 276 w 633"/>
                <a:gd name="T87" fmla="*/ 55 h 660"/>
                <a:gd name="T88" fmla="*/ 240 w 633"/>
                <a:gd name="T89" fmla="*/ 19 h 660"/>
                <a:gd name="T90" fmla="*/ 216 w 633"/>
                <a:gd name="T91" fmla="*/ 11 h 660"/>
                <a:gd name="T92" fmla="*/ 204 w 633"/>
                <a:gd name="T93" fmla="*/ 7 h 660"/>
                <a:gd name="T94" fmla="*/ 212 w 633"/>
                <a:gd name="T95" fmla="*/ 11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1" name="Freeform 38"/>
            <p:cNvSpPr>
              <a:spLocks noChangeArrowheads="1"/>
            </p:cNvSpPr>
            <p:nvPr/>
          </p:nvSpPr>
          <p:spPr bwMode="auto">
            <a:xfrm>
              <a:off x="4120" y="1206"/>
              <a:ext cx="367" cy="196"/>
            </a:xfrm>
            <a:custGeom>
              <a:avLst/>
              <a:gdLst>
                <a:gd name="T0" fmla="*/ 84 w 426"/>
                <a:gd name="T1" fmla="*/ 60 h 280"/>
                <a:gd name="T2" fmla="*/ 68 w 426"/>
                <a:gd name="T3" fmla="*/ 36 h 280"/>
                <a:gd name="T4" fmla="*/ 64 w 426"/>
                <a:gd name="T5" fmla="*/ 16 h 280"/>
                <a:gd name="T6" fmla="*/ 52 w 426"/>
                <a:gd name="T7" fmla="*/ 12 h 280"/>
                <a:gd name="T8" fmla="*/ 16 w 426"/>
                <a:gd name="T9" fmla="*/ 16 h 280"/>
                <a:gd name="T10" fmla="*/ 44 w 426"/>
                <a:gd name="T11" fmla="*/ 40 h 280"/>
                <a:gd name="T12" fmla="*/ 48 w 426"/>
                <a:gd name="T13" fmla="*/ 52 h 280"/>
                <a:gd name="T14" fmla="*/ 24 w 426"/>
                <a:gd name="T15" fmla="*/ 68 h 280"/>
                <a:gd name="T16" fmla="*/ 88 w 426"/>
                <a:gd name="T17" fmla="*/ 92 h 280"/>
                <a:gd name="T18" fmla="*/ 124 w 426"/>
                <a:gd name="T19" fmla="*/ 112 h 280"/>
                <a:gd name="T20" fmla="*/ 128 w 426"/>
                <a:gd name="T21" fmla="*/ 124 h 280"/>
                <a:gd name="T22" fmla="*/ 140 w 426"/>
                <a:gd name="T23" fmla="*/ 132 h 280"/>
                <a:gd name="T24" fmla="*/ 148 w 426"/>
                <a:gd name="T25" fmla="*/ 156 h 280"/>
                <a:gd name="T26" fmla="*/ 132 w 426"/>
                <a:gd name="T27" fmla="*/ 196 h 280"/>
                <a:gd name="T28" fmla="*/ 180 w 426"/>
                <a:gd name="T29" fmla="*/ 188 h 280"/>
                <a:gd name="T30" fmla="*/ 192 w 426"/>
                <a:gd name="T31" fmla="*/ 216 h 280"/>
                <a:gd name="T32" fmla="*/ 216 w 426"/>
                <a:gd name="T33" fmla="*/ 224 h 280"/>
                <a:gd name="T34" fmla="*/ 228 w 426"/>
                <a:gd name="T35" fmla="*/ 228 h 280"/>
                <a:gd name="T36" fmla="*/ 252 w 426"/>
                <a:gd name="T37" fmla="*/ 224 h 280"/>
                <a:gd name="T38" fmla="*/ 276 w 426"/>
                <a:gd name="T39" fmla="*/ 196 h 280"/>
                <a:gd name="T40" fmla="*/ 336 w 426"/>
                <a:gd name="T41" fmla="*/ 252 h 280"/>
                <a:gd name="T42" fmla="*/ 364 w 426"/>
                <a:gd name="T43" fmla="*/ 280 h 280"/>
                <a:gd name="T44" fmla="*/ 360 w 426"/>
                <a:gd name="T45" fmla="*/ 224 h 280"/>
                <a:gd name="T46" fmla="*/ 336 w 426"/>
                <a:gd name="T47" fmla="*/ 200 h 280"/>
                <a:gd name="T48" fmla="*/ 372 w 426"/>
                <a:gd name="T49" fmla="*/ 168 h 280"/>
                <a:gd name="T50" fmla="*/ 408 w 426"/>
                <a:gd name="T51" fmla="*/ 156 h 280"/>
                <a:gd name="T52" fmla="*/ 420 w 426"/>
                <a:gd name="T53" fmla="*/ 152 h 280"/>
                <a:gd name="T54" fmla="*/ 424 w 426"/>
                <a:gd name="T55" fmla="*/ 140 h 280"/>
                <a:gd name="T56" fmla="*/ 356 w 426"/>
                <a:gd name="T57" fmla="*/ 148 h 280"/>
                <a:gd name="T58" fmla="*/ 304 w 426"/>
                <a:gd name="T59" fmla="*/ 140 h 280"/>
                <a:gd name="T60" fmla="*/ 300 w 426"/>
                <a:gd name="T61" fmla="*/ 128 h 280"/>
                <a:gd name="T62" fmla="*/ 292 w 426"/>
                <a:gd name="T63" fmla="*/ 116 h 280"/>
                <a:gd name="T64" fmla="*/ 220 w 426"/>
                <a:gd name="T65" fmla="*/ 80 h 280"/>
                <a:gd name="T66" fmla="*/ 160 w 426"/>
                <a:gd name="T67" fmla="*/ 60 h 280"/>
                <a:gd name="T68" fmla="*/ 136 w 426"/>
                <a:gd name="T69" fmla="*/ 52 h 280"/>
                <a:gd name="T70" fmla="*/ 80 w 426"/>
                <a:gd name="T71" fmla="*/ 52 h 280"/>
                <a:gd name="T72" fmla="*/ 68 w 426"/>
                <a:gd name="T73" fmla="*/ 32 h 280"/>
                <a:gd name="T74" fmla="*/ 68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2" name="Freeform 39"/>
            <p:cNvSpPr>
              <a:spLocks noChangeArrowheads="1"/>
            </p:cNvSpPr>
            <p:nvPr/>
          </p:nvSpPr>
          <p:spPr bwMode="auto">
            <a:xfrm>
              <a:off x="4395" y="1928"/>
              <a:ext cx="52" cy="54"/>
            </a:xfrm>
            <a:custGeom>
              <a:avLst/>
              <a:gdLst>
                <a:gd name="T0" fmla="*/ 32 w 60"/>
                <a:gd name="T1" fmla="*/ 18 h 78"/>
                <a:gd name="T2" fmla="*/ 0 w 60"/>
                <a:gd name="T3" fmla="*/ 18 h 78"/>
                <a:gd name="T4" fmla="*/ 20 w 60"/>
                <a:gd name="T5" fmla="*/ 42 h 78"/>
                <a:gd name="T6" fmla="*/ 28 w 60"/>
                <a:gd name="T7" fmla="*/ 66 h 78"/>
                <a:gd name="T8" fmla="*/ 32 w 60"/>
                <a:gd name="T9" fmla="*/ 78 h 78"/>
                <a:gd name="T10" fmla="*/ 60 w 60"/>
                <a:gd name="T11" fmla="*/ 50 h 78"/>
                <a:gd name="T12" fmla="*/ 32 w 60"/>
                <a:gd name="T13" fmla="*/ 18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3" name="Freeform 40"/>
            <p:cNvSpPr>
              <a:spLocks noChangeArrowheads="1"/>
            </p:cNvSpPr>
            <p:nvPr/>
          </p:nvSpPr>
          <p:spPr bwMode="auto">
            <a:xfrm>
              <a:off x="4551" y="1844"/>
              <a:ext cx="189" cy="79"/>
            </a:xfrm>
            <a:custGeom>
              <a:avLst/>
              <a:gdLst>
                <a:gd name="T0" fmla="*/ 47 w 219"/>
                <a:gd name="T1" fmla="*/ 73 h 113"/>
                <a:gd name="T2" fmla="*/ 39 w 219"/>
                <a:gd name="T3" fmla="*/ 61 h 113"/>
                <a:gd name="T4" fmla="*/ 15 w 219"/>
                <a:gd name="T5" fmla="*/ 69 h 113"/>
                <a:gd name="T6" fmla="*/ 39 w 219"/>
                <a:gd name="T7" fmla="*/ 113 h 113"/>
                <a:gd name="T8" fmla="*/ 123 w 219"/>
                <a:gd name="T9" fmla="*/ 89 h 113"/>
                <a:gd name="T10" fmla="*/ 147 w 219"/>
                <a:gd name="T11" fmla="*/ 73 h 113"/>
                <a:gd name="T12" fmla="*/ 171 w 219"/>
                <a:gd name="T13" fmla="*/ 65 h 113"/>
                <a:gd name="T14" fmla="*/ 219 w 219"/>
                <a:gd name="T15" fmla="*/ 19 h 113"/>
                <a:gd name="T16" fmla="*/ 210 w 219"/>
                <a:gd name="T17" fmla="*/ 0 h 113"/>
                <a:gd name="T18" fmla="*/ 179 w 219"/>
                <a:gd name="T19" fmla="*/ 17 h 113"/>
                <a:gd name="T20" fmla="*/ 107 w 219"/>
                <a:gd name="T21" fmla="*/ 41 h 113"/>
                <a:gd name="T22" fmla="*/ 83 w 219"/>
                <a:gd name="T23" fmla="*/ 45 h 113"/>
                <a:gd name="T24" fmla="*/ 59 w 219"/>
                <a:gd name="T25" fmla="*/ 53 h 113"/>
                <a:gd name="T26" fmla="*/ 47 w 219"/>
                <a:gd name="T27" fmla="*/ 73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4" name="Freeform 41"/>
            <p:cNvSpPr>
              <a:spLocks noChangeArrowheads="1"/>
            </p:cNvSpPr>
            <p:nvPr/>
          </p:nvSpPr>
          <p:spPr bwMode="auto">
            <a:xfrm>
              <a:off x="4747" y="1797"/>
              <a:ext cx="119" cy="86"/>
            </a:xfrm>
            <a:custGeom>
              <a:avLst/>
              <a:gdLst>
                <a:gd name="T0" fmla="*/ 12 w 139"/>
                <a:gd name="T1" fmla="*/ 60 h 122"/>
                <a:gd name="T2" fmla="*/ 8 w 139"/>
                <a:gd name="T3" fmla="*/ 84 h 122"/>
                <a:gd name="T4" fmla="*/ 0 w 139"/>
                <a:gd name="T5" fmla="*/ 108 h 122"/>
                <a:gd name="T6" fmla="*/ 36 w 139"/>
                <a:gd name="T7" fmla="*/ 116 h 122"/>
                <a:gd name="T8" fmla="*/ 52 w 139"/>
                <a:gd name="T9" fmla="*/ 96 h 122"/>
                <a:gd name="T10" fmla="*/ 124 w 139"/>
                <a:gd name="T11" fmla="*/ 68 h 122"/>
                <a:gd name="T12" fmla="*/ 136 w 139"/>
                <a:gd name="T13" fmla="*/ 44 h 122"/>
                <a:gd name="T14" fmla="*/ 112 w 139"/>
                <a:gd name="T15" fmla="*/ 28 h 122"/>
                <a:gd name="T16" fmla="*/ 100 w 139"/>
                <a:gd name="T17" fmla="*/ 20 h 122"/>
                <a:gd name="T18" fmla="*/ 64 w 139"/>
                <a:gd name="T19" fmla="*/ 12 h 122"/>
                <a:gd name="T20" fmla="*/ 52 w 139"/>
                <a:gd name="T21" fmla="*/ 36 h 122"/>
                <a:gd name="T22" fmla="*/ 12 w 139"/>
                <a:gd name="T23" fmla="*/ 60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5" name="Freeform 42"/>
            <p:cNvSpPr>
              <a:spLocks noChangeArrowheads="1"/>
            </p:cNvSpPr>
            <p:nvPr/>
          </p:nvSpPr>
          <p:spPr bwMode="auto">
            <a:xfrm>
              <a:off x="4810" y="1759"/>
              <a:ext cx="43" cy="24"/>
            </a:xfrm>
            <a:custGeom>
              <a:avLst/>
              <a:gdLst>
                <a:gd name="T0" fmla="*/ 29 w 49"/>
                <a:gd name="T1" fmla="*/ 0 h 35"/>
                <a:gd name="T2" fmla="*/ 8 w 49"/>
                <a:gd name="T3" fmla="*/ 11 h 35"/>
                <a:gd name="T4" fmla="*/ 24 w 49"/>
                <a:gd name="T5" fmla="*/ 35 h 35"/>
                <a:gd name="T6" fmla="*/ 39 w 49"/>
                <a:gd name="T7" fmla="*/ 26 h 35"/>
                <a:gd name="T8" fmla="*/ 29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6" name="Freeform 43"/>
            <p:cNvSpPr>
              <a:spLocks noChangeArrowheads="1"/>
            </p:cNvSpPr>
            <p:nvPr/>
          </p:nvSpPr>
          <p:spPr bwMode="auto">
            <a:xfrm>
              <a:off x="2828" y="1304"/>
              <a:ext cx="142" cy="188"/>
            </a:xfrm>
            <a:custGeom>
              <a:avLst/>
              <a:gdLst>
                <a:gd name="T0" fmla="*/ 128 w 164"/>
                <a:gd name="T1" fmla="*/ 0 h 268"/>
                <a:gd name="T2" fmla="*/ 104 w 164"/>
                <a:gd name="T3" fmla="*/ 28 h 268"/>
                <a:gd name="T4" fmla="*/ 88 w 164"/>
                <a:gd name="T5" fmla="*/ 64 h 268"/>
                <a:gd name="T6" fmla="*/ 36 w 164"/>
                <a:gd name="T7" fmla="*/ 84 h 268"/>
                <a:gd name="T8" fmla="*/ 28 w 164"/>
                <a:gd name="T9" fmla="*/ 96 h 268"/>
                <a:gd name="T10" fmla="*/ 16 w 164"/>
                <a:gd name="T11" fmla="*/ 100 h 268"/>
                <a:gd name="T12" fmla="*/ 20 w 164"/>
                <a:gd name="T13" fmla="*/ 132 h 268"/>
                <a:gd name="T14" fmla="*/ 28 w 164"/>
                <a:gd name="T15" fmla="*/ 156 h 268"/>
                <a:gd name="T16" fmla="*/ 0 w 164"/>
                <a:gd name="T17" fmla="*/ 200 h 268"/>
                <a:gd name="T18" fmla="*/ 28 w 164"/>
                <a:gd name="T19" fmla="*/ 260 h 268"/>
                <a:gd name="T20" fmla="*/ 52 w 164"/>
                <a:gd name="T21" fmla="*/ 268 h 268"/>
                <a:gd name="T22" fmla="*/ 88 w 164"/>
                <a:gd name="T23" fmla="*/ 216 h 268"/>
                <a:gd name="T24" fmla="*/ 104 w 164"/>
                <a:gd name="T25" fmla="*/ 192 h 268"/>
                <a:gd name="T26" fmla="*/ 128 w 164"/>
                <a:gd name="T27" fmla="*/ 116 h 268"/>
                <a:gd name="T28" fmla="*/ 140 w 164"/>
                <a:gd name="T29" fmla="*/ 76 h 268"/>
                <a:gd name="T30" fmla="*/ 164 w 164"/>
                <a:gd name="T31" fmla="*/ 72 h 268"/>
                <a:gd name="T32" fmla="*/ 128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7" name="Freeform 44"/>
            <p:cNvSpPr>
              <a:spLocks noChangeArrowheads="1"/>
            </p:cNvSpPr>
            <p:nvPr/>
          </p:nvSpPr>
          <p:spPr bwMode="auto">
            <a:xfrm>
              <a:off x="3440" y="1013"/>
              <a:ext cx="57" cy="57"/>
            </a:xfrm>
            <a:custGeom>
              <a:avLst/>
              <a:gdLst>
                <a:gd name="T0" fmla="*/ 29 w 66"/>
                <a:gd name="T1" fmla="*/ 0 h 81"/>
                <a:gd name="T2" fmla="*/ 25 w 66"/>
                <a:gd name="T3" fmla="*/ 60 h 81"/>
                <a:gd name="T4" fmla="*/ 29 w 66"/>
                <a:gd name="T5" fmla="*/ 76 h 81"/>
                <a:gd name="T6" fmla="*/ 41 w 66"/>
                <a:gd name="T7" fmla="*/ 80 h 81"/>
                <a:gd name="T8" fmla="*/ 57 w 66"/>
                <a:gd name="T9" fmla="*/ 76 h 81"/>
                <a:gd name="T10" fmla="*/ 29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8" name="Freeform 45"/>
            <p:cNvSpPr>
              <a:spLocks noChangeArrowheads="1"/>
            </p:cNvSpPr>
            <p:nvPr/>
          </p:nvSpPr>
          <p:spPr bwMode="auto">
            <a:xfrm>
              <a:off x="3823" y="1074"/>
              <a:ext cx="128" cy="171"/>
            </a:xfrm>
            <a:custGeom>
              <a:avLst/>
              <a:gdLst>
                <a:gd name="T0" fmla="*/ 96 w 148"/>
                <a:gd name="T1" fmla="*/ 0 h 244"/>
                <a:gd name="T2" fmla="*/ 60 w 148"/>
                <a:gd name="T3" fmla="*/ 84 h 244"/>
                <a:gd name="T4" fmla="*/ 36 w 148"/>
                <a:gd name="T5" fmla="*/ 92 h 244"/>
                <a:gd name="T6" fmla="*/ 12 w 148"/>
                <a:gd name="T7" fmla="*/ 108 h 244"/>
                <a:gd name="T8" fmla="*/ 40 w 148"/>
                <a:gd name="T9" fmla="*/ 188 h 244"/>
                <a:gd name="T10" fmla="*/ 52 w 148"/>
                <a:gd name="T11" fmla="*/ 224 h 244"/>
                <a:gd name="T12" fmla="*/ 60 w 148"/>
                <a:gd name="T13" fmla="*/ 236 h 244"/>
                <a:gd name="T14" fmla="*/ 84 w 148"/>
                <a:gd name="T15" fmla="*/ 244 h 244"/>
                <a:gd name="T16" fmla="*/ 96 w 148"/>
                <a:gd name="T17" fmla="*/ 196 h 244"/>
                <a:gd name="T18" fmla="*/ 124 w 148"/>
                <a:gd name="T19" fmla="*/ 168 h 244"/>
                <a:gd name="T20" fmla="*/ 112 w 148"/>
                <a:gd name="T21" fmla="*/ 68 h 244"/>
                <a:gd name="T22" fmla="*/ 140 w 148"/>
                <a:gd name="T23" fmla="*/ 48 h 244"/>
                <a:gd name="T24" fmla="*/ 112 w 148"/>
                <a:gd name="T25" fmla="*/ 20 h 244"/>
                <a:gd name="T26" fmla="*/ 96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9" name="Freeform 46"/>
            <p:cNvSpPr>
              <a:spLocks noChangeArrowheads="1"/>
            </p:cNvSpPr>
            <p:nvPr/>
          </p:nvSpPr>
          <p:spPr bwMode="auto">
            <a:xfrm>
              <a:off x="3715" y="1021"/>
              <a:ext cx="83" cy="128"/>
            </a:xfrm>
            <a:custGeom>
              <a:avLst/>
              <a:gdLst>
                <a:gd name="T0" fmla="*/ 48 w 96"/>
                <a:gd name="T1" fmla="*/ 2 h 183"/>
                <a:gd name="T2" fmla="*/ 51 w 96"/>
                <a:gd name="T3" fmla="*/ 35 h 183"/>
                <a:gd name="T4" fmla="*/ 60 w 96"/>
                <a:gd name="T5" fmla="*/ 62 h 183"/>
                <a:gd name="T6" fmla="*/ 62 w 96"/>
                <a:gd name="T7" fmla="*/ 92 h 183"/>
                <a:gd name="T8" fmla="*/ 68 w 96"/>
                <a:gd name="T9" fmla="*/ 105 h 183"/>
                <a:gd name="T10" fmla="*/ 71 w 96"/>
                <a:gd name="T11" fmla="*/ 126 h 183"/>
                <a:gd name="T12" fmla="*/ 57 w 96"/>
                <a:gd name="T13" fmla="*/ 93 h 183"/>
                <a:gd name="T14" fmla="*/ 35 w 96"/>
                <a:gd name="T15" fmla="*/ 78 h 183"/>
                <a:gd name="T16" fmla="*/ 5 w 96"/>
                <a:gd name="T17" fmla="*/ 83 h 183"/>
                <a:gd name="T18" fmla="*/ 8 w 96"/>
                <a:gd name="T19" fmla="*/ 102 h 183"/>
                <a:gd name="T20" fmla="*/ 41 w 96"/>
                <a:gd name="T21" fmla="*/ 114 h 183"/>
                <a:gd name="T22" fmla="*/ 57 w 96"/>
                <a:gd name="T23" fmla="*/ 135 h 183"/>
                <a:gd name="T24" fmla="*/ 71 w 96"/>
                <a:gd name="T25" fmla="*/ 135 h 183"/>
                <a:gd name="T26" fmla="*/ 78 w 96"/>
                <a:gd name="T27" fmla="*/ 150 h 183"/>
                <a:gd name="T28" fmla="*/ 96 w 96"/>
                <a:gd name="T29" fmla="*/ 179 h 183"/>
                <a:gd name="T30" fmla="*/ 81 w 96"/>
                <a:gd name="T31" fmla="*/ 126 h 183"/>
                <a:gd name="T32" fmla="*/ 80 w 96"/>
                <a:gd name="T33" fmla="*/ 93 h 183"/>
                <a:gd name="T34" fmla="*/ 71 w 96"/>
                <a:gd name="T35" fmla="*/ 63 h 183"/>
                <a:gd name="T36" fmla="*/ 63 w 96"/>
                <a:gd name="T37" fmla="*/ 41 h 183"/>
                <a:gd name="T38" fmla="*/ 57 w 96"/>
                <a:gd name="T39" fmla="*/ 20 h 183"/>
                <a:gd name="T40" fmla="*/ 48 w 96"/>
                <a:gd name="T41" fmla="*/ 2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0" name="Freeform 47"/>
            <p:cNvSpPr>
              <a:spLocks noChangeArrowheads="1"/>
            </p:cNvSpPr>
            <p:nvPr/>
          </p:nvSpPr>
          <p:spPr bwMode="auto">
            <a:xfrm>
              <a:off x="3771" y="1124"/>
              <a:ext cx="46" cy="122"/>
            </a:xfrm>
            <a:custGeom>
              <a:avLst/>
              <a:gdLst>
                <a:gd name="T0" fmla="*/ 6 w 54"/>
                <a:gd name="T1" fmla="*/ 0 h 175"/>
                <a:gd name="T2" fmla="*/ 0 w 54"/>
                <a:gd name="T3" fmla="*/ 25 h 175"/>
                <a:gd name="T4" fmla="*/ 9 w 54"/>
                <a:gd name="T5" fmla="*/ 54 h 175"/>
                <a:gd name="T6" fmla="*/ 18 w 54"/>
                <a:gd name="T7" fmla="*/ 94 h 175"/>
                <a:gd name="T8" fmla="*/ 34 w 54"/>
                <a:gd name="T9" fmla="*/ 129 h 175"/>
                <a:gd name="T10" fmla="*/ 54 w 54"/>
                <a:gd name="T11" fmla="*/ 175 h 175"/>
                <a:gd name="T12" fmla="*/ 40 w 54"/>
                <a:gd name="T13" fmla="*/ 115 h 175"/>
                <a:gd name="T14" fmla="*/ 34 w 54"/>
                <a:gd name="T15" fmla="*/ 93 h 175"/>
                <a:gd name="T16" fmla="*/ 28 w 54"/>
                <a:gd name="T17" fmla="*/ 61 h 175"/>
                <a:gd name="T18" fmla="*/ 25 w 54"/>
                <a:gd name="T19" fmla="*/ 46 h 175"/>
                <a:gd name="T20" fmla="*/ 16 w 54"/>
                <a:gd name="T21" fmla="*/ 37 h 175"/>
                <a:gd name="T22" fmla="*/ 6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1" name="Freeform 48"/>
            <p:cNvSpPr>
              <a:spLocks noChangeArrowheads="1"/>
            </p:cNvSpPr>
            <p:nvPr/>
          </p:nvSpPr>
          <p:spPr bwMode="auto">
            <a:xfrm>
              <a:off x="3823" y="1252"/>
              <a:ext cx="75" cy="50"/>
            </a:xfrm>
            <a:custGeom>
              <a:avLst/>
              <a:gdLst>
                <a:gd name="T0" fmla="*/ 2 w 86"/>
                <a:gd name="T1" fmla="*/ 0 h 73"/>
                <a:gd name="T2" fmla="*/ 8 w 86"/>
                <a:gd name="T3" fmla="*/ 34 h 73"/>
                <a:gd name="T4" fmla="*/ 23 w 86"/>
                <a:gd name="T5" fmla="*/ 43 h 73"/>
                <a:gd name="T6" fmla="*/ 48 w 86"/>
                <a:gd name="T7" fmla="*/ 49 h 73"/>
                <a:gd name="T8" fmla="*/ 62 w 86"/>
                <a:gd name="T9" fmla="*/ 57 h 73"/>
                <a:gd name="T10" fmla="*/ 74 w 86"/>
                <a:gd name="T11" fmla="*/ 66 h 73"/>
                <a:gd name="T12" fmla="*/ 86 w 86"/>
                <a:gd name="T13" fmla="*/ 69 h 73"/>
                <a:gd name="T14" fmla="*/ 72 w 86"/>
                <a:gd name="T15" fmla="*/ 39 h 73"/>
                <a:gd name="T16" fmla="*/ 63 w 86"/>
                <a:gd name="T17" fmla="*/ 22 h 73"/>
                <a:gd name="T18" fmla="*/ 36 w 86"/>
                <a:gd name="T19" fmla="*/ 24 h 73"/>
                <a:gd name="T20" fmla="*/ 24 w 86"/>
                <a:gd name="T21" fmla="*/ 19 h 73"/>
                <a:gd name="T22" fmla="*/ 6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2" name="Freeform 49"/>
            <p:cNvSpPr>
              <a:spLocks noChangeArrowheads="1"/>
            </p:cNvSpPr>
            <p:nvPr/>
          </p:nvSpPr>
          <p:spPr bwMode="auto">
            <a:xfrm>
              <a:off x="3943" y="1163"/>
              <a:ext cx="95" cy="109"/>
            </a:xfrm>
            <a:custGeom>
              <a:avLst/>
              <a:gdLst>
                <a:gd name="T0" fmla="*/ 98 w 111"/>
                <a:gd name="T1" fmla="*/ 0 h 156"/>
                <a:gd name="T2" fmla="*/ 75 w 111"/>
                <a:gd name="T3" fmla="*/ 10 h 156"/>
                <a:gd name="T4" fmla="*/ 23 w 111"/>
                <a:gd name="T5" fmla="*/ 15 h 156"/>
                <a:gd name="T6" fmla="*/ 14 w 111"/>
                <a:gd name="T7" fmla="*/ 33 h 156"/>
                <a:gd name="T8" fmla="*/ 11 w 111"/>
                <a:gd name="T9" fmla="*/ 61 h 156"/>
                <a:gd name="T10" fmla="*/ 14 w 111"/>
                <a:gd name="T11" fmla="*/ 75 h 156"/>
                <a:gd name="T12" fmla="*/ 3 w 111"/>
                <a:gd name="T13" fmla="*/ 88 h 156"/>
                <a:gd name="T14" fmla="*/ 14 w 111"/>
                <a:gd name="T15" fmla="*/ 109 h 156"/>
                <a:gd name="T16" fmla="*/ 23 w 111"/>
                <a:gd name="T17" fmla="*/ 124 h 156"/>
                <a:gd name="T18" fmla="*/ 15 w 111"/>
                <a:gd name="T19" fmla="*/ 144 h 156"/>
                <a:gd name="T20" fmla="*/ 24 w 111"/>
                <a:gd name="T21" fmla="*/ 156 h 156"/>
                <a:gd name="T22" fmla="*/ 42 w 111"/>
                <a:gd name="T23" fmla="*/ 144 h 156"/>
                <a:gd name="T24" fmla="*/ 50 w 111"/>
                <a:gd name="T25" fmla="*/ 93 h 156"/>
                <a:gd name="T26" fmla="*/ 56 w 111"/>
                <a:gd name="T27" fmla="*/ 126 h 156"/>
                <a:gd name="T28" fmla="*/ 65 w 111"/>
                <a:gd name="T29" fmla="*/ 145 h 156"/>
                <a:gd name="T30" fmla="*/ 62 w 111"/>
                <a:gd name="T31" fmla="*/ 112 h 156"/>
                <a:gd name="T32" fmla="*/ 72 w 111"/>
                <a:gd name="T33" fmla="*/ 73 h 156"/>
                <a:gd name="T34" fmla="*/ 69 w 111"/>
                <a:gd name="T35" fmla="*/ 51 h 156"/>
                <a:gd name="T36" fmla="*/ 54 w 111"/>
                <a:gd name="T37" fmla="*/ 60 h 156"/>
                <a:gd name="T38" fmla="*/ 35 w 111"/>
                <a:gd name="T39" fmla="*/ 54 h 156"/>
                <a:gd name="T40" fmla="*/ 41 w 111"/>
                <a:gd name="T41" fmla="*/ 36 h 156"/>
                <a:gd name="T42" fmla="*/ 62 w 111"/>
                <a:gd name="T43" fmla="*/ 34 h 156"/>
                <a:gd name="T44" fmla="*/ 78 w 111"/>
                <a:gd name="T45" fmla="*/ 39 h 156"/>
                <a:gd name="T46" fmla="*/ 98 w 111"/>
                <a:gd name="T47" fmla="*/ 30 h 156"/>
                <a:gd name="T48" fmla="*/ 111 w 111"/>
                <a:gd name="T49" fmla="*/ 13 h 156"/>
                <a:gd name="T50" fmla="*/ 98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3" name="Freeform 50"/>
            <p:cNvSpPr>
              <a:spLocks noChangeArrowheads="1"/>
            </p:cNvSpPr>
            <p:nvPr/>
          </p:nvSpPr>
          <p:spPr bwMode="auto">
            <a:xfrm>
              <a:off x="3911" y="772"/>
              <a:ext cx="25" cy="67"/>
            </a:xfrm>
            <a:custGeom>
              <a:avLst/>
              <a:gdLst>
                <a:gd name="T0" fmla="*/ 12 w 30"/>
                <a:gd name="T1" fmla="*/ 0 h 94"/>
                <a:gd name="T2" fmla="*/ 0 w 30"/>
                <a:gd name="T3" fmla="*/ 16 h 94"/>
                <a:gd name="T4" fmla="*/ 6 w 30"/>
                <a:gd name="T5" fmla="*/ 37 h 94"/>
                <a:gd name="T6" fmla="*/ 1 w 30"/>
                <a:gd name="T7" fmla="*/ 61 h 94"/>
                <a:gd name="T8" fmla="*/ 16 w 30"/>
                <a:gd name="T9" fmla="*/ 94 h 94"/>
                <a:gd name="T10" fmla="*/ 30 w 30"/>
                <a:gd name="T11" fmla="*/ 82 h 94"/>
                <a:gd name="T12" fmla="*/ 22 w 30"/>
                <a:gd name="T13" fmla="*/ 61 h 94"/>
                <a:gd name="T14" fmla="*/ 12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4" name="Freeform 51"/>
            <p:cNvSpPr>
              <a:spLocks noChangeArrowheads="1"/>
            </p:cNvSpPr>
            <p:nvPr/>
          </p:nvSpPr>
          <p:spPr bwMode="auto">
            <a:xfrm>
              <a:off x="3927" y="883"/>
              <a:ext cx="70" cy="111"/>
            </a:xfrm>
            <a:custGeom>
              <a:avLst/>
              <a:gdLst>
                <a:gd name="T0" fmla="*/ 12 w 81"/>
                <a:gd name="T1" fmla="*/ 2 h 158"/>
                <a:gd name="T2" fmla="*/ 0 w 81"/>
                <a:gd name="T3" fmla="*/ 20 h 158"/>
                <a:gd name="T4" fmla="*/ 8 w 81"/>
                <a:gd name="T5" fmla="*/ 49 h 158"/>
                <a:gd name="T6" fmla="*/ 6 w 81"/>
                <a:gd name="T7" fmla="*/ 107 h 158"/>
                <a:gd name="T8" fmla="*/ 17 w 81"/>
                <a:gd name="T9" fmla="*/ 103 h 158"/>
                <a:gd name="T10" fmla="*/ 20 w 81"/>
                <a:gd name="T11" fmla="*/ 115 h 158"/>
                <a:gd name="T12" fmla="*/ 29 w 81"/>
                <a:gd name="T13" fmla="*/ 122 h 158"/>
                <a:gd name="T14" fmla="*/ 38 w 81"/>
                <a:gd name="T15" fmla="*/ 140 h 158"/>
                <a:gd name="T16" fmla="*/ 48 w 81"/>
                <a:gd name="T17" fmla="*/ 128 h 158"/>
                <a:gd name="T18" fmla="*/ 65 w 81"/>
                <a:gd name="T19" fmla="*/ 134 h 158"/>
                <a:gd name="T20" fmla="*/ 63 w 81"/>
                <a:gd name="T21" fmla="*/ 109 h 158"/>
                <a:gd name="T22" fmla="*/ 48 w 81"/>
                <a:gd name="T23" fmla="*/ 104 h 158"/>
                <a:gd name="T24" fmla="*/ 39 w 81"/>
                <a:gd name="T25" fmla="*/ 91 h 158"/>
                <a:gd name="T26" fmla="*/ 33 w 81"/>
                <a:gd name="T27" fmla="*/ 73 h 158"/>
                <a:gd name="T28" fmla="*/ 41 w 81"/>
                <a:gd name="T29" fmla="*/ 53 h 158"/>
                <a:gd name="T30" fmla="*/ 35 w 81"/>
                <a:gd name="T31" fmla="*/ 35 h 158"/>
                <a:gd name="T32" fmla="*/ 42 w 81"/>
                <a:gd name="T33" fmla="*/ 20 h 158"/>
                <a:gd name="T34" fmla="*/ 29 w 81"/>
                <a:gd name="T35" fmla="*/ 4 h 158"/>
                <a:gd name="T36" fmla="*/ 18 w 81"/>
                <a:gd name="T37" fmla="*/ 7 h 158"/>
                <a:gd name="T38" fmla="*/ 12 w 81"/>
                <a:gd name="T39" fmla="*/ 2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5" name="Freeform 52"/>
            <p:cNvSpPr>
              <a:spLocks noChangeArrowheads="1"/>
            </p:cNvSpPr>
            <p:nvPr/>
          </p:nvSpPr>
          <p:spPr bwMode="auto">
            <a:xfrm>
              <a:off x="3976" y="1029"/>
              <a:ext cx="74" cy="74"/>
            </a:xfrm>
            <a:custGeom>
              <a:avLst/>
              <a:gdLst>
                <a:gd name="T0" fmla="*/ 52 w 85"/>
                <a:gd name="T1" fmla="*/ 0 h 105"/>
                <a:gd name="T2" fmla="*/ 44 w 85"/>
                <a:gd name="T3" fmla="*/ 18 h 105"/>
                <a:gd name="T4" fmla="*/ 32 w 85"/>
                <a:gd name="T5" fmla="*/ 30 h 105"/>
                <a:gd name="T6" fmla="*/ 16 w 85"/>
                <a:gd name="T7" fmla="*/ 35 h 105"/>
                <a:gd name="T8" fmla="*/ 8 w 85"/>
                <a:gd name="T9" fmla="*/ 48 h 105"/>
                <a:gd name="T10" fmla="*/ 4 w 85"/>
                <a:gd name="T11" fmla="*/ 74 h 105"/>
                <a:gd name="T12" fmla="*/ 13 w 85"/>
                <a:gd name="T13" fmla="*/ 71 h 105"/>
                <a:gd name="T14" fmla="*/ 25 w 85"/>
                <a:gd name="T15" fmla="*/ 62 h 105"/>
                <a:gd name="T16" fmla="*/ 34 w 85"/>
                <a:gd name="T17" fmla="*/ 69 h 105"/>
                <a:gd name="T18" fmla="*/ 58 w 85"/>
                <a:gd name="T19" fmla="*/ 99 h 105"/>
                <a:gd name="T20" fmla="*/ 71 w 85"/>
                <a:gd name="T21" fmla="*/ 72 h 105"/>
                <a:gd name="T22" fmla="*/ 85 w 85"/>
                <a:gd name="T23" fmla="*/ 68 h 105"/>
                <a:gd name="T24" fmla="*/ 74 w 85"/>
                <a:gd name="T25" fmla="*/ 39 h 105"/>
                <a:gd name="T26" fmla="*/ 52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6" name="Freeform 53"/>
            <p:cNvSpPr>
              <a:spLocks noChangeArrowheads="1"/>
            </p:cNvSpPr>
            <p:nvPr/>
          </p:nvSpPr>
          <p:spPr bwMode="auto">
            <a:xfrm>
              <a:off x="4064" y="1161"/>
              <a:ext cx="33" cy="46"/>
            </a:xfrm>
            <a:custGeom>
              <a:avLst/>
              <a:gdLst>
                <a:gd name="T0" fmla="*/ 6 w 38"/>
                <a:gd name="T1" fmla="*/ 27 h 66"/>
                <a:gd name="T2" fmla="*/ 26 w 38"/>
                <a:gd name="T3" fmla="*/ 66 h 66"/>
                <a:gd name="T4" fmla="*/ 30 w 38"/>
                <a:gd name="T5" fmla="*/ 52 h 66"/>
                <a:gd name="T6" fmla="*/ 38 w 38"/>
                <a:gd name="T7" fmla="*/ 40 h 66"/>
                <a:gd name="T8" fmla="*/ 30 w 38"/>
                <a:gd name="T9" fmla="*/ 25 h 66"/>
                <a:gd name="T10" fmla="*/ 20 w 38"/>
                <a:gd name="T11" fmla="*/ 13 h 66"/>
                <a:gd name="T12" fmla="*/ 11 w 38"/>
                <a:gd name="T13" fmla="*/ 1 h 66"/>
                <a:gd name="T14" fmla="*/ 2 w 38"/>
                <a:gd name="T15" fmla="*/ 12 h 66"/>
                <a:gd name="T16" fmla="*/ 6 w 38"/>
                <a:gd name="T17" fmla="*/ 27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7" name="Freeform 54"/>
            <p:cNvSpPr>
              <a:spLocks noChangeArrowheads="1"/>
            </p:cNvSpPr>
            <p:nvPr/>
          </p:nvSpPr>
          <p:spPr bwMode="auto">
            <a:xfrm>
              <a:off x="4045" y="1238"/>
              <a:ext cx="21" cy="16"/>
            </a:xfrm>
            <a:custGeom>
              <a:avLst/>
              <a:gdLst>
                <a:gd name="T0" fmla="*/ 0 w 24"/>
                <a:gd name="T1" fmla="*/ 0 h 23"/>
                <a:gd name="T2" fmla="*/ 6 w 24"/>
                <a:gd name="T3" fmla="*/ 23 h 23"/>
                <a:gd name="T4" fmla="*/ 24 w 24"/>
                <a:gd name="T5" fmla="*/ 11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8" name="Freeform 55"/>
            <p:cNvSpPr>
              <a:spLocks noChangeArrowheads="1"/>
            </p:cNvSpPr>
            <p:nvPr/>
          </p:nvSpPr>
          <p:spPr bwMode="auto">
            <a:xfrm>
              <a:off x="4076" y="1228"/>
              <a:ext cx="52" cy="35"/>
            </a:xfrm>
            <a:custGeom>
              <a:avLst/>
              <a:gdLst>
                <a:gd name="T0" fmla="*/ 9 w 60"/>
                <a:gd name="T1" fmla="*/ 0 h 49"/>
                <a:gd name="T2" fmla="*/ 0 w 60"/>
                <a:gd name="T3" fmla="*/ 18 h 49"/>
                <a:gd name="T4" fmla="*/ 28 w 60"/>
                <a:gd name="T5" fmla="*/ 33 h 49"/>
                <a:gd name="T6" fmla="*/ 42 w 60"/>
                <a:gd name="T7" fmla="*/ 46 h 49"/>
                <a:gd name="T8" fmla="*/ 60 w 60"/>
                <a:gd name="T9" fmla="*/ 42 h 49"/>
                <a:gd name="T10" fmla="*/ 49 w 60"/>
                <a:gd name="T11" fmla="*/ 24 h 49"/>
                <a:gd name="T12" fmla="*/ 28 w 60"/>
                <a:gd name="T13" fmla="*/ 3 h 49"/>
                <a:gd name="T14" fmla="*/ 19 w 60"/>
                <a:gd name="T15" fmla="*/ 16 h 49"/>
                <a:gd name="T16" fmla="*/ 9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9" name="Freeform 56"/>
            <p:cNvSpPr>
              <a:spLocks noChangeArrowheads="1"/>
            </p:cNvSpPr>
            <p:nvPr/>
          </p:nvSpPr>
          <p:spPr bwMode="auto">
            <a:xfrm>
              <a:off x="4156" y="1294"/>
              <a:ext cx="27" cy="31"/>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0" name="Freeform 57"/>
            <p:cNvSpPr>
              <a:spLocks noChangeArrowheads="1"/>
            </p:cNvSpPr>
            <p:nvPr/>
          </p:nvSpPr>
          <p:spPr bwMode="auto">
            <a:xfrm>
              <a:off x="4463" y="1255"/>
              <a:ext cx="53" cy="44"/>
            </a:xfrm>
            <a:custGeom>
              <a:avLst/>
              <a:gdLst>
                <a:gd name="T0" fmla="*/ 7 w 61"/>
                <a:gd name="T1" fmla="*/ 0 h 63"/>
                <a:gd name="T2" fmla="*/ 0 w 61"/>
                <a:gd name="T3" fmla="*/ 14 h 63"/>
                <a:gd name="T4" fmla="*/ 24 w 61"/>
                <a:gd name="T5" fmla="*/ 35 h 63"/>
                <a:gd name="T6" fmla="*/ 36 w 61"/>
                <a:gd name="T7" fmla="*/ 54 h 63"/>
                <a:gd name="T8" fmla="*/ 46 w 61"/>
                <a:gd name="T9" fmla="*/ 63 h 63"/>
                <a:gd name="T10" fmla="*/ 61 w 61"/>
                <a:gd name="T11" fmla="*/ 56 h 63"/>
                <a:gd name="T12" fmla="*/ 33 w 61"/>
                <a:gd name="T13" fmla="*/ 17 h 63"/>
                <a:gd name="T14" fmla="*/ 7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1" name="Freeform 58"/>
            <p:cNvSpPr>
              <a:spLocks noChangeArrowheads="1"/>
            </p:cNvSpPr>
            <p:nvPr/>
          </p:nvSpPr>
          <p:spPr bwMode="auto">
            <a:xfrm>
              <a:off x="4006" y="1310"/>
              <a:ext cx="53" cy="47"/>
            </a:xfrm>
            <a:custGeom>
              <a:avLst/>
              <a:gdLst>
                <a:gd name="T0" fmla="*/ 28 w 61"/>
                <a:gd name="T1" fmla="*/ 7 h 67"/>
                <a:gd name="T2" fmla="*/ 30 w 61"/>
                <a:gd name="T3" fmla="*/ 34 h 67"/>
                <a:gd name="T4" fmla="*/ 16 w 61"/>
                <a:gd name="T5" fmla="*/ 43 h 67"/>
                <a:gd name="T6" fmla="*/ 22 w 61"/>
                <a:gd name="T7" fmla="*/ 67 h 67"/>
                <a:gd name="T8" fmla="*/ 48 w 61"/>
                <a:gd name="T9" fmla="*/ 58 h 67"/>
                <a:gd name="T10" fmla="*/ 60 w 61"/>
                <a:gd name="T11" fmla="*/ 47 h 67"/>
                <a:gd name="T12" fmla="*/ 51 w 61"/>
                <a:gd name="T13" fmla="*/ 28 h 67"/>
                <a:gd name="T14" fmla="*/ 57 w 61"/>
                <a:gd name="T15" fmla="*/ 14 h 67"/>
                <a:gd name="T16" fmla="*/ 55 w 61"/>
                <a:gd name="T17" fmla="*/ 2 h 67"/>
                <a:gd name="T18" fmla="*/ 46 w 61"/>
                <a:gd name="T19" fmla="*/ 4 h 67"/>
                <a:gd name="T20" fmla="*/ 51 w 61"/>
                <a:gd name="T21" fmla="*/ 5 h 67"/>
                <a:gd name="T22" fmla="*/ 49 w 61"/>
                <a:gd name="T23" fmla="*/ 16 h 67"/>
                <a:gd name="T24" fmla="*/ 43 w 61"/>
                <a:gd name="T25" fmla="*/ 23 h 67"/>
                <a:gd name="T26" fmla="*/ 28 w 61"/>
                <a:gd name="T27" fmla="*/ 7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2" name="Freeform 59"/>
            <p:cNvSpPr>
              <a:spLocks noChangeArrowheads="1"/>
            </p:cNvSpPr>
            <p:nvPr/>
          </p:nvSpPr>
          <p:spPr bwMode="auto">
            <a:xfrm>
              <a:off x="3950" y="1328"/>
              <a:ext cx="37" cy="25"/>
            </a:xfrm>
            <a:custGeom>
              <a:avLst/>
              <a:gdLst>
                <a:gd name="T0" fmla="*/ 21 w 43"/>
                <a:gd name="T1" fmla="*/ 3 h 36"/>
                <a:gd name="T2" fmla="*/ 6 w 43"/>
                <a:gd name="T3" fmla="*/ 6 h 36"/>
                <a:gd name="T4" fmla="*/ 33 w 43"/>
                <a:gd name="T5" fmla="*/ 36 h 36"/>
                <a:gd name="T6" fmla="*/ 42 w 43"/>
                <a:gd name="T7" fmla="*/ 30 h 36"/>
                <a:gd name="T8" fmla="*/ 21 w 43"/>
                <a:gd name="T9" fmla="*/ 3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3" name="Freeform 60"/>
            <p:cNvSpPr>
              <a:spLocks noChangeArrowheads="1"/>
            </p:cNvSpPr>
            <p:nvPr/>
          </p:nvSpPr>
          <p:spPr bwMode="auto">
            <a:xfrm>
              <a:off x="3926" y="1300"/>
              <a:ext cx="27" cy="29"/>
            </a:xfrm>
            <a:custGeom>
              <a:avLst/>
              <a:gdLst>
                <a:gd name="T0" fmla="*/ 21 w 32"/>
                <a:gd name="T1" fmla="*/ 0 h 41"/>
                <a:gd name="T2" fmla="*/ 0 w 32"/>
                <a:gd name="T3" fmla="*/ 26 h 41"/>
                <a:gd name="T4" fmla="*/ 16 w 32"/>
                <a:gd name="T5" fmla="*/ 24 h 41"/>
                <a:gd name="T6" fmla="*/ 19 w 32"/>
                <a:gd name="T7" fmla="*/ 29 h 41"/>
                <a:gd name="T8" fmla="*/ 16 w 32"/>
                <a:gd name="T9" fmla="*/ 35 h 41"/>
                <a:gd name="T10" fmla="*/ 30 w 32"/>
                <a:gd name="T11" fmla="*/ 21 h 41"/>
                <a:gd name="T12" fmla="*/ 24 w 32"/>
                <a:gd name="T13" fmla="*/ 9 h 41"/>
                <a:gd name="T14" fmla="*/ 21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4" name="Freeform 61"/>
            <p:cNvSpPr>
              <a:spLocks noChangeArrowheads="1"/>
            </p:cNvSpPr>
            <p:nvPr/>
          </p:nvSpPr>
          <p:spPr bwMode="auto">
            <a:xfrm>
              <a:off x="3965" y="1311"/>
              <a:ext cx="39" cy="22"/>
            </a:xfrm>
            <a:custGeom>
              <a:avLst/>
              <a:gdLst>
                <a:gd name="T0" fmla="*/ 21 w 45"/>
                <a:gd name="T1" fmla="*/ 0 h 32"/>
                <a:gd name="T2" fmla="*/ 0 w 45"/>
                <a:gd name="T3" fmla="*/ 7 h 32"/>
                <a:gd name="T4" fmla="*/ 27 w 45"/>
                <a:gd name="T5" fmla="*/ 31 h 32"/>
                <a:gd name="T6" fmla="*/ 45 w 45"/>
                <a:gd name="T7" fmla="*/ 24 h 32"/>
                <a:gd name="T8" fmla="*/ 22 w 45"/>
                <a:gd name="T9" fmla="*/ 10 h 32"/>
                <a:gd name="T10" fmla="*/ 21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5" name="Freeform 62"/>
            <p:cNvSpPr>
              <a:spLocks noChangeArrowheads="1"/>
            </p:cNvSpPr>
            <p:nvPr/>
          </p:nvSpPr>
          <p:spPr bwMode="auto">
            <a:xfrm>
              <a:off x="3908" y="1000"/>
              <a:ext cx="31" cy="52"/>
            </a:xfrm>
            <a:custGeom>
              <a:avLst/>
              <a:gdLst>
                <a:gd name="T0" fmla="*/ 30 w 35"/>
                <a:gd name="T1" fmla="*/ 0 h 74"/>
                <a:gd name="T2" fmla="*/ 21 w 35"/>
                <a:gd name="T3" fmla="*/ 15 h 74"/>
                <a:gd name="T4" fmla="*/ 9 w 35"/>
                <a:gd name="T5" fmla="*/ 36 h 74"/>
                <a:gd name="T6" fmla="*/ 0 w 35"/>
                <a:gd name="T7" fmla="*/ 59 h 74"/>
                <a:gd name="T8" fmla="*/ 8 w 35"/>
                <a:gd name="T9" fmla="*/ 74 h 74"/>
                <a:gd name="T10" fmla="*/ 20 w 35"/>
                <a:gd name="T11" fmla="*/ 59 h 74"/>
                <a:gd name="T12" fmla="*/ 35 w 35"/>
                <a:gd name="T13" fmla="*/ 32 h 74"/>
                <a:gd name="T14" fmla="*/ 30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6" name="Freeform 63"/>
            <p:cNvSpPr>
              <a:spLocks noChangeArrowheads="1"/>
            </p:cNvSpPr>
            <p:nvPr/>
          </p:nvSpPr>
          <p:spPr bwMode="auto">
            <a:xfrm>
              <a:off x="3967" y="992"/>
              <a:ext cx="22" cy="51"/>
            </a:xfrm>
            <a:custGeom>
              <a:avLst/>
              <a:gdLst>
                <a:gd name="T0" fmla="*/ 13 w 25"/>
                <a:gd name="T1" fmla="*/ 7 h 73"/>
                <a:gd name="T2" fmla="*/ 4 w 25"/>
                <a:gd name="T3" fmla="*/ 8 h 73"/>
                <a:gd name="T4" fmla="*/ 0 w 25"/>
                <a:gd name="T5" fmla="*/ 22 h 73"/>
                <a:gd name="T6" fmla="*/ 15 w 25"/>
                <a:gd name="T7" fmla="*/ 41 h 73"/>
                <a:gd name="T8" fmla="*/ 25 w 25"/>
                <a:gd name="T9" fmla="*/ 56 h 73"/>
                <a:gd name="T10" fmla="*/ 16 w 25"/>
                <a:gd name="T11" fmla="*/ 20 h 73"/>
                <a:gd name="T12" fmla="*/ 13 w 25"/>
                <a:gd name="T13" fmla="*/ 7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7" name="Freeform 64"/>
            <p:cNvSpPr>
              <a:spLocks noChangeArrowheads="1"/>
            </p:cNvSpPr>
            <p:nvPr/>
          </p:nvSpPr>
          <p:spPr bwMode="auto">
            <a:xfrm>
              <a:off x="3992" y="976"/>
              <a:ext cx="12" cy="23"/>
            </a:xfrm>
            <a:custGeom>
              <a:avLst/>
              <a:gdLst>
                <a:gd name="T0" fmla="*/ 11 w 14"/>
                <a:gd name="T1" fmla="*/ 0 h 33"/>
                <a:gd name="T2" fmla="*/ 1 w 14"/>
                <a:gd name="T3" fmla="*/ 10 h 33"/>
                <a:gd name="T4" fmla="*/ 11 w 14"/>
                <a:gd name="T5" fmla="*/ 25 h 33"/>
                <a:gd name="T6" fmla="*/ 11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8" name="Freeform 65"/>
            <p:cNvSpPr>
              <a:spLocks noChangeArrowheads="1"/>
            </p:cNvSpPr>
            <p:nvPr/>
          </p:nvSpPr>
          <p:spPr bwMode="auto">
            <a:xfrm>
              <a:off x="4004" y="987"/>
              <a:ext cx="24" cy="45"/>
            </a:xfrm>
            <a:custGeom>
              <a:avLst/>
              <a:gdLst>
                <a:gd name="T0" fmla="*/ 5 w 28"/>
                <a:gd name="T1" fmla="*/ 0 h 64"/>
                <a:gd name="T2" fmla="*/ 11 w 28"/>
                <a:gd name="T3" fmla="*/ 14 h 64"/>
                <a:gd name="T4" fmla="*/ 20 w 28"/>
                <a:gd name="T5" fmla="*/ 21 h 64"/>
                <a:gd name="T6" fmla="*/ 8 w 28"/>
                <a:gd name="T7" fmla="*/ 39 h 64"/>
                <a:gd name="T8" fmla="*/ 0 w 28"/>
                <a:gd name="T9" fmla="*/ 56 h 64"/>
                <a:gd name="T10" fmla="*/ 11 w 28"/>
                <a:gd name="T11" fmla="*/ 57 h 64"/>
                <a:gd name="T12" fmla="*/ 26 w 28"/>
                <a:gd name="T13" fmla="*/ 26 h 64"/>
                <a:gd name="T14" fmla="*/ 5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9" name="Freeform 66"/>
            <p:cNvSpPr>
              <a:spLocks noChangeArrowheads="1"/>
            </p:cNvSpPr>
            <p:nvPr/>
          </p:nvSpPr>
          <p:spPr bwMode="auto">
            <a:xfrm>
              <a:off x="3694" y="1052"/>
              <a:ext cx="14" cy="25"/>
            </a:xfrm>
            <a:custGeom>
              <a:avLst/>
              <a:gdLst>
                <a:gd name="T0" fmla="*/ 14 w 16"/>
                <a:gd name="T1" fmla="*/ 3 h 36"/>
                <a:gd name="T2" fmla="*/ 0 w 16"/>
                <a:gd name="T3" fmla="*/ 7 h 36"/>
                <a:gd name="T4" fmla="*/ 8 w 16"/>
                <a:gd name="T5" fmla="*/ 22 h 36"/>
                <a:gd name="T6" fmla="*/ 14 w 16"/>
                <a:gd name="T7" fmla="*/ 3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0" name="Freeform 67"/>
            <p:cNvSpPr>
              <a:spLocks noChangeArrowheads="1"/>
            </p:cNvSpPr>
            <p:nvPr/>
          </p:nvSpPr>
          <p:spPr bwMode="auto">
            <a:xfrm>
              <a:off x="3683" y="1030"/>
              <a:ext cx="11"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1" name="Freeform 68"/>
            <p:cNvSpPr>
              <a:spLocks noChangeArrowheads="1"/>
            </p:cNvSpPr>
            <p:nvPr/>
          </p:nvSpPr>
          <p:spPr bwMode="auto">
            <a:xfrm>
              <a:off x="3678" y="1013"/>
              <a:ext cx="14" cy="14"/>
            </a:xfrm>
            <a:custGeom>
              <a:avLst/>
              <a:gdLst>
                <a:gd name="T0" fmla="*/ 10 w 16"/>
                <a:gd name="T1" fmla="*/ 5 h 19"/>
                <a:gd name="T2" fmla="*/ 0 w 16"/>
                <a:gd name="T3" fmla="*/ 10 h 19"/>
                <a:gd name="T4" fmla="*/ 12 w 16"/>
                <a:gd name="T5" fmla="*/ 19 h 19"/>
                <a:gd name="T6" fmla="*/ 10 w 16"/>
                <a:gd name="T7" fmla="*/ 5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2" name="Freeform 69"/>
            <p:cNvSpPr>
              <a:spLocks noChangeArrowheads="1"/>
            </p:cNvSpPr>
            <p:nvPr/>
          </p:nvSpPr>
          <p:spPr bwMode="auto">
            <a:xfrm>
              <a:off x="3664" y="976"/>
              <a:ext cx="13"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3" name="Freeform 70"/>
            <p:cNvSpPr>
              <a:spLocks noChangeArrowheads="1"/>
            </p:cNvSpPr>
            <p:nvPr/>
          </p:nvSpPr>
          <p:spPr bwMode="auto">
            <a:xfrm>
              <a:off x="3667" y="999"/>
              <a:ext cx="18" cy="13"/>
            </a:xfrm>
            <a:custGeom>
              <a:avLst/>
              <a:gdLst>
                <a:gd name="T0" fmla="*/ 13 w 22"/>
                <a:gd name="T1" fmla="*/ 0 h 18"/>
                <a:gd name="T2" fmla="*/ 19 w 22"/>
                <a:gd name="T3" fmla="*/ 18 h 18"/>
                <a:gd name="T4" fmla="*/ 14 w 22"/>
                <a:gd name="T5" fmla="*/ 6 h 18"/>
                <a:gd name="T6" fmla="*/ 13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4" name="Freeform 71"/>
            <p:cNvSpPr>
              <a:spLocks noChangeArrowheads="1"/>
            </p:cNvSpPr>
            <p:nvPr/>
          </p:nvSpPr>
          <p:spPr bwMode="auto">
            <a:xfrm>
              <a:off x="4628" y="1582"/>
              <a:ext cx="52" cy="56"/>
            </a:xfrm>
            <a:custGeom>
              <a:avLst/>
              <a:gdLst>
                <a:gd name="T0" fmla="*/ 10 w 60"/>
                <a:gd name="T1" fmla="*/ 7 h 81"/>
                <a:gd name="T2" fmla="*/ 3 w 60"/>
                <a:gd name="T3" fmla="*/ 18 h 81"/>
                <a:gd name="T4" fmla="*/ 15 w 60"/>
                <a:gd name="T5" fmla="*/ 39 h 81"/>
                <a:gd name="T6" fmla="*/ 27 w 60"/>
                <a:gd name="T7" fmla="*/ 54 h 81"/>
                <a:gd name="T8" fmla="*/ 40 w 60"/>
                <a:gd name="T9" fmla="*/ 63 h 81"/>
                <a:gd name="T10" fmla="*/ 51 w 60"/>
                <a:gd name="T11" fmla="*/ 81 h 81"/>
                <a:gd name="T12" fmla="*/ 52 w 60"/>
                <a:gd name="T13" fmla="*/ 57 h 81"/>
                <a:gd name="T14" fmla="*/ 43 w 60"/>
                <a:gd name="T15" fmla="*/ 37 h 81"/>
                <a:gd name="T16" fmla="*/ 25 w 60"/>
                <a:gd name="T17" fmla="*/ 18 h 81"/>
                <a:gd name="T18" fmla="*/ 10 w 60"/>
                <a:gd name="T19" fmla="*/ 7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5" name="Freeform 72"/>
            <p:cNvSpPr>
              <a:spLocks noChangeArrowheads="1"/>
            </p:cNvSpPr>
            <p:nvPr/>
          </p:nvSpPr>
          <p:spPr bwMode="auto">
            <a:xfrm>
              <a:off x="4894" y="1536"/>
              <a:ext cx="61" cy="43"/>
            </a:xfrm>
            <a:custGeom>
              <a:avLst/>
              <a:gdLst>
                <a:gd name="T0" fmla="*/ 28 w 71"/>
                <a:gd name="T1" fmla="*/ 23 h 61"/>
                <a:gd name="T2" fmla="*/ 13 w 71"/>
                <a:gd name="T3" fmla="*/ 32 h 61"/>
                <a:gd name="T4" fmla="*/ 1 w 71"/>
                <a:gd name="T5" fmla="*/ 44 h 61"/>
                <a:gd name="T6" fmla="*/ 13 w 71"/>
                <a:gd name="T7" fmla="*/ 59 h 61"/>
                <a:gd name="T8" fmla="*/ 28 w 71"/>
                <a:gd name="T9" fmla="*/ 44 h 61"/>
                <a:gd name="T10" fmla="*/ 40 w 71"/>
                <a:gd name="T11" fmla="*/ 23 h 61"/>
                <a:gd name="T12" fmla="*/ 55 w 71"/>
                <a:gd name="T13" fmla="*/ 0 h 61"/>
                <a:gd name="T14" fmla="*/ 71 w 71"/>
                <a:gd name="T15" fmla="*/ 11 h 61"/>
                <a:gd name="T16" fmla="*/ 35 w 71"/>
                <a:gd name="T17" fmla="*/ 23 h 61"/>
                <a:gd name="T18" fmla="*/ 28 w 71"/>
                <a:gd name="T19" fmla="*/ 23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6" name="Freeform 73"/>
            <p:cNvSpPr>
              <a:spLocks noChangeArrowheads="1"/>
            </p:cNvSpPr>
            <p:nvPr/>
          </p:nvSpPr>
          <p:spPr bwMode="auto">
            <a:xfrm>
              <a:off x="4710" y="1513"/>
              <a:ext cx="20" cy="21"/>
            </a:xfrm>
            <a:custGeom>
              <a:avLst/>
              <a:gdLst>
                <a:gd name="T0" fmla="*/ 9 w 23"/>
                <a:gd name="T1" fmla="*/ 0 h 30"/>
                <a:gd name="T2" fmla="*/ 0 w 23"/>
                <a:gd name="T3" fmla="*/ 14 h 30"/>
                <a:gd name="T4" fmla="*/ 12 w 23"/>
                <a:gd name="T5" fmla="*/ 30 h 30"/>
                <a:gd name="T6" fmla="*/ 9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7" name="Freeform 74"/>
            <p:cNvSpPr>
              <a:spLocks noChangeArrowheads="1"/>
            </p:cNvSpPr>
            <p:nvPr/>
          </p:nvSpPr>
          <p:spPr bwMode="auto">
            <a:xfrm>
              <a:off x="4701" y="1492"/>
              <a:ext cx="23" cy="16"/>
            </a:xfrm>
            <a:custGeom>
              <a:avLst/>
              <a:gdLst>
                <a:gd name="T0" fmla="*/ 19 w 26"/>
                <a:gd name="T1" fmla="*/ 0 h 23"/>
                <a:gd name="T2" fmla="*/ 0 w 26"/>
                <a:gd name="T3" fmla="*/ 14 h 23"/>
                <a:gd name="T4" fmla="*/ 21 w 26"/>
                <a:gd name="T5" fmla="*/ 20 h 23"/>
                <a:gd name="T6" fmla="*/ 19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8" name="Freeform 75"/>
            <p:cNvSpPr>
              <a:spLocks noChangeArrowheads="1"/>
            </p:cNvSpPr>
            <p:nvPr/>
          </p:nvSpPr>
          <p:spPr bwMode="auto">
            <a:xfrm>
              <a:off x="4525" y="1311"/>
              <a:ext cx="27" cy="31"/>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9" name="Freeform 76"/>
            <p:cNvSpPr>
              <a:spLocks noChangeArrowheads="1"/>
            </p:cNvSpPr>
            <p:nvPr/>
          </p:nvSpPr>
          <p:spPr bwMode="auto">
            <a:xfrm>
              <a:off x="4564" y="1351"/>
              <a:ext cx="30" cy="31"/>
            </a:xfrm>
            <a:custGeom>
              <a:avLst/>
              <a:gdLst>
                <a:gd name="T0" fmla="*/ 30 w 34"/>
                <a:gd name="T1" fmla="*/ 0 h 44"/>
                <a:gd name="T2" fmla="*/ 10 w 34"/>
                <a:gd name="T3" fmla="*/ 9 h 44"/>
                <a:gd name="T4" fmla="*/ 14 w 34"/>
                <a:gd name="T5" fmla="*/ 32 h 44"/>
                <a:gd name="T6" fmla="*/ 26 w 34"/>
                <a:gd name="T7" fmla="*/ 36 h 44"/>
                <a:gd name="T8" fmla="*/ 30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0" name="Freeform 77"/>
            <p:cNvSpPr>
              <a:spLocks noChangeArrowheads="1"/>
            </p:cNvSpPr>
            <p:nvPr/>
          </p:nvSpPr>
          <p:spPr bwMode="auto">
            <a:xfrm>
              <a:off x="4595" y="1410"/>
              <a:ext cx="32" cy="26"/>
            </a:xfrm>
            <a:custGeom>
              <a:avLst/>
              <a:gdLst>
                <a:gd name="T0" fmla="*/ 34 w 38"/>
                <a:gd name="T1" fmla="*/ 2 h 37"/>
                <a:gd name="T2" fmla="*/ 10 w 38"/>
                <a:gd name="T3" fmla="*/ 2 h 37"/>
                <a:gd name="T4" fmla="*/ 14 w 38"/>
                <a:gd name="T5" fmla="*/ 25 h 37"/>
                <a:gd name="T6" fmla="*/ 26 w 38"/>
                <a:gd name="T7" fmla="*/ 29 h 37"/>
                <a:gd name="T8" fmla="*/ 34 w 38"/>
                <a:gd name="T9" fmla="*/ 2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1" name="Freeform 78"/>
            <p:cNvSpPr>
              <a:spLocks noChangeArrowheads="1"/>
            </p:cNvSpPr>
            <p:nvPr/>
          </p:nvSpPr>
          <p:spPr bwMode="auto">
            <a:xfrm>
              <a:off x="4634" y="1400"/>
              <a:ext cx="32" cy="25"/>
            </a:xfrm>
            <a:custGeom>
              <a:avLst/>
              <a:gdLst>
                <a:gd name="T0" fmla="*/ 34 w 38"/>
                <a:gd name="T1" fmla="*/ 2 h 34"/>
                <a:gd name="T2" fmla="*/ 10 w 38"/>
                <a:gd name="T3" fmla="*/ 2 h 34"/>
                <a:gd name="T4" fmla="*/ 16 w 38"/>
                <a:gd name="T5" fmla="*/ 22 h 34"/>
                <a:gd name="T6" fmla="*/ 27 w 38"/>
                <a:gd name="T7" fmla="*/ 22 h 34"/>
                <a:gd name="T8" fmla="*/ 34 w 38"/>
                <a:gd name="T9" fmla="*/ 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2" name="Freeform 79"/>
            <p:cNvSpPr>
              <a:spLocks noChangeArrowheads="1"/>
            </p:cNvSpPr>
            <p:nvPr/>
          </p:nvSpPr>
          <p:spPr bwMode="auto">
            <a:xfrm>
              <a:off x="4623" y="1367"/>
              <a:ext cx="30" cy="19"/>
            </a:xfrm>
            <a:custGeom>
              <a:avLst/>
              <a:gdLst>
                <a:gd name="T0" fmla="*/ 31 w 35"/>
                <a:gd name="T1" fmla="*/ 1 h 27"/>
                <a:gd name="T2" fmla="*/ 10 w 35"/>
                <a:gd name="T3" fmla="*/ 2 h 27"/>
                <a:gd name="T4" fmla="*/ 13 w 35"/>
                <a:gd name="T5" fmla="*/ 15 h 27"/>
                <a:gd name="T6" fmla="*/ 25 w 35"/>
                <a:gd name="T7" fmla="*/ 19 h 27"/>
                <a:gd name="T8" fmla="*/ 31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3" name="Freeform 80"/>
            <p:cNvSpPr>
              <a:spLocks noChangeArrowheads="1"/>
            </p:cNvSpPr>
            <p:nvPr/>
          </p:nvSpPr>
          <p:spPr bwMode="auto">
            <a:xfrm>
              <a:off x="4593" y="1343"/>
              <a:ext cx="30" cy="33"/>
            </a:xfrm>
            <a:custGeom>
              <a:avLst/>
              <a:gdLst>
                <a:gd name="T0" fmla="*/ 28 w 35"/>
                <a:gd name="T1" fmla="*/ 16 h 47"/>
                <a:gd name="T2" fmla="*/ 19 w 35"/>
                <a:gd name="T3" fmla="*/ 2 h 47"/>
                <a:gd name="T4" fmla="*/ 10 w 35"/>
                <a:gd name="T5" fmla="*/ 25 h 47"/>
                <a:gd name="T6" fmla="*/ 19 w 35"/>
                <a:gd name="T7" fmla="*/ 35 h 47"/>
                <a:gd name="T8" fmla="*/ 27 w 35"/>
                <a:gd name="T9" fmla="*/ 29 h 47"/>
                <a:gd name="T10" fmla="*/ 28 w 35"/>
                <a:gd name="T11" fmla="*/ 16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4" name="Freeform 81"/>
            <p:cNvSpPr>
              <a:spLocks noChangeArrowheads="1"/>
            </p:cNvSpPr>
            <p:nvPr/>
          </p:nvSpPr>
          <p:spPr bwMode="auto">
            <a:xfrm>
              <a:off x="4556" y="1329"/>
              <a:ext cx="27" cy="24"/>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5" name="Freeform 82"/>
            <p:cNvSpPr>
              <a:spLocks noChangeArrowheads="1"/>
            </p:cNvSpPr>
            <p:nvPr/>
          </p:nvSpPr>
          <p:spPr bwMode="auto">
            <a:xfrm>
              <a:off x="4602" y="1378"/>
              <a:ext cx="27" cy="24"/>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6" name="Freeform 83"/>
            <p:cNvSpPr>
              <a:spLocks noChangeArrowheads="1"/>
            </p:cNvSpPr>
            <p:nvPr/>
          </p:nvSpPr>
          <p:spPr bwMode="auto">
            <a:xfrm>
              <a:off x="2750" y="93"/>
              <a:ext cx="162" cy="101"/>
            </a:xfrm>
            <a:custGeom>
              <a:avLst/>
              <a:gdLst>
                <a:gd name="T0" fmla="*/ 171 w 189"/>
                <a:gd name="T1" fmla="*/ 4 h 144"/>
                <a:gd name="T2" fmla="*/ 185 w 189"/>
                <a:gd name="T3" fmla="*/ 4 h 144"/>
                <a:gd name="T4" fmla="*/ 189 w 189"/>
                <a:gd name="T5" fmla="*/ 16 h 144"/>
                <a:gd name="T6" fmla="*/ 187 w 189"/>
                <a:gd name="T7" fmla="*/ 24 h 144"/>
                <a:gd name="T8" fmla="*/ 131 w 189"/>
                <a:gd name="T9" fmla="*/ 44 h 144"/>
                <a:gd name="T10" fmla="*/ 109 w 189"/>
                <a:gd name="T11" fmla="*/ 58 h 144"/>
                <a:gd name="T12" fmla="*/ 97 w 189"/>
                <a:gd name="T13" fmla="*/ 62 h 144"/>
                <a:gd name="T14" fmla="*/ 71 w 189"/>
                <a:gd name="T15" fmla="*/ 82 h 144"/>
                <a:gd name="T16" fmla="*/ 75 w 189"/>
                <a:gd name="T17" fmla="*/ 92 h 144"/>
                <a:gd name="T18" fmla="*/ 83 w 189"/>
                <a:gd name="T19" fmla="*/ 116 h 144"/>
                <a:gd name="T20" fmla="*/ 107 w 189"/>
                <a:gd name="T21" fmla="*/ 126 h 144"/>
                <a:gd name="T22" fmla="*/ 93 w 189"/>
                <a:gd name="T23" fmla="*/ 140 h 144"/>
                <a:gd name="T24" fmla="*/ 83 w 189"/>
                <a:gd name="T25" fmla="*/ 130 h 144"/>
                <a:gd name="T26" fmla="*/ 71 w 189"/>
                <a:gd name="T27" fmla="*/ 134 h 144"/>
                <a:gd name="T28" fmla="*/ 21 w 189"/>
                <a:gd name="T29" fmla="*/ 122 h 144"/>
                <a:gd name="T30" fmla="*/ 19 w 189"/>
                <a:gd name="T31" fmla="*/ 106 h 144"/>
                <a:gd name="T32" fmla="*/ 47 w 189"/>
                <a:gd name="T33" fmla="*/ 90 h 144"/>
                <a:gd name="T34" fmla="*/ 51 w 189"/>
                <a:gd name="T35" fmla="*/ 76 h 144"/>
                <a:gd name="T36" fmla="*/ 47 w 189"/>
                <a:gd name="T37" fmla="*/ 64 h 144"/>
                <a:gd name="T38" fmla="*/ 73 w 189"/>
                <a:gd name="T39" fmla="*/ 46 h 144"/>
                <a:gd name="T40" fmla="*/ 97 w 189"/>
                <a:gd name="T41" fmla="*/ 36 h 144"/>
                <a:gd name="T42" fmla="*/ 113 w 189"/>
                <a:gd name="T43" fmla="*/ 24 h 144"/>
                <a:gd name="T44" fmla="*/ 171 w 189"/>
                <a:gd name="T45" fmla="*/ 4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7" name="Freeform 84"/>
            <p:cNvSpPr>
              <a:spLocks noChangeArrowheads="1"/>
            </p:cNvSpPr>
            <p:nvPr/>
          </p:nvSpPr>
          <p:spPr bwMode="auto">
            <a:xfrm>
              <a:off x="2847" y="191"/>
              <a:ext cx="46" cy="11"/>
            </a:xfrm>
            <a:custGeom>
              <a:avLst/>
              <a:gdLst>
                <a:gd name="T0" fmla="*/ 24 w 53"/>
                <a:gd name="T1" fmla="*/ 0 h 17"/>
                <a:gd name="T2" fmla="*/ 12 w 53"/>
                <a:gd name="T3" fmla="*/ 2 h 17"/>
                <a:gd name="T4" fmla="*/ 32 w 53"/>
                <a:gd name="T5" fmla="*/ 16 h 17"/>
                <a:gd name="T6" fmla="*/ 44 w 53"/>
                <a:gd name="T7" fmla="*/ 14 h 17"/>
                <a:gd name="T8" fmla="*/ 24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8" name="Freeform 85"/>
            <p:cNvSpPr>
              <a:spLocks noChangeArrowheads="1"/>
            </p:cNvSpPr>
            <p:nvPr/>
          </p:nvSpPr>
          <p:spPr bwMode="auto">
            <a:xfrm>
              <a:off x="3082" y="45"/>
              <a:ext cx="49" cy="26"/>
            </a:xfrm>
            <a:custGeom>
              <a:avLst/>
              <a:gdLst>
                <a:gd name="T0" fmla="*/ 57 w 57"/>
                <a:gd name="T1" fmla="*/ 4 h 37"/>
                <a:gd name="T2" fmla="*/ 25 w 57"/>
                <a:gd name="T3" fmla="*/ 24 h 37"/>
                <a:gd name="T4" fmla="*/ 11 w 57"/>
                <a:gd name="T5" fmla="*/ 34 h 37"/>
                <a:gd name="T6" fmla="*/ 9 w 57"/>
                <a:gd name="T7" fmla="*/ 4 h 37"/>
                <a:gd name="T8" fmla="*/ 21 w 57"/>
                <a:gd name="T9" fmla="*/ 0 h 37"/>
                <a:gd name="T10" fmla="*/ 57 w 57"/>
                <a:gd name="T11" fmla="*/ 4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9" name="Freeform 86"/>
            <p:cNvSpPr>
              <a:spLocks noChangeArrowheads="1"/>
            </p:cNvSpPr>
            <p:nvPr/>
          </p:nvSpPr>
          <p:spPr bwMode="auto">
            <a:xfrm>
              <a:off x="3117" y="57"/>
              <a:ext cx="58" cy="19"/>
            </a:xfrm>
            <a:custGeom>
              <a:avLst/>
              <a:gdLst>
                <a:gd name="T0" fmla="*/ 29 w 68"/>
                <a:gd name="T1" fmla="*/ 0 h 26"/>
                <a:gd name="T2" fmla="*/ 11 w 68"/>
                <a:gd name="T3" fmla="*/ 6 h 26"/>
                <a:gd name="T4" fmla="*/ 57 w 68"/>
                <a:gd name="T5" fmla="*/ 26 h 26"/>
                <a:gd name="T6" fmla="*/ 63 w 68"/>
                <a:gd name="T7" fmla="*/ 24 h 26"/>
                <a:gd name="T8" fmla="*/ 29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0" name="Freeform 87"/>
            <p:cNvSpPr>
              <a:spLocks noChangeArrowheads="1"/>
            </p:cNvSpPr>
            <p:nvPr/>
          </p:nvSpPr>
          <p:spPr bwMode="auto">
            <a:xfrm>
              <a:off x="3179" y="60"/>
              <a:ext cx="58" cy="30"/>
            </a:xfrm>
            <a:custGeom>
              <a:avLst/>
              <a:gdLst>
                <a:gd name="T0" fmla="*/ 50 w 66"/>
                <a:gd name="T1" fmla="*/ 9 h 43"/>
                <a:gd name="T2" fmla="*/ 26 w 66"/>
                <a:gd name="T3" fmla="*/ 9 h 43"/>
                <a:gd name="T4" fmla="*/ 10 w 66"/>
                <a:gd name="T5" fmla="*/ 9 h 43"/>
                <a:gd name="T6" fmla="*/ 8 w 66"/>
                <a:gd name="T7" fmla="*/ 35 h 43"/>
                <a:gd name="T8" fmla="*/ 32 w 66"/>
                <a:gd name="T9" fmla="*/ 43 h 43"/>
                <a:gd name="T10" fmla="*/ 62 w 66"/>
                <a:gd name="T11" fmla="*/ 27 h 43"/>
                <a:gd name="T12" fmla="*/ 50 w 66"/>
                <a:gd name="T13" fmla="*/ 9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1" name="Freeform 88"/>
            <p:cNvSpPr>
              <a:spLocks noChangeArrowheads="1"/>
            </p:cNvSpPr>
            <p:nvPr/>
          </p:nvSpPr>
          <p:spPr bwMode="auto">
            <a:xfrm>
              <a:off x="3581" y="85"/>
              <a:ext cx="101" cy="29"/>
            </a:xfrm>
            <a:custGeom>
              <a:avLst/>
              <a:gdLst>
                <a:gd name="T0" fmla="*/ 14 w 117"/>
                <a:gd name="T1" fmla="*/ 0 h 41"/>
                <a:gd name="T2" fmla="*/ 8 w 117"/>
                <a:gd name="T3" fmla="*/ 16 h 41"/>
                <a:gd name="T4" fmla="*/ 50 w 117"/>
                <a:gd name="T5" fmla="*/ 30 h 41"/>
                <a:gd name="T6" fmla="*/ 76 w 117"/>
                <a:gd name="T7" fmla="*/ 36 h 41"/>
                <a:gd name="T8" fmla="*/ 112 w 117"/>
                <a:gd name="T9" fmla="*/ 22 h 41"/>
                <a:gd name="T10" fmla="*/ 78 w 117"/>
                <a:gd name="T11" fmla="*/ 4 h 41"/>
                <a:gd name="T12" fmla="*/ 14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2" name="Freeform 89"/>
            <p:cNvSpPr>
              <a:spLocks noChangeArrowheads="1"/>
            </p:cNvSpPr>
            <p:nvPr/>
          </p:nvSpPr>
          <p:spPr bwMode="auto">
            <a:xfrm>
              <a:off x="3684" y="84"/>
              <a:ext cx="53" cy="23"/>
            </a:xfrm>
            <a:custGeom>
              <a:avLst/>
              <a:gdLst>
                <a:gd name="T0" fmla="*/ 32 w 62"/>
                <a:gd name="T1" fmla="*/ 4 h 32"/>
                <a:gd name="T2" fmla="*/ 62 w 62"/>
                <a:gd name="T3" fmla="*/ 10 h 32"/>
                <a:gd name="T4" fmla="*/ 30 w 62"/>
                <a:gd name="T5" fmla="*/ 32 h 32"/>
                <a:gd name="T6" fmla="*/ 6 w 62"/>
                <a:gd name="T7" fmla="*/ 22 h 32"/>
                <a:gd name="T8" fmla="*/ 32 w 62"/>
                <a:gd name="T9" fmla="*/ 4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3" name="Freeform 90"/>
            <p:cNvSpPr>
              <a:spLocks noChangeArrowheads="1"/>
            </p:cNvSpPr>
            <p:nvPr/>
          </p:nvSpPr>
          <p:spPr bwMode="auto">
            <a:xfrm>
              <a:off x="3660" y="111"/>
              <a:ext cx="42" cy="16"/>
            </a:xfrm>
            <a:custGeom>
              <a:avLst/>
              <a:gdLst>
                <a:gd name="T0" fmla="*/ 20 w 49"/>
                <a:gd name="T1" fmla="*/ 1 h 23"/>
                <a:gd name="T2" fmla="*/ 6 w 49"/>
                <a:gd name="T3" fmla="*/ 5 h 23"/>
                <a:gd name="T4" fmla="*/ 38 w 49"/>
                <a:gd name="T5" fmla="*/ 23 h 23"/>
                <a:gd name="T6" fmla="*/ 20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4" name="Freeform 91"/>
            <p:cNvSpPr>
              <a:spLocks noChangeArrowheads="1"/>
            </p:cNvSpPr>
            <p:nvPr/>
          </p:nvSpPr>
          <p:spPr bwMode="auto">
            <a:xfrm>
              <a:off x="3950" y="321"/>
              <a:ext cx="87" cy="106"/>
            </a:xfrm>
            <a:custGeom>
              <a:avLst/>
              <a:gdLst>
                <a:gd name="T0" fmla="*/ 6 w 102"/>
                <a:gd name="T1" fmla="*/ 0 h 152"/>
                <a:gd name="T2" fmla="*/ 0 w 102"/>
                <a:gd name="T3" fmla="*/ 18 h 152"/>
                <a:gd name="T4" fmla="*/ 14 w 102"/>
                <a:gd name="T5" fmla="*/ 42 h 152"/>
                <a:gd name="T6" fmla="*/ 32 w 102"/>
                <a:gd name="T7" fmla="*/ 72 h 152"/>
                <a:gd name="T8" fmla="*/ 36 w 102"/>
                <a:gd name="T9" fmla="*/ 104 h 152"/>
                <a:gd name="T10" fmla="*/ 80 w 102"/>
                <a:gd name="T11" fmla="*/ 152 h 152"/>
                <a:gd name="T12" fmla="*/ 86 w 102"/>
                <a:gd name="T13" fmla="*/ 124 h 152"/>
                <a:gd name="T14" fmla="*/ 74 w 102"/>
                <a:gd name="T15" fmla="*/ 102 h 152"/>
                <a:gd name="T16" fmla="*/ 62 w 102"/>
                <a:gd name="T17" fmla="*/ 92 h 152"/>
                <a:gd name="T18" fmla="*/ 52 w 102"/>
                <a:gd name="T19" fmla="*/ 74 h 152"/>
                <a:gd name="T20" fmla="*/ 42 w 102"/>
                <a:gd name="T21" fmla="*/ 44 h 152"/>
                <a:gd name="T22" fmla="*/ 4 w 102"/>
                <a:gd name="T23" fmla="*/ 12 h 152"/>
                <a:gd name="T24" fmla="*/ 6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5" name="Freeform 92"/>
            <p:cNvSpPr>
              <a:spLocks noChangeArrowheads="1"/>
            </p:cNvSpPr>
            <p:nvPr/>
          </p:nvSpPr>
          <p:spPr bwMode="auto">
            <a:xfrm>
              <a:off x="4020" y="431"/>
              <a:ext cx="63" cy="73"/>
            </a:xfrm>
            <a:custGeom>
              <a:avLst/>
              <a:gdLst>
                <a:gd name="T0" fmla="*/ 64 w 74"/>
                <a:gd name="T1" fmla="*/ 22 h 103"/>
                <a:gd name="T2" fmla="*/ 74 w 74"/>
                <a:gd name="T3" fmla="*/ 40 h 103"/>
                <a:gd name="T4" fmla="*/ 30 w 74"/>
                <a:gd name="T5" fmla="*/ 84 h 103"/>
                <a:gd name="T6" fmla="*/ 32 w 74"/>
                <a:gd name="T7" fmla="*/ 100 h 103"/>
                <a:gd name="T8" fmla="*/ 20 w 74"/>
                <a:gd name="T9" fmla="*/ 94 h 103"/>
                <a:gd name="T10" fmla="*/ 6 w 74"/>
                <a:gd name="T11" fmla="*/ 84 h 103"/>
                <a:gd name="T12" fmla="*/ 0 w 74"/>
                <a:gd name="T13" fmla="*/ 82 h 103"/>
                <a:gd name="T14" fmla="*/ 10 w 74"/>
                <a:gd name="T15" fmla="*/ 58 h 103"/>
                <a:gd name="T16" fmla="*/ 12 w 74"/>
                <a:gd name="T17" fmla="*/ 52 h 103"/>
                <a:gd name="T18" fmla="*/ 2 w 74"/>
                <a:gd name="T19" fmla="*/ 24 h 103"/>
                <a:gd name="T20" fmla="*/ 4 w 74"/>
                <a:gd name="T21" fmla="*/ 14 h 103"/>
                <a:gd name="T22" fmla="*/ 26 w 74"/>
                <a:gd name="T23" fmla="*/ 22 h 103"/>
                <a:gd name="T24" fmla="*/ 36 w 74"/>
                <a:gd name="T25" fmla="*/ 36 h 103"/>
                <a:gd name="T26" fmla="*/ 64 w 74"/>
                <a:gd name="T27" fmla="*/ 22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6" name="Freeform 93"/>
            <p:cNvSpPr>
              <a:spLocks noChangeArrowheads="1"/>
            </p:cNvSpPr>
            <p:nvPr/>
          </p:nvSpPr>
          <p:spPr bwMode="auto">
            <a:xfrm>
              <a:off x="3978" y="506"/>
              <a:ext cx="126" cy="176"/>
            </a:xfrm>
            <a:custGeom>
              <a:avLst/>
              <a:gdLst>
                <a:gd name="T0" fmla="*/ 82 w 146"/>
                <a:gd name="T1" fmla="*/ 100 h 252"/>
                <a:gd name="T2" fmla="*/ 66 w 146"/>
                <a:gd name="T3" fmla="*/ 106 h 252"/>
                <a:gd name="T4" fmla="*/ 64 w 146"/>
                <a:gd name="T5" fmla="*/ 132 h 252"/>
                <a:gd name="T6" fmla="*/ 22 w 146"/>
                <a:gd name="T7" fmla="*/ 146 h 252"/>
                <a:gd name="T8" fmla="*/ 8 w 146"/>
                <a:gd name="T9" fmla="*/ 168 h 252"/>
                <a:gd name="T10" fmla="*/ 20 w 146"/>
                <a:gd name="T11" fmla="*/ 182 h 252"/>
                <a:gd name="T12" fmla="*/ 8 w 146"/>
                <a:gd name="T13" fmla="*/ 198 h 252"/>
                <a:gd name="T14" fmla="*/ 24 w 146"/>
                <a:gd name="T15" fmla="*/ 252 h 252"/>
                <a:gd name="T16" fmla="*/ 28 w 146"/>
                <a:gd name="T17" fmla="*/ 214 h 252"/>
                <a:gd name="T18" fmla="*/ 22 w 146"/>
                <a:gd name="T19" fmla="*/ 192 h 252"/>
                <a:gd name="T20" fmla="*/ 42 w 146"/>
                <a:gd name="T21" fmla="*/ 176 h 252"/>
                <a:gd name="T22" fmla="*/ 52 w 146"/>
                <a:gd name="T23" fmla="*/ 158 h 252"/>
                <a:gd name="T24" fmla="*/ 66 w 146"/>
                <a:gd name="T25" fmla="*/ 174 h 252"/>
                <a:gd name="T26" fmla="*/ 44 w 146"/>
                <a:gd name="T27" fmla="*/ 190 h 252"/>
                <a:gd name="T28" fmla="*/ 56 w 146"/>
                <a:gd name="T29" fmla="*/ 200 h 252"/>
                <a:gd name="T30" fmla="*/ 68 w 146"/>
                <a:gd name="T31" fmla="*/ 178 h 252"/>
                <a:gd name="T32" fmla="*/ 84 w 146"/>
                <a:gd name="T33" fmla="*/ 184 h 252"/>
                <a:gd name="T34" fmla="*/ 104 w 146"/>
                <a:gd name="T35" fmla="*/ 148 h 252"/>
                <a:gd name="T36" fmla="*/ 114 w 146"/>
                <a:gd name="T37" fmla="*/ 156 h 252"/>
                <a:gd name="T38" fmla="*/ 136 w 146"/>
                <a:gd name="T39" fmla="*/ 148 h 252"/>
                <a:gd name="T40" fmla="*/ 146 w 146"/>
                <a:gd name="T41" fmla="*/ 130 h 252"/>
                <a:gd name="T42" fmla="*/ 142 w 146"/>
                <a:gd name="T43" fmla="*/ 110 h 252"/>
                <a:gd name="T44" fmla="*/ 134 w 146"/>
                <a:gd name="T45" fmla="*/ 98 h 252"/>
                <a:gd name="T46" fmla="*/ 122 w 146"/>
                <a:gd name="T47" fmla="*/ 40 h 252"/>
                <a:gd name="T48" fmla="*/ 94 w 146"/>
                <a:gd name="T49" fmla="*/ 0 h 252"/>
                <a:gd name="T50" fmla="*/ 78 w 146"/>
                <a:gd name="T51" fmla="*/ 12 h 252"/>
                <a:gd name="T52" fmla="*/ 96 w 146"/>
                <a:gd name="T53" fmla="*/ 34 h 252"/>
                <a:gd name="T54" fmla="*/ 96 w 146"/>
                <a:gd name="T55" fmla="*/ 64 h 252"/>
                <a:gd name="T56" fmla="*/ 82 w 146"/>
                <a:gd name="T57" fmla="*/ 10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7" name="Freeform 94"/>
            <p:cNvSpPr>
              <a:spLocks noChangeArrowheads="1"/>
            </p:cNvSpPr>
            <p:nvPr/>
          </p:nvSpPr>
          <p:spPr bwMode="auto">
            <a:xfrm>
              <a:off x="2758" y="35"/>
              <a:ext cx="60" cy="28"/>
            </a:xfrm>
            <a:custGeom>
              <a:avLst/>
              <a:gdLst>
                <a:gd name="T0" fmla="*/ 59 w 70"/>
                <a:gd name="T1" fmla="*/ 0 h 40"/>
                <a:gd name="T2" fmla="*/ 65 w 70"/>
                <a:gd name="T3" fmla="*/ 20 h 40"/>
                <a:gd name="T4" fmla="*/ 41 w 70"/>
                <a:gd name="T5" fmla="*/ 24 h 40"/>
                <a:gd name="T6" fmla="*/ 31 w 70"/>
                <a:gd name="T7" fmla="*/ 40 h 40"/>
                <a:gd name="T8" fmla="*/ 7 w 70"/>
                <a:gd name="T9" fmla="*/ 38 h 40"/>
                <a:gd name="T10" fmla="*/ 1 w 70"/>
                <a:gd name="T11" fmla="*/ 36 h 40"/>
                <a:gd name="T12" fmla="*/ 33 w 70"/>
                <a:gd name="T13" fmla="*/ 20 h 40"/>
                <a:gd name="T14" fmla="*/ 59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8" name="Freeform 95"/>
            <p:cNvSpPr>
              <a:spLocks noChangeArrowheads="1"/>
            </p:cNvSpPr>
            <p:nvPr/>
          </p:nvSpPr>
          <p:spPr bwMode="auto">
            <a:xfrm>
              <a:off x="2635" y="43"/>
              <a:ext cx="22" cy="21"/>
            </a:xfrm>
            <a:custGeom>
              <a:avLst/>
              <a:gdLst>
                <a:gd name="T0" fmla="*/ 18 w 26"/>
                <a:gd name="T1" fmla="*/ 0 h 29"/>
                <a:gd name="T2" fmla="*/ 0 w 26"/>
                <a:gd name="T3" fmla="*/ 18 h 29"/>
                <a:gd name="T4" fmla="*/ 18 w 26"/>
                <a:gd name="T5" fmla="*/ 26 h 29"/>
                <a:gd name="T6" fmla="*/ 18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9" name="Freeform 96"/>
            <p:cNvSpPr>
              <a:spLocks noChangeArrowheads="1"/>
            </p:cNvSpPr>
            <p:nvPr/>
          </p:nvSpPr>
          <p:spPr bwMode="auto">
            <a:xfrm>
              <a:off x="2663" y="42"/>
              <a:ext cx="42" cy="25"/>
            </a:xfrm>
            <a:custGeom>
              <a:avLst/>
              <a:gdLst>
                <a:gd name="T0" fmla="*/ 14 w 49"/>
                <a:gd name="T1" fmla="*/ 6 h 36"/>
                <a:gd name="T2" fmla="*/ 0 w 49"/>
                <a:gd name="T3" fmla="*/ 18 h 36"/>
                <a:gd name="T4" fmla="*/ 6 w 49"/>
                <a:gd name="T5" fmla="*/ 32 h 36"/>
                <a:gd name="T6" fmla="*/ 18 w 49"/>
                <a:gd name="T7" fmla="*/ 36 h 36"/>
                <a:gd name="T8" fmla="*/ 40 w 49"/>
                <a:gd name="T9" fmla="*/ 26 h 36"/>
                <a:gd name="T10" fmla="*/ 14 w 49"/>
                <a:gd name="T11" fmla="*/ 6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0" name="Freeform 97"/>
            <p:cNvSpPr>
              <a:spLocks noChangeArrowheads="1"/>
            </p:cNvSpPr>
            <p:nvPr/>
          </p:nvSpPr>
          <p:spPr bwMode="auto">
            <a:xfrm>
              <a:off x="2733" y="34"/>
              <a:ext cx="23" cy="15"/>
            </a:xfrm>
            <a:custGeom>
              <a:avLst/>
              <a:gdLst>
                <a:gd name="T0" fmla="*/ 11 w 27"/>
                <a:gd name="T1" fmla="*/ 0 h 22"/>
                <a:gd name="T2" fmla="*/ 3 w 27"/>
                <a:gd name="T3" fmla="*/ 12 h 22"/>
                <a:gd name="T4" fmla="*/ 19 w 27"/>
                <a:gd name="T5" fmla="*/ 22 h 22"/>
                <a:gd name="T6" fmla="*/ 11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1" name="Freeform 98"/>
            <p:cNvSpPr>
              <a:spLocks noChangeArrowheads="1"/>
            </p:cNvSpPr>
            <p:nvPr/>
          </p:nvSpPr>
          <p:spPr bwMode="auto">
            <a:xfrm>
              <a:off x="2712" y="50"/>
              <a:ext cx="17" cy="13"/>
            </a:xfrm>
            <a:custGeom>
              <a:avLst/>
              <a:gdLst>
                <a:gd name="T0" fmla="*/ 11 w 20"/>
                <a:gd name="T1" fmla="*/ 0 h 18"/>
                <a:gd name="T2" fmla="*/ 9 w 20"/>
                <a:gd name="T3" fmla="*/ 18 h 18"/>
                <a:gd name="T4" fmla="*/ 11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2" name="Freeform 99"/>
            <p:cNvSpPr>
              <a:spLocks noChangeArrowheads="1"/>
            </p:cNvSpPr>
            <p:nvPr/>
          </p:nvSpPr>
          <p:spPr bwMode="auto">
            <a:xfrm>
              <a:off x="4023" y="65"/>
              <a:ext cx="21" cy="31"/>
            </a:xfrm>
            <a:custGeom>
              <a:avLst/>
              <a:gdLst>
                <a:gd name="T0" fmla="*/ 24 w 24"/>
                <a:gd name="T1" fmla="*/ 0 h 44"/>
                <a:gd name="T2" fmla="*/ 8 w 24"/>
                <a:gd name="T3" fmla="*/ 16 h 44"/>
                <a:gd name="T4" fmla="*/ 0 w 24"/>
                <a:gd name="T5" fmla="*/ 34 h 44"/>
                <a:gd name="T6" fmla="*/ 16 w 24"/>
                <a:gd name="T7" fmla="*/ 40 h 44"/>
                <a:gd name="T8" fmla="*/ 24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3" name="Freeform 100"/>
            <p:cNvSpPr>
              <a:spLocks noChangeArrowheads="1"/>
            </p:cNvSpPr>
            <p:nvPr/>
          </p:nvSpPr>
          <p:spPr bwMode="auto">
            <a:xfrm>
              <a:off x="3007" y="1423"/>
              <a:ext cx="35" cy="17"/>
            </a:xfrm>
            <a:custGeom>
              <a:avLst/>
              <a:gdLst>
                <a:gd name="T0" fmla="*/ 30 w 41"/>
                <a:gd name="T1" fmla="*/ 0 h 24"/>
                <a:gd name="T2" fmla="*/ 26 w 41"/>
                <a:gd name="T3" fmla="*/ 24 h 24"/>
                <a:gd name="T4" fmla="*/ 30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4" name="Freeform 101"/>
            <p:cNvSpPr>
              <a:spLocks noChangeArrowheads="1"/>
            </p:cNvSpPr>
            <p:nvPr/>
          </p:nvSpPr>
          <p:spPr bwMode="auto">
            <a:xfrm>
              <a:off x="3053" y="1416"/>
              <a:ext cx="11"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5" name="Freeform 102"/>
            <p:cNvSpPr>
              <a:spLocks noChangeArrowheads="1"/>
            </p:cNvSpPr>
            <p:nvPr/>
          </p:nvSpPr>
          <p:spPr bwMode="auto">
            <a:xfrm>
              <a:off x="2976" y="1272"/>
              <a:ext cx="10"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6" name="Freeform 103"/>
            <p:cNvSpPr>
              <a:spLocks noChangeArrowheads="1"/>
            </p:cNvSpPr>
            <p:nvPr/>
          </p:nvSpPr>
          <p:spPr bwMode="auto">
            <a:xfrm>
              <a:off x="3045" y="1204"/>
              <a:ext cx="12"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7" name="Freeform 104"/>
            <p:cNvSpPr>
              <a:spLocks noChangeArrowheads="1"/>
            </p:cNvSpPr>
            <p:nvPr/>
          </p:nvSpPr>
          <p:spPr bwMode="auto">
            <a:xfrm>
              <a:off x="3017" y="1203"/>
              <a:ext cx="13"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8" name="Freeform 105"/>
            <p:cNvSpPr>
              <a:spLocks noChangeArrowheads="1"/>
            </p:cNvSpPr>
            <p:nvPr/>
          </p:nvSpPr>
          <p:spPr bwMode="auto">
            <a:xfrm>
              <a:off x="3004" y="1224"/>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9" name="Freeform 106"/>
            <p:cNvSpPr>
              <a:spLocks noChangeArrowheads="1"/>
            </p:cNvSpPr>
            <p:nvPr/>
          </p:nvSpPr>
          <p:spPr bwMode="auto">
            <a:xfrm>
              <a:off x="2976" y="1256"/>
              <a:ext cx="10"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0" name="Freeform 107"/>
            <p:cNvSpPr>
              <a:spLocks noChangeArrowheads="1"/>
            </p:cNvSpPr>
            <p:nvPr/>
          </p:nvSpPr>
          <p:spPr bwMode="auto">
            <a:xfrm>
              <a:off x="2997" y="1243"/>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1" name="Freeform 108"/>
            <p:cNvSpPr>
              <a:spLocks noChangeArrowheads="1"/>
            </p:cNvSpPr>
            <p:nvPr/>
          </p:nvSpPr>
          <p:spPr bwMode="auto">
            <a:xfrm>
              <a:off x="2154" y="320"/>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2" name="Freeform 109"/>
            <p:cNvSpPr>
              <a:spLocks noChangeArrowheads="1"/>
            </p:cNvSpPr>
            <p:nvPr/>
          </p:nvSpPr>
          <p:spPr bwMode="auto">
            <a:xfrm>
              <a:off x="2084" y="288"/>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3" name="Freeform 110"/>
            <p:cNvSpPr>
              <a:spLocks noChangeArrowheads="1"/>
            </p:cNvSpPr>
            <p:nvPr/>
          </p:nvSpPr>
          <p:spPr bwMode="auto">
            <a:xfrm>
              <a:off x="1810" y="85"/>
              <a:ext cx="2370" cy="1537"/>
            </a:xfrm>
            <a:custGeom>
              <a:avLst/>
              <a:gdLst>
                <a:gd name="T0" fmla="*/ 452 w 2060"/>
                <a:gd name="T1" fmla="*/ 653 h 1644"/>
                <a:gd name="T2" fmla="*/ 333 w 2060"/>
                <a:gd name="T3" fmla="*/ 595 h 1644"/>
                <a:gd name="T4" fmla="*/ 158 w 2060"/>
                <a:gd name="T5" fmla="*/ 645 h 1644"/>
                <a:gd name="T6" fmla="*/ 46 w 2060"/>
                <a:gd name="T7" fmla="*/ 759 h 1644"/>
                <a:gd name="T8" fmla="*/ 12 w 2060"/>
                <a:gd name="T9" fmla="*/ 941 h 1644"/>
                <a:gd name="T10" fmla="*/ 146 w 2060"/>
                <a:gd name="T11" fmla="*/ 1059 h 1644"/>
                <a:gd name="T12" fmla="*/ 308 w 2060"/>
                <a:gd name="T13" fmla="*/ 1041 h 1644"/>
                <a:gd name="T14" fmla="*/ 396 w 2060"/>
                <a:gd name="T15" fmla="*/ 1138 h 1644"/>
                <a:gd name="T16" fmla="*/ 452 w 2060"/>
                <a:gd name="T17" fmla="*/ 1447 h 1644"/>
                <a:gd name="T18" fmla="*/ 497 w 2060"/>
                <a:gd name="T19" fmla="*/ 1628 h 1644"/>
                <a:gd name="T20" fmla="*/ 704 w 2060"/>
                <a:gd name="T21" fmla="*/ 1574 h 1644"/>
                <a:gd name="T22" fmla="*/ 817 w 2060"/>
                <a:gd name="T23" fmla="*/ 1380 h 1644"/>
                <a:gd name="T24" fmla="*/ 885 w 2060"/>
                <a:gd name="T25" fmla="*/ 1153 h 1644"/>
                <a:gd name="T26" fmla="*/ 998 w 2060"/>
                <a:gd name="T27" fmla="*/ 999 h 1644"/>
                <a:gd name="T28" fmla="*/ 796 w 2060"/>
                <a:gd name="T29" fmla="*/ 856 h 1644"/>
                <a:gd name="T30" fmla="*/ 817 w 2060"/>
                <a:gd name="T31" fmla="*/ 819 h 1644"/>
                <a:gd name="T32" fmla="*/ 1003 w 2060"/>
                <a:gd name="T33" fmla="*/ 916 h 1644"/>
                <a:gd name="T34" fmla="*/ 1098 w 2060"/>
                <a:gd name="T35" fmla="*/ 792 h 1644"/>
                <a:gd name="T36" fmla="*/ 1046 w 2060"/>
                <a:gd name="T37" fmla="*/ 763 h 1644"/>
                <a:gd name="T38" fmla="*/ 929 w 2060"/>
                <a:gd name="T39" fmla="*/ 716 h 1644"/>
                <a:gd name="T40" fmla="*/ 1141 w 2060"/>
                <a:gd name="T41" fmla="*/ 761 h 1644"/>
                <a:gd name="T42" fmla="*/ 1296 w 2060"/>
                <a:gd name="T43" fmla="*/ 852 h 1644"/>
                <a:gd name="T44" fmla="*/ 1373 w 2060"/>
                <a:gd name="T45" fmla="*/ 1033 h 1644"/>
                <a:gd name="T46" fmla="*/ 1608 w 2060"/>
                <a:gd name="T47" fmla="*/ 847 h 1644"/>
                <a:gd name="T48" fmla="*/ 1704 w 2060"/>
                <a:gd name="T49" fmla="*/ 1030 h 1644"/>
                <a:gd name="T50" fmla="*/ 1707 w 2060"/>
                <a:gd name="T51" fmla="*/ 874 h 1644"/>
                <a:gd name="T52" fmla="*/ 1759 w 2060"/>
                <a:gd name="T53" fmla="*/ 800 h 1644"/>
                <a:gd name="T54" fmla="*/ 1783 w 2060"/>
                <a:gd name="T55" fmla="*/ 544 h 1644"/>
                <a:gd name="T56" fmla="*/ 1824 w 2060"/>
                <a:gd name="T57" fmla="*/ 528 h 1644"/>
                <a:gd name="T58" fmla="*/ 1844 w 2060"/>
                <a:gd name="T59" fmla="*/ 427 h 1644"/>
                <a:gd name="T60" fmla="*/ 1805 w 2060"/>
                <a:gd name="T61" fmla="*/ 226 h 1644"/>
                <a:gd name="T62" fmla="*/ 1899 w 2060"/>
                <a:gd name="T63" fmla="*/ 108 h 1644"/>
                <a:gd name="T64" fmla="*/ 1947 w 2060"/>
                <a:gd name="T65" fmla="*/ 209 h 1644"/>
                <a:gd name="T66" fmla="*/ 1943 w 2060"/>
                <a:gd name="T67" fmla="*/ 123 h 1644"/>
                <a:gd name="T68" fmla="*/ 1975 w 2060"/>
                <a:gd name="T69" fmla="*/ 51 h 1644"/>
                <a:gd name="T70" fmla="*/ 2038 w 2060"/>
                <a:gd name="T71" fmla="*/ 0 h 1644"/>
                <a:gd name="T72" fmla="*/ 1820 w 2060"/>
                <a:gd name="T73" fmla="*/ 63 h 1644"/>
                <a:gd name="T74" fmla="*/ 1583 w 2060"/>
                <a:gd name="T75" fmla="*/ 83 h 1644"/>
                <a:gd name="T76" fmla="*/ 1349 w 2060"/>
                <a:gd name="T77" fmla="*/ 30 h 1644"/>
                <a:gd name="T78" fmla="*/ 1132 w 2060"/>
                <a:gd name="T79" fmla="*/ 65 h 1644"/>
                <a:gd name="T80" fmla="*/ 1040 w 2060"/>
                <a:gd name="T81" fmla="*/ 170 h 1644"/>
                <a:gd name="T82" fmla="*/ 926 w 2060"/>
                <a:gd name="T83" fmla="*/ 137 h 1644"/>
                <a:gd name="T84" fmla="*/ 758 w 2060"/>
                <a:gd name="T85" fmla="*/ 183 h 1644"/>
                <a:gd name="T86" fmla="*/ 667 w 2060"/>
                <a:gd name="T87" fmla="*/ 140 h 1644"/>
                <a:gd name="T88" fmla="*/ 364 w 2060"/>
                <a:gd name="T89" fmla="*/ 248 h 1644"/>
                <a:gd name="T90" fmla="*/ 535 w 2060"/>
                <a:gd name="T91" fmla="*/ 213 h 1644"/>
                <a:gd name="T92" fmla="*/ 638 w 2060"/>
                <a:gd name="T93" fmla="*/ 276 h 1644"/>
                <a:gd name="T94" fmla="*/ 443 w 2060"/>
                <a:gd name="T95" fmla="*/ 357 h 1644"/>
                <a:gd name="T96" fmla="*/ 275 w 2060"/>
                <a:gd name="T97" fmla="*/ 416 h 1644"/>
                <a:gd name="T98" fmla="*/ 167 w 2060"/>
                <a:gd name="T99" fmla="*/ 537 h 1644"/>
                <a:gd name="T100" fmla="*/ 283 w 2060"/>
                <a:gd name="T101" fmla="*/ 552 h 1644"/>
                <a:gd name="T102" fmla="*/ 381 w 2060"/>
                <a:gd name="T103" fmla="*/ 573 h 1644"/>
                <a:gd name="T104" fmla="*/ 493 w 2060"/>
                <a:gd name="T105" fmla="*/ 590 h 1644"/>
                <a:gd name="T106" fmla="*/ 487 w 2060"/>
                <a:gd name="T107" fmla="*/ 512 h 1644"/>
                <a:gd name="T108" fmla="*/ 592 w 2060"/>
                <a:gd name="T109" fmla="*/ 548 h 1644"/>
                <a:gd name="T110" fmla="*/ 686 w 2060"/>
                <a:gd name="T111" fmla="*/ 470 h 1644"/>
                <a:gd name="T112" fmla="*/ 772 w 2060"/>
                <a:gd name="T113" fmla="*/ 480 h 1644"/>
                <a:gd name="T114" fmla="*/ 639 w 2060"/>
                <a:gd name="T115" fmla="*/ 598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grpSp>
      <p:sp>
        <p:nvSpPr>
          <p:cNvPr id="284" name="直接连接符 5"/>
          <p:cNvSpPr>
            <a:spLocks noChangeShapeType="1"/>
          </p:cNvSpPr>
          <p:nvPr/>
        </p:nvSpPr>
        <p:spPr bwMode="auto">
          <a:xfrm>
            <a:off x="2648551" y="2849217"/>
            <a:ext cx="1320800" cy="64293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5" name="直接连接符 158"/>
          <p:cNvSpPr>
            <a:spLocks noChangeShapeType="1"/>
          </p:cNvSpPr>
          <p:nvPr/>
        </p:nvSpPr>
        <p:spPr bwMode="auto">
          <a:xfrm flipV="1">
            <a:off x="5131400" y="2641255"/>
            <a:ext cx="1422400" cy="881063"/>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6" name="直接连接符 159"/>
          <p:cNvSpPr>
            <a:spLocks noChangeShapeType="1"/>
          </p:cNvSpPr>
          <p:nvPr/>
        </p:nvSpPr>
        <p:spPr bwMode="auto">
          <a:xfrm>
            <a:off x="7931751" y="2641253"/>
            <a:ext cx="1450975" cy="720725"/>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7" name="矩形 2"/>
          <p:cNvSpPr>
            <a:spLocks noChangeArrowheads="1"/>
          </p:cNvSpPr>
          <p:nvPr/>
        </p:nvSpPr>
        <p:spPr bwMode="auto">
          <a:xfrm>
            <a:off x="1827530" y="2452370"/>
            <a:ext cx="863600" cy="909320"/>
          </a:xfrm>
          <a:prstGeom prst="rect">
            <a:avLst/>
          </a:prstGeom>
          <a:blipFill rotWithShape="1">
            <a:blip r:embed="rId2"/>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88" name="矩形 150"/>
          <p:cNvSpPr>
            <a:spLocks noChangeArrowheads="1"/>
          </p:cNvSpPr>
          <p:nvPr/>
        </p:nvSpPr>
        <p:spPr bwMode="auto">
          <a:xfrm>
            <a:off x="3969385" y="2869565"/>
            <a:ext cx="1181100" cy="1244600"/>
          </a:xfrm>
          <a:prstGeom prst="rect">
            <a:avLst/>
          </a:prstGeom>
          <a:blipFill rotWithShape="1">
            <a:blip r:embed="rId3"/>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89" name="矩形 156"/>
          <p:cNvSpPr>
            <a:spLocks noChangeArrowheads="1"/>
          </p:cNvSpPr>
          <p:nvPr/>
        </p:nvSpPr>
        <p:spPr bwMode="auto">
          <a:xfrm>
            <a:off x="6553835" y="1915795"/>
            <a:ext cx="1377950" cy="1452880"/>
          </a:xfrm>
          <a:prstGeom prst="rect">
            <a:avLst/>
          </a:prstGeom>
          <a:blipFill rotWithShape="1">
            <a:blip r:embed="rId4"/>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90" name="矩形 157"/>
          <p:cNvSpPr>
            <a:spLocks noChangeArrowheads="1"/>
          </p:cNvSpPr>
          <p:nvPr/>
        </p:nvSpPr>
        <p:spPr bwMode="auto">
          <a:xfrm>
            <a:off x="9379585" y="2713990"/>
            <a:ext cx="1181100" cy="1244600"/>
          </a:xfrm>
          <a:prstGeom prst="rect">
            <a:avLst/>
          </a:prstGeom>
          <a:blipFill rotWithShape="1">
            <a:blip r:embed="rId5"/>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307" name="TextBox 306"/>
          <p:cNvSpPr txBox="1"/>
          <p:nvPr/>
        </p:nvSpPr>
        <p:spPr>
          <a:xfrm>
            <a:off x="1569468" y="3515107"/>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08" name="TextBox 307"/>
          <p:cNvSpPr txBox="1"/>
          <p:nvPr/>
        </p:nvSpPr>
        <p:spPr>
          <a:xfrm>
            <a:off x="1579724" y="3815365"/>
            <a:ext cx="1540545" cy="1018540"/>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lumMod val="65000"/>
                    <a:lumOff val="35000"/>
                  </a:schemeClr>
                </a:solidFill>
                <a:latin typeface="微软雅黑" panose="020B0503020204020204" charset="-122"/>
                <a:ea typeface="微软雅黑" panose="020B0503020204020204" charset="-122"/>
              </a:rPr>
              <a:t>licai2011</a:t>
            </a:r>
            <a:r>
              <a:rPr lang="zh-CN" altLang="en-US" sz="1200" dirty="0">
                <a:solidFill>
                  <a:schemeClr val="tx1">
                    <a:lumMod val="65000"/>
                    <a:lumOff val="35000"/>
                  </a:schemeClr>
                </a:solidFill>
                <a:latin typeface="微软雅黑" panose="020B0503020204020204" charset="-122"/>
                <a:ea typeface="微软雅黑" panose="020B0503020204020204" charset="-122"/>
              </a:rPr>
              <a:t>专业设计</a:t>
            </a:r>
            <a:r>
              <a:rPr lang="en-US" altLang="zh-CN" sz="1200" dirty="0">
                <a:solidFill>
                  <a:schemeClr val="tx1">
                    <a:lumMod val="65000"/>
                    <a:lumOff val="35000"/>
                  </a:schemeClr>
                </a:solidFill>
                <a:latin typeface="微软雅黑" panose="020B0503020204020204" charset="-122"/>
                <a:ea typeface="微软雅黑" panose="020B0503020204020204" charset="-122"/>
              </a:rPr>
              <a:t>……</a:t>
            </a:r>
          </a:p>
        </p:txBody>
      </p:sp>
      <p:sp>
        <p:nvSpPr>
          <p:cNvPr id="309" name="TextBox 308"/>
          <p:cNvSpPr txBox="1"/>
          <p:nvPr/>
        </p:nvSpPr>
        <p:spPr>
          <a:xfrm>
            <a:off x="3817622" y="4314928"/>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0" name="TextBox 309"/>
          <p:cNvSpPr txBox="1"/>
          <p:nvPr/>
        </p:nvSpPr>
        <p:spPr>
          <a:xfrm>
            <a:off x="3827878" y="4615187"/>
            <a:ext cx="1540545" cy="1018540"/>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lumMod val="65000"/>
                    <a:lumOff val="35000"/>
                  </a:schemeClr>
                </a:solidFill>
                <a:latin typeface="微软雅黑" panose="020B0503020204020204" charset="-122"/>
                <a:ea typeface="微软雅黑" panose="020B0503020204020204" charset="-122"/>
              </a:rPr>
              <a:t>licai2011</a:t>
            </a:r>
            <a:r>
              <a:rPr lang="zh-CN" altLang="en-US" sz="1200" dirty="0">
                <a:solidFill>
                  <a:schemeClr val="tx1">
                    <a:lumMod val="65000"/>
                    <a:lumOff val="35000"/>
                  </a:schemeClr>
                </a:solidFill>
                <a:latin typeface="微软雅黑" panose="020B0503020204020204" charset="-122"/>
                <a:ea typeface="微软雅黑" panose="020B0503020204020204" charset="-122"/>
              </a:rPr>
              <a:t>专业设计</a:t>
            </a:r>
            <a:r>
              <a:rPr lang="en-US" altLang="zh-CN" sz="1200" dirty="0">
                <a:solidFill>
                  <a:schemeClr val="tx1">
                    <a:lumMod val="65000"/>
                    <a:lumOff val="35000"/>
                  </a:schemeClr>
                </a:solidFill>
                <a:latin typeface="微软雅黑" panose="020B0503020204020204" charset="-122"/>
                <a:ea typeface="微软雅黑" panose="020B0503020204020204" charset="-122"/>
              </a:rPr>
              <a:t>……</a:t>
            </a:r>
          </a:p>
        </p:txBody>
      </p:sp>
      <p:sp>
        <p:nvSpPr>
          <p:cNvPr id="311" name="TextBox 310"/>
          <p:cNvSpPr txBox="1"/>
          <p:nvPr/>
        </p:nvSpPr>
        <p:spPr>
          <a:xfrm>
            <a:off x="6504111" y="3565500"/>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2" name="TextBox 311"/>
          <p:cNvSpPr txBox="1"/>
          <p:nvPr/>
        </p:nvSpPr>
        <p:spPr>
          <a:xfrm>
            <a:off x="6514367" y="3865759"/>
            <a:ext cx="1540545" cy="1018540"/>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lumMod val="65000"/>
                    <a:lumOff val="35000"/>
                  </a:schemeClr>
                </a:solidFill>
                <a:latin typeface="微软雅黑" panose="020B0503020204020204" charset="-122"/>
                <a:ea typeface="微软雅黑" panose="020B0503020204020204" charset="-122"/>
              </a:rPr>
              <a:t>licai2011</a:t>
            </a:r>
            <a:r>
              <a:rPr lang="zh-CN" altLang="en-US" sz="1200" dirty="0">
                <a:solidFill>
                  <a:schemeClr val="tx1">
                    <a:lumMod val="65000"/>
                    <a:lumOff val="35000"/>
                  </a:schemeClr>
                </a:solidFill>
                <a:latin typeface="微软雅黑" panose="020B0503020204020204" charset="-122"/>
                <a:ea typeface="微软雅黑" panose="020B0503020204020204" charset="-122"/>
              </a:rPr>
              <a:t>专业设计</a:t>
            </a:r>
            <a:r>
              <a:rPr lang="en-US" altLang="zh-CN" sz="1200" dirty="0">
                <a:solidFill>
                  <a:schemeClr val="tx1">
                    <a:lumMod val="65000"/>
                    <a:lumOff val="35000"/>
                  </a:schemeClr>
                </a:solidFill>
                <a:latin typeface="微软雅黑" panose="020B0503020204020204" charset="-122"/>
                <a:ea typeface="微软雅黑" panose="020B0503020204020204" charset="-122"/>
              </a:rPr>
              <a:t>……</a:t>
            </a:r>
          </a:p>
        </p:txBody>
      </p:sp>
      <p:sp>
        <p:nvSpPr>
          <p:cNvPr id="313" name="TextBox 312"/>
          <p:cNvSpPr txBox="1"/>
          <p:nvPr/>
        </p:nvSpPr>
        <p:spPr>
          <a:xfrm>
            <a:off x="9348928" y="4153919"/>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4" name="TextBox 313"/>
          <p:cNvSpPr txBox="1"/>
          <p:nvPr/>
        </p:nvSpPr>
        <p:spPr>
          <a:xfrm>
            <a:off x="9359184" y="4454177"/>
            <a:ext cx="1540545" cy="1018540"/>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lumMod val="65000"/>
                    <a:lumOff val="35000"/>
                  </a:schemeClr>
                </a:solidFill>
                <a:latin typeface="微软雅黑" panose="020B0503020204020204" charset="-122"/>
                <a:ea typeface="微软雅黑" panose="020B0503020204020204" charset="-122"/>
              </a:rPr>
              <a:t>licai2011</a:t>
            </a:r>
            <a:r>
              <a:rPr lang="zh-CN" altLang="en-US" sz="1200" dirty="0">
                <a:solidFill>
                  <a:schemeClr val="tx1">
                    <a:lumMod val="65000"/>
                    <a:lumOff val="35000"/>
                  </a:schemeClr>
                </a:solidFill>
                <a:latin typeface="微软雅黑" panose="020B0503020204020204" charset="-122"/>
                <a:ea typeface="微软雅黑" panose="020B0503020204020204" charset="-122"/>
              </a:rPr>
              <a:t>专业设计</a:t>
            </a:r>
            <a:r>
              <a:rPr lang="en-US" altLang="zh-CN" sz="1200" dirty="0">
                <a:solidFill>
                  <a:schemeClr val="tx1">
                    <a:lumMod val="65000"/>
                    <a:lumOff val="35000"/>
                  </a:schemeClr>
                </a:solidFill>
                <a:latin typeface="微软雅黑" panose="020B0503020204020204" charset="-122"/>
                <a:ea typeface="微软雅黑" panose="020B0503020204020204" charset="-122"/>
              </a:rPr>
              <a:t>……</a:t>
            </a:r>
          </a:p>
        </p:txBody>
      </p:sp>
      <p:pic>
        <p:nvPicPr>
          <p:cNvPr id="13" name="图片 12" descr="246de5d3ff26528e22228fd3489e033c"/>
          <p:cNvPicPr>
            <a:picLocks noChangeAspect="1"/>
          </p:cNvPicPr>
          <p:nvPr/>
        </p:nvPicPr>
        <p:blipFill>
          <a:blip r:embed="rId6"/>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1000"/>
                                        <p:tgtEl>
                                          <p:spTgt spid="176"/>
                                        </p:tgtEl>
                                      </p:cBhvr>
                                    </p:animEffect>
                                    <p:anim calcmode="lin" valueType="num">
                                      <p:cBhvr>
                                        <p:cTn id="8" dur="1000" fill="hold"/>
                                        <p:tgtEl>
                                          <p:spTgt spid="176"/>
                                        </p:tgtEl>
                                        <p:attrNameLst>
                                          <p:attrName>ppt_x</p:attrName>
                                        </p:attrNameLst>
                                      </p:cBhvr>
                                      <p:tavLst>
                                        <p:tav tm="0">
                                          <p:val>
                                            <p:strVal val="#ppt_x"/>
                                          </p:val>
                                        </p:tav>
                                        <p:tav tm="100000">
                                          <p:val>
                                            <p:strVal val="#ppt_x"/>
                                          </p:val>
                                        </p:tav>
                                      </p:tavLst>
                                    </p:anim>
                                    <p:anim calcmode="lin" valueType="num">
                                      <p:cBhvr>
                                        <p:cTn id="9" dur="1000" fill="hold"/>
                                        <p:tgtEl>
                                          <p:spTgt spid="17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84"/>
                                        </p:tgtEl>
                                        <p:attrNameLst>
                                          <p:attrName>style.visibility</p:attrName>
                                        </p:attrNameLst>
                                      </p:cBhvr>
                                      <p:to>
                                        <p:strVal val="visible"/>
                                      </p:to>
                                    </p:set>
                                    <p:animEffect transition="in" filter="wipe(left)">
                                      <p:cBhvr>
                                        <p:cTn id="13" dur="500"/>
                                        <p:tgtEl>
                                          <p:spTgt spid="28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85"/>
                                        </p:tgtEl>
                                        <p:attrNameLst>
                                          <p:attrName>style.visibility</p:attrName>
                                        </p:attrNameLst>
                                      </p:cBhvr>
                                      <p:to>
                                        <p:strVal val="visible"/>
                                      </p:to>
                                    </p:set>
                                    <p:animEffect transition="in" filter="wipe(down)">
                                      <p:cBhvr>
                                        <p:cTn id="17" dur="500"/>
                                        <p:tgtEl>
                                          <p:spTgt spid="28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86"/>
                                        </p:tgtEl>
                                        <p:attrNameLst>
                                          <p:attrName>style.visibility</p:attrName>
                                        </p:attrNameLst>
                                      </p:cBhvr>
                                      <p:to>
                                        <p:strVal val="visible"/>
                                      </p:to>
                                    </p:set>
                                    <p:animEffect transition="in" filter="wipe(up)">
                                      <p:cBhvr>
                                        <p:cTn id="21" dur="500"/>
                                        <p:tgtEl>
                                          <p:spTgt spid="286"/>
                                        </p:tgtEl>
                                      </p:cBhvr>
                                    </p:animEffect>
                                  </p:childTnLst>
                                </p:cTn>
                              </p:par>
                            </p:childTnLst>
                          </p:cTn>
                        </p:par>
                        <p:par>
                          <p:cTn id="22" fill="hold">
                            <p:stCondLst>
                              <p:cond delay="2500"/>
                            </p:stCondLst>
                            <p:childTnLst>
                              <p:par>
                                <p:cTn id="23" presetID="2" presetClass="entr" presetSubtype="2" fill="hold" grpId="0" nodeType="afterEffect">
                                  <p:stCondLst>
                                    <p:cond delay="0"/>
                                  </p:stCondLst>
                                  <p:childTnLst>
                                    <p:set>
                                      <p:cBhvr>
                                        <p:cTn id="24" dur="1" fill="hold">
                                          <p:stCondLst>
                                            <p:cond delay="0"/>
                                          </p:stCondLst>
                                        </p:cTn>
                                        <p:tgtEl>
                                          <p:spTgt spid="307"/>
                                        </p:tgtEl>
                                        <p:attrNameLst>
                                          <p:attrName>style.visibility</p:attrName>
                                        </p:attrNameLst>
                                      </p:cBhvr>
                                      <p:to>
                                        <p:strVal val="visible"/>
                                      </p:to>
                                    </p:set>
                                    <p:anim calcmode="lin" valueType="num">
                                      <p:cBhvr additive="base">
                                        <p:cTn id="25" dur="250" fill="hold"/>
                                        <p:tgtEl>
                                          <p:spTgt spid="307"/>
                                        </p:tgtEl>
                                        <p:attrNameLst>
                                          <p:attrName>ppt_x</p:attrName>
                                        </p:attrNameLst>
                                      </p:cBhvr>
                                      <p:tavLst>
                                        <p:tav tm="0">
                                          <p:val>
                                            <p:strVal val="1+#ppt_w/2"/>
                                          </p:val>
                                        </p:tav>
                                        <p:tav tm="100000">
                                          <p:val>
                                            <p:strVal val="#ppt_x"/>
                                          </p:val>
                                        </p:tav>
                                      </p:tavLst>
                                    </p:anim>
                                    <p:anim calcmode="lin" valueType="num">
                                      <p:cBhvr additive="base">
                                        <p:cTn id="26" dur="250" fill="hold"/>
                                        <p:tgtEl>
                                          <p:spTgt spid="307"/>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308"/>
                                        </p:tgtEl>
                                        <p:attrNameLst>
                                          <p:attrName>style.visibility</p:attrName>
                                        </p:attrNameLst>
                                      </p:cBhvr>
                                      <p:to>
                                        <p:strVal val="visible"/>
                                      </p:to>
                                    </p:set>
                                    <p:animEffect transition="in" filter="wipe(up)">
                                      <p:cBhvr>
                                        <p:cTn id="30" dur="500"/>
                                        <p:tgtEl>
                                          <p:spTgt spid="308"/>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309"/>
                                        </p:tgtEl>
                                        <p:attrNameLst>
                                          <p:attrName>style.visibility</p:attrName>
                                        </p:attrNameLst>
                                      </p:cBhvr>
                                      <p:to>
                                        <p:strVal val="visible"/>
                                      </p:to>
                                    </p:set>
                                    <p:anim calcmode="lin" valueType="num">
                                      <p:cBhvr additive="base">
                                        <p:cTn id="34" dur="250" fill="hold"/>
                                        <p:tgtEl>
                                          <p:spTgt spid="309"/>
                                        </p:tgtEl>
                                        <p:attrNameLst>
                                          <p:attrName>ppt_x</p:attrName>
                                        </p:attrNameLst>
                                      </p:cBhvr>
                                      <p:tavLst>
                                        <p:tav tm="0">
                                          <p:val>
                                            <p:strVal val="1+#ppt_w/2"/>
                                          </p:val>
                                        </p:tav>
                                        <p:tav tm="100000">
                                          <p:val>
                                            <p:strVal val="#ppt_x"/>
                                          </p:val>
                                        </p:tav>
                                      </p:tavLst>
                                    </p:anim>
                                    <p:anim calcmode="lin" valueType="num">
                                      <p:cBhvr additive="base">
                                        <p:cTn id="35" dur="250" fill="hold"/>
                                        <p:tgtEl>
                                          <p:spTgt spid="309"/>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10"/>
                                        </p:tgtEl>
                                        <p:attrNameLst>
                                          <p:attrName>style.visibility</p:attrName>
                                        </p:attrNameLst>
                                      </p:cBhvr>
                                      <p:to>
                                        <p:strVal val="visible"/>
                                      </p:to>
                                    </p:set>
                                    <p:animEffect transition="in" filter="wipe(up)">
                                      <p:cBhvr>
                                        <p:cTn id="39" dur="500"/>
                                        <p:tgtEl>
                                          <p:spTgt spid="310"/>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311"/>
                                        </p:tgtEl>
                                        <p:attrNameLst>
                                          <p:attrName>style.visibility</p:attrName>
                                        </p:attrNameLst>
                                      </p:cBhvr>
                                      <p:to>
                                        <p:strVal val="visible"/>
                                      </p:to>
                                    </p:set>
                                    <p:anim calcmode="lin" valueType="num">
                                      <p:cBhvr additive="base">
                                        <p:cTn id="43" dur="250" fill="hold"/>
                                        <p:tgtEl>
                                          <p:spTgt spid="311"/>
                                        </p:tgtEl>
                                        <p:attrNameLst>
                                          <p:attrName>ppt_x</p:attrName>
                                        </p:attrNameLst>
                                      </p:cBhvr>
                                      <p:tavLst>
                                        <p:tav tm="0">
                                          <p:val>
                                            <p:strVal val="1+#ppt_w/2"/>
                                          </p:val>
                                        </p:tav>
                                        <p:tav tm="100000">
                                          <p:val>
                                            <p:strVal val="#ppt_x"/>
                                          </p:val>
                                        </p:tav>
                                      </p:tavLst>
                                    </p:anim>
                                    <p:anim calcmode="lin" valueType="num">
                                      <p:cBhvr additive="base">
                                        <p:cTn id="44" dur="250" fill="hold"/>
                                        <p:tgtEl>
                                          <p:spTgt spid="311"/>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312"/>
                                        </p:tgtEl>
                                        <p:attrNameLst>
                                          <p:attrName>style.visibility</p:attrName>
                                        </p:attrNameLst>
                                      </p:cBhvr>
                                      <p:to>
                                        <p:strVal val="visible"/>
                                      </p:to>
                                    </p:set>
                                    <p:animEffect transition="in" filter="wipe(up)">
                                      <p:cBhvr>
                                        <p:cTn id="48" dur="500"/>
                                        <p:tgtEl>
                                          <p:spTgt spid="312"/>
                                        </p:tgtEl>
                                      </p:cBhvr>
                                    </p:animEffect>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313"/>
                                        </p:tgtEl>
                                        <p:attrNameLst>
                                          <p:attrName>style.visibility</p:attrName>
                                        </p:attrNameLst>
                                      </p:cBhvr>
                                      <p:to>
                                        <p:strVal val="visible"/>
                                      </p:to>
                                    </p:set>
                                    <p:anim calcmode="lin" valueType="num">
                                      <p:cBhvr additive="base">
                                        <p:cTn id="52" dur="250" fill="hold"/>
                                        <p:tgtEl>
                                          <p:spTgt spid="313"/>
                                        </p:tgtEl>
                                        <p:attrNameLst>
                                          <p:attrName>ppt_x</p:attrName>
                                        </p:attrNameLst>
                                      </p:cBhvr>
                                      <p:tavLst>
                                        <p:tav tm="0">
                                          <p:val>
                                            <p:strVal val="1+#ppt_w/2"/>
                                          </p:val>
                                        </p:tav>
                                        <p:tav tm="100000">
                                          <p:val>
                                            <p:strVal val="#ppt_x"/>
                                          </p:val>
                                        </p:tav>
                                      </p:tavLst>
                                    </p:anim>
                                    <p:anim calcmode="lin" valueType="num">
                                      <p:cBhvr additive="base">
                                        <p:cTn id="53" dur="250" fill="hold"/>
                                        <p:tgtEl>
                                          <p:spTgt spid="313"/>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14"/>
                                        </p:tgtEl>
                                        <p:attrNameLst>
                                          <p:attrName>style.visibility</p:attrName>
                                        </p:attrNameLst>
                                      </p:cBhvr>
                                      <p:to>
                                        <p:strVal val="visible"/>
                                      </p:to>
                                    </p:set>
                                    <p:animEffect transition="in" filter="wipe(up)">
                                      <p:cBhvr>
                                        <p:cTn id="57" dur="500"/>
                                        <p:tgtEl>
                                          <p:spTgt spid="314"/>
                                        </p:tgtEl>
                                      </p:cBhvr>
                                    </p:animEffect>
                                  </p:childTnLst>
                                </p:cTn>
                              </p:par>
                            </p:childTnLst>
                          </p:cTn>
                        </p:par>
                        <p:par>
                          <p:cTn id="58" fill="hold">
                            <p:stCondLst>
                              <p:cond delay="6500"/>
                            </p:stCondLst>
                            <p:childTnLst>
                              <p:par>
                                <p:cTn id="59" presetID="23" presetClass="entr" presetSubtype="16" fill="hold" grpId="0" nodeType="afterEffect">
                                  <p:stCondLst>
                                    <p:cond delay="0"/>
                                  </p:stCondLst>
                                  <p:childTnLst>
                                    <p:set>
                                      <p:cBhvr>
                                        <p:cTn id="60" dur="1" fill="hold">
                                          <p:stCondLst>
                                            <p:cond delay="0"/>
                                          </p:stCondLst>
                                        </p:cTn>
                                        <p:tgtEl>
                                          <p:spTgt spid="7182"/>
                                        </p:tgtEl>
                                        <p:attrNameLst>
                                          <p:attrName>style.visibility</p:attrName>
                                        </p:attrNameLst>
                                      </p:cBhvr>
                                      <p:to>
                                        <p:strVal val="visible"/>
                                      </p:to>
                                    </p:set>
                                    <p:anim calcmode="lin" valueType="num">
                                      <p:cBhvr>
                                        <p:cTn id="61" dur="500" fill="hold"/>
                                        <p:tgtEl>
                                          <p:spTgt spid="7182"/>
                                        </p:tgtEl>
                                        <p:attrNameLst>
                                          <p:attrName>ppt_w</p:attrName>
                                        </p:attrNameLst>
                                      </p:cBhvr>
                                      <p:tavLst>
                                        <p:tav tm="0">
                                          <p:val>
                                            <p:fltVal val="0"/>
                                          </p:val>
                                        </p:tav>
                                        <p:tav tm="100000">
                                          <p:val>
                                            <p:strVal val="#ppt_w"/>
                                          </p:val>
                                        </p:tav>
                                      </p:tavLst>
                                    </p:anim>
                                    <p:anim calcmode="lin" valueType="num">
                                      <p:cBhvr>
                                        <p:cTn id="62" dur="500" fill="hold"/>
                                        <p:tgtEl>
                                          <p:spTgt spid="7182"/>
                                        </p:tgtEl>
                                        <p:attrNameLst>
                                          <p:attrName>ppt_h</p:attrName>
                                        </p:attrNameLst>
                                      </p:cBhvr>
                                      <p:tavLst>
                                        <p:tav tm="0">
                                          <p:val>
                                            <p:fltVal val="0"/>
                                          </p:val>
                                        </p:tav>
                                        <p:tav tm="100000">
                                          <p:val>
                                            <p:strVal val="#ppt_h"/>
                                          </p:val>
                                        </p:tav>
                                      </p:tavLst>
                                    </p:anim>
                                  </p:childTnLst>
                                </p:cTn>
                              </p:par>
                            </p:childTnLst>
                          </p:cTn>
                        </p:par>
                        <p:par>
                          <p:cTn id="63" fill="hold">
                            <p:stCondLst>
                              <p:cond delay="7000"/>
                            </p:stCondLst>
                            <p:childTnLst>
                              <p:par>
                                <p:cTn id="64" presetID="23" presetClass="entr" presetSubtype="16"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bldLvl="0" animBg="1"/>
      <p:bldP spid="285" grpId="0" bldLvl="0" animBg="1"/>
      <p:bldP spid="286" grpId="0" bldLvl="0" animBg="1"/>
      <p:bldP spid="307" grpId="0"/>
      <p:bldP spid="308" grpId="0"/>
      <p:bldP spid="309" grpId="0"/>
      <p:bldP spid="310" grpId="0"/>
      <p:bldP spid="311" grpId="0"/>
      <p:bldP spid="312" grpId="0"/>
      <p:bldP spid="313" grpId="0"/>
      <p:bldP spid="314" grpId="0"/>
      <p:bldP spid="7182" grpId="0" bldLvl="0" animBg="1"/>
      <p:bldP spid="2" grpId="0" bldLvl="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a:t>
            </a:r>
            <a:r>
              <a:rPr lang="en-US" sz="4800" dirty="0">
                <a:solidFill>
                  <a:schemeClr val="bg1"/>
                </a:solidFill>
                <a:latin typeface="华文中宋" panose="02010600040101010101" pitchFamily="2" charset="-122"/>
                <a:ea typeface="华文中宋" panose="02010600040101010101" pitchFamily="2" charset="-122"/>
              </a:rPr>
              <a:t>2</a:t>
            </a: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234" name="Diamond 5"/>
          <p:cNvSpPr/>
          <p:nvPr/>
        </p:nvSpPr>
        <p:spPr>
          <a:xfrm>
            <a:off x="3633568" y="877511"/>
            <a:ext cx="4926061" cy="4926061"/>
          </a:xfrm>
          <a:prstGeom prst="diamond">
            <a:avLst/>
          </a:prstGeom>
          <a:solidFill>
            <a:srgbClr val="EBAC0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5" name="Freeform 6"/>
          <p:cNvSpPr/>
          <p:nvPr/>
        </p:nvSpPr>
        <p:spPr>
          <a:xfrm>
            <a:off x="4101544" y="134548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3">
              <a:extLst>
                <a:ext uri="{28A0092B-C50C-407E-A947-70E740481C1C}">
                  <a14:useLocalDpi xmlns:a14="http://schemas.microsoft.com/office/drawing/2010/main" val="0"/>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36" name="Freeform 7"/>
          <p:cNvSpPr/>
          <p:nvPr/>
        </p:nvSpPr>
        <p:spPr>
          <a:xfrm>
            <a:off x="6170491" y="134548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4">
              <a:extLst>
                <a:ext uri="{28A0092B-C50C-407E-A947-70E740481C1C}">
                  <a14:useLocalDpi xmlns:a14="http://schemas.microsoft.com/office/drawing/2010/main" val="0"/>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37" name="Freeform 8"/>
          <p:cNvSpPr/>
          <p:nvPr/>
        </p:nvSpPr>
        <p:spPr>
          <a:xfrm>
            <a:off x="4101544" y="3414432"/>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5">
              <a:extLst>
                <a:ext uri="{28A0092B-C50C-407E-A947-70E740481C1C}">
                  <a14:useLocalDpi xmlns:a14="http://schemas.microsoft.com/office/drawing/2010/main" val="0"/>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64" name="Freeform 9"/>
          <p:cNvSpPr/>
          <p:nvPr/>
        </p:nvSpPr>
        <p:spPr>
          <a:xfrm>
            <a:off x="6170491" y="3414432"/>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6">
              <a:extLst>
                <a:ext uri="{28A0092B-C50C-407E-A947-70E740481C1C}">
                  <a14:useLocalDpi xmlns:a14="http://schemas.microsoft.com/office/drawing/2010/main" val="0"/>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p>
        </p:txBody>
      </p:sp>
      <p:sp>
        <p:nvSpPr>
          <p:cNvPr id="20" name="TextBox 19"/>
          <p:cNvSpPr txBox="1"/>
          <p:nvPr/>
        </p:nvSpPr>
        <p:spPr>
          <a:xfrm>
            <a:off x="8556630" y="1827068"/>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1" name="TextBox 20"/>
          <p:cNvSpPr txBox="1"/>
          <p:nvPr/>
        </p:nvSpPr>
        <p:spPr>
          <a:xfrm>
            <a:off x="8556630" y="2141083"/>
            <a:ext cx="2436515" cy="65278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
        <p:nvSpPr>
          <p:cNvPr id="22" name="TextBox 21"/>
          <p:cNvSpPr txBox="1"/>
          <p:nvPr/>
        </p:nvSpPr>
        <p:spPr>
          <a:xfrm>
            <a:off x="8556630" y="354681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3" name="TextBox 22"/>
          <p:cNvSpPr txBox="1"/>
          <p:nvPr/>
        </p:nvSpPr>
        <p:spPr>
          <a:xfrm>
            <a:off x="8556630" y="3860833"/>
            <a:ext cx="2436515" cy="65278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
        <p:nvSpPr>
          <p:cNvPr id="2" name="TextBox 23"/>
          <p:cNvSpPr txBox="1"/>
          <p:nvPr/>
        </p:nvSpPr>
        <p:spPr>
          <a:xfrm>
            <a:off x="2390264" y="3546819"/>
            <a:ext cx="1402080" cy="352425"/>
          </a:xfrm>
          <a:prstGeom prst="rect">
            <a:avLst/>
          </a:prstGeom>
          <a:noFill/>
        </p:spPr>
        <p:txBody>
          <a:bodyPr wrap="none" rtlCol="0">
            <a:spAutoFit/>
          </a:bodyPr>
          <a:lstStyle/>
          <a:p>
            <a:pPr algn="r"/>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5" name="TextBox 24"/>
          <p:cNvSpPr txBox="1"/>
          <p:nvPr/>
        </p:nvSpPr>
        <p:spPr>
          <a:xfrm>
            <a:off x="1355830" y="3860833"/>
            <a:ext cx="2436515" cy="652780"/>
          </a:xfrm>
          <a:prstGeom prst="rect">
            <a:avLst/>
          </a:prstGeom>
          <a:noFill/>
        </p:spPr>
        <p:txBody>
          <a:bodyPr wrap="square" rtlCol="0">
            <a:spAutoFit/>
          </a:bodyPr>
          <a:lstStyle/>
          <a:p>
            <a:pPr algn="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
        <p:nvSpPr>
          <p:cNvPr id="26" name="TextBox 25"/>
          <p:cNvSpPr txBox="1"/>
          <p:nvPr/>
        </p:nvSpPr>
        <p:spPr>
          <a:xfrm>
            <a:off x="2390264" y="1892235"/>
            <a:ext cx="1402080" cy="352425"/>
          </a:xfrm>
          <a:prstGeom prst="rect">
            <a:avLst/>
          </a:prstGeom>
          <a:noFill/>
        </p:spPr>
        <p:txBody>
          <a:bodyPr wrap="none" rtlCol="0">
            <a:spAutoFit/>
          </a:bodyPr>
          <a:lstStyle/>
          <a:p>
            <a:pPr algn="r"/>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7" name="TextBox 26"/>
          <p:cNvSpPr txBox="1"/>
          <p:nvPr/>
        </p:nvSpPr>
        <p:spPr>
          <a:xfrm>
            <a:off x="1355830" y="2206249"/>
            <a:ext cx="2436515" cy="652780"/>
          </a:xfrm>
          <a:prstGeom prst="rect">
            <a:avLst/>
          </a:prstGeom>
          <a:noFill/>
        </p:spPr>
        <p:txBody>
          <a:bodyPr wrap="square" rtlCol="0">
            <a:spAutoFit/>
          </a:bodyPr>
          <a:lstStyle/>
          <a:p>
            <a:pPr algn="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点击输入简要文本内容，文字内容需概况精炼的说明该分项内容</a:t>
            </a:r>
            <a:r>
              <a:rPr lang="en-US" altLang="zh-CN" sz="1200" dirty="0">
                <a:solidFill>
                  <a:schemeClr val="tx1"/>
                </a:solidFill>
                <a:latin typeface="微软雅黑" panose="020B0503020204020204" charset="-122"/>
                <a:ea typeface="微软雅黑" panose="020B0503020204020204" charset="-122"/>
              </a:rPr>
              <a:t>licai2011</a:t>
            </a:r>
            <a:r>
              <a:rPr lang="zh-CN" altLang="en-US" sz="1200" dirty="0">
                <a:solidFill>
                  <a:schemeClr val="tx1"/>
                </a:solidFill>
                <a:latin typeface="微软雅黑" panose="020B0503020204020204" charset="-122"/>
                <a:ea typeface="微软雅黑" panose="020B0503020204020204" charset="-122"/>
              </a:rPr>
              <a:t>专业设计</a:t>
            </a:r>
            <a:r>
              <a:rPr lang="en-US" altLang="zh-CN" sz="1200" dirty="0">
                <a:solidFill>
                  <a:schemeClr val="tx1"/>
                </a:solidFill>
                <a:latin typeface="微软雅黑" panose="020B0503020204020204" charset="-122"/>
                <a:ea typeface="微软雅黑" panose="020B050302020402020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34"/>
                                        </p:tgtEl>
                                        <p:attrNameLst>
                                          <p:attrName>style.visibility</p:attrName>
                                        </p:attrNameLst>
                                      </p:cBhvr>
                                      <p:to>
                                        <p:strVal val="visible"/>
                                      </p:to>
                                    </p:set>
                                    <p:anim calcmode="lin" valueType="num">
                                      <p:cBhvr>
                                        <p:cTn id="21" dur="500" fill="hold"/>
                                        <p:tgtEl>
                                          <p:spTgt spid="234"/>
                                        </p:tgtEl>
                                        <p:attrNameLst>
                                          <p:attrName>ppt_w</p:attrName>
                                        </p:attrNameLst>
                                      </p:cBhvr>
                                      <p:tavLst>
                                        <p:tav tm="0">
                                          <p:val>
                                            <p:fltVal val="0"/>
                                          </p:val>
                                        </p:tav>
                                        <p:tav tm="100000">
                                          <p:val>
                                            <p:strVal val="#ppt_w"/>
                                          </p:val>
                                        </p:tav>
                                      </p:tavLst>
                                    </p:anim>
                                    <p:anim calcmode="lin" valueType="num">
                                      <p:cBhvr>
                                        <p:cTn id="22" dur="500" fill="hold"/>
                                        <p:tgtEl>
                                          <p:spTgt spid="234"/>
                                        </p:tgtEl>
                                        <p:attrNameLst>
                                          <p:attrName>ppt_h</p:attrName>
                                        </p:attrNameLst>
                                      </p:cBhvr>
                                      <p:tavLst>
                                        <p:tav tm="0">
                                          <p:val>
                                            <p:fltVal val="0"/>
                                          </p:val>
                                        </p:tav>
                                        <p:tav tm="100000">
                                          <p:val>
                                            <p:strVal val="#ppt_h"/>
                                          </p:val>
                                        </p:tav>
                                      </p:tavLst>
                                    </p:anim>
                                    <p:animEffect transition="in" filter="fade">
                                      <p:cBhvr>
                                        <p:cTn id="23" dur="500"/>
                                        <p:tgtEl>
                                          <p:spTgt spid="234"/>
                                        </p:tgtEl>
                                      </p:cBhvr>
                                    </p:animEffect>
                                  </p:childTnLst>
                                </p:cTn>
                              </p:par>
                              <p:par>
                                <p:cTn id="24" presetID="53" presetClass="entr" presetSubtype="528" fill="hold" grpId="0" nodeType="withEffect">
                                  <p:stCondLst>
                                    <p:cond delay="500"/>
                                  </p:stCondLst>
                                  <p:childTnLst>
                                    <p:set>
                                      <p:cBhvr>
                                        <p:cTn id="25" dur="1" fill="hold">
                                          <p:stCondLst>
                                            <p:cond delay="0"/>
                                          </p:stCondLst>
                                        </p:cTn>
                                        <p:tgtEl>
                                          <p:spTgt spid="235"/>
                                        </p:tgtEl>
                                        <p:attrNameLst>
                                          <p:attrName>style.visibility</p:attrName>
                                        </p:attrNameLst>
                                      </p:cBhvr>
                                      <p:to>
                                        <p:strVal val="visible"/>
                                      </p:to>
                                    </p:set>
                                    <p:anim calcmode="lin" valueType="num">
                                      <p:cBhvr>
                                        <p:cTn id="26" dur="500" fill="hold"/>
                                        <p:tgtEl>
                                          <p:spTgt spid="235"/>
                                        </p:tgtEl>
                                        <p:attrNameLst>
                                          <p:attrName>ppt_w</p:attrName>
                                        </p:attrNameLst>
                                      </p:cBhvr>
                                      <p:tavLst>
                                        <p:tav tm="0">
                                          <p:val>
                                            <p:fltVal val="0"/>
                                          </p:val>
                                        </p:tav>
                                        <p:tav tm="100000">
                                          <p:val>
                                            <p:strVal val="#ppt_w"/>
                                          </p:val>
                                        </p:tav>
                                      </p:tavLst>
                                    </p:anim>
                                    <p:anim calcmode="lin" valueType="num">
                                      <p:cBhvr>
                                        <p:cTn id="27" dur="500" fill="hold"/>
                                        <p:tgtEl>
                                          <p:spTgt spid="235"/>
                                        </p:tgtEl>
                                        <p:attrNameLst>
                                          <p:attrName>ppt_h</p:attrName>
                                        </p:attrNameLst>
                                      </p:cBhvr>
                                      <p:tavLst>
                                        <p:tav tm="0">
                                          <p:val>
                                            <p:fltVal val="0"/>
                                          </p:val>
                                        </p:tav>
                                        <p:tav tm="100000">
                                          <p:val>
                                            <p:strVal val="#ppt_h"/>
                                          </p:val>
                                        </p:tav>
                                      </p:tavLst>
                                    </p:anim>
                                    <p:animEffect transition="in" filter="fade">
                                      <p:cBhvr>
                                        <p:cTn id="28" dur="500"/>
                                        <p:tgtEl>
                                          <p:spTgt spid="235"/>
                                        </p:tgtEl>
                                      </p:cBhvr>
                                    </p:animEffect>
                                    <p:anim calcmode="lin" valueType="num">
                                      <p:cBhvr>
                                        <p:cTn id="29" dur="500" fill="hold"/>
                                        <p:tgtEl>
                                          <p:spTgt spid="235"/>
                                        </p:tgtEl>
                                        <p:attrNameLst>
                                          <p:attrName>ppt_x</p:attrName>
                                        </p:attrNameLst>
                                      </p:cBhvr>
                                      <p:tavLst>
                                        <p:tav tm="0">
                                          <p:val>
                                            <p:fltVal val="0.5"/>
                                          </p:val>
                                        </p:tav>
                                        <p:tav tm="100000">
                                          <p:val>
                                            <p:strVal val="#ppt_x"/>
                                          </p:val>
                                        </p:tav>
                                      </p:tavLst>
                                    </p:anim>
                                    <p:anim calcmode="lin" valueType="num">
                                      <p:cBhvr>
                                        <p:cTn id="30" dur="500" fill="hold"/>
                                        <p:tgtEl>
                                          <p:spTgt spid="235"/>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750"/>
                                  </p:stCondLst>
                                  <p:childTnLst>
                                    <p:set>
                                      <p:cBhvr>
                                        <p:cTn id="32" dur="1" fill="hold">
                                          <p:stCondLst>
                                            <p:cond delay="0"/>
                                          </p:stCondLst>
                                        </p:cTn>
                                        <p:tgtEl>
                                          <p:spTgt spid="236"/>
                                        </p:tgtEl>
                                        <p:attrNameLst>
                                          <p:attrName>style.visibility</p:attrName>
                                        </p:attrNameLst>
                                      </p:cBhvr>
                                      <p:to>
                                        <p:strVal val="visible"/>
                                      </p:to>
                                    </p:set>
                                    <p:anim calcmode="lin" valueType="num">
                                      <p:cBhvr>
                                        <p:cTn id="33" dur="500" fill="hold"/>
                                        <p:tgtEl>
                                          <p:spTgt spid="236"/>
                                        </p:tgtEl>
                                        <p:attrNameLst>
                                          <p:attrName>ppt_w</p:attrName>
                                        </p:attrNameLst>
                                      </p:cBhvr>
                                      <p:tavLst>
                                        <p:tav tm="0">
                                          <p:val>
                                            <p:fltVal val="0"/>
                                          </p:val>
                                        </p:tav>
                                        <p:tav tm="100000">
                                          <p:val>
                                            <p:strVal val="#ppt_w"/>
                                          </p:val>
                                        </p:tav>
                                      </p:tavLst>
                                    </p:anim>
                                    <p:anim calcmode="lin" valueType="num">
                                      <p:cBhvr>
                                        <p:cTn id="34" dur="500" fill="hold"/>
                                        <p:tgtEl>
                                          <p:spTgt spid="236"/>
                                        </p:tgtEl>
                                        <p:attrNameLst>
                                          <p:attrName>ppt_h</p:attrName>
                                        </p:attrNameLst>
                                      </p:cBhvr>
                                      <p:tavLst>
                                        <p:tav tm="0">
                                          <p:val>
                                            <p:fltVal val="0"/>
                                          </p:val>
                                        </p:tav>
                                        <p:tav tm="100000">
                                          <p:val>
                                            <p:strVal val="#ppt_h"/>
                                          </p:val>
                                        </p:tav>
                                      </p:tavLst>
                                    </p:anim>
                                    <p:animEffect transition="in" filter="fade">
                                      <p:cBhvr>
                                        <p:cTn id="35" dur="500"/>
                                        <p:tgtEl>
                                          <p:spTgt spid="236"/>
                                        </p:tgtEl>
                                      </p:cBhvr>
                                    </p:animEffect>
                                    <p:anim calcmode="lin" valueType="num">
                                      <p:cBhvr>
                                        <p:cTn id="36" dur="500" fill="hold"/>
                                        <p:tgtEl>
                                          <p:spTgt spid="236"/>
                                        </p:tgtEl>
                                        <p:attrNameLst>
                                          <p:attrName>ppt_x</p:attrName>
                                        </p:attrNameLst>
                                      </p:cBhvr>
                                      <p:tavLst>
                                        <p:tav tm="0">
                                          <p:val>
                                            <p:fltVal val="0.5"/>
                                          </p:val>
                                        </p:tav>
                                        <p:tav tm="100000">
                                          <p:val>
                                            <p:strVal val="#ppt_x"/>
                                          </p:val>
                                        </p:tav>
                                      </p:tavLst>
                                    </p:anim>
                                    <p:anim calcmode="lin" valueType="num">
                                      <p:cBhvr>
                                        <p:cTn id="37" dur="500" fill="hold"/>
                                        <p:tgtEl>
                                          <p:spTgt spid="236"/>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264"/>
                                        </p:tgtEl>
                                        <p:attrNameLst>
                                          <p:attrName>style.visibility</p:attrName>
                                        </p:attrNameLst>
                                      </p:cBhvr>
                                      <p:to>
                                        <p:strVal val="visible"/>
                                      </p:to>
                                    </p:set>
                                    <p:anim calcmode="lin" valueType="num">
                                      <p:cBhvr>
                                        <p:cTn id="40" dur="500" fill="hold"/>
                                        <p:tgtEl>
                                          <p:spTgt spid="264"/>
                                        </p:tgtEl>
                                        <p:attrNameLst>
                                          <p:attrName>ppt_w</p:attrName>
                                        </p:attrNameLst>
                                      </p:cBhvr>
                                      <p:tavLst>
                                        <p:tav tm="0">
                                          <p:val>
                                            <p:fltVal val="0"/>
                                          </p:val>
                                        </p:tav>
                                        <p:tav tm="100000">
                                          <p:val>
                                            <p:strVal val="#ppt_w"/>
                                          </p:val>
                                        </p:tav>
                                      </p:tavLst>
                                    </p:anim>
                                    <p:anim calcmode="lin" valueType="num">
                                      <p:cBhvr>
                                        <p:cTn id="41" dur="500" fill="hold"/>
                                        <p:tgtEl>
                                          <p:spTgt spid="264"/>
                                        </p:tgtEl>
                                        <p:attrNameLst>
                                          <p:attrName>ppt_h</p:attrName>
                                        </p:attrNameLst>
                                      </p:cBhvr>
                                      <p:tavLst>
                                        <p:tav tm="0">
                                          <p:val>
                                            <p:fltVal val="0"/>
                                          </p:val>
                                        </p:tav>
                                        <p:tav tm="100000">
                                          <p:val>
                                            <p:strVal val="#ppt_h"/>
                                          </p:val>
                                        </p:tav>
                                      </p:tavLst>
                                    </p:anim>
                                    <p:animEffect transition="in" filter="fade">
                                      <p:cBhvr>
                                        <p:cTn id="42" dur="500"/>
                                        <p:tgtEl>
                                          <p:spTgt spid="264"/>
                                        </p:tgtEl>
                                      </p:cBhvr>
                                    </p:animEffect>
                                    <p:anim calcmode="lin" valueType="num">
                                      <p:cBhvr>
                                        <p:cTn id="43" dur="500" fill="hold"/>
                                        <p:tgtEl>
                                          <p:spTgt spid="264"/>
                                        </p:tgtEl>
                                        <p:attrNameLst>
                                          <p:attrName>ppt_x</p:attrName>
                                        </p:attrNameLst>
                                      </p:cBhvr>
                                      <p:tavLst>
                                        <p:tav tm="0">
                                          <p:val>
                                            <p:fltVal val="0.5"/>
                                          </p:val>
                                        </p:tav>
                                        <p:tav tm="100000">
                                          <p:val>
                                            <p:strVal val="#ppt_x"/>
                                          </p:val>
                                        </p:tav>
                                      </p:tavLst>
                                    </p:anim>
                                    <p:anim calcmode="lin" valueType="num">
                                      <p:cBhvr>
                                        <p:cTn id="44" dur="500" fill="hold"/>
                                        <p:tgtEl>
                                          <p:spTgt spid="264"/>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1250"/>
                                  </p:stCondLst>
                                  <p:childTnLst>
                                    <p:set>
                                      <p:cBhvr>
                                        <p:cTn id="46" dur="1" fill="hold">
                                          <p:stCondLst>
                                            <p:cond delay="0"/>
                                          </p:stCondLst>
                                        </p:cTn>
                                        <p:tgtEl>
                                          <p:spTgt spid="237"/>
                                        </p:tgtEl>
                                        <p:attrNameLst>
                                          <p:attrName>style.visibility</p:attrName>
                                        </p:attrNameLst>
                                      </p:cBhvr>
                                      <p:to>
                                        <p:strVal val="visible"/>
                                      </p:to>
                                    </p:set>
                                    <p:anim calcmode="lin" valueType="num">
                                      <p:cBhvr>
                                        <p:cTn id="47" dur="500" fill="hold"/>
                                        <p:tgtEl>
                                          <p:spTgt spid="237"/>
                                        </p:tgtEl>
                                        <p:attrNameLst>
                                          <p:attrName>ppt_w</p:attrName>
                                        </p:attrNameLst>
                                      </p:cBhvr>
                                      <p:tavLst>
                                        <p:tav tm="0">
                                          <p:val>
                                            <p:fltVal val="0"/>
                                          </p:val>
                                        </p:tav>
                                        <p:tav tm="100000">
                                          <p:val>
                                            <p:strVal val="#ppt_w"/>
                                          </p:val>
                                        </p:tav>
                                      </p:tavLst>
                                    </p:anim>
                                    <p:anim calcmode="lin" valueType="num">
                                      <p:cBhvr>
                                        <p:cTn id="48" dur="500" fill="hold"/>
                                        <p:tgtEl>
                                          <p:spTgt spid="237"/>
                                        </p:tgtEl>
                                        <p:attrNameLst>
                                          <p:attrName>ppt_h</p:attrName>
                                        </p:attrNameLst>
                                      </p:cBhvr>
                                      <p:tavLst>
                                        <p:tav tm="0">
                                          <p:val>
                                            <p:fltVal val="0"/>
                                          </p:val>
                                        </p:tav>
                                        <p:tav tm="100000">
                                          <p:val>
                                            <p:strVal val="#ppt_h"/>
                                          </p:val>
                                        </p:tav>
                                      </p:tavLst>
                                    </p:anim>
                                    <p:animEffect transition="in" filter="fade">
                                      <p:cBhvr>
                                        <p:cTn id="49" dur="500"/>
                                        <p:tgtEl>
                                          <p:spTgt spid="237"/>
                                        </p:tgtEl>
                                      </p:cBhvr>
                                    </p:animEffect>
                                    <p:anim calcmode="lin" valueType="num">
                                      <p:cBhvr>
                                        <p:cTn id="50" dur="500" fill="hold"/>
                                        <p:tgtEl>
                                          <p:spTgt spid="237"/>
                                        </p:tgtEl>
                                        <p:attrNameLst>
                                          <p:attrName>ppt_x</p:attrName>
                                        </p:attrNameLst>
                                      </p:cBhvr>
                                      <p:tavLst>
                                        <p:tav tm="0">
                                          <p:val>
                                            <p:fltVal val="0.5"/>
                                          </p:val>
                                        </p:tav>
                                        <p:tav tm="100000">
                                          <p:val>
                                            <p:strVal val="#ppt_x"/>
                                          </p:val>
                                        </p:tav>
                                      </p:tavLst>
                                    </p:anim>
                                    <p:anim calcmode="lin" valueType="num">
                                      <p:cBhvr>
                                        <p:cTn id="51" dur="500" fill="hold"/>
                                        <p:tgtEl>
                                          <p:spTgt spid="237"/>
                                        </p:tgtEl>
                                        <p:attrNameLst>
                                          <p:attrName>ppt_y</p:attrName>
                                        </p:attrNameLst>
                                      </p:cBhvr>
                                      <p:tavLst>
                                        <p:tav tm="0">
                                          <p:val>
                                            <p:fltVal val="0.5"/>
                                          </p:val>
                                        </p:tav>
                                        <p:tav tm="100000">
                                          <p:val>
                                            <p:strVal val="#ppt_y"/>
                                          </p:val>
                                        </p:tav>
                                      </p:tavLst>
                                    </p:anim>
                                  </p:childTnLst>
                                </p:cTn>
                              </p:par>
                            </p:childTnLst>
                          </p:cTn>
                        </p:par>
                        <p:par>
                          <p:cTn id="52" fill="hold">
                            <p:stCondLst>
                              <p:cond delay="2000"/>
                            </p:stCondLst>
                            <p:childTnLst>
                              <p:par>
                                <p:cTn id="53" presetID="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par>
                          <p:cTn id="60" fill="hold">
                            <p:stCondLst>
                              <p:cond delay="2500"/>
                            </p:stCondLst>
                            <p:childTnLst>
                              <p:par>
                                <p:cTn id="61" presetID="2" presetClass="entr" presetSubtype="8"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0-#ppt_w/2"/>
                                          </p:val>
                                        </p:tav>
                                        <p:tav tm="100000">
                                          <p:val>
                                            <p:strVal val="#ppt_x"/>
                                          </p:val>
                                        </p:tav>
                                      </p:tavLst>
                                    </p:anim>
                                    <p:anim calcmode="lin" valueType="num">
                                      <p:cBhvr additive="base">
                                        <p:cTn id="64" dur="500" fill="hold"/>
                                        <p:tgtEl>
                                          <p:spTgt spid="2"/>
                                        </p:tgtEl>
                                        <p:attrNameLst>
                                          <p:attrName>ppt_y</p:attrName>
                                        </p:attrNameLst>
                                      </p:cBhvr>
                                      <p:tavLst>
                                        <p:tav tm="0">
                                          <p:val>
                                            <p:strVal val="#ppt_y"/>
                                          </p:val>
                                        </p:tav>
                                        <p:tav tm="100000">
                                          <p:val>
                                            <p:strVal val="#ppt_y"/>
                                          </p:val>
                                        </p:tav>
                                      </p:tavLst>
                                    </p:anim>
                                  </p:childTnLst>
                                </p:cTn>
                              </p:par>
                              <p:par>
                                <p:cTn id="65" presetID="22" presetClass="entr" presetSubtype="2"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3000"/>
                            </p:stCondLst>
                            <p:childTnLst>
                              <p:par>
                                <p:cTn id="69" presetID="2" presetClass="entr" presetSubtype="2"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1+#ppt_w/2"/>
                                          </p:val>
                                        </p:tav>
                                        <p:tav tm="100000">
                                          <p:val>
                                            <p:strVal val="#ppt_x"/>
                                          </p:val>
                                        </p:tav>
                                      </p:tavLst>
                                    </p:anim>
                                    <p:anim calcmode="lin" valueType="num">
                                      <p:cBhvr additive="base">
                                        <p:cTn id="72" dur="500" fill="hold"/>
                                        <p:tgtEl>
                                          <p:spTgt spid="20"/>
                                        </p:tgtEl>
                                        <p:attrNameLst>
                                          <p:attrName>ppt_y</p:attrName>
                                        </p:attrNameLst>
                                      </p:cBhvr>
                                      <p:tavLst>
                                        <p:tav tm="0">
                                          <p:val>
                                            <p:strVal val="#ppt_y"/>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down)">
                                      <p:cBhvr>
                                        <p:cTn id="75" dur="500"/>
                                        <p:tgtEl>
                                          <p:spTgt spid="21"/>
                                        </p:tgtEl>
                                      </p:cBhvr>
                                    </p:animEffect>
                                  </p:childTnLst>
                                </p:cTn>
                              </p:par>
                            </p:childTnLst>
                          </p:cTn>
                        </p:par>
                        <p:par>
                          <p:cTn id="76" fill="hold">
                            <p:stCondLst>
                              <p:cond delay="3500"/>
                            </p:stCondLst>
                            <p:childTnLst>
                              <p:par>
                                <p:cTn id="77" presetID="2" presetClass="entr" presetSubtype="2"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1+#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down)">
                                      <p:cBhvr>
                                        <p:cTn id="8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35" grpId="0" bldLvl="0" animBg="1"/>
      <p:bldP spid="236" grpId="0" bldLvl="0" animBg="1"/>
      <p:bldP spid="237" grpId="0" bldLvl="0" animBg="1"/>
      <p:bldP spid="264" grpId="0" bldLvl="0" animBg="1"/>
      <p:bldP spid="20" grpId="0"/>
      <p:bldP spid="21" grpId="0"/>
      <p:bldP spid="22" grpId="0"/>
      <p:bldP spid="23" grpId="0"/>
      <p:bldP spid="2" grpId="0"/>
      <p:bldP spid="25" grpId="0"/>
      <p:bldP spid="26" grpId="0"/>
      <p:bldP spid="2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2151</Words>
  <Application>Microsoft Office PowerPoint</Application>
  <PresentationFormat>宽屏</PresentationFormat>
  <Paragraphs>284</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맑은 고딕</vt:lpstr>
      <vt:lpstr>方正兰亭黑_GBK</vt:lpstr>
      <vt:lpstr>方正中等线简体</vt:lpstr>
      <vt:lpstr>黑体</vt:lpstr>
      <vt:lpstr>华文中宋</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cp:revision>
  <dcterms:created xsi:type="dcterms:W3CDTF">2017-02-16T03:47:06Z</dcterms:created>
  <dcterms:modified xsi:type="dcterms:W3CDTF">2017-10-08T09:41:33Z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